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6"/>
  </p:notesMasterIdLst>
  <p:sldIdLst>
    <p:sldId id="309" r:id="rId3"/>
    <p:sldId id="310" r:id="rId4"/>
    <p:sldId id="312" r:id="rId5"/>
    <p:sldId id="295" r:id="rId6"/>
    <p:sldId id="345" r:id="rId7"/>
    <p:sldId id="327" r:id="rId8"/>
    <p:sldId id="300" r:id="rId9"/>
    <p:sldId id="290" r:id="rId10"/>
    <p:sldId id="286" r:id="rId11"/>
    <p:sldId id="283" r:id="rId12"/>
    <p:sldId id="346" r:id="rId13"/>
    <p:sldId id="274" r:id="rId14"/>
    <p:sldId id="301" r:id="rId15"/>
    <p:sldId id="336" r:id="rId16"/>
    <p:sldId id="337" r:id="rId17"/>
    <p:sldId id="338" r:id="rId18"/>
    <p:sldId id="339" r:id="rId19"/>
    <p:sldId id="284" r:id="rId20"/>
    <p:sldId id="314" r:id="rId21"/>
    <p:sldId id="306" r:id="rId22"/>
    <p:sldId id="304" r:id="rId23"/>
    <p:sldId id="305" r:id="rId24"/>
    <p:sldId id="302" r:id="rId25"/>
    <p:sldId id="303" r:id="rId26"/>
    <p:sldId id="307" r:id="rId27"/>
    <p:sldId id="358" r:id="rId28"/>
    <p:sldId id="359" r:id="rId29"/>
    <p:sldId id="315" r:id="rId30"/>
    <p:sldId id="352" r:id="rId31"/>
    <p:sldId id="353" r:id="rId32"/>
    <p:sldId id="354" r:id="rId33"/>
    <p:sldId id="355" r:id="rId34"/>
    <p:sldId id="356" r:id="rId35"/>
    <p:sldId id="357" r:id="rId36"/>
    <p:sldId id="331" r:id="rId37"/>
    <p:sldId id="321" r:id="rId38"/>
    <p:sldId id="322" r:id="rId39"/>
    <p:sldId id="342" r:id="rId40"/>
    <p:sldId id="332" r:id="rId41"/>
    <p:sldId id="320" r:id="rId42"/>
    <p:sldId id="324" r:id="rId43"/>
    <p:sldId id="333" r:id="rId44"/>
    <p:sldId id="328" r:id="rId45"/>
    <p:sldId id="276" r:id="rId46"/>
    <p:sldId id="329" r:id="rId47"/>
    <p:sldId id="348" r:id="rId48"/>
    <p:sldId id="347" r:id="rId49"/>
    <p:sldId id="349" r:id="rId50"/>
    <p:sldId id="350" r:id="rId51"/>
    <p:sldId id="351" r:id="rId52"/>
    <p:sldId id="343" r:id="rId53"/>
    <p:sldId id="344" r:id="rId54"/>
    <p:sldId id="330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04D"/>
    <a:srgbClr val="4DCAD7"/>
    <a:srgbClr val="4F81BD"/>
    <a:srgbClr val="F60E77"/>
    <a:srgbClr val="3FF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98" autoAdjust="0"/>
  </p:normalViewPr>
  <p:slideViewPr>
    <p:cSldViewPr>
      <p:cViewPr>
        <p:scale>
          <a:sx n="77" d="100"/>
          <a:sy n="77" d="100"/>
        </p:scale>
        <p:origin x="-874" y="-2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858C96-E3B4-48BC-AA1E-DD65717D7848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7B962-583D-4039-827A-0165F0490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763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35580-2520-4DC5-87EA-7588A0ABBD8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0110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Spatial trends in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eDNA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visual count data across the transect and habitats. Plot background is shaded according to habitat type, moving away from shore: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seagrass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kelp forest, shallow sandy bottom, rocky reef, deep sandy bottom, and open water.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18426D-A9BD-184D-B916-2C2CAF1623E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443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85986-1B29-4CCD-B911-AFB1E93D99C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3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7B962-583D-4039-827A-0165F0490CB1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5878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altLang="en-US" sz="1200" dirty="0" smtClean="0">
                <a:solidFill>
                  <a:srgbClr val="55421C"/>
                </a:solidFill>
                <a:latin typeface="Verdana" pitchFamily="34" charset="0"/>
              </a:rPr>
              <a:t>Genetic diversity is the variation in the genetic composition of </a:t>
            </a:r>
            <a:r>
              <a:rPr lang="en-GB" altLang="en-US" sz="1200" dirty="0" smtClean="0">
                <a:solidFill>
                  <a:srgbClr val="55421C"/>
                </a:solidFill>
                <a:latin typeface="Verdana" pitchFamily="34" charset="0"/>
              </a:rPr>
              <a:t>individuals</a:t>
            </a:r>
            <a:r>
              <a:rPr lang="en-IE" altLang="en-US" sz="1200" dirty="0" smtClean="0">
                <a:solidFill>
                  <a:srgbClr val="55421C"/>
                </a:solidFill>
                <a:latin typeface="Verdana" pitchFamily="34" charset="0"/>
              </a:rPr>
              <a:t> in a population, community or species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altLang="en-US" sz="1200" dirty="0" smtClean="0">
                <a:solidFill>
                  <a:srgbClr val="55421C"/>
                </a:solidFill>
                <a:latin typeface="Verdana" pitchFamily="34" charset="0"/>
              </a:rPr>
              <a:t>Species diversity is the variety </a:t>
            </a:r>
            <a:r>
              <a:rPr lang="en-GB" altLang="en-US" sz="1200" dirty="0" smtClean="0">
                <a:solidFill>
                  <a:srgbClr val="55421C"/>
                </a:solidFill>
                <a:latin typeface="Verdana" pitchFamily="34" charset="0"/>
              </a:rPr>
              <a:t>of species </a:t>
            </a:r>
            <a:r>
              <a:rPr lang="en-IE" altLang="en-US" sz="1200" dirty="0" smtClean="0">
                <a:solidFill>
                  <a:srgbClr val="55421C"/>
                </a:solidFill>
                <a:latin typeface="Verdana" pitchFamily="34" charset="0"/>
              </a:rPr>
              <a:t>(group of interbreeding organisms) in a particular habitat or ecosystem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altLang="en-US" sz="1200" dirty="0" smtClean="0">
                <a:solidFill>
                  <a:srgbClr val="55421C"/>
                </a:solidFill>
                <a:latin typeface="Verdana" pitchFamily="34" charset="0"/>
              </a:rPr>
              <a:t>Ecosystem diversity describes the variation in </a:t>
            </a:r>
            <a:r>
              <a:rPr lang="en-GB" altLang="en-US" sz="1200" dirty="0" smtClean="0">
                <a:solidFill>
                  <a:srgbClr val="55421C"/>
                </a:solidFill>
                <a:latin typeface="Verdana" pitchFamily="34" charset="0"/>
              </a:rPr>
              <a:t>all living and non-living things in a</a:t>
            </a:r>
            <a:r>
              <a:rPr lang="en-IE" altLang="en-US" sz="1200" dirty="0" smtClean="0">
                <a:solidFill>
                  <a:srgbClr val="55421C"/>
                </a:solidFill>
                <a:latin typeface="Verdana" pitchFamily="34" charset="0"/>
              </a:rPr>
              <a:t> particular geographic or ecological region. </a:t>
            </a:r>
            <a:r>
              <a:rPr lang="en-GB" altLang="en-US" sz="1200" dirty="0" smtClean="0">
                <a:solidFill>
                  <a:srgbClr val="55421C"/>
                </a:solidFill>
                <a:latin typeface="Verdana" pitchFamily="34" charset="0"/>
              </a:rPr>
              <a:t>Ecosystems </a:t>
            </a:r>
            <a:r>
              <a:rPr lang="en-IE" altLang="en-US" sz="1200" dirty="0" smtClean="0">
                <a:solidFill>
                  <a:srgbClr val="55421C"/>
                </a:solidFill>
                <a:latin typeface="Verdana" pitchFamily="34" charset="0"/>
              </a:rPr>
              <a:t>comprise </a:t>
            </a:r>
            <a:r>
              <a:rPr lang="en-GB" altLang="en-US" sz="1200" dirty="0" smtClean="0">
                <a:solidFill>
                  <a:srgbClr val="55421C"/>
                </a:solidFill>
                <a:latin typeface="Verdana" pitchFamily="34" charset="0"/>
              </a:rPr>
              <a:t>unique combination</a:t>
            </a:r>
            <a:r>
              <a:rPr lang="en-IE" altLang="en-US" sz="1200" dirty="0" smtClean="0">
                <a:solidFill>
                  <a:srgbClr val="55421C"/>
                </a:solidFill>
                <a:latin typeface="Verdana" pitchFamily="34" charset="0"/>
              </a:rPr>
              <a:t>s</a:t>
            </a:r>
            <a:r>
              <a:rPr lang="en-GB" altLang="en-US" sz="1200" dirty="0" smtClean="0">
                <a:solidFill>
                  <a:srgbClr val="55421C"/>
                </a:solidFill>
                <a:latin typeface="Verdana" pitchFamily="34" charset="0"/>
              </a:rPr>
              <a:t> of animals, plants, micro-organisms </a:t>
            </a:r>
            <a:r>
              <a:rPr lang="en-IE" altLang="en-US" sz="1200" dirty="0" smtClean="0">
                <a:solidFill>
                  <a:srgbClr val="55421C"/>
                </a:solidFill>
                <a:latin typeface="Verdana" pitchFamily="34" charset="0"/>
              </a:rPr>
              <a:t>and </a:t>
            </a:r>
            <a:r>
              <a:rPr lang="en-GB" altLang="en-US" sz="1200" dirty="0" smtClean="0">
                <a:solidFill>
                  <a:srgbClr val="55421C"/>
                </a:solidFill>
                <a:latin typeface="Verdana" pitchFamily="34" charset="0"/>
              </a:rPr>
              <a:t>physical characteristics that define </a:t>
            </a:r>
            <a:r>
              <a:rPr lang="en-IE" altLang="en-US" sz="1200" dirty="0" smtClean="0">
                <a:solidFill>
                  <a:srgbClr val="55421C"/>
                </a:solidFill>
                <a:latin typeface="Verdana" pitchFamily="34" charset="0"/>
              </a:rPr>
              <a:t>a </a:t>
            </a:r>
            <a:r>
              <a:rPr lang="en-GB" altLang="en-US" sz="1200" dirty="0" smtClean="0">
                <a:solidFill>
                  <a:srgbClr val="55421C"/>
                </a:solidFill>
                <a:latin typeface="Verdana" pitchFamily="34" charset="0"/>
              </a:rPr>
              <a:t>location</a:t>
            </a:r>
            <a:r>
              <a:rPr lang="en-IE" altLang="en-US" sz="1200" dirty="0" smtClean="0">
                <a:solidFill>
                  <a:srgbClr val="55421C"/>
                </a:solidFill>
                <a:latin typeface="Verdana" pitchFamily="34" charset="0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altLang="en-US" sz="1200" dirty="0" smtClean="0">
              <a:solidFill>
                <a:srgbClr val="55421C"/>
              </a:solidFill>
              <a:latin typeface="Verdana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9C169-134E-4EE7-A0BD-3CE47992078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5002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9C169-134E-4EE7-A0BD-3CE47992078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18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7B962-583D-4039-827A-0165F0490CB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53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7B962-583D-4039-827A-0165F0490CB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747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7B962-583D-4039-827A-0165F0490CB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587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7B962-583D-4039-827A-0165F0490CB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12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Pilot could focus on those components with strong expected link to krill hotspots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 smtClean="0"/>
              <a:t>Krill reproduction synchronized to upwelling and favor cooler oceanographic conditions to warmer years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 smtClean="0"/>
              <a:t>Krill eat phytoplankton – prefer diatoms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Common Murre (changed from Cassin’s Auklet) – Jarrod </a:t>
            </a:r>
            <a:r>
              <a:rPr lang="en-US" baseline="0" dirty="0" err="1" smtClean="0"/>
              <a:t>Santora</a:t>
            </a:r>
            <a:r>
              <a:rPr lang="en-US" baseline="0" dirty="0" smtClean="0"/>
              <a:t> noted some recent analysis indicating strong relationship between Murres and krill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Marine Mammal relative abundance or some measure of diversity/richness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ABs/HABs – </a:t>
            </a:r>
            <a:r>
              <a:rPr lang="en-US" sz="1200" dirty="0" smtClean="0"/>
              <a:t>Are harmful algal blooms likely to occur under the same conditions that promote krill hotspots? Is HAB toxins exposure higher in</a:t>
            </a:r>
            <a:r>
              <a:rPr lang="en-US" sz="1200" baseline="0" dirty="0" smtClean="0"/>
              <a:t> these areas and have potential to move up food chain?</a:t>
            </a:r>
          </a:p>
          <a:p>
            <a:pPr marL="171450" indent="-171450">
              <a:buFont typeface="Arial"/>
              <a:buChar char="•"/>
            </a:pPr>
            <a:r>
              <a:rPr lang="en-US" sz="1200" baseline="0" dirty="0" smtClean="0"/>
              <a:t>Vessel traffic – large vessels can cause whale strikes; whale watch vessels may provide alternate source of human activity and whale hotspot information</a:t>
            </a:r>
          </a:p>
          <a:p>
            <a:pPr marL="171450" indent="-171450">
              <a:buFont typeface="Arial"/>
              <a:buChar char="•"/>
            </a:pPr>
            <a:endParaRPr lang="en-US" sz="1200" baseline="0" dirty="0" smtClean="0"/>
          </a:p>
          <a:p>
            <a:pPr marL="171450" indent="-17145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02A14-F58B-4143-A261-3ED53E27B56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78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7B962-583D-4039-827A-0165F0490CB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00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DA35D9D-EBF3-2041-9C74-28670BE221A0}" type="slidenum">
              <a:rPr lang="en-US"/>
              <a:pPr/>
              <a:t>22</a:t>
            </a:fld>
            <a:endParaRPr lang="en-US"/>
          </a:p>
        </p:txBody>
      </p:sp>
      <p:sp>
        <p:nvSpPr>
          <p:cNvPr id="174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74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469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055286B-89F7-5F47-B303-DEFF6EAC5519}" type="slidenum">
              <a:rPr lang="en-US"/>
              <a:pPr/>
              <a:t>25</a:t>
            </a:fld>
            <a:endParaRPr lang="en-US"/>
          </a:p>
        </p:txBody>
      </p:sp>
      <p:sp>
        <p:nvSpPr>
          <p:cNvPr id="194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94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42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9D33-5449-4369-854C-FC1BBE4822D8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7426D-EE53-434C-BD24-1EBE03EE0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72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9D33-5449-4369-854C-FC1BBE4822D8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7426D-EE53-434C-BD24-1EBE03EE0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13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9D33-5449-4369-854C-FC1BBE4822D8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7426D-EE53-434C-BD24-1EBE03EE0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839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9D33-5449-4369-854C-FC1BBE4822D8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7426D-EE53-434C-BD24-1EBE03EE0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427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9D33-5449-4369-854C-FC1BBE4822D8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7426D-EE53-434C-BD24-1EBE03EE0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604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9D33-5449-4369-854C-FC1BBE4822D8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7426D-EE53-434C-BD24-1EBE03EE0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277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9D33-5449-4369-854C-FC1BBE4822D8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7426D-EE53-434C-BD24-1EBE03EE0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400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9D33-5449-4369-854C-FC1BBE4822D8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7426D-EE53-434C-BD24-1EBE03EE0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374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9D33-5449-4369-854C-FC1BBE4822D8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7426D-EE53-434C-BD24-1EBE03EE0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978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9D33-5449-4369-854C-FC1BBE4822D8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7426D-EE53-434C-BD24-1EBE03EE0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987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9D33-5449-4369-854C-FC1BBE4822D8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7426D-EE53-434C-BD24-1EBE03EE0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32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9D33-5449-4369-854C-FC1BBE4822D8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7426D-EE53-434C-BD24-1EBE03EE0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466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9D33-5449-4369-854C-FC1BBE4822D8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7426D-EE53-434C-BD24-1EBE03EE0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141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9D33-5449-4369-854C-FC1BBE4822D8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7426D-EE53-434C-BD24-1EBE03EE0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4855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9D33-5449-4369-854C-FC1BBE4822D8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7426D-EE53-434C-BD24-1EBE03EE0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373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9D33-5449-4369-854C-FC1BBE4822D8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7426D-EE53-434C-BD24-1EBE03EE0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98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9D33-5449-4369-854C-FC1BBE4822D8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7426D-EE53-434C-BD24-1EBE03EE0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181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9D33-5449-4369-854C-FC1BBE4822D8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7426D-EE53-434C-BD24-1EBE03EE0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519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9D33-5449-4369-854C-FC1BBE4822D8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7426D-EE53-434C-BD24-1EBE03EE0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42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9D33-5449-4369-854C-FC1BBE4822D8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7426D-EE53-434C-BD24-1EBE03EE0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080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9D33-5449-4369-854C-FC1BBE4822D8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7426D-EE53-434C-BD24-1EBE03EE0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24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9D33-5449-4369-854C-FC1BBE4822D8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7426D-EE53-434C-BD24-1EBE03EE0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922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A9D33-5449-4369-854C-FC1BBE4822D8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7426D-EE53-434C-BD24-1EBE03EE0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2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A9D33-5449-4369-854C-FC1BBE4822D8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7426D-EE53-434C-BD24-1EBE03EE0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20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png"/><Relationship Id="rId18" Type="http://schemas.openxmlformats.org/officeDocument/2006/relationships/image" Target="../media/image48.jpeg"/><Relationship Id="rId26" Type="http://schemas.openxmlformats.org/officeDocument/2006/relationships/image" Target="../media/image56.jpeg"/><Relationship Id="rId3" Type="http://schemas.openxmlformats.org/officeDocument/2006/relationships/image" Target="../media/image33.jpeg"/><Relationship Id="rId21" Type="http://schemas.openxmlformats.org/officeDocument/2006/relationships/image" Target="../media/image51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17" Type="http://schemas.openxmlformats.org/officeDocument/2006/relationships/image" Target="../media/image47.png"/><Relationship Id="rId25" Type="http://schemas.openxmlformats.org/officeDocument/2006/relationships/image" Target="../media/image55.jpeg"/><Relationship Id="rId2" Type="http://schemas.openxmlformats.org/officeDocument/2006/relationships/image" Target="../media/image32.jpe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29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24" Type="http://schemas.openxmlformats.org/officeDocument/2006/relationships/image" Target="../media/image54.jpeg"/><Relationship Id="rId5" Type="http://schemas.openxmlformats.org/officeDocument/2006/relationships/image" Target="../media/image35.jpeg"/><Relationship Id="rId15" Type="http://schemas.openxmlformats.org/officeDocument/2006/relationships/image" Target="../media/image45.jpeg"/><Relationship Id="rId23" Type="http://schemas.openxmlformats.org/officeDocument/2006/relationships/image" Target="../media/image53.jpeg"/><Relationship Id="rId28" Type="http://schemas.openxmlformats.org/officeDocument/2006/relationships/image" Target="../media/image58.png"/><Relationship Id="rId10" Type="http://schemas.openxmlformats.org/officeDocument/2006/relationships/image" Target="../media/image40.jpeg"/><Relationship Id="rId19" Type="http://schemas.openxmlformats.org/officeDocument/2006/relationships/image" Target="../media/image49.jpeg"/><Relationship Id="rId31" Type="http://schemas.openxmlformats.org/officeDocument/2006/relationships/image" Target="../media/image60.pn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jpeg"/><Relationship Id="rId22" Type="http://schemas.openxmlformats.org/officeDocument/2006/relationships/image" Target="../media/image52.jpeg"/><Relationship Id="rId27" Type="http://schemas.openxmlformats.org/officeDocument/2006/relationships/image" Target="../media/image57.png"/><Relationship Id="rId30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2.png"/><Relationship Id="rId18" Type="http://schemas.openxmlformats.org/officeDocument/2006/relationships/image" Target="../media/image77.jpeg"/><Relationship Id="rId3" Type="http://schemas.openxmlformats.org/officeDocument/2006/relationships/image" Target="../media/image63.jpeg"/><Relationship Id="rId21" Type="http://schemas.openxmlformats.org/officeDocument/2006/relationships/image" Target="../media/image80.jpeg"/><Relationship Id="rId7" Type="http://schemas.openxmlformats.org/officeDocument/2006/relationships/image" Target="../media/image67.png"/><Relationship Id="rId12" Type="http://schemas.openxmlformats.org/officeDocument/2006/relationships/image" Target="../media/image71.jpeg"/><Relationship Id="rId17" Type="http://schemas.openxmlformats.org/officeDocument/2006/relationships/image" Target="../media/image76.jpeg"/><Relationship Id="rId2" Type="http://schemas.openxmlformats.org/officeDocument/2006/relationships/image" Target="../media/image62.jpeg"/><Relationship Id="rId16" Type="http://schemas.openxmlformats.org/officeDocument/2006/relationships/image" Target="../media/image75.jpeg"/><Relationship Id="rId20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11" Type="http://schemas.openxmlformats.org/officeDocument/2006/relationships/image" Target="../media/image54.jpeg"/><Relationship Id="rId24" Type="http://schemas.openxmlformats.org/officeDocument/2006/relationships/image" Target="../media/image82.jpeg"/><Relationship Id="rId5" Type="http://schemas.openxmlformats.org/officeDocument/2006/relationships/image" Target="../media/image65.jpeg"/><Relationship Id="rId15" Type="http://schemas.openxmlformats.org/officeDocument/2006/relationships/image" Target="../media/image74.png"/><Relationship Id="rId23" Type="http://schemas.microsoft.com/office/2007/relationships/hdphoto" Target="../media/hdphoto2.wdp"/><Relationship Id="rId10" Type="http://schemas.openxmlformats.org/officeDocument/2006/relationships/image" Target="../media/image70.png"/><Relationship Id="rId19" Type="http://schemas.openxmlformats.org/officeDocument/2006/relationships/image" Target="../media/image78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Relationship Id="rId14" Type="http://schemas.openxmlformats.org/officeDocument/2006/relationships/image" Target="../media/image73.png"/><Relationship Id="rId22" Type="http://schemas.openxmlformats.org/officeDocument/2006/relationships/image" Target="../media/image8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13" Type="http://schemas.openxmlformats.org/officeDocument/2006/relationships/image" Target="../media/image101.jpeg"/><Relationship Id="rId18" Type="http://schemas.openxmlformats.org/officeDocument/2006/relationships/image" Target="../media/image106.png"/><Relationship Id="rId26" Type="http://schemas.openxmlformats.org/officeDocument/2006/relationships/image" Target="../media/image113.jpeg"/><Relationship Id="rId3" Type="http://schemas.openxmlformats.org/officeDocument/2006/relationships/image" Target="../media/image92.jpeg"/><Relationship Id="rId21" Type="http://schemas.openxmlformats.org/officeDocument/2006/relationships/image" Target="../media/image109.png"/><Relationship Id="rId7" Type="http://schemas.openxmlformats.org/officeDocument/2006/relationships/image" Target="../media/image95.jpeg"/><Relationship Id="rId12" Type="http://schemas.openxmlformats.org/officeDocument/2006/relationships/image" Target="../media/image100.jpeg"/><Relationship Id="rId17" Type="http://schemas.openxmlformats.org/officeDocument/2006/relationships/image" Target="../media/image105.png"/><Relationship Id="rId25" Type="http://schemas.openxmlformats.org/officeDocument/2006/relationships/image" Target="../media/image112.jpeg"/><Relationship Id="rId2" Type="http://schemas.openxmlformats.org/officeDocument/2006/relationships/image" Target="../media/image91.jpeg"/><Relationship Id="rId16" Type="http://schemas.openxmlformats.org/officeDocument/2006/relationships/image" Target="../media/image104.jpeg"/><Relationship Id="rId20" Type="http://schemas.openxmlformats.org/officeDocument/2006/relationships/image" Target="../media/image108.jpeg"/><Relationship Id="rId29" Type="http://schemas.openxmlformats.org/officeDocument/2006/relationships/image" Target="../media/image1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jpeg"/><Relationship Id="rId11" Type="http://schemas.openxmlformats.org/officeDocument/2006/relationships/image" Target="../media/image99.jpeg"/><Relationship Id="rId24" Type="http://schemas.openxmlformats.org/officeDocument/2006/relationships/image" Target="../media/image68.jpeg"/><Relationship Id="rId32" Type="http://schemas.openxmlformats.org/officeDocument/2006/relationships/image" Target="../media/image118.png"/><Relationship Id="rId5" Type="http://schemas.openxmlformats.org/officeDocument/2006/relationships/image" Target="../media/image35.jpeg"/><Relationship Id="rId15" Type="http://schemas.openxmlformats.org/officeDocument/2006/relationships/image" Target="../media/image103.jpeg"/><Relationship Id="rId23" Type="http://schemas.openxmlformats.org/officeDocument/2006/relationships/image" Target="../media/image111.jpeg"/><Relationship Id="rId28" Type="http://schemas.openxmlformats.org/officeDocument/2006/relationships/image" Target="../media/image115.png"/><Relationship Id="rId10" Type="http://schemas.openxmlformats.org/officeDocument/2006/relationships/image" Target="../media/image98.jpeg"/><Relationship Id="rId19" Type="http://schemas.openxmlformats.org/officeDocument/2006/relationships/image" Target="../media/image107.jpeg"/><Relationship Id="rId31" Type="http://schemas.microsoft.com/office/2007/relationships/hdphoto" Target="../media/hdphoto3.wdp"/><Relationship Id="rId4" Type="http://schemas.openxmlformats.org/officeDocument/2006/relationships/image" Target="../media/image93.jpeg"/><Relationship Id="rId9" Type="http://schemas.openxmlformats.org/officeDocument/2006/relationships/image" Target="../media/image97.jpeg"/><Relationship Id="rId14" Type="http://schemas.openxmlformats.org/officeDocument/2006/relationships/image" Target="../media/image102.jpeg"/><Relationship Id="rId22" Type="http://schemas.openxmlformats.org/officeDocument/2006/relationships/image" Target="../media/image110.jpeg"/><Relationship Id="rId27" Type="http://schemas.openxmlformats.org/officeDocument/2006/relationships/image" Target="../media/image114.jpeg"/><Relationship Id="rId30" Type="http://schemas.openxmlformats.org/officeDocument/2006/relationships/image" Target="../media/image11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jpe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gif"/><Relationship Id="rId9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ocean.floridamarine.org/FKNMS_WQPP/pages/cremp.html" TargetMode="External"/><Relationship Id="rId2" Type="http://schemas.openxmlformats.org/officeDocument/2006/relationships/hyperlink" Target="http://coralreefwatch.noaa.gov/satellite/index.php" TargetMode="Externa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/>
          <p:cNvSpPr/>
          <p:nvPr/>
        </p:nvSpPr>
        <p:spPr>
          <a:xfrm rot="16200000">
            <a:off x="2824615" y="3053617"/>
            <a:ext cx="1065907" cy="6257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53200" y="806383"/>
            <a:ext cx="2460907" cy="589921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0" name="Picture 10" descr="https://fbcdn-profile-a.akamaihd.net/hprofile-ak-xpf1/v/t1.0-1/p160x160/534615_481371518580837_762059021_n.jpg?oh=039a2a450219fa71025547ba5afec3fc&amp;oe=548E7A95&amp;__gda__=1418977197_0e6e461b5da1092c76acc8a8f973b8c7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53" r="13676"/>
          <a:stretch/>
        </p:blipFill>
        <p:spPr bwMode="auto">
          <a:xfrm>
            <a:off x="6704154" y="1112788"/>
            <a:ext cx="1079500" cy="99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http://vandykhamsay.com/wp-content/uploads/2013/06/Stanford-University-logo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71681" y="5432369"/>
            <a:ext cx="654973" cy="76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6" descr="http://pmel.noaa.gov/co2/files/blue-ioos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1654" y="2728348"/>
            <a:ext cx="1496637" cy="57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 descr="http://atoll.floridamarine.org/data/kml_pix/FWClogo2007_sm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6854" y="5454543"/>
            <a:ext cx="606681" cy="73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0" descr="http://pmel.noaa.gov/co2/files/whoi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7095" y="5432369"/>
            <a:ext cx="833759" cy="76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ome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16854" y="4695216"/>
            <a:ext cx="2245842" cy="27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2820" y="1112787"/>
            <a:ext cx="1140034" cy="996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10" descr="https://fbcdn-profile-a.akamaihd.net/hprofile-ak-xpf1/v/t1.0-1/p160x160/534615_481371518580837_762059021_n.jpg?oh=039a2a450219fa71025547ba5afec3fc&amp;oe=548E7A95&amp;__gda__=1418977197_0e6e461b5da1092c76acc8a8f973b8c7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50254" y="4213169"/>
            <a:ext cx="1122011" cy="41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6" descr="http://upload.wikimedia.org/wikipedia/commons/9/91/BOEM_logo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9386" y="2155769"/>
            <a:ext cx="1400756" cy="5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extBox 95"/>
          <p:cNvSpPr txBox="1"/>
          <p:nvPr/>
        </p:nvSpPr>
        <p:spPr>
          <a:xfrm>
            <a:off x="0" y="401866"/>
            <a:ext cx="6595749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Demonstration </a:t>
            </a:r>
            <a:r>
              <a:rPr lang="en-US" sz="2000" b="1" dirty="0">
                <a:solidFill>
                  <a:srgbClr val="FFFFFF"/>
                </a:solidFill>
              </a:rPr>
              <a:t>of a Marine Biodiversity Observation Network (</a:t>
            </a:r>
            <a:r>
              <a:rPr lang="en-US" sz="2000" b="1" dirty="0" smtClean="0">
                <a:solidFill>
                  <a:srgbClr val="FFFFFF"/>
                </a:solidFill>
              </a:rPr>
              <a:t>M-BON) in </a:t>
            </a:r>
            <a:r>
              <a:rPr lang="en-US" sz="2000" b="1" dirty="0">
                <a:solidFill>
                  <a:srgbClr val="FFFFFF"/>
                </a:solidFill>
              </a:rPr>
              <a:t>collaboration with the National Marine Sanctuary </a:t>
            </a:r>
            <a:r>
              <a:rPr lang="en-US" sz="2000" b="1" dirty="0" smtClean="0">
                <a:solidFill>
                  <a:srgbClr val="FFFFFF"/>
                </a:solidFill>
              </a:rPr>
              <a:t>Program</a:t>
            </a:r>
          </a:p>
          <a:p>
            <a:endParaRPr lang="en-US" sz="1100" dirty="0">
              <a:solidFill>
                <a:srgbClr val="FFFFFF"/>
              </a:solidFill>
            </a:endParaRPr>
          </a:p>
          <a:p>
            <a:pPr marL="285750"/>
            <a:r>
              <a:rPr lang="en-US" dirty="0" smtClean="0">
                <a:solidFill>
                  <a:srgbClr val="FFFFFF"/>
                </a:solidFill>
              </a:rPr>
              <a:t>Leads:	F. Muller-</a:t>
            </a:r>
            <a:r>
              <a:rPr lang="en-US" dirty="0" err="1" smtClean="0">
                <a:solidFill>
                  <a:srgbClr val="FFFFFF"/>
                </a:solidFill>
              </a:rPr>
              <a:t>Karger</a:t>
            </a: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University of South Florida (USF)</a:t>
            </a:r>
          </a:p>
          <a:p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F. Chavez 		Monterey Bay Aquarium</a:t>
            </a:r>
          </a:p>
          <a:p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		Research Institute (MBARI)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	</a:t>
            </a:r>
          </a:p>
          <a:p>
            <a:endParaRPr lang="en-US" dirty="0" smtClean="0">
              <a:solidFill>
                <a:srgbClr val="FFFFFF"/>
              </a:solidFill>
            </a:endParaRPr>
          </a:p>
        </p:txBody>
      </p:sp>
      <p:pic>
        <p:nvPicPr>
          <p:cNvPr id="98" name="Picture 4" descr="http://www.schmidtocean.org/files/mbari_logo_lrg.jpg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7319" y="5925392"/>
            <a:ext cx="970015" cy="6056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Rectangle 35"/>
          <p:cNvSpPr>
            <a:spLocks/>
          </p:cNvSpPr>
          <p:nvPr/>
        </p:nvSpPr>
        <p:spPr bwMode="auto">
          <a:xfrm>
            <a:off x="4527452" y="5810091"/>
            <a:ext cx="1873173" cy="72094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3" name="Group 36"/>
          <p:cNvGrpSpPr>
            <a:grpSpLocks/>
          </p:cNvGrpSpPr>
          <p:nvPr/>
        </p:nvGrpSpPr>
        <p:grpSpPr bwMode="auto">
          <a:xfrm>
            <a:off x="4597347" y="5894801"/>
            <a:ext cx="1778116" cy="562333"/>
            <a:chOff x="0" y="0"/>
            <a:chExt cx="2544" cy="624"/>
          </a:xfrm>
        </p:grpSpPr>
        <p:sp>
          <p:nvSpPr>
            <p:cNvPr id="102" name="Rectangle 37"/>
            <p:cNvSpPr>
              <a:spLocks/>
            </p:cNvSpPr>
            <p:nvPr/>
          </p:nvSpPr>
          <p:spPr bwMode="auto">
            <a:xfrm>
              <a:off x="0" y="0"/>
              <a:ext cx="2544" cy="62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5" name="Group 40"/>
            <p:cNvGrpSpPr>
              <a:grpSpLocks/>
            </p:cNvGrpSpPr>
            <p:nvPr/>
          </p:nvGrpSpPr>
          <p:grpSpPr bwMode="auto">
            <a:xfrm>
              <a:off x="81" y="103"/>
              <a:ext cx="2352" cy="474"/>
              <a:chOff x="0" y="0"/>
              <a:chExt cx="2352" cy="473"/>
            </a:xfrm>
          </p:grpSpPr>
          <p:sp>
            <p:nvSpPr>
              <p:cNvPr id="106" name="Rectangle 41"/>
              <p:cNvSpPr>
                <a:spLocks/>
              </p:cNvSpPr>
              <p:nvPr/>
            </p:nvSpPr>
            <p:spPr bwMode="auto">
              <a:xfrm>
                <a:off x="0" y="0"/>
                <a:ext cx="988" cy="470"/>
              </a:xfrm>
              <a:prstGeom prst="rect">
                <a:avLst/>
              </a:prstGeom>
              <a:solidFill>
                <a:srgbClr val="055D4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Freeform 42"/>
              <p:cNvSpPr>
                <a:spLocks/>
              </p:cNvSpPr>
              <p:nvPr/>
            </p:nvSpPr>
            <p:spPr bwMode="auto">
              <a:xfrm>
                <a:off x="55" y="54"/>
                <a:ext cx="344" cy="361"/>
              </a:xfrm>
              <a:custGeom>
                <a:avLst/>
                <a:gdLst/>
                <a:ahLst/>
                <a:cxnLst>
                  <a:cxn ang="0">
                    <a:pos x="19609" y="12613"/>
                  </a:cxn>
                  <a:cxn ang="0">
                    <a:pos x="19228" y="15212"/>
                  </a:cxn>
                  <a:cxn ang="0">
                    <a:pos x="18428" y="17488"/>
                  </a:cxn>
                  <a:cxn ang="0">
                    <a:pos x="17135" y="19353"/>
                  </a:cxn>
                  <a:cxn ang="0">
                    <a:pos x="15219" y="20715"/>
                  </a:cxn>
                  <a:cxn ang="0">
                    <a:pos x="12586" y="21467"/>
                  </a:cxn>
                  <a:cxn ang="0">
                    <a:pos x="9702" y="21571"/>
                  </a:cxn>
                  <a:cxn ang="0">
                    <a:pos x="7637" y="21219"/>
                  </a:cxn>
                  <a:cxn ang="0">
                    <a:pos x="5926" y="20458"/>
                  </a:cxn>
                  <a:cxn ang="0">
                    <a:pos x="4586" y="19296"/>
                  </a:cxn>
                  <a:cxn ang="0">
                    <a:pos x="3609" y="17687"/>
                  </a:cxn>
                  <a:cxn ang="0">
                    <a:pos x="3023" y="15631"/>
                  </a:cxn>
                  <a:cxn ang="0">
                    <a:pos x="2828" y="13118"/>
                  </a:cxn>
                  <a:cxn ang="0">
                    <a:pos x="2707" y="2447"/>
                  </a:cxn>
                  <a:cxn ang="0">
                    <a:pos x="2279" y="1799"/>
                  </a:cxn>
                  <a:cxn ang="0">
                    <a:pos x="1674" y="1437"/>
                  </a:cxn>
                  <a:cxn ang="0">
                    <a:pos x="344" y="1000"/>
                  </a:cxn>
                  <a:cxn ang="0">
                    <a:pos x="28" y="695"/>
                  </a:cxn>
                  <a:cxn ang="0">
                    <a:pos x="28" y="314"/>
                  </a:cxn>
                  <a:cxn ang="0">
                    <a:pos x="205" y="114"/>
                  </a:cxn>
                  <a:cxn ang="0">
                    <a:pos x="781" y="19"/>
                  </a:cxn>
                  <a:cxn ang="0">
                    <a:pos x="3219" y="114"/>
                  </a:cxn>
                  <a:cxn ang="0">
                    <a:pos x="6019" y="86"/>
                  </a:cxn>
                  <a:cxn ang="0">
                    <a:pos x="8158" y="19"/>
                  </a:cxn>
                  <a:cxn ang="0">
                    <a:pos x="8353" y="95"/>
                  </a:cxn>
                  <a:cxn ang="0">
                    <a:pos x="8465" y="428"/>
                  </a:cxn>
                  <a:cxn ang="0">
                    <a:pos x="8316" y="762"/>
                  </a:cxn>
                  <a:cxn ang="0">
                    <a:pos x="7740" y="971"/>
                  </a:cxn>
                  <a:cxn ang="0">
                    <a:pos x="7209" y="1228"/>
                  </a:cxn>
                  <a:cxn ang="0">
                    <a:pos x="6698" y="1818"/>
                  </a:cxn>
                  <a:cxn ang="0">
                    <a:pos x="6326" y="2942"/>
                  </a:cxn>
                  <a:cxn ang="0">
                    <a:pos x="6167" y="4826"/>
                  </a:cxn>
                  <a:cxn ang="0">
                    <a:pos x="6223" y="13061"/>
                  </a:cxn>
                  <a:cxn ang="0">
                    <a:pos x="6493" y="15012"/>
                  </a:cxn>
                  <a:cxn ang="0">
                    <a:pos x="7023" y="16726"/>
                  </a:cxn>
                  <a:cxn ang="0">
                    <a:pos x="7888" y="18125"/>
                  </a:cxn>
                  <a:cxn ang="0">
                    <a:pos x="9144" y="19153"/>
                  </a:cxn>
                  <a:cxn ang="0">
                    <a:pos x="10856" y="19725"/>
                  </a:cxn>
                  <a:cxn ang="0">
                    <a:pos x="13088" y="19772"/>
                  </a:cxn>
                  <a:cxn ang="0">
                    <a:pos x="15051" y="19182"/>
                  </a:cxn>
                  <a:cxn ang="0">
                    <a:pos x="16447" y="18049"/>
                  </a:cxn>
                  <a:cxn ang="0">
                    <a:pos x="17377" y="16450"/>
                  </a:cxn>
                  <a:cxn ang="0">
                    <a:pos x="17926" y="14508"/>
                  </a:cxn>
                  <a:cxn ang="0">
                    <a:pos x="18186" y="12309"/>
                  </a:cxn>
                  <a:cxn ang="0">
                    <a:pos x="18251" y="9958"/>
                  </a:cxn>
                  <a:cxn ang="0">
                    <a:pos x="18102" y="2865"/>
                  </a:cxn>
                  <a:cxn ang="0">
                    <a:pos x="17609" y="1942"/>
                  </a:cxn>
                  <a:cxn ang="0">
                    <a:pos x="16902" y="1409"/>
                  </a:cxn>
                  <a:cxn ang="0">
                    <a:pos x="15321" y="838"/>
                  </a:cxn>
                  <a:cxn ang="0">
                    <a:pos x="14940" y="533"/>
                  </a:cxn>
                  <a:cxn ang="0">
                    <a:pos x="14958" y="143"/>
                  </a:cxn>
                  <a:cxn ang="0">
                    <a:pos x="15181" y="0"/>
                  </a:cxn>
                  <a:cxn ang="0">
                    <a:pos x="16586" y="76"/>
                  </a:cxn>
                  <a:cxn ang="0">
                    <a:pos x="18000" y="133"/>
                  </a:cxn>
                  <a:cxn ang="0">
                    <a:pos x="19758" y="76"/>
                  </a:cxn>
                  <a:cxn ang="0">
                    <a:pos x="21321" y="38"/>
                  </a:cxn>
                  <a:cxn ang="0">
                    <a:pos x="21544" y="181"/>
                  </a:cxn>
                  <a:cxn ang="0">
                    <a:pos x="21572" y="543"/>
                  </a:cxn>
                  <a:cxn ang="0">
                    <a:pos x="21367" y="743"/>
                  </a:cxn>
                  <a:cxn ang="0">
                    <a:pos x="20642" y="1000"/>
                  </a:cxn>
                  <a:cxn ang="0">
                    <a:pos x="20205" y="1361"/>
                  </a:cxn>
                  <a:cxn ang="0">
                    <a:pos x="19860" y="2056"/>
                  </a:cxn>
                  <a:cxn ang="0">
                    <a:pos x="19693" y="3246"/>
                  </a:cxn>
                </a:cxnLst>
                <a:rect l="0" t="0" r="r" b="b"/>
                <a:pathLst>
                  <a:path w="21600" h="21600">
                    <a:moveTo>
                      <a:pt x="19684" y="10367"/>
                    </a:moveTo>
                    <a:lnTo>
                      <a:pt x="19684" y="10948"/>
                    </a:lnTo>
                    <a:lnTo>
                      <a:pt x="19665" y="11509"/>
                    </a:lnTo>
                    <a:lnTo>
                      <a:pt x="19647" y="12071"/>
                    </a:lnTo>
                    <a:lnTo>
                      <a:pt x="19609" y="12613"/>
                    </a:lnTo>
                    <a:lnTo>
                      <a:pt x="19563" y="13156"/>
                    </a:lnTo>
                    <a:lnTo>
                      <a:pt x="19498" y="13689"/>
                    </a:lnTo>
                    <a:lnTo>
                      <a:pt x="19423" y="14213"/>
                    </a:lnTo>
                    <a:lnTo>
                      <a:pt x="19330" y="14717"/>
                    </a:lnTo>
                    <a:lnTo>
                      <a:pt x="19228" y="15212"/>
                    </a:lnTo>
                    <a:lnTo>
                      <a:pt x="19098" y="15698"/>
                    </a:lnTo>
                    <a:lnTo>
                      <a:pt x="18958" y="16174"/>
                    </a:lnTo>
                    <a:lnTo>
                      <a:pt x="18800" y="16621"/>
                    </a:lnTo>
                    <a:lnTo>
                      <a:pt x="18623" y="17069"/>
                    </a:lnTo>
                    <a:lnTo>
                      <a:pt x="18428" y="17488"/>
                    </a:lnTo>
                    <a:lnTo>
                      <a:pt x="18214" y="17897"/>
                    </a:lnTo>
                    <a:lnTo>
                      <a:pt x="17981" y="18287"/>
                    </a:lnTo>
                    <a:lnTo>
                      <a:pt x="17721" y="18658"/>
                    </a:lnTo>
                    <a:lnTo>
                      <a:pt x="17442" y="19011"/>
                    </a:lnTo>
                    <a:lnTo>
                      <a:pt x="17135" y="19353"/>
                    </a:lnTo>
                    <a:lnTo>
                      <a:pt x="16800" y="19668"/>
                    </a:lnTo>
                    <a:lnTo>
                      <a:pt x="16447" y="19963"/>
                    </a:lnTo>
                    <a:lnTo>
                      <a:pt x="16065" y="20229"/>
                    </a:lnTo>
                    <a:lnTo>
                      <a:pt x="15647" y="20486"/>
                    </a:lnTo>
                    <a:lnTo>
                      <a:pt x="15219" y="20715"/>
                    </a:lnTo>
                    <a:lnTo>
                      <a:pt x="14744" y="20915"/>
                    </a:lnTo>
                    <a:lnTo>
                      <a:pt x="14260" y="21095"/>
                    </a:lnTo>
                    <a:lnTo>
                      <a:pt x="13730" y="21248"/>
                    </a:lnTo>
                    <a:lnTo>
                      <a:pt x="13172" y="21362"/>
                    </a:lnTo>
                    <a:lnTo>
                      <a:pt x="12586" y="21467"/>
                    </a:lnTo>
                    <a:lnTo>
                      <a:pt x="11972" y="21533"/>
                    </a:lnTo>
                    <a:lnTo>
                      <a:pt x="11312" y="21590"/>
                    </a:lnTo>
                    <a:lnTo>
                      <a:pt x="10623" y="21600"/>
                    </a:lnTo>
                    <a:lnTo>
                      <a:pt x="10149" y="21600"/>
                    </a:lnTo>
                    <a:lnTo>
                      <a:pt x="9702" y="21571"/>
                    </a:lnTo>
                    <a:lnTo>
                      <a:pt x="9256" y="21524"/>
                    </a:lnTo>
                    <a:lnTo>
                      <a:pt x="8837" y="21476"/>
                    </a:lnTo>
                    <a:lnTo>
                      <a:pt x="8428" y="21410"/>
                    </a:lnTo>
                    <a:lnTo>
                      <a:pt x="8019" y="21314"/>
                    </a:lnTo>
                    <a:lnTo>
                      <a:pt x="7637" y="21219"/>
                    </a:lnTo>
                    <a:lnTo>
                      <a:pt x="7265" y="21105"/>
                    </a:lnTo>
                    <a:lnTo>
                      <a:pt x="6912" y="20962"/>
                    </a:lnTo>
                    <a:lnTo>
                      <a:pt x="6567" y="20810"/>
                    </a:lnTo>
                    <a:lnTo>
                      <a:pt x="6233" y="20648"/>
                    </a:lnTo>
                    <a:lnTo>
                      <a:pt x="5926" y="20458"/>
                    </a:lnTo>
                    <a:lnTo>
                      <a:pt x="5628" y="20258"/>
                    </a:lnTo>
                    <a:lnTo>
                      <a:pt x="5340" y="20048"/>
                    </a:lnTo>
                    <a:lnTo>
                      <a:pt x="5079" y="19810"/>
                    </a:lnTo>
                    <a:lnTo>
                      <a:pt x="4819" y="19553"/>
                    </a:lnTo>
                    <a:lnTo>
                      <a:pt x="4586" y="19296"/>
                    </a:lnTo>
                    <a:lnTo>
                      <a:pt x="4363" y="19001"/>
                    </a:lnTo>
                    <a:lnTo>
                      <a:pt x="4149" y="18706"/>
                    </a:lnTo>
                    <a:lnTo>
                      <a:pt x="3953" y="18382"/>
                    </a:lnTo>
                    <a:lnTo>
                      <a:pt x="3777" y="18040"/>
                    </a:lnTo>
                    <a:lnTo>
                      <a:pt x="3609" y="17687"/>
                    </a:lnTo>
                    <a:lnTo>
                      <a:pt x="3470" y="17316"/>
                    </a:lnTo>
                    <a:lnTo>
                      <a:pt x="3330" y="16916"/>
                    </a:lnTo>
                    <a:lnTo>
                      <a:pt x="3209" y="16507"/>
                    </a:lnTo>
                    <a:lnTo>
                      <a:pt x="3116" y="16079"/>
                    </a:lnTo>
                    <a:lnTo>
                      <a:pt x="3023" y="15631"/>
                    </a:lnTo>
                    <a:lnTo>
                      <a:pt x="2958" y="15165"/>
                    </a:lnTo>
                    <a:lnTo>
                      <a:pt x="2893" y="14679"/>
                    </a:lnTo>
                    <a:lnTo>
                      <a:pt x="2856" y="14184"/>
                    </a:lnTo>
                    <a:lnTo>
                      <a:pt x="2837" y="13661"/>
                    </a:lnTo>
                    <a:lnTo>
                      <a:pt x="2828" y="13118"/>
                    </a:lnTo>
                    <a:lnTo>
                      <a:pt x="2828" y="3265"/>
                    </a:lnTo>
                    <a:lnTo>
                      <a:pt x="2819" y="3037"/>
                    </a:lnTo>
                    <a:lnTo>
                      <a:pt x="2800" y="2827"/>
                    </a:lnTo>
                    <a:lnTo>
                      <a:pt x="2763" y="2618"/>
                    </a:lnTo>
                    <a:lnTo>
                      <a:pt x="2707" y="2447"/>
                    </a:lnTo>
                    <a:lnTo>
                      <a:pt x="2642" y="2294"/>
                    </a:lnTo>
                    <a:lnTo>
                      <a:pt x="2558" y="2151"/>
                    </a:lnTo>
                    <a:lnTo>
                      <a:pt x="2484" y="2018"/>
                    </a:lnTo>
                    <a:lnTo>
                      <a:pt x="2381" y="1894"/>
                    </a:lnTo>
                    <a:lnTo>
                      <a:pt x="2279" y="1799"/>
                    </a:lnTo>
                    <a:lnTo>
                      <a:pt x="2167" y="1704"/>
                    </a:lnTo>
                    <a:lnTo>
                      <a:pt x="2056" y="1628"/>
                    </a:lnTo>
                    <a:lnTo>
                      <a:pt x="1935" y="1561"/>
                    </a:lnTo>
                    <a:lnTo>
                      <a:pt x="1805" y="1485"/>
                    </a:lnTo>
                    <a:lnTo>
                      <a:pt x="1674" y="1437"/>
                    </a:lnTo>
                    <a:lnTo>
                      <a:pt x="1544" y="1390"/>
                    </a:lnTo>
                    <a:lnTo>
                      <a:pt x="1414" y="1333"/>
                    </a:lnTo>
                    <a:lnTo>
                      <a:pt x="893" y="1199"/>
                    </a:lnTo>
                    <a:lnTo>
                      <a:pt x="437" y="1057"/>
                    </a:lnTo>
                    <a:lnTo>
                      <a:pt x="344" y="1000"/>
                    </a:lnTo>
                    <a:lnTo>
                      <a:pt x="251" y="952"/>
                    </a:lnTo>
                    <a:lnTo>
                      <a:pt x="186" y="904"/>
                    </a:lnTo>
                    <a:lnTo>
                      <a:pt x="121" y="847"/>
                    </a:lnTo>
                    <a:lnTo>
                      <a:pt x="65" y="771"/>
                    </a:lnTo>
                    <a:lnTo>
                      <a:pt x="28" y="695"/>
                    </a:lnTo>
                    <a:lnTo>
                      <a:pt x="9" y="600"/>
                    </a:lnTo>
                    <a:lnTo>
                      <a:pt x="0" y="505"/>
                    </a:lnTo>
                    <a:lnTo>
                      <a:pt x="0" y="428"/>
                    </a:lnTo>
                    <a:lnTo>
                      <a:pt x="19" y="371"/>
                    </a:lnTo>
                    <a:lnTo>
                      <a:pt x="28" y="314"/>
                    </a:lnTo>
                    <a:lnTo>
                      <a:pt x="56" y="257"/>
                    </a:lnTo>
                    <a:lnTo>
                      <a:pt x="84" y="209"/>
                    </a:lnTo>
                    <a:lnTo>
                      <a:pt x="130" y="181"/>
                    </a:lnTo>
                    <a:lnTo>
                      <a:pt x="167" y="143"/>
                    </a:lnTo>
                    <a:lnTo>
                      <a:pt x="205" y="114"/>
                    </a:lnTo>
                    <a:lnTo>
                      <a:pt x="307" y="67"/>
                    </a:lnTo>
                    <a:lnTo>
                      <a:pt x="391" y="38"/>
                    </a:lnTo>
                    <a:lnTo>
                      <a:pt x="493" y="19"/>
                    </a:lnTo>
                    <a:lnTo>
                      <a:pt x="577" y="19"/>
                    </a:lnTo>
                    <a:lnTo>
                      <a:pt x="781" y="19"/>
                    </a:lnTo>
                    <a:lnTo>
                      <a:pt x="1116" y="38"/>
                    </a:lnTo>
                    <a:lnTo>
                      <a:pt x="1563" y="48"/>
                    </a:lnTo>
                    <a:lnTo>
                      <a:pt x="2074" y="67"/>
                    </a:lnTo>
                    <a:lnTo>
                      <a:pt x="2642" y="86"/>
                    </a:lnTo>
                    <a:lnTo>
                      <a:pt x="3219" y="114"/>
                    </a:lnTo>
                    <a:lnTo>
                      <a:pt x="3786" y="124"/>
                    </a:lnTo>
                    <a:lnTo>
                      <a:pt x="4326" y="133"/>
                    </a:lnTo>
                    <a:lnTo>
                      <a:pt x="4865" y="124"/>
                    </a:lnTo>
                    <a:lnTo>
                      <a:pt x="5442" y="114"/>
                    </a:lnTo>
                    <a:lnTo>
                      <a:pt x="6019" y="86"/>
                    </a:lnTo>
                    <a:lnTo>
                      <a:pt x="6577" y="67"/>
                    </a:lnTo>
                    <a:lnTo>
                      <a:pt x="7088" y="48"/>
                    </a:lnTo>
                    <a:lnTo>
                      <a:pt x="7544" y="38"/>
                    </a:lnTo>
                    <a:lnTo>
                      <a:pt x="7907" y="19"/>
                    </a:lnTo>
                    <a:lnTo>
                      <a:pt x="8158" y="19"/>
                    </a:lnTo>
                    <a:lnTo>
                      <a:pt x="8205" y="19"/>
                    </a:lnTo>
                    <a:lnTo>
                      <a:pt x="8242" y="29"/>
                    </a:lnTo>
                    <a:lnTo>
                      <a:pt x="8279" y="38"/>
                    </a:lnTo>
                    <a:lnTo>
                      <a:pt x="8307" y="57"/>
                    </a:lnTo>
                    <a:lnTo>
                      <a:pt x="8353" y="95"/>
                    </a:lnTo>
                    <a:lnTo>
                      <a:pt x="8400" y="162"/>
                    </a:lnTo>
                    <a:lnTo>
                      <a:pt x="8428" y="228"/>
                    </a:lnTo>
                    <a:lnTo>
                      <a:pt x="8447" y="305"/>
                    </a:lnTo>
                    <a:lnTo>
                      <a:pt x="8465" y="371"/>
                    </a:lnTo>
                    <a:lnTo>
                      <a:pt x="8465" y="428"/>
                    </a:lnTo>
                    <a:lnTo>
                      <a:pt x="8456" y="524"/>
                    </a:lnTo>
                    <a:lnTo>
                      <a:pt x="8437" y="600"/>
                    </a:lnTo>
                    <a:lnTo>
                      <a:pt x="8400" y="666"/>
                    </a:lnTo>
                    <a:lnTo>
                      <a:pt x="8363" y="714"/>
                    </a:lnTo>
                    <a:lnTo>
                      <a:pt x="8316" y="762"/>
                    </a:lnTo>
                    <a:lnTo>
                      <a:pt x="8251" y="800"/>
                    </a:lnTo>
                    <a:lnTo>
                      <a:pt x="8177" y="838"/>
                    </a:lnTo>
                    <a:lnTo>
                      <a:pt x="8102" y="866"/>
                    </a:lnTo>
                    <a:lnTo>
                      <a:pt x="7935" y="914"/>
                    </a:lnTo>
                    <a:lnTo>
                      <a:pt x="7740" y="971"/>
                    </a:lnTo>
                    <a:lnTo>
                      <a:pt x="7637" y="1000"/>
                    </a:lnTo>
                    <a:lnTo>
                      <a:pt x="7535" y="1047"/>
                    </a:lnTo>
                    <a:lnTo>
                      <a:pt x="7423" y="1095"/>
                    </a:lnTo>
                    <a:lnTo>
                      <a:pt x="7312" y="1152"/>
                    </a:lnTo>
                    <a:lnTo>
                      <a:pt x="7209" y="1228"/>
                    </a:lnTo>
                    <a:lnTo>
                      <a:pt x="7098" y="1314"/>
                    </a:lnTo>
                    <a:lnTo>
                      <a:pt x="7005" y="1418"/>
                    </a:lnTo>
                    <a:lnTo>
                      <a:pt x="6893" y="1523"/>
                    </a:lnTo>
                    <a:lnTo>
                      <a:pt x="6791" y="1656"/>
                    </a:lnTo>
                    <a:lnTo>
                      <a:pt x="6698" y="1818"/>
                    </a:lnTo>
                    <a:lnTo>
                      <a:pt x="6605" y="1990"/>
                    </a:lnTo>
                    <a:lnTo>
                      <a:pt x="6530" y="2190"/>
                    </a:lnTo>
                    <a:lnTo>
                      <a:pt x="6447" y="2408"/>
                    </a:lnTo>
                    <a:lnTo>
                      <a:pt x="6381" y="2665"/>
                    </a:lnTo>
                    <a:lnTo>
                      <a:pt x="6326" y="2942"/>
                    </a:lnTo>
                    <a:lnTo>
                      <a:pt x="6260" y="3256"/>
                    </a:lnTo>
                    <a:lnTo>
                      <a:pt x="6223" y="3598"/>
                    </a:lnTo>
                    <a:lnTo>
                      <a:pt x="6195" y="3970"/>
                    </a:lnTo>
                    <a:lnTo>
                      <a:pt x="6177" y="4379"/>
                    </a:lnTo>
                    <a:lnTo>
                      <a:pt x="6167" y="4826"/>
                    </a:lnTo>
                    <a:lnTo>
                      <a:pt x="6167" y="11376"/>
                    </a:lnTo>
                    <a:lnTo>
                      <a:pt x="6177" y="11804"/>
                    </a:lnTo>
                    <a:lnTo>
                      <a:pt x="6186" y="12233"/>
                    </a:lnTo>
                    <a:lnTo>
                      <a:pt x="6195" y="12652"/>
                    </a:lnTo>
                    <a:lnTo>
                      <a:pt x="6223" y="13061"/>
                    </a:lnTo>
                    <a:lnTo>
                      <a:pt x="6260" y="13470"/>
                    </a:lnTo>
                    <a:lnTo>
                      <a:pt x="6307" y="13870"/>
                    </a:lnTo>
                    <a:lnTo>
                      <a:pt x="6353" y="14260"/>
                    </a:lnTo>
                    <a:lnTo>
                      <a:pt x="6409" y="14641"/>
                    </a:lnTo>
                    <a:lnTo>
                      <a:pt x="6493" y="15012"/>
                    </a:lnTo>
                    <a:lnTo>
                      <a:pt x="6567" y="15374"/>
                    </a:lnTo>
                    <a:lnTo>
                      <a:pt x="6670" y="15726"/>
                    </a:lnTo>
                    <a:lnTo>
                      <a:pt x="6772" y="16079"/>
                    </a:lnTo>
                    <a:lnTo>
                      <a:pt x="6893" y="16412"/>
                    </a:lnTo>
                    <a:lnTo>
                      <a:pt x="7023" y="16726"/>
                    </a:lnTo>
                    <a:lnTo>
                      <a:pt x="7163" y="17031"/>
                    </a:lnTo>
                    <a:lnTo>
                      <a:pt x="7321" y="17326"/>
                    </a:lnTo>
                    <a:lnTo>
                      <a:pt x="7488" y="17611"/>
                    </a:lnTo>
                    <a:lnTo>
                      <a:pt x="7684" y="17878"/>
                    </a:lnTo>
                    <a:lnTo>
                      <a:pt x="7888" y="18125"/>
                    </a:lnTo>
                    <a:lnTo>
                      <a:pt x="8102" y="18373"/>
                    </a:lnTo>
                    <a:lnTo>
                      <a:pt x="8335" y="18592"/>
                    </a:lnTo>
                    <a:lnTo>
                      <a:pt x="8595" y="18792"/>
                    </a:lnTo>
                    <a:lnTo>
                      <a:pt x="8856" y="18982"/>
                    </a:lnTo>
                    <a:lnTo>
                      <a:pt x="9144" y="19153"/>
                    </a:lnTo>
                    <a:lnTo>
                      <a:pt x="9442" y="19306"/>
                    </a:lnTo>
                    <a:lnTo>
                      <a:pt x="9767" y="19439"/>
                    </a:lnTo>
                    <a:lnTo>
                      <a:pt x="10112" y="19553"/>
                    </a:lnTo>
                    <a:lnTo>
                      <a:pt x="10474" y="19648"/>
                    </a:lnTo>
                    <a:lnTo>
                      <a:pt x="10856" y="19725"/>
                    </a:lnTo>
                    <a:lnTo>
                      <a:pt x="11265" y="19782"/>
                    </a:lnTo>
                    <a:lnTo>
                      <a:pt x="11684" y="19810"/>
                    </a:lnTo>
                    <a:lnTo>
                      <a:pt x="12130" y="19829"/>
                    </a:lnTo>
                    <a:lnTo>
                      <a:pt x="12614" y="19810"/>
                    </a:lnTo>
                    <a:lnTo>
                      <a:pt x="13088" y="19772"/>
                    </a:lnTo>
                    <a:lnTo>
                      <a:pt x="13526" y="19696"/>
                    </a:lnTo>
                    <a:lnTo>
                      <a:pt x="13944" y="19610"/>
                    </a:lnTo>
                    <a:lnTo>
                      <a:pt x="14335" y="19496"/>
                    </a:lnTo>
                    <a:lnTo>
                      <a:pt x="14707" y="19344"/>
                    </a:lnTo>
                    <a:lnTo>
                      <a:pt x="15051" y="19182"/>
                    </a:lnTo>
                    <a:lnTo>
                      <a:pt x="15367" y="19001"/>
                    </a:lnTo>
                    <a:lnTo>
                      <a:pt x="15674" y="18792"/>
                    </a:lnTo>
                    <a:lnTo>
                      <a:pt x="15944" y="18563"/>
                    </a:lnTo>
                    <a:lnTo>
                      <a:pt x="16214" y="18306"/>
                    </a:lnTo>
                    <a:lnTo>
                      <a:pt x="16447" y="18049"/>
                    </a:lnTo>
                    <a:lnTo>
                      <a:pt x="16670" y="17754"/>
                    </a:lnTo>
                    <a:lnTo>
                      <a:pt x="16865" y="17459"/>
                    </a:lnTo>
                    <a:lnTo>
                      <a:pt x="17051" y="17145"/>
                    </a:lnTo>
                    <a:lnTo>
                      <a:pt x="17219" y="16802"/>
                    </a:lnTo>
                    <a:lnTo>
                      <a:pt x="17377" y="16450"/>
                    </a:lnTo>
                    <a:lnTo>
                      <a:pt x="17516" y="16088"/>
                    </a:lnTo>
                    <a:lnTo>
                      <a:pt x="17637" y="15717"/>
                    </a:lnTo>
                    <a:lnTo>
                      <a:pt x="17740" y="15327"/>
                    </a:lnTo>
                    <a:lnTo>
                      <a:pt x="17842" y="14927"/>
                    </a:lnTo>
                    <a:lnTo>
                      <a:pt x="17926" y="14508"/>
                    </a:lnTo>
                    <a:lnTo>
                      <a:pt x="18000" y="14080"/>
                    </a:lnTo>
                    <a:lnTo>
                      <a:pt x="18056" y="13651"/>
                    </a:lnTo>
                    <a:lnTo>
                      <a:pt x="18102" y="13213"/>
                    </a:lnTo>
                    <a:lnTo>
                      <a:pt x="18158" y="12766"/>
                    </a:lnTo>
                    <a:lnTo>
                      <a:pt x="18186" y="12309"/>
                    </a:lnTo>
                    <a:lnTo>
                      <a:pt x="18214" y="11852"/>
                    </a:lnTo>
                    <a:lnTo>
                      <a:pt x="18233" y="11376"/>
                    </a:lnTo>
                    <a:lnTo>
                      <a:pt x="18242" y="10900"/>
                    </a:lnTo>
                    <a:lnTo>
                      <a:pt x="18251" y="10433"/>
                    </a:lnTo>
                    <a:lnTo>
                      <a:pt x="18251" y="9958"/>
                    </a:lnTo>
                    <a:lnTo>
                      <a:pt x="18251" y="3970"/>
                    </a:lnTo>
                    <a:lnTo>
                      <a:pt x="18242" y="3656"/>
                    </a:lnTo>
                    <a:lnTo>
                      <a:pt x="18214" y="3370"/>
                    </a:lnTo>
                    <a:lnTo>
                      <a:pt x="18177" y="3103"/>
                    </a:lnTo>
                    <a:lnTo>
                      <a:pt x="18102" y="2865"/>
                    </a:lnTo>
                    <a:lnTo>
                      <a:pt x="18037" y="2646"/>
                    </a:lnTo>
                    <a:lnTo>
                      <a:pt x="17944" y="2437"/>
                    </a:lnTo>
                    <a:lnTo>
                      <a:pt x="17842" y="2256"/>
                    </a:lnTo>
                    <a:lnTo>
                      <a:pt x="17730" y="2085"/>
                    </a:lnTo>
                    <a:lnTo>
                      <a:pt x="17609" y="1942"/>
                    </a:lnTo>
                    <a:lnTo>
                      <a:pt x="17479" y="1809"/>
                    </a:lnTo>
                    <a:lnTo>
                      <a:pt x="17340" y="1685"/>
                    </a:lnTo>
                    <a:lnTo>
                      <a:pt x="17191" y="1590"/>
                    </a:lnTo>
                    <a:lnTo>
                      <a:pt x="17042" y="1485"/>
                    </a:lnTo>
                    <a:lnTo>
                      <a:pt x="16902" y="1409"/>
                    </a:lnTo>
                    <a:lnTo>
                      <a:pt x="16744" y="1323"/>
                    </a:lnTo>
                    <a:lnTo>
                      <a:pt x="16586" y="1266"/>
                    </a:lnTo>
                    <a:lnTo>
                      <a:pt x="15963" y="1057"/>
                    </a:lnTo>
                    <a:lnTo>
                      <a:pt x="15433" y="885"/>
                    </a:lnTo>
                    <a:lnTo>
                      <a:pt x="15321" y="838"/>
                    </a:lnTo>
                    <a:lnTo>
                      <a:pt x="15219" y="781"/>
                    </a:lnTo>
                    <a:lnTo>
                      <a:pt x="15135" y="733"/>
                    </a:lnTo>
                    <a:lnTo>
                      <a:pt x="15051" y="676"/>
                    </a:lnTo>
                    <a:lnTo>
                      <a:pt x="14995" y="600"/>
                    </a:lnTo>
                    <a:lnTo>
                      <a:pt x="14940" y="533"/>
                    </a:lnTo>
                    <a:lnTo>
                      <a:pt x="14921" y="438"/>
                    </a:lnTo>
                    <a:lnTo>
                      <a:pt x="14912" y="352"/>
                    </a:lnTo>
                    <a:lnTo>
                      <a:pt x="14912" y="257"/>
                    </a:lnTo>
                    <a:lnTo>
                      <a:pt x="14930" y="200"/>
                    </a:lnTo>
                    <a:lnTo>
                      <a:pt x="14958" y="143"/>
                    </a:lnTo>
                    <a:lnTo>
                      <a:pt x="14986" y="86"/>
                    </a:lnTo>
                    <a:lnTo>
                      <a:pt x="15023" y="57"/>
                    </a:lnTo>
                    <a:lnTo>
                      <a:pt x="15070" y="29"/>
                    </a:lnTo>
                    <a:lnTo>
                      <a:pt x="15116" y="10"/>
                    </a:lnTo>
                    <a:lnTo>
                      <a:pt x="15181" y="0"/>
                    </a:lnTo>
                    <a:lnTo>
                      <a:pt x="15442" y="0"/>
                    </a:lnTo>
                    <a:lnTo>
                      <a:pt x="15730" y="19"/>
                    </a:lnTo>
                    <a:lnTo>
                      <a:pt x="16019" y="38"/>
                    </a:lnTo>
                    <a:lnTo>
                      <a:pt x="16298" y="57"/>
                    </a:lnTo>
                    <a:lnTo>
                      <a:pt x="16586" y="76"/>
                    </a:lnTo>
                    <a:lnTo>
                      <a:pt x="16865" y="95"/>
                    </a:lnTo>
                    <a:lnTo>
                      <a:pt x="17153" y="114"/>
                    </a:lnTo>
                    <a:lnTo>
                      <a:pt x="17442" y="124"/>
                    </a:lnTo>
                    <a:lnTo>
                      <a:pt x="17712" y="133"/>
                    </a:lnTo>
                    <a:lnTo>
                      <a:pt x="18000" y="133"/>
                    </a:lnTo>
                    <a:lnTo>
                      <a:pt x="18335" y="133"/>
                    </a:lnTo>
                    <a:lnTo>
                      <a:pt x="18670" y="124"/>
                    </a:lnTo>
                    <a:lnTo>
                      <a:pt x="19005" y="114"/>
                    </a:lnTo>
                    <a:lnTo>
                      <a:pt x="19377" y="95"/>
                    </a:lnTo>
                    <a:lnTo>
                      <a:pt x="19758" y="76"/>
                    </a:lnTo>
                    <a:lnTo>
                      <a:pt x="20167" y="57"/>
                    </a:lnTo>
                    <a:lnTo>
                      <a:pt x="20614" y="38"/>
                    </a:lnTo>
                    <a:lnTo>
                      <a:pt x="21098" y="19"/>
                    </a:lnTo>
                    <a:lnTo>
                      <a:pt x="21219" y="19"/>
                    </a:lnTo>
                    <a:lnTo>
                      <a:pt x="21321" y="38"/>
                    </a:lnTo>
                    <a:lnTo>
                      <a:pt x="21405" y="57"/>
                    </a:lnTo>
                    <a:lnTo>
                      <a:pt x="21470" y="86"/>
                    </a:lnTo>
                    <a:lnTo>
                      <a:pt x="21507" y="124"/>
                    </a:lnTo>
                    <a:lnTo>
                      <a:pt x="21526" y="143"/>
                    </a:lnTo>
                    <a:lnTo>
                      <a:pt x="21544" y="181"/>
                    </a:lnTo>
                    <a:lnTo>
                      <a:pt x="21563" y="209"/>
                    </a:lnTo>
                    <a:lnTo>
                      <a:pt x="21591" y="305"/>
                    </a:lnTo>
                    <a:lnTo>
                      <a:pt x="21600" y="409"/>
                    </a:lnTo>
                    <a:lnTo>
                      <a:pt x="21591" y="486"/>
                    </a:lnTo>
                    <a:lnTo>
                      <a:pt x="21572" y="543"/>
                    </a:lnTo>
                    <a:lnTo>
                      <a:pt x="21553" y="590"/>
                    </a:lnTo>
                    <a:lnTo>
                      <a:pt x="21516" y="638"/>
                    </a:lnTo>
                    <a:lnTo>
                      <a:pt x="21470" y="685"/>
                    </a:lnTo>
                    <a:lnTo>
                      <a:pt x="21423" y="714"/>
                    </a:lnTo>
                    <a:lnTo>
                      <a:pt x="21367" y="743"/>
                    </a:lnTo>
                    <a:lnTo>
                      <a:pt x="21293" y="762"/>
                    </a:lnTo>
                    <a:lnTo>
                      <a:pt x="21153" y="809"/>
                    </a:lnTo>
                    <a:lnTo>
                      <a:pt x="20995" y="866"/>
                    </a:lnTo>
                    <a:lnTo>
                      <a:pt x="20828" y="923"/>
                    </a:lnTo>
                    <a:lnTo>
                      <a:pt x="20642" y="1000"/>
                    </a:lnTo>
                    <a:lnTo>
                      <a:pt x="20549" y="1057"/>
                    </a:lnTo>
                    <a:lnTo>
                      <a:pt x="20465" y="1114"/>
                    </a:lnTo>
                    <a:lnTo>
                      <a:pt x="20372" y="1180"/>
                    </a:lnTo>
                    <a:lnTo>
                      <a:pt x="20298" y="1266"/>
                    </a:lnTo>
                    <a:lnTo>
                      <a:pt x="20205" y="1361"/>
                    </a:lnTo>
                    <a:lnTo>
                      <a:pt x="20130" y="1466"/>
                    </a:lnTo>
                    <a:lnTo>
                      <a:pt x="20056" y="1599"/>
                    </a:lnTo>
                    <a:lnTo>
                      <a:pt x="19991" y="1723"/>
                    </a:lnTo>
                    <a:lnTo>
                      <a:pt x="19926" y="1885"/>
                    </a:lnTo>
                    <a:lnTo>
                      <a:pt x="19860" y="2056"/>
                    </a:lnTo>
                    <a:lnTo>
                      <a:pt x="19814" y="2247"/>
                    </a:lnTo>
                    <a:lnTo>
                      <a:pt x="19777" y="2466"/>
                    </a:lnTo>
                    <a:lnTo>
                      <a:pt x="19740" y="2704"/>
                    </a:lnTo>
                    <a:lnTo>
                      <a:pt x="19702" y="2961"/>
                    </a:lnTo>
                    <a:lnTo>
                      <a:pt x="19693" y="3246"/>
                    </a:lnTo>
                    <a:lnTo>
                      <a:pt x="19684" y="3551"/>
                    </a:lnTo>
                    <a:lnTo>
                      <a:pt x="19684" y="10367"/>
                    </a:lnTo>
                    <a:close/>
                    <a:moveTo>
                      <a:pt x="19684" y="10367"/>
                    </a:moveTo>
                  </a:path>
                </a:pathLst>
              </a:custGeom>
              <a:solidFill>
                <a:srgbClr val="BDAE74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Freeform 43"/>
              <p:cNvSpPr>
                <a:spLocks/>
              </p:cNvSpPr>
              <p:nvPr/>
            </p:nvSpPr>
            <p:spPr bwMode="auto">
              <a:xfrm>
                <a:off x="396" y="49"/>
                <a:ext cx="250" cy="366"/>
              </a:xfrm>
              <a:custGeom>
                <a:avLst/>
                <a:gdLst/>
                <a:ahLst/>
                <a:cxnLst>
                  <a:cxn ang="0">
                    <a:pos x="0" y="14481"/>
                  </a:cxn>
                  <a:cxn ang="0">
                    <a:pos x="231" y="14105"/>
                  </a:cxn>
                  <a:cxn ang="0">
                    <a:pos x="783" y="13993"/>
                  </a:cxn>
                  <a:cxn ang="0">
                    <a:pos x="1450" y="14134"/>
                  </a:cxn>
                  <a:cxn ang="0">
                    <a:pos x="1822" y="14651"/>
                  </a:cxn>
                  <a:cxn ang="0">
                    <a:pos x="3016" y="16475"/>
                  </a:cxn>
                  <a:cxn ang="0">
                    <a:pos x="4684" y="18102"/>
                  </a:cxn>
                  <a:cxn ang="0">
                    <a:pos x="6866" y="19371"/>
                  </a:cxn>
                  <a:cxn ang="0">
                    <a:pos x="9639" y="20105"/>
                  </a:cxn>
                  <a:cxn ang="0">
                    <a:pos x="12501" y="20199"/>
                  </a:cxn>
                  <a:cxn ang="0">
                    <a:pos x="14631" y="19832"/>
                  </a:cxn>
                  <a:cxn ang="0">
                    <a:pos x="16351" y="19099"/>
                  </a:cxn>
                  <a:cxn ang="0">
                    <a:pos x="17519" y="18017"/>
                  </a:cxn>
                  <a:cxn ang="0">
                    <a:pos x="18006" y="16626"/>
                  </a:cxn>
                  <a:cxn ang="0">
                    <a:pos x="17698" y="15177"/>
                  </a:cxn>
                  <a:cxn ang="0">
                    <a:pos x="16428" y="14115"/>
                  </a:cxn>
                  <a:cxn ang="0">
                    <a:pos x="14118" y="13221"/>
                  </a:cxn>
                  <a:cxn ang="0">
                    <a:pos x="6699" y="11162"/>
                  </a:cxn>
                  <a:cxn ang="0">
                    <a:pos x="3491" y="9977"/>
                  </a:cxn>
                  <a:cxn ang="0">
                    <a:pos x="1887" y="8905"/>
                  </a:cxn>
                  <a:cxn ang="0">
                    <a:pos x="898" y="7513"/>
                  </a:cxn>
                  <a:cxn ang="0">
                    <a:pos x="629" y="5614"/>
                  </a:cxn>
                  <a:cxn ang="0">
                    <a:pos x="1271" y="3564"/>
                  </a:cxn>
                  <a:cxn ang="0">
                    <a:pos x="2875" y="1890"/>
                  </a:cxn>
                  <a:cxn ang="0">
                    <a:pos x="5288" y="686"/>
                  </a:cxn>
                  <a:cxn ang="0">
                    <a:pos x="8381" y="66"/>
                  </a:cxn>
                  <a:cxn ang="0">
                    <a:pos x="11256" y="56"/>
                  </a:cxn>
                  <a:cxn ang="0">
                    <a:pos x="13989" y="480"/>
                  </a:cxn>
                  <a:cxn ang="0">
                    <a:pos x="16890" y="1157"/>
                  </a:cxn>
                  <a:cxn ang="0">
                    <a:pos x="18032" y="1016"/>
                  </a:cxn>
                  <a:cxn ang="0">
                    <a:pos x="19547" y="686"/>
                  </a:cxn>
                  <a:cxn ang="0">
                    <a:pos x="20111" y="931"/>
                  </a:cxn>
                  <a:cxn ang="0">
                    <a:pos x="20753" y="5934"/>
                  </a:cxn>
                  <a:cxn ang="0">
                    <a:pos x="20637" y="6564"/>
                  </a:cxn>
                  <a:cxn ang="0">
                    <a:pos x="19867" y="6827"/>
                  </a:cxn>
                  <a:cxn ang="0">
                    <a:pos x="19046" y="6310"/>
                  </a:cxn>
                  <a:cxn ang="0">
                    <a:pos x="17583" y="4316"/>
                  </a:cxn>
                  <a:cxn ang="0">
                    <a:pos x="15427" y="2567"/>
                  </a:cxn>
                  <a:cxn ang="0">
                    <a:pos x="11846" y="1411"/>
                  </a:cxn>
                  <a:cxn ang="0">
                    <a:pos x="8625" y="1335"/>
                  </a:cxn>
                  <a:cxn ang="0">
                    <a:pos x="6943" y="1674"/>
                  </a:cxn>
                  <a:cxn ang="0">
                    <a:pos x="5634" y="2313"/>
                  </a:cxn>
                  <a:cxn ang="0">
                    <a:pos x="4800" y="3244"/>
                  </a:cxn>
                  <a:cxn ang="0">
                    <a:pos x="4518" y="4420"/>
                  </a:cxn>
                  <a:cxn ang="0">
                    <a:pos x="4890" y="5520"/>
                  </a:cxn>
                  <a:cxn ang="0">
                    <a:pos x="6096" y="6366"/>
                  </a:cxn>
                  <a:cxn ang="0">
                    <a:pos x="8560" y="7222"/>
                  </a:cxn>
                  <a:cxn ang="0">
                    <a:pos x="16068" y="9357"/>
                  </a:cxn>
                  <a:cxn ang="0">
                    <a:pos x="18558" y="10391"/>
                  </a:cxn>
                  <a:cxn ang="0">
                    <a:pos x="20355" y="11689"/>
                  </a:cxn>
                  <a:cxn ang="0">
                    <a:pos x="21382" y="13438"/>
                  </a:cxn>
                  <a:cxn ang="0">
                    <a:pos x="21536" y="15751"/>
                  </a:cxn>
                  <a:cxn ang="0">
                    <a:pos x="20625" y="18008"/>
                  </a:cxn>
                  <a:cxn ang="0">
                    <a:pos x="18661" y="19785"/>
                  </a:cxn>
                  <a:cxn ang="0">
                    <a:pos x="15799" y="20998"/>
                  </a:cxn>
                  <a:cxn ang="0">
                    <a:pos x="12205" y="21572"/>
                  </a:cxn>
                  <a:cxn ang="0">
                    <a:pos x="8496" y="21421"/>
                  </a:cxn>
                  <a:cxn ang="0">
                    <a:pos x="4068" y="20650"/>
                  </a:cxn>
                  <a:cxn ang="0">
                    <a:pos x="2259" y="20293"/>
                  </a:cxn>
                  <a:cxn ang="0">
                    <a:pos x="1822" y="19823"/>
                  </a:cxn>
                </a:cxnLst>
                <a:rect l="0" t="0" r="r" b="b"/>
                <a:pathLst>
                  <a:path w="21600" h="21600">
                    <a:moveTo>
                      <a:pt x="218" y="15271"/>
                    </a:moveTo>
                    <a:lnTo>
                      <a:pt x="154" y="15102"/>
                    </a:lnTo>
                    <a:lnTo>
                      <a:pt x="77" y="14895"/>
                    </a:lnTo>
                    <a:lnTo>
                      <a:pt x="51" y="14801"/>
                    </a:lnTo>
                    <a:lnTo>
                      <a:pt x="26" y="14688"/>
                    </a:lnTo>
                    <a:lnTo>
                      <a:pt x="0" y="14576"/>
                    </a:lnTo>
                    <a:lnTo>
                      <a:pt x="0" y="14481"/>
                    </a:lnTo>
                    <a:lnTo>
                      <a:pt x="13" y="14378"/>
                    </a:lnTo>
                    <a:lnTo>
                      <a:pt x="39" y="14293"/>
                    </a:lnTo>
                    <a:lnTo>
                      <a:pt x="64" y="14246"/>
                    </a:lnTo>
                    <a:lnTo>
                      <a:pt x="90" y="14209"/>
                    </a:lnTo>
                    <a:lnTo>
                      <a:pt x="141" y="14171"/>
                    </a:lnTo>
                    <a:lnTo>
                      <a:pt x="180" y="14143"/>
                    </a:lnTo>
                    <a:lnTo>
                      <a:pt x="231" y="14105"/>
                    </a:lnTo>
                    <a:lnTo>
                      <a:pt x="282" y="14077"/>
                    </a:lnTo>
                    <a:lnTo>
                      <a:pt x="334" y="14049"/>
                    </a:lnTo>
                    <a:lnTo>
                      <a:pt x="424" y="14030"/>
                    </a:lnTo>
                    <a:lnTo>
                      <a:pt x="488" y="14021"/>
                    </a:lnTo>
                    <a:lnTo>
                      <a:pt x="578" y="14002"/>
                    </a:lnTo>
                    <a:lnTo>
                      <a:pt x="680" y="14002"/>
                    </a:lnTo>
                    <a:lnTo>
                      <a:pt x="783" y="13993"/>
                    </a:lnTo>
                    <a:lnTo>
                      <a:pt x="911" y="14002"/>
                    </a:lnTo>
                    <a:lnTo>
                      <a:pt x="1027" y="14011"/>
                    </a:lnTo>
                    <a:lnTo>
                      <a:pt x="1142" y="14021"/>
                    </a:lnTo>
                    <a:lnTo>
                      <a:pt x="1232" y="14040"/>
                    </a:lnTo>
                    <a:lnTo>
                      <a:pt x="1309" y="14068"/>
                    </a:lnTo>
                    <a:lnTo>
                      <a:pt x="1386" y="14105"/>
                    </a:lnTo>
                    <a:lnTo>
                      <a:pt x="1450" y="14134"/>
                    </a:lnTo>
                    <a:lnTo>
                      <a:pt x="1514" y="14171"/>
                    </a:lnTo>
                    <a:lnTo>
                      <a:pt x="1553" y="14218"/>
                    </a:lnTo>
                    <a:lnTo>
                      <a:pt x="1617" y="14275"/>
                    </a:lnTo>
                    <a:lnTo>
                      <a:pt x="1656" y="14322"/>
                    </a:lnTo>
                    <a:lnTo>
                      <a:pt x="1681" y="14378"/>
                    </a:lnTo>
                    <a:lnTo>
                      <a:pt x="1745" y="14510"/>
                    </a:lnTo>
                    <a:lnTo>
                      <a:pt x="1822" y="14651"/>
                    </a:lnTo>
                    <a:lnTo>
                      <a:pt x="1964" y="14914"/>
                    </a:lnTo>
                    <a:lnTo>
                      <a:pt x="2118" y="15187"/>
                    </a:lnTo>
                    <a:lnTo>
                      <a:pt x="2272" y="15441"/>
                    </a:lnTo>
                    <a:lnTo>
                      <a:pt x="2451" y="15713"/>
                    </a:lnTo>
                    <a:lnTo>
                      <a:pt x="2631" y="15967"/>
                    </a:lnTo>
                    <a:lnTo>
                      <a:pt x="2824" y="16231"/>
                    </a:lnTo>
                    <a:lnTo>
                      <a:pt x="3016" y="16475"/>
                    </a:lnTo>
                    <a:lnTo>
                      <a:pt x="3221" y="16720"/>
                    </a:lnTo>
                    <a:lnTo>
                      <a:pt x="3440" y="16973"/>
                    </a:lnTo>
                    <a:lnTo>
                      <a:pt x="3671" y="17209"/>
                    </a:lnTo>
                    <a:lnTo>
                      <a:pt x="3914" y="17444"/>
                    </a:lnTo>
                    <a:lnTo>
                      <a:pt x="4158" y="17679"/>
                    </a:lnTo>
                    <a:lnTo>
                      <a:pt x="4415" y="17895"/>
                    </a:lnTo>
                    <a:lnTo>
                      <a:pt x="4684" y="18102"/>
                    </a:lnTo>
                    <a:lnTo>
                      <a:pt x="4954" y="18309"/>
                    </a:lnTo>
                    <a:lnTo>
                      <a:pt x="5262" y="18506"/>
                    </a:lnTo>
                    <a:lnTo>
                      <a:pt x="5557" y="18704"/>
                    </a:lnTo>
                    <a:lnTo>
                      <a:pt x="5865" y="18882"/>
                    </a:lnTo>
                    <a:lnTo>
                      <a:pt x="6186" y="19052"/>
                    </a:lnTo>
                    <a:lnTo>
                      <a:pt x="6533" y="19221"/>
                    </a:lnTo>
                    <a:lnTo>
                      <a:pt x="6866" y="19371"/>
                    </a:lnTo>
                    <a:lnTo>
                      <a:pt x="7239" y="19512"/>
                    </a:lnTo>
                    <a:lnTo>
                      <a:pt x="7598" y="19644"/>
                    </a:lnTo>
                    <a:lnTo>
                      <a:pt x="7983" y="19757"/>
                    </a:lnTo>
                    <a:lnTo>
                      <a:pt x="8368" y="19870"/>
                    </a:lnTo>
                    <a:lnTo>
                      <a:pt x="8779" y="19973"/>
                    </a:lnTo>
                    <a:lnTo>
                      <a:pt x="9202" y="20048"/>
                    </a:lnTo>
                    <a:lnTo>
                      <a:pt x="9639" y="20105"/>
                    </a:lnTo>
                    <a:lnTo>
                      <a:pt x="10075" y="20171"/>
                    </a:lnTo>
                    <a:lnTo>
                      <a:pt x="10524" y="20208"/>
                    </a:lnTo>
                    <a:lnTo>
                      <a:pt x="10999" y="20227"/>
                    </a:lnTo>
                    <a:lnTo>
                      <a:pt x="11487" y="20236"/>
                    </a:lnTo>
                    <a:lnTo>
                      <a:pt x="11833" y="20227"/>
                    </a:lnTo>
                    <a:lnTo>
                      <a:pt x="12167" y="20218"/>
                    </a:lnTo>
                    <a:lnTo>
                      <a:pt x="12501" y="20199"/>
                    </a:lnTo>
                    <a:lnTo>
                      <a:pt x="12834" y="20171"/>
                    </a:lnTo>
                    <a:lnTo>
                      <a:pt x="13142" y="20124"/>
                    </a:lnTo>
                    <a:lnTo>
                      <a:pt x="13463" y="20086"/>
                    </a:lnTo>
                    <a:lnTo>
                      <a:pt x="13771" y="20039"/>
                    </a:lnTo>
                    <a:lnTo>
                      <a:pt x="14066" y="19983"/>
                    </a:lnTo>
                    <a:lnTo>
                      <a:pt x="14361" y="19907"/>
                    </a:lnTo>
                    <a:lnTo>
                      <a:pt x="14631" y="19832"/>
                    </a:lnTo>
                    <a:lnTo>
                      <a:pt x="14913" y="19747"/>
                    </a:lnTo>
                    <a:lnTo>
                      <a:pt x="15170" y="19653"/>
                    </a:lnTo>
                    <a:lnTo>
                      <a:pt x="15427" y="19559"/>
                    </a:lnTo>
                    <a:lnTo>
                      <a:pt x="15671" y="19456"/>
                    </a:lnTo>
                    <a:lnTo>
                      <a:pt x="15914" y="19343"/>
                    </a:lnTo>
                    <a:lnTo>
                      <a:pt x="16133" y="19211"/>
                    </a:lnTo>
                    <a:lnTo>
                      <a:pt x="16351" y="19099"/>
                    </a:lnTo>
                    <a:lnTo>
                      <a:pt x="16556" y="18958"/>
                    </a:lnTo>
                    <a:lnTo>
                      <a:pt x="16749" y="18817"/>
                    </a:lnTo>
                    <a:lnTo>
                      <a:pt x="16928" y="18666"/>
                    </a:lnTo>
                    <a:lnTo>
                      <a:pt x="17095" y="18516"/>
                    </a:lnTo>
                    <a:lnTo>
                      <a:pt x="17249" y="18346"/>
                    </a:lnTo>
                    <a:lnTo>
                      <a:pt x="17390" y="18196"/>
                    </a:lnTo>
                    <a:lnTo>
                      <a:pt x="17519" y="18017"/>
                    </a:lnTo>
                    <a:lnTo>
                      <a:pt x="17621" y="17839"/>
                    </a:lnTo>
                    <a:lnTo>
                      <a:pt x="17737" y="17651"/>
                    </a:lnTo>
                    <a:lnTo>
                      <a:pt x="17814" y="17453"/>
                    </a:lnTo>
                    <a:lnTo>
                      <a:pt x="17878" y="17256"/>
                    </a:lnTo>
                    <a:lnTo>
                      <a:pt x="17955" y="17049"/>
                    </a:lnTo>
                    <a:lnTo>
                      <a:pt x="17994" y="16842"/>
                    </a:lnTo>
                    <a:lnTo>
                      <a:pt x="18006" y="16626"/>
                    </a:lnTo>
                    <a:lnTo>
                      <a:pt x="18019" y="16409"/>
                    </a:lnTo>
                    <a:lnTo>
                      <a:pt x="18006" y="16165"/>
                    </a:lnTo>
                    <a:lnTo>
                      <a:pt x="17981" y="15948"/>
                    </a:lnTo>
                    <a:lnTo>
                      <a:pt x="17942" y="15742"/>
                    </a:lnTo>
                    <a:lnTo>
                      <a:pt x="17865" y="15544"/>
                    </a:lnTo>
                    <a:lnTo>
                      <a:pt x="17788" y="15356"/>
                    </a:lnTo>
                    <a:lnTo>
                      <a:pt x="17698" y="15177"/>
                    </a:lnTo>
                    <a:lnTo>
                      <a:pt x="17570" y="15008"/>
                    </a:lnTo>
                    <a:lnTo>
                      <a:pt x="17442" y="14839"/>
                    </a:lnTo>
                    <a:lnTo>
                      <a:pt x="17275" y="14688"/>
                    </a:lnTo>
                    <a:lnTo>
                      <a:pt x="17095" y="14538"/>
                    </a:lnTo>
                    <a:lnTo>
                      <a:pt x="16890" y="14387"/>
                    </a:lnTo>
                    <a:lnTo>
                      <a:pt x="16684" y="14246"/>
                    </a:lnTo>
                    <a:lnTo>
                      <a:pt x="16428" y="14115"/>
                    </a:lnTo>
                    <a:lnTo>
                      <a:pt x="16158" y="13983"/>
                    </a:lnTo>
                    <a:lnTo>
                      <a:pt x="15876" y="13851"/>
                    </a:lnTo>
                    <a:lnTo>
                      <a:pt x="15581" y="13720"/>
                    </a:lnTo>
                    <a:lnTo>
                      <a:pt x="15247" y="13598"/>
                    </a:lnTo>
                    <a:lnTo>
                      <a:pt x="14888" y="13475"/>
                    </a:lnTo>
                    <a:lnTo>
                      <a:pt x="14528" y="13344"/>
                    </a:lnTo>
                    <a:lnTo>
                      <a:pt x="14118" y="13221"/>
                    </a:lnTo>
                    <a:lnTo>
                      <a:pt x="13245" y="12958"/>
                    </a:lnTo>
                    <a:lnTo>
                      <a:pt x="12282" y="12695"/>
                    </a:lnTo>
                    <a:lnTo>
                      <a:pt x="11230" y="12403"/>
                    </a:lnTo>
                    <a:lnTo>
                      <a:pt x="10062" y="12084"/>
                    </a:lnTo>
                    <a:lnTo>
                      <a:pt x="8804" y="11745"/>
                    </a:lnTo>
                    <a:lnTo>
                      <a:pt x="7444" y="11369"/>
                    </a:lnTo>
                    <a:lnTo>
                      <a:pt x="6699" y="11162"/>
                    </a:lnTo>
                    <a:lnTo>
                      <a:pt x="5981" y="10946"/>
                    </a:lnTo>
                    <a:lnTo>
                      <a:pt x="5301" y="10720"/>
                    </a:lnTo>
                    <a:lnTo>
                      <a:pt x="4659" y="10476"/>
                    </a:lnTo>
                    <a:lnTo>
                      <a:pt x="4351" y="10363"/>
                    </a:lnTo>
                    <a:lnTo>
                      <a:pt x="4056" y="10240"/>
                    </a:lnTo>
                    <a:lnTo>
                      <a:pt x="3773" y="10109"/>
                    </a:lnTo>
                    <a:lnTo>
                      <a:pt x="3491" y="9977"/>
                    </a:lnTo>
                    <a:lnTo>
                      <a:pt x="3221" y="9846"/>
                    </a:lnTo>
                    <a:lnTo>
                      <a:pt x="2978" y="9704"/>
                    </a:lnTo>
                    <a:lnTo>
                      <a:pt x="2734" y="9554"/>
                    </a:lnTo>
                    <a:lnTo>
                      <a:pt x="2503" y="9404"/>
                    </a:lnTo>
                    <a:lnTo>
                      <a:pt x="2272" y="9244"/>
                    </a:lnTo>
                    <a:lnTo>
                      <a:pt x="2079" y="9074"/>
                    </a:lnTo>
                    <a:lnTo>
                      <a:pt x="1887" y="8905"/>
                    </a:lnTo>
                    <a:lnTo>
                      <a:pt x="1694" y="8727"/>
                    </a:lnTo>
                    <a:lnTo>
                      <a:pt x="1527" y="8548"/>
                    </a:lnTo>
                    <a:lnTo>
                      <a:pt x="1373" y="8350"/>
                    </a:lnTo>
                    <a:lnTo>
                      <a:pt x="1232" y="8153"/>
                    </a:lnTo>
                    <a:lnTo>
                      <a:pt x="1104" y="7946"/>
                    </a:lnTo>
                    <a:lnTo>
                      <a:pt x="988" y="7730"/>
                    </a:lnTo>
                    <a:lnTo>
                      <a:pt x="898" y="7513"/>
                    </a:lnTo>
                    <a:lnTo>
                      <a:pt x="796" y="7269"/>
                    </a:lnTo>
                    <a:lnTo>
                      <a:pt x="732" y="7024"/>
                    </a:lnTo>
                    <a:lnTo>
                      <a:pt x="680" y="6761"/>
                    </a:lnTo>
                    <a:lnTo>
                      <a:pt x="642" y="6507"/>
                    </a:lnTo>
                    <a:lnTo>
                      <a:pt x="616" y="6225"/>
                    </a:lnTo>
                    <a:lnTo>
                      <a:pt x="616" y="5943"/>
                    </a:lnTo>
                    <a:lnTo>
                      <a:pt x="629" y="5614"/>
                    </a:lnTo>
                    <a:lnTo>
                      <a:pt x="655" y="5304"/>
                    </a:lnTo>
                    <a:lnTo>
                      <a:pt x="706" y="4993"/>
                    </a:lnTo>
                    <a:lnTo>
                      <a:pt x="770" y="4702"/>
                    </a:lnTo>
                    <a:lnTo>
                      <a:pt x="873" y="4401"/>
                    </a:lnTo>
                    <a:lnTo>
                      <a:pt x="988" y="4119"/>
                    </a:lnTo>
                    <a:lnTo>
                      <a:pt x="1129" y="3837"/>
                    </a:lnTo>
                    <a:lnTo>
                      <a:pt x="1271" y="3564"/>
                    </a:lnTo>
                    <a:lnTo>
                      <a:pt x="1450" y="3301"/>
                    </a:lnTo>
                    <a:lnTo>
                      <a:pt x="1643" y="3047"/>
                    </a:lnTo>
                    <a:lnTo>
                      <a:pt x="1861" y="2793"/>
                    </a:lnTo>
                    <a:lnTo>
                      <a:pt x="2092" y="2558"/>
                    </a:lnTo>
                    <a:lnTo>
                      <a:pt x="2336" y="2323"/>
                    </a:lnTo>
                    <a:lnTo>
                      <a:pt x="2605" y="2097"/>
                    </a:lnTo>
                    <a:lnTo>
                      <a:pt x="2875" y="1890"/>
                    </a:lnTo>
                    <a:lnTo>
                      <a:pt x="3170" y="1683"/>
                    </a:lnTo>
                    <a:lnTo>
                      <a:pt x="3478" y="1495"/>
                    </a:lnTo>
                    <a:lnTo>
                      <a:pt x="3825" y="1307"/>
                    </a:lnTo>
                    <a:lnTo>
                      <a:pt x="4158" y="1138"/>
                    </a:lnTo>
                    <a:lnTo>
                      <a:pt x="4530" y="978"/>
                    </a:lnTo>
                    <a:lnTo>
                      <a:pt x="4890" y="828"/>
                    </a:lnTo>
                    <a:lnTo>
                      <a:pt x="5288" y="686"/>
                    </a:lnTo>
                    <a:lnTo>
                      <a:pt x="5686" y="564"/>
                    </a:lnTo>
                    <a:lnTo>
                      <a:pt x="6109" y="451"/>
                    </a:lnTo>
                    <a:lnTo>
                      <a:pt x="6533" y="339"/>
                    </a:lnTo>
                    <a:lnTo>
                      <a:pt x="6982" y="254"/>
                    </a:lnTo>
                    <a:lnTo>
                      <a:pt x="7444" y="179"/>
                    </a:lnTo>
                    <a:lnTo>
                      <a:pt x="7893" y="113"/>
                    </a:lnTo>
                    <a:lnTo>
                      <a:pt x="8381" y="66"/>
                    </a:lnTo>
                    <a:lnTo>
                      <a:pt x="8868" y="38"/>
                    </a:lnTo>
                    <a:lnTo>
                      <a:pt x="9382" y="0"/>
                    </a:lnTo>
                    <a:lnTo>
                      <a:pt x="9895" y="0"/>
                    </a:lnTo>
                    <a:lnTo>
                      <a:pt x="10242" y="0"/>
                    </a:lnTo>
                    <a:lnTo>
                      <a:pt x="10601" y="19"/>
                    </a:lnTo>
                    <a:lnTo>
                      <a:pt x="10935" y="38"/>
                    </a:lnTo>
                    <a:lnTo>
                      <a:pt x="11256" y="56"/>
                    </a:lnTo>
                    <a:lnTo>
                      <a:pt x="11576" y="75"/>
                    </a:lnTo>
                    <a:lnTo>
                      <a:pt x="11884" y="103"/>
                    </a:lnTo>
                    <a:lnTo>
                      <a:pt x="12167" y="141"/>
                    </a:lnTo>
                    <a:lnTo>
                      <a:pt x="12462" y="179"/>
                    </a:lnTo>
                    <a:lnTo>
                      <a:pt x="13001" y="273"/>
                    </a:lnTo>
                    <a:lnTo>
                      <a:pt x="13527" y="376"/>
                    </a:lnTo>
                    <a:lnTo>
                      <a:pt x="13989" y="480"/>
                    </a:lnTo>
                    <a:lnTo>
                      <a:pt x="14439" y="592"/>
                    </a:lnTo>
                    <a:lnTo>
                      <a:pt x="15260" y="799"/>
                    </a:lnTo>
                    <a:lnTo>
                      <a:pt x="15979" y="987"/>
                    </a:lnTo>
                    <a:lnTo>
                      <a:pt x="16299" y="1063"/>
                    </a:lnTo>
                    <a:lnTo>
                      <a:pt x="16595" y="1119"/>
                    </a:lnTo>
                    <a:lnTo>
                      <a:pt x="16749" y="1147"/>
                    </a:lnTo>
                    <a:lnTo>
                      <a:pt x="16890" y="1157"/>
                    </a:lnTo>
                    <a:lnTo>
                      <a:pt x="17031" y="1166"/>
                    </a:lnTo>
                    <a:lnTo>
                      <a:pt x="17172" y="1166"/>
                    </a:lnTo>
                    <a:lnTo>
                      <a:pt x="17288" y="1166"/>
                    </a:lnTo>
                    <a:lnTo>
                      <a:pt x="17429" y="1147"/>
                    </a:lnTo>
                    <a:lnTo>
                      <a:pt x="17557" y="1128"/>
                    </a:lnTo>
                    <a:lnTo>
                      <a:pt x="17724" y="1100"/>
                    </a:lnTo>
                    <a:lnTo>
                      <a:pt x="18032" y="1016"/>
                    </a:lnTo>
                    <a:lnTo>
                      <a:pt x="18366" y="931"/>
                    </a:lnTo>
                    <a:lnTo>
                      <a:pt x="18699" y="846"/>
                    </a:lnTo>
                    <a:lnTo>
                      <a:pt x="19020" y="771"/>
                    </a:lnTo>
                    <a:lnTo>
                      <a:pt x="19174" y="743"/>
                    </a:lnTo>
                    <a:lnTo>
                      <a:pt x="19303" y="715"/>
                    </a:lnTo>
                    <a:lnTo>
                      <a:pt x="19444" y="696"/>
                    </a:lnTo>
                    <a:lnTo>
                      <a:pt x="19547" y="686"/>
                    </a:lnTo>
                    <a:lnTo>
                      <a:pt x="19688" y="696"/>
                    </a:lnTo>
                    <a:lnTo>
                      <a:pt x="19778" y="705"/>
                    </a:lnTo>
                    <a:lnTo>
                      <a:pt x="19880" y="743"/>
                    </a:lnTo>
                    <a:lnTo>
                      <a:pt x="19957" y="771"/>
                    </a:lnTo>
                    <a:lnTo>
                      <a:pt x="20009" y="818"/>
                    </a:lnTo>
                    <a:lnTo>
                      <a:pt x="20060" y="865"/>
                    </a:lnTo>
                    <a:lnTo>
                      <a:pt x="20111" y="931"/>
                    </a:lnTo>
                    <a:lnTo>
                      <a:pt x="20137" y="997"/>
                    </a:lnTo>
                    <a:lnTo>
                      <a:pt x="20175" y="1157"/>
                    </a:lnTo>
                    <a:lnTo>
                      <a:pt x="20188" y="1354"/>
                    </a:lnTo>
                    <a:lnTo>
                      <a:pt x="20214" y="1570"/>
                    </a:lnTo>
                    <a:lnTo>
                      <a:pt x="20240" y="1824"/>
                    </a:lnTo>
                    <a:lnTo>
                      <a:pt x="20740" y="5802"/>
                    </a:lnTo>
                    <a:lnTo>
                      <a:pt x="20753" y="5934"/>
                    </a:lnTo>
                    <a:lnTo>
                      <a:pt x="20766" y="6037"/>
                    </a:lnTo>
                    <a:lnTo>
                      <a:pt x="20766" y="6150"/>
                    </a:lnTo>
                    <a:lnTo>
                      <a:pt x="20766" y="6253"/>
                    </a:lnTo>
                    <a:lnTo>
                      <a:pt x="20753" y="6338"/>
                    </a:lnTo>
                    <a:lnTo>
                      <a:pt x="20727" y="6432"/>
                    </a:lnTo>
                    <a:lnTo>
                      <a:pt x="20689" y="6498"/>
                    </a:lnTo>
                    <a:lnTo>
                      <a:pt x="20637" y="6564"/>
                    </a:lnTo>
                    <a:lnTo>
                      <a:pt x="20586" y="6630"/>
                    </a:lnTo>
                    <a:lnTo>
                      <a:pt x="20496" y="6677"/>
                    </a:lnTo>
                    <a:lnTo>
                      <a:pt x="20406" y="6724"/>
                    </a:lnTo>
                    <a:lnTo>
                      <a:pt x="20291" y="6752"/>
                    </a:lnTo>
                    <a:lnTo>
                      <a:pt x="20175" y="6789"/>
                    </a:lnTo>
                    <a:lnTo>
                      <a:pt x="20021" y="6808"/>
                    </a:lnTo>
                    <a:lnTo>
                      <a:pt x="19867" y="6827"/>
                    </a:lnTo>
                    <a:lnTo>
                      <a:pt x="19675" y="6827"/>
                    </a:lnTo>
                    <a:lnTo>
                      <a:pt x="19572" y="6808"/>
                    </a:lnTo>
                    <a:lnTo>
                      <a:pt x="19470" y="6761"/>
                    </a:lnTo>
                    <a:lnTo>
                      <a:pt x="19380" y="6686"/>
                    </a:lnTo>
                    <a:lnTo>
                      <a:pt x="19264" y="6582"/>
                    </a:lnTo>
                    <a:lnTo>
                      <a:pt x="19161" y="6460"/>
                    </a:lnTo>
                    <a:lnTo>
                      <a:pt x="19046" y="6310"/>
                    </a:lnTo>
                    <a:lnTo>
                      <a:pt x="18930" y="6150"/>
                    </a:lnTo>
                    <a:lnTo>
                      <a:pt x="18802" y="5962"/>
                    </a:lnTo>
                    <a:lnTo>
                      <a:pt x="18520" y="5529"/>
                    </a:lnTo>
                    <a:lnTo>
                      <a:pt x="18199" y="5069"/>
                    </a:lnTo>
                    <a:lnTo>
                      <a:pt x="18006" y="4815"/>
                    </a:lnTo>
                    <a:lnTo>
                      <a:pt x="17801" y="4570"/>
                    </a:lnTo>
                    <a:lnTo>
                      <a:pt x="17583" y="4316"/>
                    </a:lnTo>
                    <a:lnTo>
                      <a:pt x="17339" y="4053"/>
                    </a:lnTo>
                    <a:lnTo>
                      <a:pt x="17082" y="3799"/>
                    </a:lnTo>
                    <a:lnTo>
                      <a:pt x="16800" y="3536"/>
                    </a:lnTo>
                    <a:lnTo>
                      <a:pt x="16505" y="3282"/>
                    </a:lnTo>
                    <a:lnTo>
                      <a:pt x="16158" y="3028"/>
                    </a:lnTo>
                    <a:lnTo>
                      <a:pt x="15812" y="2793"/>
                    </a:lnTo>
                    <a:lnTo>
                      <a:pt x="15427" y="2567"/>
                    </a:lnTo>
                    <a:lnTo>
                      <a:pt x="15016" y="2351"/>
                    </a:lnTo>
                    <a:lnTo>
                      <a:pt x="14567" y="2144"/>
                    </a:lnTo>
                    <a:lnTo>
                      <a:pt x="14092" y="1956"/>
                    </a:lnTo>
                    <a:lnTo>
                      <a:pt x="13591" y="1787"/>
                    </a:lnTo>
                    <a:lnTo>
                      <a:pt x="13040" y="1646"/>
                    </a:lnTo>
                    <a:lnTo>
                      <a:pt x="12449" y="1514"/>
                    </a:lnTo>
                    <a:lnTo>
                      <a:pt x="11846" y="1411"/>
                    </a:lnTo>
                    <a:lnTo>
                      <a:pt x="11179" y="1345"/>
                    </a:lnTo>
                    <a:lnTo>
                      <a:pt x="10486" y="1298"/>
                    </a:lnTo>
                    <a:lnTo>
                      <a:pt x="9741" y="1279"/>
                    </a:lnTo>
                    <a:lnTo>
                      <a:pt x="9459" y="1288"/>
                    </a:lnTo>
                    <a:lnTo>
                      <a:pt x="9176" y="1298"/>
                    </a:lnTo>
                    <a:lnTo>
                      <a:pt x="8907" y="1307"/>
                    </a:lnTo>
                    <a:lnTo>
                      <a:pt x="8625" y="1335"/>
                    </a:lnTo>
                    <a:lnTo>
                      <a:pt x="8355" y="1364"/>
                    </a:lnTo>
                    <a:lnTo>
                      <a:pt x="8098" y="1392"/>
                    </a:lnTo>
                    <a:lnTo>
                      <a:pt x="7855" y="1448"/>
                    </a:lnTo>
                    <a:lnTo>
                      <a:pt x="7611" y="1495"/>
                    </a:lnTo>
                    <a:lnTo>
                      <a:pt x="7380" y="1542"/>
                    </a:lnTo>
                    <a:lnTo>
                      <a:pt x="7149" y="1599"/>
                    </a:lnTo>
                    <a:lnTo>
                      <a:pt x="6943" y="1674"/>
                    </a:lnTo>
                    <a:lnTo>
                      <a:pt x="6725" y="1749"/>
                    </a:lnTo>
                    <a:lnTo>
                      <a:pt x="6520" y="1834"/>
                    </a:lnTo>
                    <a:lnTo>
                      <a:pt x="6327" y="1909"/>
                    </a:lnTo>
                    <a:lnTo>
                      <a:pt x="6135" y="2003"/>
                    </a:lnTo>
                    <a:lnTo>
                      <a:pt x="5968" y="2097"/>
                    </a:lnTo>
                    <a:lnTo>
                      <a:pt x="5801" y="2210"/>
                    </a:lnTo>
                    <a:lnTo>
                      <a:pt x="5634" y="2313"/>
                    </a:lnTo>
                    <a:lnTo>
                      <a:pt x="5493" y="2426"/>
                    </a:lnTo>
                    <a:lnTo>
                      <a:pt x="5352" y="2548"/>
                    </a:lnTo>
                    <a:lnTo>
                      <a:pt x="5211" y="2671"/>
                    </a:lnTo>
                    <a:lnTo>
                      <a:pt x="5095" y="2802"/>
                    </a:lnTo>
                    <a:lnTo>
                      <a:pt x="4993" y="2943"/>
                    </a:lnTo>
                    <a:lnTo>
                      <a:pt x="4890" y="3094"/>
                    </a:lnTo>
                    <a:lnTo>
                      <a:pt x="4800" y="3244"/>
                    </a:lnTo>
                    <a:lnTo>
                      <a:pt x="4723" y="3385"/>
                    </a:lnTo>
                    <a:lnTo>
                      <a:pt x="4659" y="3545"/>
                    </a:lnTo>
                    <a:lnTo>
                      <a:pt x="4607" y="3714"/>
                    </a:lnTo>
                    <a:lnTo>
                      <a:pt x="4569" y="3884"/>
                    </a:lnTo>
                    <a:lnTo>
                      <a:pt x="4543" y="4053"/>
                    </a:lnTo>
                    <a:lnTo>
                      <a:pt x="4518" y="4232"/>
                    </a:lnTo>
                    <a:lnTo>
                      <a:pt x="4518" y="4420"/>
                    </a:lnTo>
                    <a:lnTo>
                      <a:pt x="4518" y="4598"/>
                    </a:lnTo>
                    <a:lnTo>
                      <a:pt x="4543" y="4777"/>
                    </a:lnTo>
                    <a:lnTo>
                      <a:pt x="4582" y="4937"/>
                    </a:lnTo>
                    <a:lnTo>
                      <a:pt x="4633" y="5097"/>
                    </a:lnTo>
                    <a:lnTo>
                      <a:pt x="4697" y="5247"/>
                    </a:lnTo>
                    <a:lnTo>
                      <a:pt x="4800" y="5398"/>
                    </a:lnTo>
                    <a:lnTo>
                      <a:pt x="4890" y="5520"/>
                    </a:lnTo>
                    <a:lnTo>
                      <a:pt x="5018" y="5661"/>
                    </a:lnTo>
                    <a:lnTo>
                      <a:pt x="5147" y="5793"/>
                    </a:lnTo>
                    <a:lnTo>
                      <a:pt x="5313" y="5915"/>
                    </a:lnTo>
                    <a:lnTo>
                      <a:pt x="5480" y="6028"/>
                    </a:lnTo>
                    <a:lnTo>
                      <a:pt x="5660" y="6141"/>
                    </a:lnTo>
                    <a:lnTo>
                      <a:pt x="5865" y="6263"/>
                    </a:lnTo>
                    <a:lnTo>
                      <a:pt x="6096" y="6366"/>
                    </a:lnTo>
                    <a:lnTo>
                      <a:pt x="6340" y="6470"/>
                    </a:lnTo>
                    <a:lnTo>
                      <a:pt x="6597" y="6573"/>
                    </a:lnTo>
                    <a:lnTo>
                      <a:pt x="6879" y="6686"/>
                    </a:lnTo>
                    <a:lnTo>
                      <a:pt x="7187" y="6799"/>
                    </a:lnTo>
                    <a:lnTo>
                      <a:pt x="7495" y="6893"/>
                    </a:lnTo>
                    <a:lnTo>
                      <a:pt x="7829" y="7006"/>
                    </a:lnTo>
                    <a:lnTo>
                      <a:pt x="8560" y="7222"/>
                    </a:lnTo>
                    <a:lnTo>
                      <a:pt x="9382" y="7448"/>
                    </a:lnTo>
                    <a:lnTo>
                      <a:pt x="11230" y="7955"/>
                    </a:lnTo>
                    <a:lnTo>
                      <a:pt x="13437" y="8567"/>
                    </a:lnTo>
                    <a:lnTo>
                      <a:pt x="14361" y="8821"/>
                    </a:lnTo>
                    <a:lnTo>
                      <a:pt x="15247" y="9084"/>
                    </a:lnTo>
                    <a:lnTo>
                      <a:pt x="15658" y="9215"/>
                    </a:lnTo>
                    <a:lnTo>
                      <a:pt x="16068" y="9357"/>
                    </a:lnTo>
                    <a:lnTo>
                      <a:pt x="16466" y="9498"/>
                    </a:lnTo>
                    <a:lnTo>
                      <a:pt x="16839" y="9639"/>
                    </a:lnTo>
                    <a:lnTo>
                      <a:pt x="17224" y="9770"/>
                    </a:lnTo>
                    <a:lnTo>
                      <a:pt x="17570" y="9921"/>
                    </a:lnTo>
                    <a:lnTo>
                      <a:pt x="17917" y="10071"/>
                    </a:lnTo>
                    <a:lnTo>
                      <a:pt x="18237" y="10231"/>
                    </a:lnTo>
                    <a:lnTo>
                      <a:pt x="18558" y="10391"/>
                    </a:lnTo>
                    <a:lnTo>
                      <a:pt x="18853" y="10560"/>
                    </a:lnTo>
                    <a:lnTo>
                      <a:pt x="19149" y="10729"/>
                    </a:lnTo>
                    <a:lnTo>
                      <a:pt x="19418" y="10908"/>
                    </a:lnTo>
                    <a:lnTo>
                      <a:pt x="19675" y="11087"/>
                    </a:lnTo>
                    <a:lnTo>
                      <a:pt x="19919" y="11284"/>
                    </a:lnTo>
                    <a:lnTo>
                      <a:pt x="20137" y="11482"/>
                    </a:lnTo>
                    <a:lnTo>
                      <a:pt x="20355" y="11689"/>
                    </a:lnTo>
                    <a:lnTo>
                      <a:pt x="20535" y="11905"/>
                    </a:lnTo>
                    <a:lnTo>
                      <a:pt x="20727" y="12140"/>
                    </a:lnTo>
                    <a:lnTo>
                      <a:pt x="20894" y="12375"/>
                    </a:lnTo>
                    <a:lnTo>
                      <a:pt x="21022" y="12620"/>
                    </a:lnTo>
                    <a:lnTo>
                      <a:pt x="21164" y="12883"/>
                    </a:lnTo>
                    <a:lnTo>
                      <a:pt x="21266" y="13146"/>
                    </a:lnTo>
                    <a:lnTo>
                      <a:pt x="21382" y="13438"/>
                    </a:lnTo>
                    <a:lnTo>
                      <a:pt x="21446" y="13720"/>
                    </a:lnTo>
                    <a:lnTo>
                      <a:pt x="21510" y="14030"/>
                    </a:lnTo>
                    <a:lnTo>
                      <a:pt x="21561" y="14350"/>
                    </a:lnTo>
                    <a:lnTo>
                      <a:pt x="21587" y="14688"/>
                    </a:lnTo>
                    <a:lnTo>
                      <a:pt x="21600" y="15036"/>
                    </a:lnTo>
                    <a:lnTo>
                      <a:pt x="21587" y="15403"/>
                    </a:lnTo>
                    <a:lnTo>
                      <a:pt x="21536" y="15751"/>
                    </a:lnTo>
                    <a:lnTo>
                      <a:pt x="21484" y="16099"/>
                    </a:lnTo>
                    <a:lnTo>
                      <a:pt x="21395" y="16437"/>
                    </a:lnTo>
                    <a:lnTo>
                      <a:pt x="21279" y="16776"/>
                    </a:lnTo>
                    <a:lnTo>
                      <a:pt x="21151" y="17086"/>
                    </a:lnTo>
                    <a:lnTo>
                      <a:pt x="20997" y="17397"/>
                    </a:lnTo>
                    <a:lnTo>
                      <a:pt x="20830" y="17707"/>
                    </a:lnTo>
                    <a:lnTo>
                      <a:pt x="20625" y="18008"/>
                    </a:lnTo>
                    <a:lnTo>
                      <a:pt x="20406" y="18281"/>
                    </a:lnTo>
                    <a:lnTo>
                      <a:pt x="20163" y="18563"/>
                    </a:lnTo>
                    <a:lnTo>
                      <a:pt x="19906" y="18826"/>
                    </a:lnTo>
                    <a:lnTo>
                      <a:pt x="19624" y="19089"/>
                    </a:lnTo>
                    <a:lnTo>
                      <a:pt x="19303" y="19324"/>
                    </a:lnTo>
                    <a:lnTo>
                      <a:pt x="18995" y="19559"/>
                    </a:lnTo>
                    <a:lnTo>
                      <a:pt x="18661" y="19785"/>
                    </a:lnTo>
                    <a:lnTo>
                      <a:pt x="18289" y="19992"/>
                    </a:lnTo>
                    <a:lnTo>
                      <a:pt x="17929" y="20189"/>
                    </a:lnTo>
                    <a:lnTo>
                      <a:pt x="17532" y="20378"/>
                    </a:lnTo>
                    <a:lnTo>
                      <a:pt x="17108" y="20556"/>
                    </a:lnTo>
                    <a:lnTo>
                      <a:pt x="16697" y="20716"/>
                    </a:lnTo>
                    <a:lnTo>
                      <a:pt x="16248" y="20867"/>
                    </a:lnTo>
                    <a:lnTo>
                      <a:pt x="15799" y="20998"/>
                    </a:lnTo>
                    <a:lnTo>
                      <a:pt x="15324" y="21120"/>
                    </a:lnTo>
                    <a:lnTo>
                      <a:pt x="14836" y="21233"/>
                    </a:lnTo>
                    <a:lnTo>
                      <a:pt x="14336" y="21327"/>
                    </a:lnTo>
                    <a:lnTo>
                      <a:pt x="13822" y="21412"/>
                    </a:lnTo>
                    <a:lnTo>
                      <a:pt x="13309" y="21478"/>
                    </a:lnTo>
                    <a:lnTo>
                      <a:pt x="12757" y="21525"/>
                    </a:lnTo>
                    <a:lnTo>
                      <a:pt x="12205" y="21572"/>
                    </a:lnTo>
                    <a:lnTo>
                      <a:pt x="11653" y="21591"/>
                    </a:lnTo>
                    <a:lnTo>
                      <a:pt x="11063" y="21600"/>
                    </a:lnTo>
                    <a:lnTo>
                      <a:pt x="10537" y="21591"/>
                    </a:lnTo>
                    <a:lnTo>
                      <a:pt x="10011" y="21572"/>
                    </a:lnTo>
                    <a:lnTo>
                      <a:pt x="9497" y="21525"/>
                    </a:lnTo>
                    <a:lnTo>
                      <a:pt x="8997" y="21478"/>
                    </a:lnTo>
                    <a:lnTo>
                      <a:pt x="8496" y="21421"/>
                    </a:lnTo>
                    <a:lnTo>
                      <a:pt x="7996" y="21346"/>
                    </a:lnTo>
                    <a:lnTo>
                      <a:pt x="7508" y="21280"/>
                    </a:lnTo>
                    <a:lnTo>
                      <a:pt x="7007" y="21186"/>
                    </a:lnTo>
                    <a:lnTo>
                      <a:pt x="6032" y="21008"/>
                    </a:lnTo>
                    <a:lnTo>
                      <a:pt x="5057" y="20829"/>
                    </a:lnTo>
                    <a:lnTo>
                      <a:pt x="4569" y="20744"/>
                    </a:lnTo>
                    <a:lnTo>
                      <a:pt x="4068" y="20650"/>
                    </a:lnTo>
                    <a:lnTo>
                      <a:pt x="3568" y="20575"/>
                    </a:lnTo>
                    <a:lnTo>
                      <a:pt x="3067" y="20500"/>
                    </a:lnTo>
                    <a:lnTo>
                      <a:pt x="2849" y="20462"/>
                    </a:lnTo>
                    <a:lnTo>
                      <a:pt x="2670" y="20425"/>
                    </a:lnTo>
                    <a:lnTo>
                      <a:pt x="2503" y="20387"/>
                    </a:lnTo>
                    <a:lnTo>
                      <a:pt x="2374" y="20349"/>
                    </a:lnTo>
                    <a:lnTo>
                      <a:pt x="2259" y="20293"/>
                    </a:lnTo>
                    <a:lnTo>
                      <a:pt x="2169" y="20246"/>
                    </a:lnTo>
                    <a:lnTo>
                      <a:pt x="2079" y="20199"/>
                    </a:lnTo>
                    <a:lnTo>
                      <a:pt x="2002" y="20142"/>
                    </a:lnTo>
                    <a:lnTo>
                      <a:pt x="1951" y="20067"/>
                    </a:lnTo>
                    <a:lnTo>
                      <a:pt x="1899" y="19992"/>
                    </a:lnTo>
                    <a:lnTo>
                      <a:pt x="1861" y="19907"/>
                    </a:lnTo>
                    <a:lnTo>
                      <a:pt x="1822" y="19823"/>
                    </a:lnTo>
                    <a:lnTo>
                      <a:pt x="1745" y="19616"/>
                    </a:lnTo>
                    <a:lnTo>
                      <a:pt x="1668" y="19362"/>
                    </a:lnTo>
                    <a:lnTo>
                      <a:pt x="218" y="15271"/>
                    </a:lnTo>
                    <a:close/>
                    <a:moveTo>
                      <a:pt x="218" y="15271"/>
                    </a:moveTo>
                  </a:path>
                </a:pathLst>
              </a:custGeom>
              <a:solidFill>
                <a:srgbClr val="BDAE74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Freeform 44"/>
              <p:cNvSpPr>
                <a:spLocks/>
              </p:cNvSpPr>
              <p:nvPr/>
            </p:nvSpPr>
            <p:spPr bwMode="auto">
              <a:xfrm>
                <a:off x="648" y="51"/>
                <a:ext cx="279" cy="363"/>
              </a:xfrm>
              <a:custGeom>
                <a:avLst/>
                <a:gdLst/>
                <a:ahLst/>
                <a:cxnLst>
                  <a:cxn ang="0">
                    <a:pos x="9572" y="9000"/>
                  </a:cxn>
                  <a:cxn ang="0">
                    <a:pos x="9997" y="9275"/>
                  </a:cxn>
                  <a:cxn ang="0">
                    <a:pos x="13968" y="9351"/>
                  </a:cxn>
                  <a:cxn ang="0">
                    <a:pos x="15678" y="8924"/>
                  </a:cxn>
                  <a:cxn ang="0">
                    <a:pos x="16711" y="8081"/>
                  </a:cxn>
                  <a:cxn ang="0">
                    <a:pos x="17606" y="6802"/>
                  </a:cxn>
                  <a:cxn ang="0">
                    <a:pos x="18134" y="6546"/>
                  </a:cxn>
                  <a:cxn ang="0">
                    <a:pos x="18582" y="6707"/>
                  </a:cxn>
                  <a:cxn ang="0">
                    <a:pos x="19052" y="12742"/>
                  </a:cxn>
                  <a:cxn ang="0">
                    <a:pos x="19052" y="13756"/>
                  </a:cxn>
                  <a:cxn ang="0">
                    <a:pos x="18662" y="14182"/>
                  </a:cxn>
                  <a:cxn ang="0">
                    <a:pos x="18065" y="14154"/>
                  </a:cxn>
                  <a:cxn ang="0">
                    <a:pos x="17285" y="12609"/>
                  </a:cxn>
                  <a:cxn ang="0">
                    <a:pos x="16470" y="11624"/>
                  </a:cxn>
                  <a:cxn ang="0">
                    <a:pos x="14771" y="11037"/>
                  </a:cxn>
                  <a:cxn ang="0">
                    <a:pos x="10065" y="11084"/>
                  </a:cxn>
                  <a:cxn ang="0">
                    <a:pos x="9618" y="11349"/>
                  </a:cxn>
                  <a:cxn ang="0">
                    <a:pos x="9434" y="12051"/>
                  </a:cxn>
                  <a:cxn ang="0">
                    <a:pos x="9618" y="18748"/>
                  </a:cxn>
                  <a:cxn ang="0">
                    <a:pos x="10662" y="19904"/>
                  </a:cxn>
                  <a:cxn ang="0">
                    <a:pos x="12499" y="20539"/>
                  </a:cxn>
                  <a:cxn ang="0">
                    <a:pos x="13807" y="20899"/>
                  </a:cxn>
                  <a:cxn ang="0">
                    <a:pos x="13784" y="21420"/>
                  </a:cxn>
                  <a:cxn ang="0">
                    <a:pos x="12969" y="21600"/>
                  </a:cxn>
                  <a:cxn ang="0">
                    <a:pos x="9824" y="21515"/>
                  </a:cxn>
                  <a:cxn ang="0">
                    <a:pos x="5773" y="21496"/>
                  </a:cxn>
                  <a:cxn ang="0">
                    <a:pos x="1894" y="21553"/>
                  </a:cxn>
                  <a:cxn ang="0">
                    <a:pos x="1469" y="21117"/>
                  </a:cxn>
                  <a:cxn ang="0">
                    <a:pos x="1951" y="20624"/>
                  </a:cxn>
                  <a:cxn ang="0">
                    <a:pos x="3684" y="20046"/>
                  </a:cxn>
                  <a:cxn ang="0">
                    <a:pos x="4384" y="18928"/>
                  </a:cxn>
                  <a:cxn ang="0">
                    <a:pos x="4453" y="3022"/>
                  </a:cxn>
                  <a:cxn ang="0">
                    <a:pos x="3638" y="1933"/>
                  </a:cxn>
                  <a:cxn ang="0">
                    <a:pos x="2250" y="1431"/>
                  </a:cxn>
                  <a:cxn ang="0">
                    <a:pos x="103" y="815"/>
                  </a:cxn>
                  <a:cxn ang="0">
                    <a:pos x="57" y="322"/>
                  </a:cxn>
                  <a:cxn ang="0">
                    <a:pos x="436" y="66"/>
                  </a:cxn>
                  <a:cxn ang="0">
                    <a:pos x="1561" y="0"/>
                  </a:cxn>
                  <a:cxn ang="0">
                    <a:pos x="5165" y="66"/>
                  </a:cxn>
                  <a:cxn ang="0">
                    <a:pos x="11489" y="114"/>
                  </a:cxn>
                  <a:cxn ang="0">
                    <a:pos x="15253" y="66"/>
                  </a:cxn>
                  <a:cxn ang="0">
                    <a:pos x="19328" y="0"/>
                  </a:cxn>
                  <a:cxn ang="0">
                    <a:pos x="21015" y="85"/>
                  </a:cxn>
                  <a:cxn ang="0">
                    <a:pos x="21359" y="369"/>
                  </a:cxn>
                  <a:cxn ang="0">
                    <a:pos x="21600" y="3979"/>
                  </a:cxn>
                  <a:cxn ang="0">
                    <a:pos x="21451" y="4756"/>
                  </a:cxn>
                  <a:cxn ang="0">
                    <a:pos x="21038" y="4983"/>
                  </a:cxn>
                  <a:cxn ang="0">
                    <a:pos x="20303" y="4765"/>
                  </a:cxn>
                  <a:cxn ang="0">
                    <a:pos x="19959" y="3553"/>
                  </a:cxn>
                  <a:cxn ang="0">
                    <a:pos x="19167" y="2416"/>
                  </a:cxn>
                  <a:cxn ang="0">
                    <a:pos x="16837" y="1592"/>
                  </a:cxn>
                  <a:cxn ang="0">
                    <a:pos x="12177" y="1449"/>
                  </a:cxn>
                  <a:cxn ang="0">
                    <a:pos x="10375" y="1620"/>
                  </a:cxn>
                  <a:cxn ang="0">
                    <a:pos x="9664" y="2056"/>
                  </a:cxn>
                  <a:cxn ang="0">
                    <a:pos x="9446" y="2861"/>
                  </a:cxn>
                </a:cxnLst>
                <a:rect l="0" t="0" r="r" b="b"/>
                <a:pathLst>
                  <a:path w="21600" h="21600">
                    <a:moveTo>
                      <a:pt x="9434" y="7835"/>
                    </a:moveTo>
                    <a:lnTo>
                      <a:pt x="9434" y="8271"/>
                    </a:lnTo>
                    <a:lnTo>
                      <a:pt x="9457" y="8621"/>
                    </a:lnTo>
                    <a:lnTo>
                      <a:pt x="9480" y="8773"/>
                    </a:lnTo>
                    <a:lnTo>
                      <a:pt x="9515" y="8896"/>
                    </a:lnTo>
                    <a:lnTo>
                      <a:pt x="9538" y="8953"/>
                    </a:lnTo>
                    <a:lnTo>
                      <a:pt x="9572" y="9000"/>
                    </a:lnTo>
                    <a:lnTo>
                      <a:pt x="9606" y="9047"/>
                    </a:lnTo>
                    <a:lnTo>
                      <a:pt x="9641" y="9095"/>
                    </a:lnTo>
                    <a:lnTo>
                      <a:pt x="9687" y="9133"/>
                    </a:lnTo>
                    <a:lnTo>
                      <a:pt x="9733" y="9161"/>
                    </a:lnTo>
                    <a:lnTo>
                      <a:pt x="9790" y="9189"/>
                    </a:lnTo>
                    <a:lnTo>
                      <a:pt x="9847" y="9227"/>
                    </a:lnTo>
                    <a:lnTo>
                      <a:pt x="9997" y="9275"/>
                    </a:lnTo>
                    <a:lnTo>
                      <a:pt x="10146" y="9303"/>
                    </a:lnTo>
                    <a:lnTo>
                      <a:pt x="10352" y="9332"/>
                    </a:lnTo>
                    <a:lnTo>
                      <a:pt x="10582" y="9351"/>
                    </a:lnTo>
                    <a:lnTo>
                      <a:pt x="10834" y="9360"/>
                    </a:lnTo>
                    <a:lnTo>
                      <a:pt x="11144" y="9360"/>
                    </a:lnTo>
                    <a:lnTo>
                      <a:pt x="13658" y="9360"/>
                    </a:lnTo>
                    <a:lnTo>
                      <a:pt x="13968" y="9351"/>
                    </a:lnTo>
                    <a:lnTo>
                      <a:pt x="14266" y="9332"/>
                    </a:lnTo>
                    <a:lnTo>
                      <a:pt x="14542" y="9294"/>
                    </a:lnTo>
                    <a:lnTo>
                      <a:pt x="14806" y="9246"/>
                    </a:lnTo>
                    <a:lnTo>
                      <a:pt x="15047" y="9171"/>
                    </a:lnTo>
                    <a:lnTo>
                      <a:pt x="15265" y="9104"/>
                    </a:lnTo>
                    <a:lnTo>
                      <a:pt x="15483" y="9009"/>
                    </a:lnTo>
                    <a:lnTo>
                      <a:pt x="15678" y="8924"/>
                    </a:lnTo>
                    <a:lnTo>
                      <a:pt x="15850" y="8820"/>
                    </a:lnTo>
                    <a:lnTo>
                      <a:pt x="16022" y="8716"/>
                    </a:lnTo>
                    <a:lnTo>
                      <a:pt x="16183" y="8593"/>
                    </a:lnTo>
                    <a:lnTo>
                      <a:pt x="16332" y="8469"/>
                    </a:lnTo>
                    <a:lnTo>
                      <a:pt x="16470" y="8346"/>
                    </a:lnTo>
                    <a:lnTo>
                      <a:pt x="16596" y="8214"/>
                    </a:lnTo>
                    <a:lnTo>
                      <a:pt x="16711" y="8081"/>
                    </a:lnTo>
                    <a:lnTo>
                      <a:pt x="16826" y="7948"/>
                    </a:lnTo>
                    <a:lnTo>
                      <a:pt x="17021" y="7693"/>
                    </a:lnTo>
                    <a:lnTo>
                      <a:pt x="17193" y="7437"/>
                    </a:lnTo>
                    <a:lnTo>
                      <a:pt x="17330" y="7200"/>
                    </a:lnTo>
                    <a:lnTo>
                      <a:pt x="17480" y="6982"/>
                    </a:lnTo>
                    <a:lnTo>
                      <a:pt x="17537" y="6897"/>
                    </a:lnTo>
                    <a:lnTo>
                      <a:pt x="17606" y="6802"/>
                    </a:lnTo>
                    <a:lnTo>
                      <a:pt x="17675" y="6736"/>
                    </a:lnTo>
                    <a:lnTo>
                      <a:pt x="17744" y="6660"/>
                    </a:lnTo>
                    <a:lnTo>
                      <a:pt x="17801" y="6613"/>
                    </a:lnTo>
                    <a:lnTo>
                      <a:pt x="17881" y="6584"/>
                    </a:lnTo>
                    <a:lnTo>
                      <a:pt x="17950" y="6556"/>
                    </a:lnTo>
                    <a:lnTo>
                      <a:pt x="18019" y="6546"/>
                    </a:lnTo>
                    <a:lnTo>
                      <a:pt x="18134" y="6546"/>
                    </a:lnTo>
                    <a:lnTo>
                      <a:pt x="18237" y="6556"/>
                    </a:lnTo>
                    <a:lnTo>
                      <a:pt x="18306" y="6556"/>
                    </a:lnTo>
                    <a:lnTo>
                      <a:pt x="18363" y="6575"/>
                    </a:lnTo>
                    <a:lnTo>
                      <a:pt x="18421" y="6594"/>
                    </a:lnTo>
                    <a:lnTo>
                      <a:pt x="18478" y="6613"/>
                    </a:lnTo>
                    <a:lnTo>
                      <a:pt x="18536" y="6651"/>
                    </a:lnTo>
                    <a:lnTo>
                      <a:pt x="18582" y="6707"/>
                    </a:lnTo>
                    <a:lnTo>
                      <a:pt x="18627" y="6764"/>
                    </a:lnTo>
                    <a:lnTo>
                      <a:pt x="18662" y="6840"/>
                    </a:lnTo>
                    <a:lnTo>
                      <a:pt x="18696" y="6935"/>
                    </a:lnTo>
                    <a:lnTo>
                      <a:pt x="18742" y="7039"/>
                    </a:lnTo>
                    <a:lnTo>
                      <a:pt x="18754" y="7162"/>
                    </a:lnTo>
                    <a:lnTo>
                      <a:pt x="18765" y="7314"/>
                    </a:lnTo>
                    <a:lnTo>
                      <a:pt x="19052" y="12742"/>
                    </a:lnTo>
                    <a:lnTo>
                      <a:pt x="19064" y="12922"/>
                    </a:lnTo>
                    <a:lnTo>
                      <a:pt x="19087" y="13140"/>
                    </a:lnTo>
                    <a:lnTo>
                      <a:pt x="19087" y="13263"/>
                    </a:lnTo>
                    <a:lnTo>
                      <a:pt x="19098" y="13386"/>
                    </a:lnTo>
                    <a:lnTo>
                      <a:pt x="19087" y="13509"/>
                    </a:lnTo>
                    <a:lnTo>
                      <a:pt x="19075" y="13633"/>
                    </a:lnTo>
                    <a:lnTo>
                      <a:pt x="19052" y="13756"/>
                    </a:lnTo>
                    <a:lnTo>
                      <a:pt x="19006" y="13860"/>
                    </a:lnTo>
                    <a:lnTo>
                      <a:pt x="18960" y="13964"/>
                    </a:lnTo>
                    <a:lnTo>
                      <a:pt x="18868" y="14049"/>
                    </a:lnTo>
                    <a:lnTo>
                      <a:pt x="18834" y="14097"/>
                    </a:lnTo>
                    <a:lnTo>
                      <a:pt x="18788" y="14125"/>
                    </a:lnTo>
                    <a:lnTo>
                      <a:pt x="18731" y="14154"/>
                    </a:lnTo>
                    <a:lnTo>
                      <a:pt x="18662" y="14182"/>
                    </a:lnTo>
                    <a:lnTo>
                      <a:pt x="18604" y="14201"/>
                    </a:lnTo>
                    <a:lnTo>
                      <a:pt x="18536" y="14211"/>
                    </a:lnTo>
                    <a:lnTo>
                      <a:pt x="18444" y="14220"/>
                    </a:lnTo>
                    <a:lnTo>
                      <a:pt x="18363" y="14220"/>
                    </a:lnTo>
                    <a:lnTo>
                      <a:pt x="18249" y="14220"/>
                    </a:lnTo>
                    <a:lnTo>
                      <a:pt x="18157" y="14192"/>
                    </a:lnTo>
                    <a:lnTo>
                      <a:pt x="18065" y="14154"/>
                    </a:lnTo>
                    <a:lnTo>
                      <a:pt x="17985" y="14097"/>
                    </a:lnTo>
                    <a:lnTo>
                      <a:pt x="17916" y="14012"/>
                    </a:lnTo>
                    <a:lnTo>
                      <a:pt x="17858" y="13936"/>
                    </a:lnTo>
                    <a:lnTo>
                      <a:pt x="17790" y="13832"/>
                    </a:lnTo>
                    <a:lnTo>
                      <a:pt x="17744" y="13727"/>
                    </a:lnTo>
                    <a:lnTo>
                      <a:pt x="17537" y="13206"/>
                    </a:lnTo>
                    <a:lnTo>
                      <a:pt x="17285" y="12609"/>
                    </a:lnTo>
                    <a:lnTo>
                      <a:pt x="17216" y="12467"/>
                    </a:lnTo>
                    <a:lnTo>
                      <a:pt x="17124" y="12316"/>
                    </a:lnTo>
                    <a:lnTo>
                      <a:pt x="17021" y="12164"/>
                    </a:lnTo>
                    <a:lnTo>
                      <a:pt x="16906" y="12022"/>
                    </a:lnTo>
                    <a:lnTo>
                      <a:pt x="16780" y="11880"/>
                    </a:lnTo>
                    <a:lnTo>
                      <a:pt x="16642" y="11747"/>
                    </a:lnTo>
                    <a:lnTo>
                      <a:pt x="16470" y="11624"/>
                    </a:lnTo>
                    <a:lnTo>
                      <a:pt x="16298" y="11501"/>
                    </a:lnTo>
                    <a:lnTo>
                      <a:pt x="16114" y="11397"/>
                    </a:lnTo>
                    <a:lnTo>
                      <a:pt x="15896" y="11293"/>
                    </a:lnTo>
                    <a:lnTo>
                      <a:pt x="15643" y="11217"/>
                    </a:lnTo>
                    <a:lnTo>
                      <a:pt x="15379" y="11132"/>
                    </a:lnTo>
                    <a:lnTo>
                      <a:pt x="15092" y="11084"/>
                    </a:lnTo>
                    <a:lnTo>
                      <a:pt x="14771" y="11037"/>
                    </a:lnTo>
                    <a:lnTo>
                      <a:pt x="14427" y="10999"/>
                    </a:lnTo>
                    <a:lnTo>
                      <a:pt x="14048" y="10999"/>
                    </a:lnTo>
                    <a:lnTo>
                      <a:pt x="11098" y="10999"/>
                    </a:lnTo>
                    <a:lnTo>
                      <a:pt x="10777" y="10999"/>
                    </a:lnTo>
                    <a:lnTo>
                      <a:pt x="10502" y="11018"/>
                    </a:lnTo>
                    <a:lnTo>
                      <a:pt x="10261" y="11046"/>
                    </a:lnTo>
                    <a:lnTo>
                      <a:pt x="10065" y="11084"/>
                    </a:lnTo>
                    <a:lnTo>
                      <a:pt x="9974" y="11113"/>
                    </a:lnTo>
                    <a:lnTo>
                      <a:pt x="9893" y="11141"/>
                    </a:lnTo>
                    <a:lnTo>
                      <a:pt x="9836" y="11169"/>
                    </a:lnTo>
                    <a:lnTo>
                      <a:pt x="9756" y="11217"/>
                    </a:lnTo>
                    <a:lnTo>
                      <a:pt x="9710" y="11255"/>
                    </a:lnTo>
                    <a:lnTo>
                      <a:pt x="9664" y="11293"/>
                    </a:lnTo>
                    <a:lnTo>
                      <a:pt x="9618" y="11349"/>
                    </a:lnTo>
                    <a:lnTo>
                      <a:pt x="9583" y="11406"/>
                    </a:lnTo>
                    <a:lnTo>
                      <a:pt x="9538" y="11463"/>
                    </a:lnTo>
                    <a:lnTo>
                      <a:pt x="9515" y="11529"/>
                    </a:lnTo>
                    <a:lnTo>
                      <a:pt x="9492" y="11605"/>
                    </a:lnTo>
                    <a:lnTo>
                      <a:pt x="9469" y="11681"/>
                    </a:lnTo>
                    <a:lnTo>
                      <a:pt x="9446" y="11852"/>
                    </a:lnTo>
                    <a:lnTo>
                      <a:pt x="9434" y="12051"/>
                    </a:lnTo>
                    <a:lnTo>
                      <a:pt x="9423" y="12534"/>
                    </a:lnTo>
                    <a:lnTo>
                      <a:pt x="9434" y="13131"/>
                    </a:lnTo>
                    <a:lnTo>
                      <a:pt x="9434" y="17659"/>
                    </a:lnTo>
                    <a:lnTo>
                      <a:pt x="9446" y="17962"/>
                    </a:lnTo>
                    <a:lnTo>
                      <a:pt x="9480" y="18246"/>
                    </a:lnTo>
                    <a:lnTo>
                      <a:pt x="9538" y="18502"/>
                    </a:lnTo>
                    <a:lnTo>
                      <a:pt x="9618" y="18748"/>
                    </a:lnTo>
                    <a:lnTo>
                      <a:pt x="9721" y="18957"/>
                    </a:lnTo>
                    <a:lnTo>
                      <a:pt x="9847" y="19156"/>
                    </a:lnTo>
                    <a:lnTo>
                      <a:pt x="9974" y="19345"/>
                    </a:lnTo>
                    <a:lnTo>
                      <a:pt x="10134" y="19506"/>
                    </a:lnTo>
                    <a:lnTo>
                      <a:pt x="10295" y="19658"/>
                    </a:lnTo>
                    <a:lnTo>
                      <a:pt x="10479" y="19781"/>
                    </a:lnTo>
                    <a:lnTo>
                      <a:pt x="10662" y="19904"/>
                    </a:lnTo>
                    <a:lnTo>
                      <a:pt x="10846" y="20018"/>
                    </a:lnTo>
                    <a:lnTo>
                      <a:pt x="11041" y="20103"/>
                    </a:lnTo>
                    <a:lnTo>
                      <a:pt x="11248" y="20198"/>
                    </a:lnTo>
                    <a:lnTo>
                      <a:pt x="11466" y="20264"/>
                    </a:lnTo>
                    <a:lnTo>
                      <a:pt x="11672" y="20340"/>
                    </a:lnTo>
                    <a:lnTo>
                      <a:pt x="12097" y="20444"/>
                    </a:lnTo>
                    <a:lnTo>
                      <a:pt x="12499" y="20539"/>
                    </a:lnTo>
                    <a:lnTo>
                      <a:pt x="12877" y="20615"/>
                    </a:lnTo>
                    <a:lnTo>
                      <a:pt x="13222" y="20681"/>
                    </a:lnTo>
                    <a:lnTo>
                      <a:pt x="13371" y="20719"/>
                    </a:lnTo>
                    <a:lnTo>
                      <a:pt x="13509" y="20757"/>
                    </a:lnTo>
                    <a:lnTo>
                      <a:pt x="13623" y="20795"/>
                    </a:lnTo>
                    <a:lnTo>
                      <a:pt x="13738" y="20842"/>
                    </a:lnTo>
                    <a:lnTo>
                      <a:pt x="13807" y="20899"/>
                    </a:lnTo>
                    <a:lnTo>
                      <a:pt x="13864" y="20946"/>
                    </a:lnTo>
                    <a:lnTo>
                      <a:pt x="13899" y="21013"/>
                    </a:lnTo>
                    <a:lnTo>
                      <a:pt x="13933" y="21088"/>
                    </a:lnTo>
                    <a:lnTo>
                      <a:pt x="13922" y="21183"/>
                    </a:lnTo>
                    <a:lnTo>
                      <a:pt x="13876" y="21278"/>
                    </a:lnTo>
                    <a:lnTo>
                      <a:pt x="13841" y="21354"/>
                    </a:lnTo>
                    <a:lnTo>
                      <a:pt x="13784" y="21420"/>
                    </a:lnTo>
                    <a:lnTo>
                      <a:pt x="13704" y="21467"/>
                    </a:lnTo>
                    <a:lnTo>
                      <a:pt x="13612" y="21505"/>
                    </a:lnTo>
                    <a:lnTo>
                      <a:pt x="13509" y="21543"/>
                    </a:lnTo>
                    <a:lnTo>
                      <a:pt x="13382" y="21562"/>
                    </a:lnTo>
                    <a:lnTo>
                      <a:pt x="13268" y="21572"/>
                    </a:lnTo>
                    <a:lnTo>
                      <a:pt x="13118" y="21581"/>
                    </a:lnTo>
                    <a:lnTo>
                      <a:pt x="12969" y="21600"/>
                    </a:lnTo>
                    <a:lnTo>
                      <a:pt x="12797" y="21600"/>
                    </a:lnTo>
                    <a:lnTo>
                      <a:pt x="12464" y="21581"/>
                    </a:lnTo>
                    <a:lnTo>
                      <a:pt x="12097" y="21581"/>
                    </a:lnTo>
                    <a:lnTo>
                      <a:pt x="11535" y="21572"/>
                    </a:lnTo>
                    <a:lnTo>
                      <a:pt x="10972" y="21562"/>
                    </a:lnTo>
                    <a:lnTo>
                      <a:pt x="10398" y="21543"/>
                    </a:lnTo>
                    <a:lnTo>
                      <a:pt x="9824" y="21515"/>
                    </a:lnTo>
                    <a:lnTo>
                      <a:pt x="9228" y="21496"/>
                    </a:lnTo>
                    <a:lnTo>
                      <a:pt x="8619" y="21477"/>
                    </a:lnTo>
                    <a:lnTo>
                      <a:pt x="7988" y="21458"/>
                    </a:lnTo>
                    <a:lnTo>
                      <a:pt x="7334" y="21458"/>
                    </a:lnTo>
                    <a:lnTo>
                      <a:pt x="6863" y="21458"/>
                    </a:lnTo>
                    <a:lnTo>
                      <a:pt x="6335" y="21477"/>
                    </a:lnTo>
                    <a:lnTo>
                      <a:pt x="5773" y="21496"/>
                    </a:lnTo>
                    <a:lnTo>
                      <a:pt x="5153" y="21515"/>
                    </a:lnTo>
                    <a:lnTo>
                      <a:pt x="4488" y="21543"/>
                    </a:lnTo>
                    <a:lnTo>
                      <a:pt x="3787" y="21562"/>
                    </a:lnTo>
                    <a:lnTo>
                      <a:pt x="3041" y="21572"/>
                    </a:lnTo>
                    <a:lnTo>
                      <a:pt x="2238" y="21581"/>
                    </a:lnTo>
                    <a:lnTo>
                      <a:pt x="2054" y="21572"/>
                    </a:lnTo>
                    <a:lnTo>
                      <a:pt x="1894" y="21553"/>
                    </a:lnTo>
                    <a:lnTo>
                      <a:pt x="1767" y="21524"/>
                    </a:lnTo>
                    <a:lnTo>
                      <a:pt x="1653" y="21486"/>
                    </a:lnTo>
                    <a:lnTo>
                      <a:pt x="1572" y="21439"/>
                    </a:lnTo>
                    <a:lnTo>
                      <a:pt x="1515" y="21373"/>
                    </a:lnTo>
                    <a:lnTo>
                      <a:pt x="1492" y="21306"/>
                    </a:lnTo>
                    <a:lnTo>
                      <a:pt x="1469" y="21240"/>
                    </a:lnTo>
                    <a:lnTo>
                      <a:pt x="1469" y="21117"/>
                    </a:lnTo>
                    <a:lnTo>
                      <a:pt x="1515" y="21003"/>
                    </a:lnTo>
                    <a:lnTo>
                      <a:pt x="1549" y="20918"/>
                    </a:lnTo>
                    <a:lnTo>
                      <a:pt x="1595" y="20833"/>
                    </a:lnTo>
                    <a:lnTo>
                      <a:pt x="1664" y="20776"/>
                    </a:lnTo>
                    <a:lnTo>
                      <a:pt x="1756" y="20719"/>
                    </a:lnTo>
                    <a:lnTo>
                      <a:pt x="1836" y="20662"/>
                    </a:lnTo>
                    <a:lnTo>
                      <a:pt x="1951" y="20624"/>
                    </a:lnTo>
                    <a:lnTo>
                      <a:pt x="2433" y="20501"/>
                    </a:lnTo>
                    <a:lnTo>
                      <a:pt x="2984" y="20378"/>
                    </a:lnTo>
                    <a:lnTo>
                      <a:pt x="3133" y="20321"/>
                    </a:lnTo>
                    <a:lnTo>
                      <a:pt x="3282" y="20274"/>
                    </a:lnTo>
                    <a:lnTo>
                      <a:pt x="3409" y="20217"/>
                    </a:lnTo>
                    <a:lnTo>
                      <a:pt x="3546" y="20132"/>
                    </a:lnTo>
                    <a:lnTo>
                      <a:pt x="3684" y="20046"/>
                    </a:lnTo>
                    <a:lnTo>
                      <a:pt x="3799" y="19942"/>
                    </a:lnTo>
                    <a:lnTo>
                      <a:pt x="3925" y="19828"/>
                    </a:lnTo>
                    <a:lnTo>
                      <a:pt x="4028" y="19686"/>
                    </a:lnTo>
                    <a:lnTo>
                      <a:pt x="4143" y="19525"/>
                    </a:lnTo>
                    <a:lnTo>
                      <a:pt x="4224" y="19355"/>
                    </a:lnTo>
                    <a:lnTo>
                      <a:pt x="4304" y="19156"/>
                    </a:lnTo>
                    <a:lnTo>
                      <a:pt x="4384" y="18928"/>
                    </a:lnTo>
                    <a:lnTo>
                      <a:pt x="4430" y="18673"/>
                    </a:lnTo>
                    <a:lnTo>
                      <a:pt x="4476" y="18407"/>
                    </a:lnTo>
                    <a:lnTo>
                      <a:pt x="4499" y="18095"/>
                    </a:lnTo>
                    <a:lnTo>
                      <a:pt x="4511" y="17763"/>
                    </a:lnTo>
                    <a:lnTo>
                      <a:pt x="4511" y="3496"/>
                    </a:lnTo>
                    <a:lnTo>
                      <a:pt x="4499" y="3240"/>
                    </a:lnTo>
                    <a:lnTo>
                      <a:pt x="4453" y="3022"/>
                    </a:lnTo>
                    <a:lnTo>
                      <a:pt x="4396" y="2814"/>
                    </a:lnTo>
                    <a:lnTo>
                      <a:pt x="4327" y="2634"/>
                    </a:lnTo>
                    <a:lnTo>
                      <a:pt x="4212" y="2463"/>
                    </a:lnTo>
                    <a:lnTo>
                      <a:pt x="4086" y="2302"/>
                    </a:lnTo>
                    <a:lnTo>
                      <a:pt x="3960" y="2169"/>
                    </a:lnTo>
                    <a:lnTo>
                      <a:pt x="3799" y="2046"/>
                    </a:lnTo>
                    <a:lnTo>
                      <a:pt x="3638" y="1933"/>
                    </a:lnTo>
                    <a:lnTo>
                      <a:pt x="3466" y="1828"/>
                    </a:lnTo>
                    <a:lnTo>
                      <a:pt x="3282" y="1753"/>
                    </a:lnTo>
                    <a:lnTo>
                      <a:pt x="3087" y="1667"/>
                    </a:lnTo>
                    <a:lnTo>
                      <a:pt x="2881" y="1601"/>
                    </a:lnTo>
                    <a:lnTo>
                      <a:pt x="2674" y="1544"/>
                    </a:lnTo>
                    <a:lnTo>
                      <a:pt x="2468" y="1478"/>
                    </a:lnTo>
                    <a:lnTo>
                      <a:pt x="2250" y="1431"/>
                    </a:lnTo>
                    <a:lnTo>
                      <a:pt x="1423" y="1269"/>
                    </a:lnTo>
                    <a:lnTo>
                      <a:pt x="700" y="1108"/>
                    </a:lnTo>
                    <a:lnTo>
                      <a:pt x="539" y="1061"/>
                    </a:lnTo>
                    <a:lnTo>
                      <a:pt x="413" y="1014"/>
                    </a:lnTo>
                    <a:lnTo>
                      <a:pt x="287" y="947"/>
                    </a:lnTo>
                    <a:lnTo>
                      <a:pt x="195" y="881"/>
                    </a:lnTo>
                    <a:lnTo>
                      <a:pt x="103" y="815"/>
                    </a:lnTo>
                    <a:lnTo>
                      <a:pt x="46" y="720"/>
                    </a:lnTo>
                    <a:lnTo>
                      <a:pt x="11" y="635"/>
                    </a:lnTo>
                    <a:lnTo>
                      <a:pt x="0" y="521"/>
                    </a:lnTo>
                    <a:lnTo>
                      <a:pt x="0" y="474"/>
                    </a:lnTo>
                    <a:lnTo>
                      <a:pt x="11" y="426"/>
                    </a:lnTo>
                    <a:lnTo>
                      <a:pt x="23" y="369"/>
                    </a:lnTo>
                    <a:lnTo>
                      <a:pt x="57" y="322"/>
                    </a:lnTo>
                    <a:lnTo>
                      <a:pt x="80" y="275"/>
                    </a:lnTo>
                    <a:lnTo>
                      <a:pt x="126" y="227"/>
                    </a:lnTo>
                    <a:lnTo>
                      <a:pt x="184" y="189"/>
                    </a:lnTo>
                    <a:lnTo>
                      <a:pt x="230" y="152"/>
                    </a:lnTo>
                    <a:lnTo>
                      <a:pt x="287" y="123"/>
                    </a:lnTo>
                    <a:lnTo>
                      <a:pt x="356" y="95"/>
                    </a:lnTo>
                    <a:lnTo>
                      <a:pt x="436" y="66"/>
                    </a:lnTo>
                    <a:lnTo>
                      <a:pt x="516" y="38"/>
                    </a:lnTo>
                    <a:lnTo>
                      <a:pt x="597" y="19"/>
                    </a:lnTo>
                    <a:lnTo>
                      <a:pt x="689" y="9"/>
                    </a:lnTo>
                    <a:lnTo>
                      <a:pt x="780" y="0"/>
                    </a:lnTo>
                    <a:lnTo>
                      <a:pt x="895" y="0"/>
                    </a:lnTo>
                    <a:lnTo>
                      <a:pt x="1205" y="0"/>
                    </a:lnTo>
                    <a:lnTo>
                      <a:pt x="1561" y="0"/>
                    </a:lnTo>
                    <a:lnTo>
                      <a:pt x="1963" y="9"/>
                    </a:lnTo>
                    <a:lnTo>
                      <a:pt x="2387" y="9"/>
                    </a:lnTo>
                    <a:lnTo>
                      <a:pt x="2846" y="19"/>
                    </a:lnTo>
                    <a:lnTo>
                      <a:pt x="3351" y="28"/>
                    </a:lnTo>
                    <a:lnTo>
                      <a:pt x="3914" y="38"/>
                    </a:lnTo>
                    <a:lnTo>
                      <a:pt x="4511" y="47"/>
                    </a:lnTo>
                    <a:lnTo>
                      <a:pt x="5165" y="66"/>
                    </a:lnTo>
                    <a:lnTo>
                      <a:pt x="5888" y="76"/>
                    </a:lnTo>
                    <a:lnTo>
                      <a:pt x="6657" y="85"/>
                    </a:lnTo>
                    <a:lnTo>
                      <a:pt x="7483" y="95"/>
                    </a:lnTo>
                    <a:lnTo>
                      <a:pt x="8378" y="104"/>
                    </a:lnTo>
                    <a:lnTo>
                      <a:pt x="9354" y="104"/>
                    </a:lnTo>
                    <a:lnTo>
                      <a:pt x="10375" y="104"/>
                    </a:lnTo>
                    <a:lnTo>
                      <a:pt x="11489" y="114"/>
                    </a:lnTo>
                    <a:lnTo>
                      <a:pt x="12028" y="104"/>
                    </a:lnTo>
                    <a:lnTo>
                      <a:pt x="12556" y="104"/>
                    </a:lnTo>
                    <a:lnTo>
                      <a:pt x="13095" y="104"/>
                    </a:lnTo>
                    <a:lnTo>
                      <a:pt x="13623" y="95"/>
                    </a:lnTo>
                    <a:lnTo>
                      <a:pt x="14163" y="85"/>
                    </a:lnTo>
                    <a:lnTo>
                      <a:pt x="14702" y="76"/>
                    </a:lnTo>
                    <a:lnTo>
                      <a:pt x="15253" y="66"/>
                    </a:lnTo>
                    <a:lnTo>
                      <a:pt x="15804" y="47"/>
                    </a:lnTo>
                    <a:lnTo>
                      <a:pt x="16366" y="38"/>
                    </a:lnTo>
                    <a:lnTo>
                      <a:pt x="16929" y="28"/>
                    </a:lnTo>
                    <a:lnTo>
                      <a:pt x="17514" y="19"/>
                    </a:lnTo>
                    <a:lnTo>
                      <a:pt x="18111" y="9"/>
                    </a:lnTo>
                    <a:lnTo>
                      <a:pt x="18719" y="9"/>
                    </a:lnTo>
                    <a:lnTo>
                      <a:pt x="19328" y="0"/>
                    </a:lnTo>
                    <a:lnTo>
                      <a:pt x="19959" y="0"/>
                    </a:lnTo>
                    <a:lnTo>
                      <a:pt x="20613" y="0"/>
                    </a:lnTo>
                    <a:lnTo>
                      <a:pt x="20705" y="0"/>
                    </a:lnTo>
                    <a:lnTo>
                      <a:pt x="20785" y="9"/>
                    </a:lnTo>
                    <a:lnTo>
                      <a:pt x="20865" y="28"/>
                    </a:lnTo>
                    <a:lnTo>
                      <a:pt x="20946" y="47"/>
                    </a:lnTo>
                    <a:lnTo>
                      <a:pt x="21015" y="85"/>
                    </a:lnTo>
                    <a:lnTo>
                      <a:pt x="21084" y="114"/>
                    </a:lnTo>
                    <a:lnTo>
                      <a:pt x="21141" y="142"/>
                    </a:lnTo>
                    <a:lnTo>
                      <a:pt x="21198" y="180"/>
                    </a:lnTo>
                    <a:lnTo>
                      <a:pt x="21244" y="218"/>
                    </a:lnTo>
                    <a:lnTo>
                      <a:pt x="21279" y="275"/>
                    </a:lnTo>
                    <a:lnTo>
                      <a:pt x="21313" y="322"/>
                    </a:lnTo>
                    <a:lnTo>
                      <a:pt x="21359" y="369"/>
                    </a:lnTo>
                    <a:lnTo>
                      <a:pt x="21382" y="407"/>
                    </a:lnTo>
                    <a:lnTo>
                      <a:pt x="21393" y="464"/>
                    </a:lnTo>
                    <a:lnTo>
                      <a:pt x="21405" y="512"/>
                    </a:lnTo>
                    <a:lnTo>
                      <a:pt x="21405" y="559"/>
                    </a:lnTo>
                    <a:lnTo>
                      <a:pt x="21566" y="3600"/>
                    </a:lnTo>
                    <a:lnTo>
                      <a:pt x="21577" y="3771"/>
                    </a:lnTo>
                    <a:lnTo>
                      <a:pt x="21600" y="3979"/>
                    </a:lnTo>
                    <a:lnTo>
                      <a:pt x="21600" y="4102"/>
                    </a:lnTo>
                    <a:lnTo>
                      <a:pt x="21600" y="4216"/>
                    </a:lnTo>
                    <a:lnTo>
                      <a:pt x="21600" y="4329"/>
                    </a:lnTo>
                    <a:lnTo>
                      <a:pt x="21577" y="4443"/>
                    </a:lnTo>
                    <a:lnTo>
                      <a:pt x="21554" y="4557"/>
                    </a:lnTo>
                    <a:lnTo>
                      <a:pt x="21508" y="4661"/>
                    </a:lnTo>
                    <a:lnTo>
                      <a:pt x="21451" y="4756"/>
                    </a:lnTo>
                    <a:lnTo>
                      <a:pt x="21382" y="4832"/>
                    </a:lnTo>
                    <a:lnTo>
                      <a:pt x="21336" y="4869"/>
                    </a:lnTo>
                    <a:lnTo>
                      <a:pt x="21279" y="4898"/>
                    </a:lnTo>
                    <a:lnTo>
                      <a:pt x="21233" y="4936"/>
                    </a:lnTo>
                    <a:lnTo>
                      <a:pt x="21175" y="4955"/>
                    </a:lnTo>
                    <a:lnTo>
                      <a:pt x="21118" y="4974"/>
                    </a:lnTo>
                    <a:lnTo>
                      <a:pt x="21038" y="4983"/>
                    </a:lnTo>
                    <a:lnTo>
                      <a:pt x="20957" y="4993"/>
                    </a:lnTo>
                    <a:lnTo>
                      <a:pt x="20865" y="4993"/>
                    </a:lnTo>
                    <a:lnTo>
                      <a:pt x="20716" y="4983"/>
                    </a:lnTo>
                    <a:lnTo>
                      <a:pt x="20579" y="4955"/>
                    </a:lnTo>
                    <a:lnTo>
                      <a:pt x="20475" y="4917"/>
                    </a:lnTo>
                    <a:lnTo>
                      <a:pt x="20372" y="4841"/>
                    </a:lnTo>
                    <a:lnTo>
                      <a:pt x="20303" y="4765"/>
                    </a:lnTo>
                    <a:lnTo>
                      <a:pt x="20246" y="4671"/>
                    </a:lnTo>
                    <a:lnTo>
                      <a:pt x="20188" y="4566"/>
                    </a:lnTo>
                    <a:lnTo>
                      <a:pt x="20154" y="4443"/>
                    </a:lnTo>
                    <a:lnTo>
                      <a:pt x="20096" y="4168"/>
                    </a:lnTo>
                    <a:lnTo>
                      <a:pt x="20039" y="3875"/>
                    </a:lnTo>
                    <a:lnTo>
                      <a:pt x="19993" y="3714"/>
                    </a:lnTo>
                    <a:lnTo>
                      <a:pt x="19959" y="3553"/>
                    </a:lnTo>
                    <a:lnTo>
                      <a:pt x="19901" y="3382"/>
                    </a:lnTo>
                    <a:lnTo>
                      <a:pt x="19833" y="3221"/>
                    </a:lnTo>
                    <a:lnTo>
                      <a:pt x="19741" y="3051"/>
                    </a:lnTo>
                    <a:lnTo>
                      <a:pt x="19637" y="2880"/>
                    </a:lnTo>
                    <a:lnTo>
                      <a:pt x="19500" y="2719"/>
                    </a:lnTo>
                    <a:lnTo>
                      <a:pt x="19350" y="2558"/>
                    </a:lnTo>
                    <a:lnTo>
                      <a:pt x="19167" y="2416"/>
                    </a:lnTo>
                    <a:lnTo>
                      <a:pt x="18960" y="2264"/>
                    </a:lnTo>
                    <a:lnTo>
                      <a:pt x="18696" y="2122"/>
                    </a:lnTo>
                    <a:lnTo>
                      <a:pt x="18409" y="1989"/>
                    </a:lnTo>
                    <a:lnTo>
                      <a:pt x="18088" y="1876"/>
                    </a:lnTo>
                    <a:lnTo>
                      <a:pt x="17721" y="1772"/>
                    </a:lnTo>
                    <a:lnTo>
                      <a:pt x="17296" y="1667"/>
                    </a:lnTo>
                    <a:lnTo>
                      <a:pt x="16837" y="1592"/>
                    </a:lnTo>
                    <a:lnTo>
                      <a:pt x="16321" y="1535"/>
                    </a:lnTo>
                    <a:lnTo>
                      <a:pt x="15747" y="1478"/>
                    </a:lnTo>
                    <a:lnTo>
                      <a:pt x="15115" y="1449"/>
                    </a:lnTo>
                    <a:lnTo>
                      <a:pt x="14427" y="1440"/>
                    </a:lnTo>
                    <a:lnTo>
                      <a:pt x="13577" y="1440"/>
                    </a:lnTo>
                    <a:lnTo>
                      <a:pt x="12831" y="1440"/>
                    </a:lnTo>
                    <a:lnTo>
                      <a:pt x="12177" y="1449"/>
                    </a:lnTo>
                    <a:lnTo>
                      <a:pt x="11603" y="1468"/>
                    </a:lnTo>
                    <a:lnTo>
                      <a:pt x="11351" y="1487"/>
                    </a:lnTo>
                    <a:lnTo>
                      <a:pt x="11121" y="1516"/>
                    </a:lnTo>
                    <a:lnTo>
                      <a:pt x="10915" y="1535"/>
                    </a:lnTo>
                    <a:lnTo>
                      <a:pt x="10720" y="1554"/>
                    </a:lnTo>
                    <a:lnTo>
                      <a:pt x="10536" y="1592"/>
                    </a:lnTo>
                    <a:lnTo>
                      <a:pt x="10375" y="1620"/>
                    </a:lnTo>
                    <a:lnTo>
                      <a:pt x="10249" y="1658"/>
                    </a:lnTo>
                    <a:lnTo>
                      <a:pt x="10111" y="1715"/>
                    </a:lnTo>
                    <a:lnTo>
                      <a:pt x="10008" y="1762"/>
                    </a:lnTo>
                    <a:lnTo>
                      <a:pt x="9893" y="1819"/>
                    </a:lnTo>
                    <a:lnTo>
                      <a:pt x="9813" y="1895"/>
                    </a:lnTo>
                    <a:lnTo>
                      <a:pt x="9733" y="1961"/>
                    </a:lnTo>
                    <a:lnTo>
                      <a:pt x="9664" y="2056"/>
                    </a:lnTo>
                    <a:lnTo>
                      <a:pt x="9618" y="2132"/>
                    </a:lnTo>
                    <a:lnTo>
                      <a:pt x="9572" y="2236"/>
                    </a:lnTo>
                    <a:lnTo>
                      <a:pt x="9526" y="2340"/>
                    </a:lnTo>
                    <a:lnTo>
                      <a:pt x="9492" y="2463"/>
                    </a:lnTo>
                    <a:lnTo>
                      <a:pt x="9469" y="2586"/>
                    </a:lnTo>
                    <a:lnTo>
                      <a:pt x="9457" y="2719"/>
                    </a:lnTo>
                    <a:lnTo>
                      <a:pt x="9446" y="2861"/>
                    </a:lnTo>
                    <a:lnTo>
                      <a:pt x="9434" y="3193"/>
                    </a:lnTo>
                    <a:lnTo>
                      <a:pt x="9434" y="3553"/>
                    </a:lnTo>
                    <a:lnTo>
                      <a:pt x="9434" y="7835"/>
                    </a:lnTo>
                    <a:close/>
                    <a:moveTo>
                      <a:pt x="9434" y="7835"/>
                    </a:moveTo>
                  </a:path>
                </a:pathLst>
              </a:custGeom>
              <a:solidFill>
                <a:srgbClr val="BDAE74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Freeform 45"/>
              <p:cNvSpPr>
                <a:spLocks/>
              </p:cNvSpPr>
              <p:nvPr/>
            </p:nvSpPr>
            <p:spPr bwMode="auto">
              <a:xfrm>
                <a:off x="1040" y="3"/>
                <a:ext cx="120" cy="126"/>
              </a:xfrm>
              <a:custGeom>
                <a:avLst/>
                <a:gdLst/>
                <a:ahLst/>
                <a:cxnLst>
                  <a:cxn ang="0">
                    <a:pos x="4812" y="14664"/>
                  </a:cxn>
                  <a:cxn ang="0">
                    <a:pos x="5159" y="16166"/>
                  </a:cxn>
                  <a:cxn ang="0">
                    <a:pos x="5721" y="17422"/>
                  </a:cxn>
                  <a:cxn ang="0">
                    <a:pos x="6550" y="18460"/>
                  </a:cxn>
                  <a:cxn ang="0">
                    <a:pos x="7539" y="19279"/>
                  </a:cxn>
                  <a:cxn ang="0">
                    <a:pos x="8688" y="19880"/>
                  </a:cxn>
                  <a:cxn ang="0">
                    <a:pos x="9998" y="20207"/>
                  </a:cxn>
                  <a:cxn ang="0">
                    <a:pos x="12270" y="20398"/>
                  </a:cxn>
                  <a:cxn ang="0">
                    <a:pos x="14088" y="20125"/>
                  </a:cxn>
                  <a:cxn ang="0">
                    <a:pos x="15505" y="19579"/>
                  </a:cxn>
                  <a:cxn ang="0">
                    <a:pos x="16628" y="18787"/>
                  </a:cxn>
                  <a:cxn ang="0">
                    <a:pos x="17430" y="17804"/>
                  </a:cxn>
                  <a:cxn ang="0">
                    <a:pos x="18018" y="16657"/>
                  </a:cxn>
                  <a:cxn ang="0">
                    <a:pos x="18419" y="15019"/>
                  </a:cxn>
                  <a:cxn ang="0">
                    <a:pos x="18579" y="3277"/>
                  </a:cxn>
                  <a:cxn ang="0">
                    <a:pos x="18472" y="2321"/>
                  </a:cxn>
                  <a:cxn ang="0">
                    <a:pos x="18178" y="1693"/>
                  </a:cxn>
                  <a:cxn ang="0">
                    <a:pos x="17243" y="1065"/>
                  </a:cxn>
                  <a:cxn ang="0">
                    <a:pos x="15986" y="655"/>
                  </a:cxn>
                  <a:cxn ang="0">
                    <a:pos x="15879" y="328"/>
                  </a:cxn>
                  <a:cxn ang="0">
                    <a:pos x="16120" y="0"/>
                  </a:cxn>
                  <a:cxn ang="0">
                    <a:pos x="19649" y="137"/>
                  </a:cxn>
                  <a:cxn ang="0">
                    <a:pos x="21252" y="0"/>
                  </a:cxn>
                  <a:cxn ang="0">
                    <a:pos x="21600" y="328"/>
                  </a:cxn>
                  <a:cxn ang="0">
                    <a:pos x="21333" y="765"/>
                  </a:cxn>
                  <a:cxn ang="0">
                    <a:pos x="20424" y="1365"/>
                  </a:cxn>
                  <a:cxn ang="0">
                    <a:pos x="19943" y="2430"/>
                  </a:cxn>
                  <a:cxn ang="0">
                    <a:pos x="19889" y="12998"/>
                  </a:cxn>
                  <a:cxn ang="0">
                    <a:pos x="19702" y="15401"/>
                  </a:cxn>
                  <a:cxn ang="0">
                    <a:pos x="19167" y="17313"/>
                  </a:cxn>
                  <a:cxn ang="0">
                    <a:pos x="18312" y="18815"/>
                  </a:cxn>
                  <a:cxn ang="0">
                    <a:pos x="16975" y="20125"/>
                  </a:cxn>
                  <a:cxn ang="0">
                    <a:pos x="15024" y="21081"/>
                  </a:cxn>
                  <a:cxn ang="0">
                    <a:pos x="12404" y="21573"/>
                  </a:cxn>
                  <a:cxn ang="0">
                    <a:pos x="9597" y="21491"/>
                  </a:cxn>
                  <a:cxn ang="0">
                    <a:pos x="7378" y="20999"/>
                  </a:cxn>
                  <a:cxn ang="0">
                    <a:pos x="5667" y="20180"/>
                  </a:cxn>
                  <a:cxn ang="0">
                    <a:pos x="4357" y="19115"/>
                  </a:cxn>
                  <a:cxn ang="0">
                    <a:pos x="3449" y="17804"/>
                  </a:cxn>
                  <a:cxn ang="0">
                    <a:pos x="2834" y="16302"/>
                  </a:cxn>
                  <a:cxn ang="0">
                    <a:pos x="2513" y="14691"/>
                  </a:cxn>
                  <a:cxn ang="0">
                    <a:pos x="2406" y="2348"/>
                  </a:cxn>
                  <a:cxn ang="0">
                    <a:pos x="2272" y="1802"/>
                  </a:cxn>
                  <a:cxn ang="0">
                    <a:pos x="1631" y="1174"/>
                  </a:cxn>
                  <a:cxn ang="0">
                    <a:pos x="374" y="792"/>
                  </a:cxn>
                  <a:cxn ang="0">
                    <a:pos x="27" y="464"/>
                  </a:cxn>
                  <a:cxn ang="0">
                    <a:pos x="53" y="191"/>
                  </a:cxn>
                  <a:cxn ang="0">
                    <a:pos x="588" y="0"/>
                  </a:cxn>
                  <a:cxn ang="0">
                    <a:pos x="2941" y="137"/>
                  </a:cxn>
                  <a:cxn ang="0">
                    <a:pos x="5721" y="0"/>
                  </a:cxn>
                  <a:cxn ang="0">
                    <a:pos x="6576" y="137"/>
                  </a:cxn>
                  <a:cxn ang="0">
                    <a:pos x="6710" y="328"/>
                  </a:cxn>
                  <a:cxn ang="0">
                    <a:pos x="6389" y="710"/>
                  </a:cxn>
                  <a:cxn ang="0">
                    <a:pos x="5347" y="1065"/>
                  </a:cxn>
                  <a:cxn ang="0">
                    <a:pos x="4812" y="1830"/>
                  </a:cxn>
                  <a:cxn ang="0">
                    <a:pos x="4732" y="13353"/>
                  </a:cxn>
                </a:cxnLst>
                <a:rect l="0" t="0" r="r" b="b"/>
                <a:pathLst>
                  <a:path w="21600" h="21600">
                    <a:moveTo>
                      <a:pt x="4732" y="13353"/>
                    </a:moveTo>
                    <a:lnTo>
                      <a:pt x="4732" y="13790"/>
                    </a:lnTo>
                    <a:lnTo>
                      <a:pt x="4758" y="14227"/>
                    </a:lnTo>
                    <a:lnTo>
                      <a:pt x="4812" y="14664"/>
                    </a:lnTo>
                    <a:lnTo>
                      <a:pt x="4865" y="15019"/>
                    </a:lnTo>
                    <a:lnTo>
                      <a:pt x="4946" y="15429"/>
                    </a:lnTo>
                    <a:lnTo>
                      <a:pt x="5052" y="15811"/>
                    </a:lnTo>
                    <a:lnTo>
                      <a:pt x="5159" y="16166"/>
                    </a:lnTo>
                    <a:lnTo>
                      <a:pt x="5266" y="16494"/>
                    </a:lnTo>
                    <a:lnTo>
                      <a:pt x="5427" y="16821"/>
                    </a:lnTo>
                    <a:lnTo>
                      <a:pt x="5560" y="17122"/>
                    </a:lnTo>
                    <a:lnTo>
                      <a:pt x="5721" y="17422"/>
                    </a:lnTo>
                    <a:lnTo>
                      <a:pt x="5935" y="17722"/>
                    </a:lnTo>
                    <a:lnTo>
                      <a:pt x="6095" y="17968"/>
                    </a:lnTo>
                    <a:lnTo>
                      <a:pt x="6309" y="18241"/>
                    </a:lnTo>
                    <a:lnTo>
                      <a:pt x="6550" y="18460"/>
                    </a:lnTo>
                    <a:lnTo>
                      <a:pt x="6763" y="18678"/>
                    </a:lnTo>
                    <a:lnTo>
                      <a:pt x="7004" y="18897"/>
                    </a:lnTo>
                    <a:lnTo>
                      <a:pt x="7245" y="19088"/>
                    </a:lnTo>
                    <a:lnTo>
                      <a:pt x="7539" y="19279"/>
                    </a:lnTo>
                    <a:lnTo>
                      <a:pt x="7779" y="19443"/>
                    </a:lnTo>
                    <a:lnTo>
                      <a:pt x="8073" y="19579"/>
                    </a:lnTo>
                    <a:lnTo>
                      <a:pt x="8367" y="19716"/>
                    </a:lnTo>
                    <a:lnTo>
                      <a:pt x="8688" y="19880"/>
                    </a:lnTo>
                    <a:lnTo>
                      <a:pt x="9009" y="19962"/>
                    </a:lnTo>
                    <a:lnTo>
                      <a:pt x="9303" y="20071"/>
                    </a:lnTo>
                    <a:lnTo>
                      <a:pt x="9650" y="20153"/>
                    </a:lnTo>
                    <a:lnTo>
                      <a:pt x="9998" y="20207"/>
                    </a:lnTo>
                    <a:lnTo>
                      <a:pt x="10319" y="20289"/>
                    </a:lnTo>
                    <a:lnTo>
                      <a:pt x="11041" y="20371"/>
                    </a:lnTo>
                    <a:lnTo>
                      <a:pt x="11736" y="20398"/>
                    </a:lnTo>
                    <a:lnTo>
                      <a:pt x="12270" y="20398"/>
                    </a:lnTo>
                    <a:lnTo>
                      <a:pt x="12751" y="20371"/>
                    </a:lnTo>
                    <a:lnTo>
                      <a:pt x="13206" y="20317"/>
                    </a:lnTo>
                    <a:lnTo>
                      <a:pt x="13660" y="20207"/>
                    </a:lnTo>
                    <a:lnTo>
                      <a:pt x="14088" y="20125"/>
                    </a:lnTo>
                    <a:lnTo>
                      <a:pt x="14462" y="20016"/>
                    </a:lnTo>
                    <a:lnTo>
                      <a:pt x="14837" y="19907"/>
                    </a:lnTo>
                    <a:lnTo>
                      <a:pt x="15184" y="19770"/>
                    </a:lnTo>
                    <a:lnTo>
                      <a:pt x="15505" y="19579"/>
                    </a:lnTo>
                    <a:lnTo>
                      <a:pt x="15826" y="19415"/>
                    </a:lnTo>
                    <a:lnTo>
                      <a:pt x="16120" y="19197"/>
                    </a:lnTo>
                    <a:lnTo>
                      <a:pt x="16360" y="19006"/>
                    </a:lnTo>
                    <a:lnTo>
                      <a:pt x="16628" y="18787"/>
                    </a:lnTo>
                    <a:lnTo>
                      <a:pt x="16842" y="18542"/>
                    </a:lnTo>
                    <a:lnTo>
                      <a:pt x="17055" y="18323"/>
                    </a:lnTo>
                    <a:lnTo>
                      <a:pt x="17269" y="18050"/>
                    </a:lnTo>
                    <a:lnTo>
                      <a:pt x="17430" y="17804"/>
                    </a:lnTo>
                    <a:lnTo>
                      <a:pt x="17617" y="17504"/>
                    </a:lnTo>
                    <a:lnTo>
                      <a:pt x="17777" y="17231"/>
                    </a:lnTo>
                    <a:lnTo>
                      <a:pt x="17884" y="16930"/>
                    </a:lnTo>
                    <a:lnTo>
                      <a:pt x="18018" y="16657"/>
                    </a:lnTo>
                    <a:lnTo>
                      <a:pt x="18125" y="16330"/>
                    </a:lnTo>
                    <a:lnTo>
                      <a:pt x="18232" y="16002"/>
                    </a:lnTo>
                    <a:lnTo>
                      <a:pt x="18312" y="15702"/>
                    </a:lnTo>
                    <a:lnTo>
                      <a:pt x="18419" y="15019"/>
                    </a:lnTo>
                    <a:lnTo>
                      <a:pt x="18499" y="14364"/>
                    </a:lnTo>
                    <a:lnTo>
                      <a:pt x="18552" y="13708"/>
                    </a:lnTo>
                    <a:lnTo>
                      <a:pt x="18579" y="13053"/>
                    </a:lnTo>
                    <a:lnTo>
                      <a:pt x="18579" y="3277"/>
                    </a:lnTo>
                    <a:lnTo>
                      <a:pt x="18552" y="3004"/>
                    </a:lnTo>
                    <a:lnTo>
                      <a:pt x="18552" y="2758"/>
                    </a:lnTo>
                    <a:lnTo>
                      <a:pt x="18499" y="2512"/>
                    </a:lnTo>
                    <a:lnTo>
                      <a:pt x="18472" y="2321"/>
                    </a:lnTo>
                    <a:lnTo>
                      <a:pt x="18392" y="2130"/>
                    </a:lnTo>
                    <a:lnTo>
                      <a:pt x="18339" y="1966"/>
                    </a:lnTo>
                    <a:lnTo>
                      <a:pt x="18258" y="1802"/>
                    </a:lnTo>
                    <a:lnTo>
                      <a:pt x="18178" y="1693"/>
                    </a:lnTo>
                    <a:lnTo>
                      <a:pt x="17938" y="1447"/>
                    </a:lnTo>
                    <a:lnTo>
                      <a:pt x="17724" y="1283"/>
                    </a:lnTo>
                    <a:lnTo>
                      <a:pt x="17483" y="1174"/>
                    </a:lnTo>
                    <a:lnTo>
                      <a:pt x="17243" y="1065"/>
                    </a:lnTo>
                    <a:lnTo>
                      <a:pt x="16735" y="928"/>
                    </a:lnTo>
                    <a:lnTo>
                      <a:pt x="16307" y="819"/>
                    </a:lnTo>
                    <a:lnTo>
                      <a:pt x="16147" y="765"/>
                    </a:lnTo>
                    <a:lnTo>
                      <a:pt x="15986" y="655"/>
                    </a:lnTo>
                    <a:lnTo>
                      <a:pt x="15933" y="573"/>
                    </a:lnTo>
                    <a:lnTo>
                      <a:pt x="15906" y="492"/>
                    </a:lnTo>
                    <a:lnTo>
                      <a:pt x="15879" y="410"/>
                    </a:lnTo>
                    <a:lnTo>
                      <a:pt x="15879" y="328"/>
                    </a:lnTo>
                    <a:lnTo>
                      <a:pt x="15906" y="218"/>
                    </a:lnTo>
                    <a:lnTo>
                      <a:pt x="15959" y="137"/>
                    </a:lnTo>
                    <a:lnTo>
                      <a:pt x="16040" y="27"/>
                    </a:lnTo>
                    <a:lnTo>
                      <a:pt x="16120" y="0"/>
                    </a:lnTo>
                    <a:lnTo>
                      <a:pt x="16975" y="27"/>
                    </a:lnTo>
                    <a:lnTo>
                      <a:pt x="17884" y="55"/>
                    </a:lnTo>
                    <a:lnTo>
                      <a:pt x="18766" y="137"/>
                    </a:lnTo>
                    <a:lnTo>
                      <a:pt x="19649" y="137"/>
                    </a:lnTo>
                    <a:lnTo>
                      <a:pt x="20023" y="137"/>
                    </a:lnTo>
                    <a:lnTo>
                      <a:pt x="20424" y="55"/>
                    </a:lnTo>
                    <a:lnTo>
                      <a:pt x="20825" y="27"/>
                    </a:lnTo>
                    <a:lnTo>
                      <a:pt x="21252" y="0"/>
                    </a:lnTo>
                    <a:lnTo>
                      <a:pt x="21333" y="27"/>
                    </a:lnTo>
                    <a:lnTo>
                      <a:pt x="21466" y="137"/>
                    </a:lnTo>
                    <a:lnTo>
                      <a:pt x="21547" y="218"/>
                    </a:lnTo>
                    <a:lnTo>
                      <a:pt x="21600" y="328"/>
                    </a:lnTo>
                    <a:lnTo>
                      <a:pt x="21573" y="464"/>
                    </a:lnTo>
                    <a:lnTo>
                      <a:pt x="21520" y="573"/>
                    </a:lnTo>
                    <a:lnTo>
                      <a:pt x="21440" y="710"/>
                    </a:lnTo>
                    <a:lnTo>
                      <a:pt x="21333" y="765"/>
                    </a:lnTo>
                    <a:lnTo>
                      <a:pt x="21039" y="928"/>
                    </a:lnTo>
                    <a:lnTo>
                      <a:pt x="20745" y="1092"/>
                    </a:lnTo>
                    <a:lnTo>
                      <a:pt x="20557" y="1229"/>
                    </a:lnTo>
                    <a:lnTo>
                      <a:pt x="20424" y="1365"/>
                    </a:lnTo>
                    <a:lnTo>
                      <a:pt x="20290" y="1557"/>
                    </a:lnTo>
                    <a:lnTo>
                      <a:pt x="20156" y="1802"/>
                    </a:lnTo>
                    <a:lnTo>
                      <a:pt x="20023" y="2075"/>
                    </a:lnTo>
                    <a:lnTo>
                      <a:pt x="19943" y="2430"/>
                    </a:lnTo>
                    <a:lnTo>
                      <a:pt x="19889" y="2867"/>
                    </a:lnTo>
                    <a:lnTo>
                      <a:pt x="19889" y="3359"/>
                    </a:lnTo>
                    <a:lnTo>
                      <a:pt x="19889" y="12671"/>
                    </a:lnTo>
                    <a:lnTo>
                      <a:pt x="19889" y="12998"/>
                    </a:lnTo>
                    <a:lnTo>
                      <a:pt x="19862" y="13462"/>
                    </a:lnTo>
                    <a:lnTo>
                      <a:pt x="19862" y="14036"/>
                    </a:lnTo>
                    <a:lnTo>
                      <a:pt x="19809" y="14691"/>
                    </a:lnTo>
                    <a:lnTo>
                      <a:pt x="19702" y="15401"/>
                    </a:lnTo>
                    <a:lnTo>
                      <a:pt x="19542" y="16166"/>
                    </a:lnTo>
                    <a:lnTo>
                      <a:pt x="19435" y="16521"/>
                    </a:lnTo>
                    <a:lnTo>
                      <a:pt x="19301" y="16903"/>
                    </a:lnTo>
                    <a:lnTo>
                      <a:pt x="19167" y="17313"/>
                    </a:lnTo>
                    <a:lnTo>
                      <a:pt x="18980" y="17695"/>
                    </a:lnTo>
                    <a:lnTo>
                      <a:pt x="18793" y="18050"/>
                    </a:lnTo>
                    <a:lnTo>
                      <a:pt x="18552" y="18432"/>
                    </a:lnTo>
                    <a:lnTo>
                      <a:pt x="18312" y="18815"/>
                    </a:lnTo>
                    <a:lnTo>
                      <a:pt x="18018" y="19142"/>
                    </a:lnTo>
                    <a:lnTo>
                      <a:pt x="17724" y="19497"/>
                    </a:lnTo>
                    <a:lnTo>
                      <a:pt x="17350" y="19825"/>
                    </a:lnTo>
                    <a:lnTo>
                      <a:pt x="16975" y="20125"/>
                    </a:lnTo>
                    <a:lnTo>
                      <a:pt x="16548" y="20398"/>
                    </a:lnTo>
                    <a:lnTo>
                      <a:pt x="16093" y="20644"/>
                    </a:lnTo>
                    <a:lnTo>
                      <a:pt x="15612" y="20890"/>
                    </a:lnTo>
                    <a:lnTo>
                      <a:pt x="15024" y="21081"/>
                    </a:lnTo>
                    <a:lnTo>
                      <a:pt x="14436" y="21245"/>
                    </a:lnTo>
                    <a:lnTo>
                      <a:pt x="13821" y="21409"/>
                    </a:lnTo>
                    <a:lnTo>
                      <a:pt x="13152" y="21518"/>
                    </a:lnTo>
                    <a:lnTo>
                      <a:pt x="12404" y="21573"/>
                    </a:lnTo>
                    <a:lnTo>
                      <a:pt x="11629" y="21600"/>
                    </a:lnTo>
                    <a:lnTo>
                      <a:pt x="10907" y="21573"/>
                    </a:lnTo>
                    <a:lnTo>
                      <a:pt x="10239" y="21545"/>
                    </a:lnTo>
                    <a:lnTo>
                      <a:pt x="9597" y="21491"/>
                    </a:lnTo>
                    <a:lnTo>
                      <a:pt x="9009" y="21409"/>
                    </a:lnTo>
                    <a:lnTo>
                      <a:pt x="8421" y="21272"/>
                    </a:lnTo>
                    <a:lnTo>
                      <a:pt x="7886" y="21136"/>
                    </a:lnTo>
                    <a:lnTo>
                      <a:pt x="7378" y="20999"/>
                    </a:lnTo>
                    <a:lnTo>
                      <a:pt x="6897" y="20835"/>
                    </a:lnTo>
                    <a:lnTo>
                      <a:pt x="6469" y="20617"/>
                    </a:lnTo>
                    <a:lnTo>
                      <a:pt x="6042" y="20426"/>
                    </a:lnTo>
                    <a:lnTo>
                      <a:pt x="5667" y="20180"/>
                    </a:lnTo>
                    <a:lnTo>
                      <a:pt x="5293" y="19962"/>
                    </a:lnTo>
                    <a:lnTo>
                      <a:pt x="4972" y="19688"/>
                    </a:lnTo>
                    <a:lnTo>
                      <a:pt x="4651" y="19415"/>
                    </a:lnTo>
                    <a:lnTo>
                      <a:pt x="4357" y="19115"/>
                    </a:lnTo>
                    <a:lnTo>
                      <a:pt x="4090" y="18815"/>
                    </a:lnTo>
                    <a:lnTo>
                      <a:pt x="3850" y="18487"/>
                    </a:lnTo>
                    <a:lnTo>
                      <a:pt x="3636" y="18132"/>
                    </a:lnTo>
                    <a:lnTo>
                      <a:pt x="3449" y="17804"/>
                    </a:lnTo>
                    <a:lnTo>
                      <a:pt x="3261" y="17449"/>
                    </a:lnTo>
                    <a:lnTo>
                      <a:pt x="3101" y="17067"/>
                    </a:lnTo>
                    <a:lnTo>
                      <a:pt x="2967" y="16712"/>
                    </a:lnTo>
                    <a:lnTo>
                      <a:pt x="2834" y="16302"/>
                    </a:lnTo>
                    <a:lnTo>
                      <a:pt x="2727" y="15893"/>
                    </a:lnTo>
                    <a:lnTo>
                      <a:pt x="2647" y="15483"/>
                    </a:lnTo>
                    <a:lnTo>
                      <a:pt x="2566" y="15074"/>
                    </a:lnTo>
                    <a:lnTo>
                      <a:pt x="2513" y="14691"/>
                    </a:lnTo>
                    <a:lnTo>
                      <a:pt x="2486" y="14254"/>
                    </a:lnTo>
                    <a:lnTo>
                      <a:pt x="2406" y="13381"/>
                    </a:lnTo>
                    <a:lnTo>
                      <a:pt x="2406" y="12534"/>
                    </a:lnTo>
                    <a:lnTo>
                      <a:pt x="2406" y="2348"/>
                    </a:lnTo>
                    <a:lnTo>
                      <a:pt x="2406" y="2185"/>
                    </a:lnTo>
                    <a:lnTo>
                      <a:pt x="2379" y="2021"/>
                    </a:lnTo>
                    <a:lnTo>
                      <a:pt x="2326" y="1912"/>
                    </a:lnTo>
                    <a:lnTo>
                      <a:pt x="2272" y="1802"/>
                    </a:lnTo>
                    <a:lnTo>
                      <a:pt x="2165" y="1557"/>
                    </a:lnTo>
                    <a:lnTo>
                      <a:pt x="2005" y="1420"/>
                    </a:lnTo>
                    <a:lnTo>
                      <a:pt x="1818" y="1283"/>
                    </a:lnTo>
                    <a:lnTo>
                      <a:pt x="1631" y="1174"/>
                    </a:lnTo>
                    <a:lnTo>
                      <a:pt x="1417" y="1092"/>
                    </a:lnTo>
                    <a:lnTo>
                      <a:pt x="1176" y="1010"/>
                    </a:lnTo>
                    <a:lnTo>
                      <a:pt x="749" y="901"/>
                    </a:lnTo>
                    <a:lnTo>
                      <a:pt x="374" y="792"/>
                    </a:lnTo>
                    <a:lnTo>
                      <a:pt x="214" y="710"/>
                    </a:lnTo>
                    <a:lnTo>
                      <a:pt x="80" y="628"/>
                    </a:lnTo>
                    <a:lnTo>
                      <a:pt x="53" y="546"/>
                    </a:lnTo>
                    <a:lnTo>
                      <a:pt x="27" y="464"/>
                    </a:lnTo>
                    <a:lnTo>
                      <a:pt x="0" y="410"/>
                    </a:lnTo>
                    <a:lnTo>
                      <a:pt x="0" y="328"/>
                    </a:lnTo>
                    <a:lnTo>
                      <a:pt x="0" y="273"/>
                    </a:lnTo>
                    <a:lnTo>
                      <a:pt x="53" y="191"/>
                    </a:lnTo>
                    <a:lnTo>
                      <a:pt x="134" y="164"/>
                    </a:lnTo>
                    <a:lnTo>
                      <a:pt x="241" y="109"/>
                    </a:lnTo>
                    <a:lnTo>
                      <a:pt x="454" y="27"/>
                    </a:lnTo>
                    <a:lnTo>
                      <a:pt x="588" y="0"/>
                    </a:lnTo>
                    <a:lnTo>
                      <a:pt x="1176" y="27"/>
                    </a:lnTo>
                    <a:lnTo>
                      <a:pt x="1764" y="55"/>
                    </a:lnTo>
                    <a:lnTo>
                      <a:pt x="2326" y="137"/>
                    </a:lnTo>
                    <a:lnTo>
                      <a:pt x="2941" y="137"/>
                    </a:lnTo>
                    <a:lnTo>
                      <a:pt x="3636" y="137"/>
                    </a:lnTo>
                    <a:lnTo>
                      <a:pt x="4331" y="55"/>
                    </a:lnTo>
                    <a:lnTo>
                      <a:pt x="5052" y="27"/>
                    </a:lnTo>
                    <a:lnTo>
                      <a:pt x="5721" y="0"/>
                    </a:lnTo>
                    <a:lnTo>
                      <a:pt x="5961" y="0"/>
                    </a:lnTo>
                    <a:lnTo>
                      <a:pt x="6282" y="27"/>
                    </a:lnTo>
                    <a:lnTo>
                      <a:pt x="6443" y="55"/>
                    </a:lnTo>
                    <a:lnTo>
                      <a:pt x="6576" y="137"/>
                    </a:lnTo>
                    <a:lnTo>
                      <a:pt x="6630" y="164"/>
                    </a:lnTo>
                    <a:lnTo>
                      <a:pt x="6656" y="218"/>
                    </a:lnTo>
                    <a:lnTo>
                      <a:pt x="6683" y="273"/>
                    </a:lnTo>
                    <a:lnTo>
                      <a:pt x="6710" y="328"/>
                    </a:lnTo>
                    <a:lnTo>
                      <a:pt x="6683" y="464"/>
                    </a:lnTo>
                    <a:lnTo>
                      <a:pt x="6630" y="546"/>
                    </a:lnTo>
                    <a:lnTo>
                      <a:pt x="6523" y="655"/>
                    </a:lnTo>
                    <a:lnTo>
                      <a:pt x="6389" y="710"/>
                    </a:lnTo>
                    <a:lnTo>
                      <a:pt x="6068" y="792"/>
                    </a:lnTo>
                    <a:lnTo>
                      <a:pt x="5721" y="901"/>
                    </a:lnTo>
                    <a:lnTo>
                      <a:pt x="5534" y="983"/>
                    </a:lnTo>
                    <a:lnTo>
                      <a:pt x="5347" y="1065"/>
                    </a:lnTo>
                    <a:lnTo>
                      <a:pt x="5186" y="1202"/>
                    </a:lnTo>
                    <a:lnTo>
                      <a:pt x="5052" y="1365"/>
                    </a:lnTo>
                    <a:lnTo>
                      <a:pt x="4919" y="1557"/>
                    </a:lnTo>
                    <a:lnTo>
                      <a:pt x="4812" y="1830"/>
                    </a:lnTo>
                    <a:lnTo>
                      <a:pt x="4732" y="2130"/>
                    </a:lnTo>
                    <a:lnTo>
                      <a:pt x="4732" y="2512"/>
                    </a:lnTo>
                    <a:lnTo>
                      <a:pt x="4732" y="13353"/>
                    </a:lnTo>
                    <a:close/>
                    <a:moveTo>
                      <a:pt x="4732" y="13353"/>
                    </a:moveTo>
                  </a:path>
                </a:pathLst>
              </a:custGeom>
              <a:solidFill>
                <a:srgbClr val="055D44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1" name="Freeform 46"/>
              <p:cNvSpPr>
                <a:spLocks/>
              </p:cNvSpPr>
              <p:nvPr/>
            </p:nvSpPr>
            <p:spPr bwMode="auto">
              <a:xfrm>
                <a:off x="1171" y="3"/>
                <a:ext cx="119" cy="126"/>
              </a:xfrm>
              <a:custGeom>
                <a:avLst/>
                <a:gdLst/>
                <a:ahLst/>
                <a:cxnLst>
                  <a:cxn ang="0">
                    <a:pos x="3537" y="4441"/>
                  </a:cxn>
                  <a:cxn ang="0">
                    <a:pos x="3216" y="2906"/>
                  </a:cxn>
                  <a:cxn ang="0">
                    <a:pos x="2653" y="1919"/>
                  </a:cxn>
                  <a:cxn ang="0">
                    <a:pos x="1983" y="1316"/>
                  </a:cxn>
                  <a:cxn ang="0">
                    <a:pos x="831" y="877"/>
                  </a:cxn>
                  <a:cxn ang="0">
                    <a:pos x="107" y="576"/>
                  </a:cxn>
                  <a:cxn ang="0">
                    <a:pos x="0" y="274"/>
                  </a:cxn>
                  <a:cxn ang="0">
                    <a:pos x="348" y="27"/>
                  </a:cxn>
                  <a:cxn ang="0">
                    <a:pos x="1501" y="137"/>
                  </a:cxn>
                  <a:cxn ang="0">
                    <a:pos x="2867" y="27"/>
                  </a:cxn>
                  <a:cxn ang="0">
                    <a:pos x="3564" y="192"/>
                  </a:cxn>
                  <a:cxn ang="0">
                    <a:pos x="18143" y="16803"/>
                  </a:cxn>
                  <a:cxn ang="0">
                    <a:pos x="18572" y="16803"/>
                  </a:cxn>
                  <a:cxn ang="0">
                    <a:pos x="18518" y="3125"/>
                  </a:cxn>
                  <a:cxn ang="0">
                    <a:pos x="18170" y="2220"/>
                  </a:cxn>
                  <a:cxn ang="0">
                    <a:pos x="17687" y="1562"/>
                  </a:cxn>
                  <a:cxn ang="0">
                    <a:pos x="16347" y="932"/>
                  </a:cxn>
                  <a:cxn ang="0">
                    <a:pos x="15409" y="548"/>
                  </a:cxn>
                  <a:cxn ang="0">
                    <a:pos x="15356" y="192"/>
                  </a:cxn>
                  <a:cxn ang="0">
                    <a:pos x="16267" y="27"/>
                  </a:cxn>
                  <a:cxn ang="0">
                    <a:pos x="19108" y="137"/>
                  </a:cxn>
                  <a:cxn ang="0">
                    <a:pos x="21439" y="27"/>
                  </a:cxn>
                  <a:cxn ang="0">
                    <a:pos x="21600" y="411"/>
                  </a:cxn>
                  <a:cxn ang="0">
                    <a:pos x="21064" y="822"/>
                  </a:cxn>
                  <a:cxn ang="0">
                    <a:pos x="20260" y="1343"/>
                  </a:cxn>
                  <a:cxn ang="0">
                    <a:pos x="19912" y="2357"/>
                  </a:cxn>
                  <a:cxn ang="0">
                    <a:pos x="19804" y="21271"/>
                  </a:cxn>
                  <a:cxn ang="0">
                    <a:pos x="19563" y="21600"/>
                  </a:cxn>
                  <a:cxn ang="0">
                    <a:pos x="19161" y="21436"/>
                  </a:cxn>
                  <a:cxn ang="0">
                    <a:pos x="5655" y="5976"/>
                  </a:cxn>
                  <a:cxn ang="0">
                    <a:pos x="5199" y="5537"/>
                  </a:cxn>
                  <a:cxn ang="0">
                    <a:pos x="4985" y="5564"/>
                  </a:cxn>
                  <a:cxn ang="0">
                    <a:pos x="4877" y="6003"/>
                  </a:cxn>
                  <a:cxn ang="0">
                    <a:pos x="4904" y="19051"/>
                  </a:cxn>
                  <a:cxn ang="0">
                    <a:pos x="5092" y="19763"/>
                  </a:cxn>
                  <a:cxn ang="0">
                    <a:pos x="5708" y="20394"/>
                  </a:cxn>
                  <a:cxn ang="0">
                    <a:pos x="7048" y="20750"/>
                  </a:cxn>
                  <a:cxn ang="0">
                    <a:pos x="7450" y="20970"/>
                  </a:cxn>
                  <a:cxn ang="0">
                    <a:pos x="7423" y="21326"/>
                  </a:cxn>
                  <a:cxn ang="0">
                    <a:pos x="7182" y="21490"/>
                  </a:cxn>
                  <a:cxn ang="0">
                    <a:pos x="4207" y="21353"/>
                  </a:cxn>
                  <a:cxn ang="0">
                    <a:pos x="1420" y="21490"/>
                  </a:cxn>
                  <a:cxn ang="0">
                    <a:pos x="1072" y="21353"/>
                  </a:cxn>
                  <a:cxn ang="0">
                    <a:pos x="1018" y="20997"/>
                  </a:cxn>
                  <a:cxn ang="0">
                    <a:pos x="1394" y="20668"/>
                  </a:cxn>
                  <a:cxn ang="0">
                    <a:pos x="2814" y="20038"/>
                  </a:cxn>
                  <a:cxn ang="0">
                    <a:pos x="3243" y="19462"/>
                  </a:cxn>
                  <a:cxn ang="0">
                    <a:pos x="3511" y="18530"/>
                  </a:cxn>
                  <a:cxn ang="0">
                    <a:pos x="3645" y="17187"/>
                  </a:cxn>
                </a:cxnLst>
                <a:rect l="0" t="0" r="r" b="b"/>
                <a:pathLst>
                  <a:path w="21600" h="21600">
                    <a:moveTo>
                      <a:pt x="3645" y="6003"/>
                    </a:moveTo>
                    <a:lnTo>
                      <a:pt x="3645" y="5455"/>
                    </a:lnTo>
                    <a:lnTo>
                      <a:pt x="3618" y="4934"/>
                    </a:lnTo>
                    <a:lnTo>
                      <a:pt x="3537" y="4441"/>
                    </a:lnTo>
                    <a:lnTo>
                      <a:pt x="3484" y="4002"/>
                    </a:lnTo>
                    <a:lnTo>
                      <a:pt x="3403" y="3591"/>
                    </a:lnTo>
                    <a:lnTo>
                      <a:pt x="3296" y="3262"/>
                    </a:lnTo>
                    <a:lnTo>
                      <a:pt x="3216" y="2906"/>
                    </a:lnTo>
                    <a:lnTo>
                      <a:pt x="3055" y="2604"/>
                    </a:lnTo>
                    <a:lnTo>
                      <a:pt x="2948" y="2357"/>
                    </a:lnTo>
                    <a:lnTo>
                      <a:pt x="2787" y="2111"/>
                    </a:lnTo>
                    <a:lnTo>
                      <a:pt x="2653" y="1919"/>
                    </a:lnTo>
                    <a:lnTo>
                      <a:pt x="2492" y="1754"/>
                    </a:lnTo>
                    <a:lnTo>
                      <a:pt x="2332" y="1562"/>
                    </a:lnTo>
                    <a:lnTo>
                      <a:pt x="2171" y="1453"/>
                    </a:lnTo>
                    <a:lnTo>
                      <a:pt x="1983" y="1316"/>
                    </a:lnTo>
                    <a:lnTo>
                      <a:pt x="1822" y="1234"/>
                    </a:lnTo>
                    <a:lnTo>
                      <a:pt x="1474" y="1069"/>
                    </a:lnTo>
                    <a:lnTo>
                      <a:pt x="1152" y="959"/>
                    </a:lnTo>
                    <a:lnTo>
                      <a:pt x="831" y="877"/>
                    </a:lnTo>
                    <a:lnTo>
                      <a:pt x="590" y="795"/>
                    </a:lnTo>
                    <a:lnTo>
                      <a:pt x="322" y="740"/>
                    </a:lnTo>
                    <a:lnTo>
                      <a:pt x="161" y="658"/>
                    </a:lnTo>
                    <a:lnTo>
                      <a:pt x="107" y="576"/>
                    </a:lnTo>
                    <a:lnTo>
                      <a:pt x="27" y="493"/>
                    </a:lnTo>
                    <a:lnTo>
                      <a:pt x="0" y="411"/>
                    </a:lnTo>
                    <a:lnTo>
                      <a:pt x="0" y="329"/>
                    </a:lnTo>
                    <a:lnTo>
                      <a:pt x="0" y="274"/>
                    </a:lnTo>
                    <a:lnTo>
                      <a:pt x="27" y="192"/>
                    </a:lnTo>
                    <a:lnTo>
                      <a:pt x="107" y="164"/>
                    </a:lnTo>
                    <a:lnTo>
                      <a:pt x="188" y="110"/>
                    </a:lnTo>
                    <a:lnTo>
                      <a:pt x="348" y="27"/>
                    </a:lnTo>
                    <a:lnTo>
                      <a:pt x="482" y="0"/>
                    </a:lnTo>
                    <a:lnTo>
                      <a:pt x="831" y="27"/>
                    </a:lnTo>
                    <a:lnTo>
                      <a:pt x="1179" y="55"/>
                    </a:lnTo>
                    <a:lnTo>
                      <a:pt x="1501" y="137"/>
                    </a:lnTo>
                    <a:lnTo>
                      <a:pt x="1849" y="137"/>
                    </a:lnTo>
                    <a:lnTo>
                      <a:pt x="2198" y="137"/>
                    </a:lnTo>
                    <a:lnTo>
                      <a:pt x="2519" y="55"/>
                    </a:lnTo>
                    <a:lnTo>
                      <a:pt x="2867" y="27"/>
                    </a:lnTo>
                    <a:lnTo>
                      <a:pt x="3216" y="0"/>
                    </a:lnTo>
                    <a:lnTo>
                      <a:pt x="3350" y="27"/>
                    </a:lnTo>
                    <a:lnTo>
                      <a:pt x="3457" y="110"/>
                    </a:lnTo>
                    <a:lnTo>
                      <a:pt x="3564" y="192"/>
                    </a:lnTo>
                    <a:lnTo>
                      <a:pt x="3698" y="302"/>
                    </a:lnTo>
                    <a:lnTo>
                      <a:pt x="3859" y="521"/>
                    </a:lnTo>
                    <a:lnTo>
                      <a:pt x="3993" y="713"/>
                    </a:lnTo>
                    <a:lnTo>
                      <a:pt x="18143" y="16803"/>
                    </a:lnTo>
                    <a:lnTo>
                      <a:pt x="18384" y="17022"/>
                    </a:lnTo>
                    <a:lnTo>
                      <a:pt x="18518" y="17105"/>
                    </a:lnTo>
                    <a:lnTo>
                      <a:pt x="18545" y="17050"/>
                    </a:lnTo>
                    <a:lnTo>
                      <a:pt x="18572" y="16803"/>
                    </a:lnTo>
                    <a:lnTo>
                      <a:pt x="18572" y="4112"/>
                    </a:lnTo>
                    <a:lnTo>
                      <a:pt x="18572" y="3783"/>
                    </a:lnTo>
                    <a:lnTo>
                      <a:pt x="18545" y="3426"/>
                    </a:lnTo>
                    <a:lnTo>
                      <a:pt x="18518" y="3125"/>
                    </a:lnTo>
                    <a:lnTo>
                      <a:pt x="18438" y="2878"/>
                    </a:lnTo>
                    <a:lnTo>
                      <a:pt x="18384" y="2604"/>
                    </a:lnTo>
                    <a:lnTo>
                      <a:pt x="18277" y="2412"/>
                    </a:lnTo>
                    <a:lnTo>
                      <a:pt x="18170" y="2220"/>
                    </a:lnTo>
                    <a:lnTo>
                      <a:pt x="18063" y="2001"/>
                    </a:lnTo>
                    <a:lnTo>
                      <a:pt x="17955" y="1864"/>
                    </a:lnTo>
                    <a:lnTo>
                      <a:pt x="17821" y="1727"/>
                    </a:lnTo>
                    <a:lnTo>
                      <a:pt x="17687" y="1562"/>
                    </a:lnTo>
                    <a:lnTo>
                      <a:pt x="17553" y="1453"/>
                    </a:lnTo>
                    <a:lnTo>
                      <a:pt x="17232" y="1288"/>
                    </a:lnTo>
                    <a:lnTo>
                      <a:pt x="16964" y="1151"/>
                    </a:lnTo>
                    <a:lnTo>
                      <a:pt x="16347" y="932"/>
                    </a:lnTo>
                    <a:lnTo>
                      <a:pt x="15838" y="795"/>
                    </a:lnTo>
                    <a:lnTo>
                      <a:pt x="15597" y="713"/>
                    </a:lnTo>
                    <a:lnTo>
                      <a:pt x="15463" y="630"/>
                    </a:lnTo>
                    <a:lnTo>
                      <a:pt x="15409" y="548"/>
                    </a:lnTo>
                    <a:lnTo>
                      <a:pt x="15356" y="493"/>
                    </a:lnTo>
                    <a:lnTo>
                      <a:pt x="15329" y="411"/>
                    </a:lnTo>
                    <a:lnTo>
                      <a:pt x="15329" y="329"/>
                    </a:lnTo>
                    <a:lnTo>
                      <a:pt x="15356" y="192"/>
                    </a:lnTo>
                    <a:lnTo>
                      <a:pt x="15409" y="110"/>
                    </a:lnTo>
                    <a:lnTo>
                      <a:pt x="15490" y="27"/>
                    </a:lnTo>
                    <a:lnTo>
                      <a:pt x="15624" y="0"/>
                    </a:lnTo>
                    <a:lnTo>
                      <a:pt x="16267" y="27"/>
                    </a:lnTo>
                    <a:lnTo>
                      <a:pt x="16937" y="55"/>
                    </a:lnTo>
                    <a:lnTo>
                      <a:pt x="17607" y="137"/>
                    </a:lnTo>
                    <a:lnTo>
                      <a:pt x="18331" y="137"/>
                    </a:lnTo>
                    <a:lnTo>
                      <a:pt x="19108" y="137"/>
                    </a:lnTo>
                    <a:lnTo>
                      <a:pt x="19938" y="55"/>
                    </a:lnTo>
                    <a:lnTo>
                      <a:pt x="20689" y="27"/>
                    </a:lnTo>
                    <a:lnTo>
                      <a:pt x="21278" y="0"/>
                    </a:lnTo>
                    <a:lnTo>
                      <a:pt x="21439" y="27"/>
                    </a:lnTo>
                    <a:lnTo>
                      <a:pt x="21520" y="110"/>
                    </a:lnTo>
                    <a:lnTo>
                      <a:pt x="21600" y="192"/>
                    </a:lnTo>
                    <a:lnTo>
                      <a:pt x="21600" y="274"/>
                    </a:lnTo>
                    <a:lnTo>
                      <a:pt x="21600" y="411"/>
                    </a:lnTo>
                    <a:lnTo>
                      <a:pt x="21546" y="493"/>
                    </a:lnTo>
                    <a:lnTo>
                      <a:pt x="21466" y="630"/>
                    </a:lnTo>
                    <a:lnTo>
                      <a:pt x="21332" y="685"/>
                    </a:lnTo>
                    <a:lnTo>
                      <a:pt x="21064" y="822"/>
                    </a:lnTo>
                    <a:lnTo>
                      <a:pt x="20742" y="959"/>
                    </a:lnTo>
                    <a:lnTo>
                      <a:pt x="20582" y="1069"/>
                    </a:lnTo>
                    <a:lnTo>
                      <a:pt x="20448" y="1206"/>
                    </a:lnTo>
                    <a:lnTo>
                      <a:pt x="20260" y="1343"/>
                    </a:lnTo>
                    <a:lnTo>
                      <a:pt x="20153" y="1508"/>
                    </a:lnTo>
                    <a:lnTo>
                      <a:pt x="20046" y="1754"/>
                    </a:lnTo>
                    <a:lnTo>
                      <a:pt x="19965" y="2001"/>
                    </a:lnTo>
                    <a:lnTo>
                      <a:pt x="19912" y="2357"/>
                    </a:lnTo>
                    <a:lnTo>
                      <a:pt x="19858" y="2741"/>
                    </a:lnTo>
                    <a:lnTo>
                      <a:pt x="19858" y="20257"/>
                    </a:lnTo>
                    <a:lnTo>
                      <a:pt x="19858" y="20887"/>
                    </a:lnTo>
                    <a:lnTo>
                      <a:pt x="19804" y="21271"/>
                    </a:lnTo>
                    <a:lnTo>
                      <a:pt x="19778" y="21436"/>
                    </a:lnTo>
                    <a:lnTo>
                      <a:pt x="19724" y="21518"/>
                    </a:lnTo>
                    <a:lnTo>
                      <a:pt x="19644" y="21600"/>
                    </a:lnTo>
                    <a:lnTo>
                      <a:pt x="19563" y="21600"/>
                    </a:lnTo>
                    <a:lnTo>
                      <a:pt x="19510" y="21600"/>
                    </a:lnTo>
                    <a:lnTo>
                      <a:pt x="19429" y="21573"/>
                    </a:lnTo>
                    <a:lnTo>
                      <a:pt x="19295" y="21518"/>
                    </a:lnTo>
                    <a:lnTo>
                      <a:pt x="19161" y="21436"/>
                    </a:lnTo>
                    <a:lnTo>
                      <a:pt x="18893" y="21161"/>
                    </a:lnTo>
                    <a:lnTo>
                      <a:pt x="18465" y="20723"/>
                    </a:lnTo>
                    <a:lnTo>
                      <a:pt x="5762" y="6058"/>
                    </a:lnTo>
                    <a:lnTo>
                      <a:pt x="5655" y="5976"/>
                    </a:lnTo>
                    <a:lnTo>
                      <a:pt x="5467" y="5756"/>
                    </a:lnTo>
                    <a:lnTo>
                      <a:pt x="5387" y="5674"/>
                    </a:lnTo>
                    <a:lnTo>
                      <a:pt x="5306" y="5592"/>
                    </a:lnTo>
                    <a:lnTo>
                      <a:pt x="5199" y="5537"/>
                    </a:lnTo>
                    <a:lnTo>
                      <a:pt x="5145" y="5510"/>
                    </a:lnTo>
                    <a:lnTo>
                      <a:pt x="5065" y="5510"/>
                    </a:lnTo>
                    <a:lnTo>
                      <a:pt x="5038" y="5537"/>
                    </a:lnTo>
                    <a:lnTo>
                      <a:pt x="4985" y="5564"/>
                    </a:lnTo>
                    <a:lnTo>
                      <a:pt x="4958" y="5619"/>
                    </a:lnTo>
                    <a:lnTo>
                      <a:pt x="4931" y="5702"/>
                    </a:lnTo>
                    <a:lnTo>
                      <a:pt x="4904" y="5839"/>
                    </a:lnTo>
                    <a:lnTo>
                      <a:pt x="4877" y="6003"/>
                    </a:lnTo>
                    <a:lnTo>
                      <a:pt x="4877" y="6195"/>
                    </a:lnTo>
                    <a:lnTo>
                      <a:pt x="4877" y="18585"/>
                    </a:lnTo>
                    <a:lnTo>
                      <a:pt x="4877" y="18831"/>
                    </a:lnTo>
                    <a:lnTo>
                      <a:pt x="4904" y="19051"/>
                    </a:lnTo>
                    <a:lnTo>
                      <a:pt x="4931" y="19243"/>
                    </a:lnTo>
                    <a:lnTo>
                      <a:pt x="4985" y="19462"/>
                    </a:lnTo>
                    <a:lnTo>
                      <a:pt x="5038" y="19626"/>
                    </a:lnTo>
                    <a:lnTo>
                      <a:pt x="5092" y="19763"/>
                    </a:lnTo>
                    <a:lnTo>
                      <a:pt x="5199" y="19928"/>
                    </a:lnTo>
                    <a:lnTo>
                      <a:pt x="5279" y="20038"/>
                    </a:lnTo>
                    <a:lnTo>
                      <a:pt x="5467" y="20229"/>
                    </a:lnTo>
                    <a:lnTo>
                      <a:pt x="5708" y="20394"/>
                    </a:lnTo>
                    <a:lnTo>
                      <a:pt x="5923" y="20504"/>
                    </a:lnTo>
                    <a:lnTo>
                      <a:pt x="6191" y="20586"/>
                    </a:lnTo>
                    <a:lnTo>
                      <a:pt x="6673" y="20668"/>
                    </a:lnTo>
                    <a:lnTo>
                      <a:pt x="7048" y="20750"/>
                    </a:lnTo>
                    <a:lnTo>
                      <a:pt x="7236" y="20805"/>
                    </a:lnTo>
                    <a:lnTo>
                      <a:pt x="7370" y="20887"/>
                    </a:lnTo>
                    <a:lnTo>
                      <a:pt x="7397" y="20915"/>
                    </a:lnTo>
                    <a:lnTo>
                      <a:pt x="7450" y="20970"/>
                    </a:lnTo>
                    <a:lnTo>
                      <a:pt x="7450" y="21024"/>
                    </a:lnTo>
                    <a:lnTo>
                      <a:pt x="7477" y="21107"/>
                    </a:lnTo>
                    <a:lnTo>
                      <a:pt x="7477" y="21216"/>
                    </a:lnTo>
                    <a:lnTo>
                      <a:pt x="7423" y="21326"/>
                    </a:lnTo>
                    <a:lnTo>
                      <a:pt x="7397" y="21408"/>
                    </a:lnTo>
                    <a:lnTo>
                      <a:pt x="7343" y="21463"/>
                    </a:lnTo>
                    <a:lnTo>
                      <a:pt x="7263" y="21490"/>
                    </a:lnTo>
                    <a:lnTo>
                      <a:pt x="7182" y="21490"/>
                    </a:lnTo>
                    <a:lnTo>
                      <a:pt x="6593" y="21463"/>
                    </a:lnTo>
                    <a:lnTo>
                      <a:pt x="5949" y="21436"/>
                    </a:lnTo>
                    <a:lnTo>
                      <a:pt x="5172" y="21353"/>
                    </a:lnTo>
                    <a:lnTo>
                      <a:pt x="4207" y="21353"/>
                    </a:lnTo>
                    <a:lnTo>
                      <a:pt x="3350" y="21353"/>
                    </a:lnTo>
                    <a:lnTo>
                      <a:pt x="2466" y="21436"/>
                    </a:lnTo>
                    <a:lnTo>
                      <a:pt x="1796" y="21463"/>
                    </a:lnTo>
                    <a:lnTo>
                      <a:pt x="1420" y="21490"/>
                    </a:lnTo>
                    <a:lnTo>
                      <a:pt x="1286" y="21490"/>
                    </a:lnTo>
                    <a:lnTo>
                      <a:pt x="1206" y="21463"/>
                    </a:lnTo>
                    <a:lnTo>
                      <a:pt x="1126" y="21436"/>
                    </a:lnTo>
                    <a:lnTo>
                      <a:pt x="1072" y="21353"/>
                    </a:lnTo>
                    <a:lnTo>
                      <a:pt x="992" y="21271"/>
                    </a:lnTo>
                    <a:lnTo>
                      <a:pt x="992" y="21161"/>
                    </a:lnTo>
                    <a:lnTo>
                      <a:pt x="992" y="21079"/>
                    </a:lnTo>
                    <a:lnTo>
                      <a:pt x="1018" y="20997"/>
                    </a:lnTo>
                    <a:lnTo>
                      <a:pt x="1072" y="20942"/>
                    </a:lnTo>
                    <a:lnTo>
                      <a:pt x="1126" y="20832"/>
                    </a:lnTo>
                    <a:lnTo>
                      <a:pt x="1233" y="20750"/>
                    </a:lnTo>
                    <a:lnTo>
                      <a:pt x="1394" y="20668"/>
                    </a:lnTo>
                    <a:lnTo>
                      <a:pt x="1822" y="20558"/>
                    </a:lnTo>
                    <a:lnTo>
                      <a:pt x="2305" y="20366"/>
                    </a:lnTo>
                    <a:lnTo>
                      <a:pt x="2546" y="20202"/>
                    </a:lnTo>
                    <a:lnTo>
                      <a:pt x="2814" y="20038"/>
                    </a:lnTo>
                    <a:lnTo>
                      <a:pt x="2921" y="19901"/>
                    </a:lnTo>
                    <a:lnTo>
                      <a:pt x="3028" y="19763"/>
                    </a:lnTo>
                    <a:lnTo>
                      <a:pt x="3135" y="19599"/>
                    </a:lnTo>
                    <a:lnTo>
                      <a:pt x="3243" y="19462"/>
                    </a:lnTo>
                    <a:lnTo>
                      <a:pt x="3323" y="19243"/>
                    </a:lnTo>
                    <a:lnTo>
                      <a:pt x="3403" y="19023"/>
                    </a:lnTo>
                    <a:lnTo>
                      <a:pt x="3457" y="18804"/>
                    </a:lnTo>
                    <a:lnTo>
                      <a:pt x="3511" y="18530"/>
                    </a:lnTo>
                    <a:lnTo>
                      <a:pt x="3564" y="18228"/>
                    </a:lnTo>
                    <a:lnTo>
                      <a:pt x="3618" y="17927"/>
                    </a:lnTo>
                    <a:lnTo>
                      <a:pt x="3645" y="17571"/>
                    </a:lnTo>
                    <a:lnTo>
                      <a:pt x="3645" y="17187"/>
                    </a:lnTo>
                    <a:lnTo>
                      <a:pt x="3645" y="6003"/>
                    </a:lnTo>
                    <a:close/>
                    <a:moveTo>
                      <a:pt x="3645" y="6003"/>
                    </a:moveTo>
                  </a:path>
                </a:pathLst>
              </a:custGeom>
              <a:solidFill>
                <a:srgbClr val="055D44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2" name="Freeform 47"/>
              <p:cNvSpPr>
                <a:spLocks/>
              </p:cNvSpPr>
              <p:nvPr/>
            </p:nvSpPr>
            <p:spPr bwMode="auto">
              <a:xfrm>
                <a:off x="1306" y="3"/>
                <a:ext cx="41" cy="125"/>
              </a:xfrm>
              <a:custGeom>
                <a:avLst/>
                <a:gdLst/>
                <a:ahLst/>
                <a:cxnLst>
                  <a:cxn ang="0">
                    <a:pos x="6937" y="2232"/>
                  </a:cxn>
                  <a:cxn ang="0">
                    <a:pos x="6307" y="1626"/>
                  </a:cxn>
                  <a:cxn ang="0">
                    <a:pos x="5282" y="1240"/>
                  </a:cxn>
                  <a:cxn ang="0">
                    <a:pos x="4099" y="992"/>
                  </a:cxn>
                  <a:cxn ang="0">
                    <a:pos x="2128" y="771"/>
                  </a:cxn>
                  <a:cxn ang="0">
                    <a:pos x="631" y="634"/>
                  </a:cxn>
                  <a:cxn ang="0">
                    <a:pos x="79" y="441"/>
                  </a:cxn>
                  <a:cxn ang="0">
                    <a:pos x="0" y="193"/>
                  </a:cxn>
                  <a:cxn ang="0">
                    <a:pos x="394" y="0"/>
                  </a:cxn>
                  <a:cxn ang="0">
                    <a:pos x="3232" y="28"/>
                  </a:cxn>
                  <a:cxn ang="0">
                    <a:pos x="8041" y="138"/>
                  </a:cxn>
                  <a:cxn ang="0">
                    <a:pos x="12455" y="138"/>
                  </a:cxn>
                  <a:cxn ang="0">
                    <a:pos x="16476" y="28"/>
                  </a:cxn>
                  <a:cxn ang="0">
                    <a:pos x="19393" y="0"/>
                  </a:cxn>
                  <a:cxn ang="0">
                    <a:pos x="20023" y="138"/>
                  </a:cxn>
                  <a:cxn ang="0">
                    <a:pos x="20102" y="248"/>
                  </a:cxn>
                  <a:cxn ang="0">
                    <a:pos x="20023" y="441"/>
                  </a:cxn>
                  <a:cxn ang="0">
                    <a:pos x="19550" y="579"/>
                  </a:cxn>
                  <a:cxn ang="0">
                    <a:pos x="18210" y="771"/>
                  </a:cxn>
                  <a:cxn ang="0">
                    <a:pos x="16476" y="964"/>
                  </a:cxn>
                  <a:cxn ang="0">
                    <a:pos x="15372" y="1212"/>
                  </a:cxn>
                  <a:cxn ang="0">
                    <a:pos x="14505" y="1598"/>
                  </a:cxn>
                  <a:cxn ang="0">
                    <a:pos x="14032" y="2232"/>
                  </a:cxn>
                  <a:cxn ang="0">
                    <a:pos x="13953" y="18983"/>
                  </a:cxn>
                  <a:cxn ang="0">
                    <a:pos x="14032" y="19341"/>
                  </a:cxn>
                  <a:cxn ang="0">
                    <a:pos x="14269" y="19644"/>
                  </a:cxn>
                  <a:cxn ang="0">
                    <a:pos x="14584" y="19892"/>
                  </a:cxn>
                  <a:cxn ang="0">
                    <a:pos x="15136" y="20112"/>
                  </a:cxn>
                  <a:cxn ang="0">
                    <a:pos x="16397" y="20388"/>
                  </a:cxn>
                  <a:cxn ang="0">
                    <a:pos x="17737" y="20581"/>
                  </a:cxn>
                  <a:cxn ang="0">
                    <a:pos x="20339" y="20829"/>
                  </a:cxn>
                  <a:cxn ang="0">
                    <a:pos x="21285" y="21021"/>
                  </a:cxn>
                  <a:cxn ang="0">
                    <a:pos x="21521" y="21132"/>
                  </a:cxn>
                  <a:cxn ang="0">
                    <a:pos x="21600" y="21269"/>
                  </a:cxn>
                  <a:cxn ang="0">
                    <a:pos x="21521" y="21407"/>
                  </a:cxn>
                  <a:cxn ang="0">
                    <a:pos x="21285" y="21545"/>
                  </a:cxn>
                  <a:cxn ang="0">
                    <a:pos x="19945" y="21600"/>
                  </a:cxn>
                  <a:cxn ang="0">
                    <a:pos x="15845" y="21545"/>
                  </a:cxn>
                  <a:cxn ang="0">
                    <a:pos x="10564" y="21462"/>
                  </a:cxn>
                  <a:cxn ang="0">
                    <a:pos x="4651" y="21545"/>
                  </a:cxn>
                  <a:cxn ang="0">
                    <a:pos x="1971" y="21600"/>
                  </a:cxn>
                  <a:cxn ang="0">
                    <a:pos x="1025" y="21572"/>
                  </a:cxn>
                  <a:cxn ang="0">
                    <a:pos x="552" y="21462"/>
                  </a:cxn>
                  <a:cxn ang="0">
                    <a:pos x="236" y="21352"/>
                  </a:cxn>
                  <a:cxn ang="0">
                    <a:pos x="158" y="21159"/>
                  </a:cxn>
                  <a:cxn ang="0">
                    <a:pos x="236" y="21021"/>
                  </a:cxn>
                  <a:cxn ang="0">
                    <a:pos x="473" y="20884"/>
                  </a:cxn>
                  <a:cxn ang="0">
                    <a:pos x="1182" y="20746"/>
                  </a:cxn>
                  <a:cxn ang="0">
                    <a:pos x="3626" y="20498"/>
                  </a:cxn>
                  <a:cxn ang="0">
                    <a:pos x="4888" y="20250"/>
                  </a:cxn>
                  <a:cxn ang="0">
                    <a:pos x="5991" y="19837"/>
                  </a:cxn>
                  <a:cxn ang="0">
                    <a:pos x="6385" y="19561"/>
                  </a:cxn>
                  <a:cxn ang="0">
                    <a:pos x="6701" y="19176"/>
                  </a:cxn>
                  <a:cxn ang="0">
                    <a:pos x="6937" y="18735"/>
                  </a:cxn>
                  <a:cxn ang="0">
                    <a:pos x="7016" y="18211"/>
                  </a:cxn>
                  <a:cxn ang="0">
                    <a:pos x="7016" y="2590"/>
                  </a:cxn>
                </a:cxnLst>
                <a:rect l="0" t="0" r="r" b="b"/>
                <a:pathLst>
                  <a:path w="21600" h="21600">
                    <a:moveTo>
                      <a:pt x="7016" y="2590"/>
                    </a:moveTo>
                    <a:lnTo>
                      <a:pt x="6937" y="2232"/>
                    </a:lnTo>
                    <a:lnTo>
                      <a:pt x="6701" y="1901"/>
                    </a:lnTo>
                    <a:lnTo>
                      <a:pt x="6307" y="1626"/>
                    </a:lnTo>
                    <a:lnTo>
                      <a:pt x="5912" y="1405"/>
                    </a:lnTo>
                    <a:lnTo>
                      <a:pt x="5282" y="1240"/>
                    </a:lnTo>
                    <a:lnTo>
                      <a:pt x="4730" y="1074"/>
                    </a:lnTo>
                    <a:lnTo>
                      <a:pt x="4099" y="992"/>
                    </a:lnTo>
                    <a:lnTo>
                      <a:pt x="3469" y="909"/>
                    </a:lnTo>
                    <a:lnTo>
                      <a:pt x="2128" y="771"/>
                    </a:lnTo>
                    <a:lnTo>
                      <a:pt x="1025" y="689"/>
                    </a:lnTo>
                    <a:lnTo>
                      <a:pt x="631" y="634"/>
                    </a:lnTo>
                    <a:lnTo>
                      <a:pt x="315" y="523"/>
                    </a:lnTo>
                    <a:lnTo>
                      <a:pt x="79" y="441"/>
                    </a:lnTo>
                    <a:lnTo>
                      <a:pt x="0" y="331"/>
                    </a:lnTo>
                    <a:lnTo>
                      <a:pt x="0" y="193"/>
                    </a:lnTo>
                    <a:lnTo>
                      <a:pt x="158" y="55"/>
                    </a:lnTo>
                    <a:lnTo>
                      <a:pt x="394" y="0"/>
                    </a:lnTo>
                    <a:lnTo>
                      <a:pt x="867" y="0"/>
                    </a:lnTo>
                    <a:lnTo>
                      <a:pt x="3232" y="28"/>
                    </a:lnTo>
                    <a:lnTo>
                      <a:pt x="5597" y="55"/>
                    </a:lnTo>
                    <a:lnTo>
                      <a:pt x="8041" y="138"/>
                    </a:lnTo>
                    <a:lnTo>
                      <a:pt x="10564" y="138"/>
                    </a:lnTo>
                    <a:lnTo>
                      <a:pt x="12455" y="138"/>
                    </a:lnTo>
                    <a:lnTo>
                      <a:pt x="14426" y="55"/>
                    </a:lnTo>
                    <a:lnTo>
                      <a:pt x="16476" y="28"/>
                    </a:lnTo>
                    <a:lnTo>
                      <a:pt x="18526" y="0"/>
                    </a:lnTo>
                    <a:lnTo>
                      <a:pt x="19393" y="0"/>
                    </a:lnTo>
                    <a:lnTo>
                      <a:pt x="19866" y="55"/>
                    </a:lnTo>
                    <a:lnTo>
                      <a:pt x="20023" y="138"/>
                    </a:lnTo>
                    <a:lnTo>
                      <a:pt x="20102" y="193"/>
                    </a:lnTo>
                    <a:lnTo>
                      <a:pt x="20102" y="248"/>
                    </a:lnTo>
                    <a:lnTo>
                      <a:pt x="20102" y="331"/>
                    </a:lnTo>
                    <a:lnTo>
                      <a:pt x="20023" y="441"/>
                    </a:lnTo>
                    <a:lnTo>
                      <a:pt x="19866" y="523"/>
                    </a:lnTo>
                    <a:lnTo>
                      <a:pt x="19550" y="579"/>
                    </a:lnTo>
                    <a:lnTo>
                      <a:pt x="19156" y="661"/>
                    </a:lnTo>
                    <a:lnTo>
                      <a:pt x="18210" y="771"/>
                    </a:lnTo>
                    <a:lnTo>
                      <a:pt x="17028" y="882"/>
                    </a:lnTo>
                    <a:lnTo>
                      <a:pt x="16476" y="964"/>
                    </a:lnTo>
                    <a:lnTo>
                      <a:pt x="15845" y="1047"/>
                    </a:lnTo>
                    <a:lnTo>
                      <a:pt x="15372" y="1212"/>
                    </a:lnTo>
                    <a:lnTo>
                      <a:pt x="14978" y="1378"/>
                    </a:lnTo>
                    <a:lnTo>
                      <a:pt x="14505" y="1598"/>
                    </a:lnTo>
                    <a:lnTo>
                      <a:pt x="14190" y="1901"/>
                    </a:lnTo>
                    <a:lnTo>
                      <a:pt x="14032" y="2232"/>
                    </a:lnTo>
                    <a:lnTo>
                      <a:pt x="13953" y="2590"/>
                    </a:lnTo>
                    <a:lnTo>
                      <a:pt x="13953" y="18983"/>
                    </a:lnTo>
                    <a:lnTo>
                      <a:pt x="13953" y="19176"/>
                    </a:lnTo>
                    <a:lnTo>
                      <a:pt x="14032" y="19341"/>
                    </a:lnTo>
                    <a:lnTo>
                      <a:pt x="14111" y="19506"/>
                    </a:lnTo>
                    <a:lnTo>
                      <a:pt x="14269" y="19644"/>
                    </a:lnTo>
                    <a:lnTo>
                      <a:pt x="14426" y="19782"/>
                    </a:lnTo>
                    <a:lnTo>
                      <a:pt x="14584" y="19892"/>
                    </a:lnTo>
                    <a:lnTo>
                      <a:pt x="14899" y="20030"/>
                    </a:lnTo>
                    <a:lnTo>
                      <a:pt x="15136" y="20112"/>
                    </a:lnTo>
                    <a:lnTo>
                      <a:pt x="15688" y="20250"/>
                    </a:lnTo>
                    <a:lnTo>
                      <a:pt x="16397" y="20388"/>
                    </a:lnTo>
                    <a:lnTo>
                      <a:pt x="17028" y="20498"/>
                    </a:lnTo>
                    <a:lnTo>
                      <a:pt x="17737" y="20581"/>
                    </a:lnTo>
                    <a:lnTo>
                      <a:pt x="19156" y="20718"/>
                    </a:lnTo>
                    <a:lnTo>
                      <a:pt x="20339" y="20829"/>
                    </a:lnTo>
                    <a:lnTo>
                      <a:pt x="20891" y="20911"/>
                    </a:lnTo>
                    <a:lnTo>
                      <a:pt x="21285" y="21021"/>
                    </a:lnTo>
                    <a:lnTo>
                      <a:pt x="21364" y="21077"/>
                    </a:lnTo>
                    <a:lnTo>
                      <a:pt x="21521" y="21132"/>
                    </a:lnTo>
                    <a:lnTo>
                      <a:pt x="21521" y="21187"/>
                    </a:lnTo>
                    <a:lnTo>
                      <a:pt x="21600" y="21269"/>
                    </a:lnTo>
                    <a:lnTo>
                      <a:pt x="21600" y="21352"/>
                    </a:lnTo>
                    <a:lnTo>
                      <a:pt x="21521" y="21407"/>
                    </a:lnTo>
                    <a:lnTo>
                      <a:pt x="21442" y="21462"/>
                    </a:lnTo>
                    <a:lnTo>
                      <a:pt x="21285" y="21545"/>
                    </a:lnTo>
                    <a:lnTo>
                      <a:pt x="20733" y="21572"/>
                    </a:lnTo>
                    <a:lnTo>
                      <a:pt x="19945" y="21600"/>
                    </a:lnTo>
                    <a:lnTo>
                      <a:pt x="18131" y="21572"/>
                    </a:lnTo>
                    <a:lnTo>
                      <a:pt x="15845" y="21545"/>
                    </a:lnTo>
                    <a:lnTo>
                      <a:pt x="13165" y="21462"/>
                    </a:lnTo>
                    <a:lnTo>
                      <a:pt x="10564" y="21462"/>
                    </a:lnTo>
                    <a:lnTo>
                      <a:pt x="7016" y="21462"/>
                    </a:lnTo>
                    <a:lnTo>
                      <a:pt x="4651" y="21545"/>
                    </a:lnTo>
                    <a:lnTo>
                      <a:pt x="3074" y="21572"/>
                    </a:lnTo>
                    <a:lnTo>
                      <a:pt x="1971" y="21600"/>
                    </a:lnTo>
                    <a:lnTo>
                      <a:pt x="1498" y="21600"/>
                    </a:lnTo>
                    <a:lnTo>
                      <a:pt x="1025" y="21572"/>
                    </a:lnTo>
                    <a:lnTo>
                      <a:pt x="709" y="21545"/>
                    </a:lnTo>
                    <a:lnTo>
                      <a:pt x="552" y="21462"/>
                    </a:lnTo>
                    <a:lnTo>
                      <a:pt x="315" y="21407"/>
                    </a:lnTo>
                    <a:lnTo>
                      <a:pt x="236" y="21352"/>
                    </a:lnTo>
                    <a:lnTo>
                      <a:pt x="158" y="21242"/>
                    </a:lnTo>
                    <a:lnTo>
                      <a:pt x="158" y="21159"/>
                    </a:lnTo>
                    <a:lnTo>
                      <a:pt x="158" y="21077"/>
                    </a:lnTo>
                    <a:lnTo>
                      <a:pt x="236" y="21021"/>
                    </a:lnTo>
                    <a:lnTo>
                      <a:pt x="315" y="20939"/>
                    </a:lnTo>
                    <a:lnTo>
                      <a:pt x="473" y="20884"/>
                    </a:lnTo>
                    <a:lnTo>
                      <a:pt x="788" y="20801"/>
                    </a:lnTo>
                    <a:lnTo>
                      <a:pt x="1182" y="20746"/>
                    </a:lnTo>
                    <a:lnTo>
                      <a:pt x="2286" y="20636"/>
                    </a:lnTo>
                    <a:lnTo>
                      <a:pt x="3626" y="20498"/>
                    </a:lnTo>
                    <a:lnTo>
                      <a:pt x="4178" y="20388"/>
                    </a:lnTo>
                    <a:lnTo>
                      <a:pt x="4888" y="20250"/>
                    </a:lnTo>
                    <a:lnTo>
                      <a:pt x="5439" y="20085"/>
                    </a:lnTo>
                    <a:lnTo>
                      <a:pt x="5991" y="19837"/>
                    </a:lnTo>
                    <a:lnTo>
                      <a:pt x="6228" y="19699"/>
                    </a:lnTo>
                    <a:lnTo>
                      <a:pt x="6385" y="19561"/>
                    </a:lnTo>
                    <a:lnTo>
                      <a:pt x="6622" y="19368"/>
                    </a:lnTo>
                    <a:lnTo>
                      <a:pt x="6701" y="19176"/>
                    </a:lnTo>
                    <a:lnTo>
                      <a:pt x="6858" y="18983"/>
                    </a:lnTo>
                    <a:lnTo>
                      <a:pt x="6937" y="18735"/>
                    </a:lnTo>
                    <a:lnTo>
                      <a:pt x="7016" y="18514"/>
                    </a:lnTo>
                    <a:lnTo>
                      <a:pt x="7016" y="18211"/>
                    </a:lnTo>
                    <a:lnTo>
                      <a:pt x="7016" y="2590"/>
                    </a:lnTo>
                    <a:close/>
                    <a:moveTo>
                      <a:pt x="7016" y="2590"/>
                    </a:moveTo>
                  </a:path>
                </a:pathLst>
              </a:custGeom>
              <a:solidFill>
                <a:srgbClr val="055D44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3" name="Freeform 48"/>
              <p:cNvSpPr>
                <a:spLocks/>
              </p:cNvSpPr>
              <p:nvPr/>
            </p:nvSpPr>
            <p:spPr bwMode="auto">
              <a:xfrm>
                <a:off x="1362" y="3"/>
                <a:ext cx="114" cy="128"/>
              </a:xfrm>
              <a:custGeom>
                <a:avLst/>
                <a:gdLst/>
                <a:ahLst/>
                <a:cxnLst>
                  <a:cxn ang="0">
                    <a:pos x="2068" y="1751"/>
                  </a:cxn>
                  <a:cxn ang="0">
                    <a:pos x="1509" y="1212"/>
                  </a:cxn>
                  <a:cxn ang="0">
                    <a:pos x="922" y="916"/>
                  </a:cxn>
                  <a:cxn ang="0">
                    <a:pos x="196" y="700"/>
                  </a:cxn>
                  <a:cxn ang="0">
                    <a:pos x="0" y="431"/>
                  </a:cxn>
                  <a:cxn ang="0">
                    <a:pos x="56" y="215"/>
                  </a:cxn>
                  <a:cxn ang="0">
                    <a:pos x="279" y="27"/>
                  </a:cxn>
                  <a:cxn ang="0">
                    <a:pos x="1174" y="27"/>
                  </a:cxn>
                  <a:cxn ang="0">
                    <a:pos x="3297" y="135"/>
                  </a:cxn>
                  <a:cxn ang="0">
                    <a:pos x="5281" y="27"/>
                  </a:cxn>
                  <a:cxn ang="0">
                    <a:pos x="6036" y="108"/>
                  </a:cxn>
                  <a:cxn ang="0">
                    <a:pos x="6120" y="269"/>
                  </a:cxn>
                  <a:cxn ang="0">
                    <a:pos x="6120" y="458"/>
                  </a:cxn>
                  <a:cxn ang="0">
                    <a:pos x="5784" y="700"/>
                  </a:cxn>
                  <a:cxn ang="0">
                    <a:pos x="5114" y="1212"/>
                  </a:cxn>
                  <a:cxn ang="0">
                    <a:pos x="4918" y="1643"/>
                  </a:cxn>
                  <a:cxn ang="0">
                    <a:pos x="5002" y="2451"/>
                  </a:cxn>
                  <a:cxn ang="0">
                    <a:pos x="10562" y="15271"/>
                  </a:cxn>
                  <a:cxn ang="0">
                    <a:pos x="11457" y="17210"/>
                  </a:cxn>
                  <a:cxn ang="0">
                    <a:pos x="11680" y="17479"/>
                  </a:cxn>
                  <a:cxn ang="0">
                    <a:pos x="11932" y="17506"/>
                  </a:cxn>
                  <a:cxn ang="0">
                    <a:pos x="12127" y="17237"/>
                  </a:cxn>
                  <a:cxn ang="0">
                    <a:pos x="17744" y="3905"/>
                  </a:cxn>
                  <a:cxn ang="0">
                    <a:pos x="18135" y="2693"/>
                  </a:cxn>
                  <a:cxn ang="0">
                    <a:pos x="18163" y="1858"/>
                  </a:cxn>
                  <a:cxn ang="0">
                    <a:pos x="17995" y="1293"/>
                  </a:cxn>
                  <a:cxn ang="0">
                    <a:pos x="17520" y="970"/>
                  </a:cxn>
                  <a:cxn ang="0">
                    <a:pos x="16822" y="808"/>
                  </a:cxn>
                  <a:cxn ang="0">
                    <a:pos x="16263" y="566"/>
                  </a:cxn>
                  <a:cxn ang="0">
                    <a:pos x="16179" y="296"/>
                  </a:cxn>
                  <a:cxn ang="0">
                    <a:pos x="16319" y="108"/>
                  </a:cxn>
                  <a:cxn ang="0">
                    <a:pos x="16570" y="0"/>
                  </a:cxn>
                  <a:cxn ang="0">
                    <a:pos x="17660" y="54"/>
                  </a:cxn>
                  <a:cxn ang="0">
                    <a:pos x="19616" y="135"/>
                  </a:cxn>
                  <a:cxn ang="0">
                    <a:pos x="21069" y="0"/>
                  </a:cxn>
                  <a:cxn ang="0">
                    <a:pos x="21349" y="54"/>
                  </a:cxn>
                  <a:cxn ang="0">
                    <a:pos x="21544" y="215"/>
                  </a:cxn>
                  <a:cxn ang="0">
                    <a:pos x="21572" y="485"/>
                  </a:cxn>
                  <a:cxn ang="0">
                    <a:pos x="21460" y="700"/>
                  </a:cxn>
                  <a:cxn ang="0">
                    <a:pos x="20929" y="916"/>
                  </a:cxn>
                  <a:cxn ang="0">
                    <a:pos x="20510" y="1266"/>
                  </a:cxn>
                  <a:cxn ang="0">
                    <a:pos x="20007" y="1966"/>
                  </a:cxn>
                  <a:cxn ang="0">
                    <a:pos x="11960" y="20442"/>
                  </a:cxn>
                  <a:cxn ang="0">
                    <a:pos x="11457" y="21438"/>
                  </a:cxn>
                  <a:cxn ang="0">
                    <a:pos x="11233" y="21600"/>
                  </a:cxn>
                  <a:cxn ang="0">
                    <a:pos x="10982" y="21546"/>
                  </a:cxn>
                  <a:cxn ang="0">
                    <a:pos x="10646" y="21169"/>
                  </a:cxn>
                  <a:cxn ang="0">
                    <a:pos x="10004" y="19688"/>
                  </a:cxn>
                </a:cxnLst>
                <a:rect l="0" t="0" r="r" b="b"/>
                <a:pathLst>
                  <a:path w="21600" h="21600">
                    <a:moveTo>
                      <a:pt x="2403" y="2316"/>
                    </a:moveTo>
                    <a:lnTo>
                      <a:pt x="2235" y="1993"/>
                    </a:lnTo>
                    <a:lnTo>
                      <a:pt x="2068" y="1751"/>
                    </a:lnTo>
                    <a:lnTo>
                      <a:pt x="1900" y="1508"/>
                    </a:lnTo>
                    <a:lnTo>
                      <a:pt x="1705" y="1347"/>
                    </a:lnTo>
                    <a:lnTo>
                      <a:pt x="1509" y="1212"/>
                    </a:lnTo>
                    <a:lnTo>
                      <a:pt x="1313" y="1077"/>
                    </a:lnTo>
                    <a:lnTo>
                      <a:pt x="1090" y="997"/>
                    </a:lnTo>
                    <a:lnTo>
                      <a:pt x="922" y="916"/>
                    </a:lnTo>
                    <a:lnTo>
                      <a:pt x="559" y="835"/>
                    </a:lnTo>
                    <a:lnTo>
                      <a:pt x="279" y="754"/>
                    </a:lnTo>
                    <a:lnTo>
                      <a:pt x="196" y="700"/>
                    </a:lnTo>
                    <a:lnTo>
                      <a:pt x="84" y="646"/>
                    </a:lnTo>
                    <a:lnTo>
                      <a:pt x="28" y="539"/>
                    </a:lnTo>
                    <a:lnTo>
                      <a:pt x="0" y="431"/>
                    </a:lnTo>
                    <a:lnTo>
                      <a:pt x="28" y="350"/>
                    </a:lnTo>
                    <a:lnTo>
                      <a:pt x="28" y="269"/>
                    </a:lnTo>
                    <a:lnTo>
                      <a:pt x="56" y="215"/>
                    </a:lnTo>
                    <a:lnTo>
                      <a:pt x="112" y="135"/>
                    </a:lnTo>
                    <a:lnTo>
                      <a:pt x="196" y="108"/>
                    </a:lnTo>
                    <a:lnTo>
                      <a:pt x="279" y="27"/>
                    </a:lnTo>
                    <a:lnTo>
                      <a:pt x="363" y="0"/>
                    </a:lnTo>
                    <a:lnTo>
                      <a:pt x="475" y="0"/>
                    </a:lnTo>
                    <a:lnTo>
                      <a:pt x="1174" y="27"/>
                    </a:lnTo>
                    <a:lnTo>
                      <a:pt x="1900" y="54"/>
                    </a:lnTo>
                    <a:lnTo>
                      <a:pt x="2599" y="135"/>
                    </a:lnTo>
                    <a:lnTo>
                      <a:pt x="3297" y="135"/>
                    </a:lnTo>
                    <a:lnTo>
                      <a:pt x="3996" y="135"/>
                    </a:lnTo>
                    <a:lnTo>
                      <a:pt x="4666" y="54"/>
                    </a:lnTo>
                    <a:lnTo>
                      <a:pt x="5281" y="27"/>
                    </a:lnTo>
                    <a:lnTo>
                      <a:pt x="5756" y="0"/>
                    </a:lnTo>
                    <a:lnTo>
                      <a:pt x="5868" y="27"/>
                    </a:lnTo>
                    <a:lnTo>
                      <a:pt x="6036" y="108"/>
                    </a:lnTo>
                    <a:lnTo>
                      <a:pt x="6064" y="162"/>
                    </a:lnTo>
                    <a:lnTo>
                      <a:pt x="6120" y="189"/>
                    </a:lnTo>
                    <a:lnTo>
                      <a:pt x="6120" y="269"/>
                    </a:lnTo>
                    <a:lnTo>
                      <a:pt x="6147" y="323"/>
                    </a:lnTo>
                    <a:lnTo>
                      <a:pt x="6147" y="404"/>
                    </a:lnTo>
                    <a:lnTo>
                      <a:pt x="6120" y="458"/>
                    </a:lnTo>
                    <a:lnTo>
                      <a:pt x="6064" y="512"/>
                    </a:lnTo>
                    <a:lnTo>
                      <a:pt x="5952" y="566"/>
                    </a:lnTo>
                    <a:lnTo>
                      <a:pt x="5784" y="700"/>
                    </a:lnTo>
                    <a:lnTo>
                      <a:pt x="5561" y="835"/>
                    </a:lnTo>
                    <a:lnTo>
                      <a:pt x="5309" y="970"/>
                    </a:lnTo>
                    <a:lnTo>
                      <a:pt x="5114" y="1212"/>
                    </a:lnTo>
                    <a:lnTo>
                      <a:pt x="5030" y="1320"/>
                    </a:lnTo>
                    <a:lnTo>
                      <a:pt x="4974" y="1454"/>
                    </a:lnTo>
                    <a:lnTo>
                      <a:pt x="4918" y="1643"/>
                    </a:lnTo>
                    <a:lnTo>
                      <a:pt x="4890" y="1804"/>
                    </a:lnTo>
                    <a:lnTo>
                      <a:pt x="4918" y="2155"/>
                    </a:lnTo>
                    <a:lnTo>
                      <a:pt x="5002" y="2451"/>
                    </a:lnTo>
                    <a:lnTo>
                      <a:pt x="5086" y="2774"/>
                    </a:lnTo>
                    <a:lnTo>
                      <a:pt x="5169" y="2990"/>
                    </a:lnTo>
                    <a:lnTo>
                      <a:pt x="10562" y="15271"/>
                    </a:lnTo>
                    <a:lnTo>
                      <a:pt x="11010" y="16267"/>
                    </a:lnTo>
                    <a:lnTo>
                      <a:pt x="11345" y="16995"/>
                    </a:lnTo>
                    <a:lnTo>
                      <a:pt x="11457" y="17210"/>
                    </a:lnTo>
                    <a:lnTo>
                      <a:pt x="11568" y="17372"/>
                    </a:lnTo>
                    <a:lnTo>
                      <a:pt x="11624" y="17452"/>
                    </a:lnTo>
                    <a:lnTo>
                      <a:pt x="11680" y="17479"/>
                    </a:lnTo>
                    <a:lnTo>
                      <a:pt x="11736" y="17506"/>
                    </a:lnTo>
                    <a:lnTo>
                      <a:pt x="11792" y="17506"/>
                    </a:lnTo>
                    <a:lnTo>
                      <a:pt x="11932" y="17506"/>
                    </a:lnTo>
                    <a:lnTo>
                      <a:pt x="12016" y="17452"/>
                    </a:lnTo>
                    <a:lnTo>
                      <a:pt x="12071" y="17345"/>
                    </a:lnTo>
                    <a:lnTo>
                      <a:pt x="12127" y="17237"/>
                    </a:lnTo>
                    <a:lnTo>
                      <a:pt x="12239" y="16995"/>
                    </a:lnTo>
                    <a:lnTo>
                      <a:pt x="12351" y="16698"/>
                    </a:lnTo>
                    <a:lnTo>
                      <a:pt x="17744" y="3905"/>
                    </a:lnTo>
                    <a:lnTo>
                      <a:pt x="17884" y="3501"/>
                    </a:lnTo>
                    <a:lnTo>
                      <a:pt x="18051" y="2963"/>
                    </a:lnTo>
                    <a:lnTo>
                      <a:pt x="18135" y="2693"/>
                    </a:lnTo>
                    <a:lnTo>
                      <a:pt x="18163" y="2397"/>
                    </a:lnTo>
                    <a:lnTo>
                      <a:pt x="18191" y="2101"/>
                    </a:lnTo>
                    <a:lnTo>
                      <a:pt x="18163" y="1858"/>
                    </a:lnTo>
                    <a:lnTo>
                      <a:pt x="18135" y="1643"/>
                    </a:lnTo>
                    <a:lnTo>
                      <a:pt x="18079" y="1427"/>
                    </a:lnTo>
                    <a:lnTo>
                      <a:pt x="17995" y="1293"/>
                    </a:lnTo>
                    <a:lnTo>
                      <a:pt x="17856" y="1158"/>
                    </a:lnTo>
                    <a:lnTo>
                      <a:pt x="17716" y="1050"/>
                    </a:lnTo>
                    <a:lnTo>
                      <a:pt x="17520" y="970"/>
                    </a:lnTo>
                    <a:lnTo>
                      <a:pt x="17353" y="916"/>
                    </a:lnTo>
                    <a:lnTo>
                      <a:pt x="17185" y="862"/>
                    </a:lnTo>
                    <a:lnTo>
                      <a:pt x="16822" y="808"/>
                    </a:lnTo>
                    <a:lnTo>
                      <a:pt x="16486" y="727"/>
                    </a:lnTo>
                    <a:lnTo>
                      <a:pt x="16347" y="673"/>
                    </a:lnTo>
                    <a:lnTo>
                      <a:pt x="16263" y="566"/>
                    </a:lnTo>
                    <a:lnTo>
                      <a:pt x="16207" y="485"/>
                    </a:lnTo>
                    <a:lnTo>
                      <a:pt x="16179" y="377"/>
                    </a:lnTo>
                    <a:lnTo>
                      <a:pt x="16179" y="296"/>
                    </a:lnTo>
                    <a:lnTo>
                      <a:pt x="16207" y="215"/>
                    </a:lnTo>
                    <a:lnTo>
                      <a:pt x="16263" y="162"/>
                    </a:lnTo>
                    <a:lnTo>
                      <a:pt x="16319" y="108"/>
                    </a:lnTo>
                    <a:lnTo>
                      <a:pt x="16375" y="54"/>
                    </a:lnTo>
                    <a:lnTo>
                      <a:pt x="16458" y="27"/>
                    </a:lnTo>
                    <a:lnTo>
                      <a:pt x="16570" y="0"/>
                    </a:lnTo>
                    <a:lnTo>
                      <a:pt x="16710" y="0"/>
                    </a:lnTo>
                    <a:lnTo>
                      <a:pt x="17185" y="27"/>
                    </a:lnTo>
                    <a:lnTo>
                      <a:pt x="17660" y="54"/>
                    </a:lnTo>
                    <a:lnTo>
                      <a:pt x="18191" y="135"/>
                    </a:lnTo>
                    <a:lnTo>
                      <a:pt x="18666" y="135"/>
                    </a:lnTo>
                    <a:lnTo>
                      <a:pt x="19616" y="135"/>
                    </a:lnTo>
                    <a:lnTo>
                      <a:pt x="20259" y="54"/>
                    </a:lnTo>
                    <a:lnTo>
                      <a:pt x="20706" y="27"/>
                    </a:lnTo>
                    <a:lnTo>
                      <a:pt x="21069" y="0"/>
                    </a:lnTo>
                    <a:lnTo>
                      <a:pt x="21181" y="0"/>
                    </a:lnTo>
                    <a:lnTo>
                      <a:pt x="21265" y="27"/>
                    </a:lnTo>
                    <a:lnTo>
                      <a:pt x="21349" y="54"/>
                    </a:lnTo>
                    <a:lnTo>
                      <a:pt x="21460" y="108"/>
                    </a:lnTo>
                    <a:lnTo>
                      <a:pt x="21516" y="162"/>
                    </a:lnTo>
                    <a:lnTo>
                      <a:pt x="21544" y="215"/>
                    </a:lnTo>
                    <a:lnTo>
                      <a:pt x="21572" y="296"/>
                    </a:lnTo>
                    <a:lnTo>
                      <a:pt x="21600" y="377"/>
                    </a:lnTo>
                    <a:lnTo>
                      <a:pt x="21572" y="485"/>
                    </a:lnTo>
                    <a:lnTo>
                      <a:pt x="21544" y="566"/>
                    </a:lnTo>
                    <a:lnTo>
                      <a:pt x="21516" y="646"/>
                    </a:lnTo>
                    <a:lnTo>
                      <a:pt x="21460" y="700"/>
                    </a:lnTo>
                    <a:lnTo>
                      <a:pt x="21265" y="781"/>
                    </a:lnTo>
                    <a:lnTo>
                      <a:pt x="21041" y="862"/>
                    </a:lnTo>
                    <a:lnTo>
                      <a:pt x="20929" y="916"/>
                    </a:lnTo>
                    <a:lnTo>
                      <a:pt x="20790" y="997"/>
                    </a:lnTo>
                    <a:lnTo>
                      <a:pt x="20650" y="1131"/>
                    </a:lnTo>
                    <a:lnTo>
                      <a:pt x="20510" y="1266"/>
                    </a:lnTo>
                    <a:lnTo>
                      <a:pt x="20315" y="1454"/>
                    </a:lnTo>
                    <a:lnTo>
                      <a:pt x="20175" y="1697"/>
                    </a:lnTo>
                    <a:lnTo>
                      <a:pt x="20007" y="1966"/>
                    </a:lnTo>
                    <a:lnTo>
                      <a:pt x="19868" y="2316"/>
                    </a:lnTo>
                    <a:lnTo>
                      <a:pt x="12183" y="19849"/>
                    </a:lnTo>
                    <a:lnTo>
                      <a:pt x="11960" y="20442"/>
                    </a:lnTo>
                    <a:lnTo>
                      <a:pt x="11708" y="21034"/>
                    </a:lnTo>
                    <a:lnTo>
                      <a:pt x="11596" y="21250"/>
                    </a:lnTo>
                    <a:lnTo>
                      <a:pt x="11457" y="21438"/>
                    </a:lnTo>
                    <a:lnTo>
                      <a:pt x="11401" y="21492"/>
                    </a:lnTo>
                    <a:lnTo>
                      <a:pt x="11289" y="21573"/>
                    </a:lnTo>
                    <a:lnTo>
                      <a:pt x="11233" y="21600"/>
                    </a:lnTo>
                    <a:lnTo>
                      <a:pt x="11149" y="21600"/>
                    </a:lnTo>
                    <a:lnTo>
                      <a:pt x="11065" y="21600"/>
                    </a:lnTo>
                    <a:lnTo>
                      <a:pt x="10982" y="21546"/>
                    </a:lnTo>
                    <a:lnTo>
                      <a:pt x="10898" y="21465"/>
                    </a:lnTo>
                    <a:lnTo>
                      <a:pt x="10814" y="21385"/>
                    </a:lnTo>
                    <a:lnTo>
                      <a:pt x="10646" y="21169"/>
                    </a:lnTo>
                    <a:lnTo>
                      <a:pt x="10507" y="20873"/>
                    </a:lnTo>
                    <a:lnTo>
                      <a:pt x="10227" y="20253"/>
                    </a:lnTo>
                    <a:lnTo>
                      <a:pt x="10004" y="19688"/>
                    </a:lnTo>
                    <a:lnTo>
                      <a:pt x="2403" y="2316"/>
                    </a:lnTo>
                    <a:close/>
                    <a:moveTo>
                      <a:pt x="2403" y="2316"/>
                    </a:moveTo>
                  </a:path>
                </a:pathLst>
              </a:custGeom>
              <a:solidFill>
                <a:srgbClr val="055D44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4" name="Freeform 49"/>
              <p:cNvSpPr>
                <a:spLocks/>
              </p:cNvSpPr>
              <p:nvPr/>
            </p:nvSpPr>
            <p:spPr bwMode="auto">
              <a:xfrm>
                <a:off x="1494" y="3"/>
                <a:ext cx="86" cy="125"/>
              </a:xfrm>
              <a:custGeom>
                <a:avLst/>
                <a:gdLst/>
                <a:ahLst/>
                <a:cxnLst>
                  <a:cxn ang="0">
                    <a:pos x="6766" y="9670"/>
                  </a:cxn>
                  <a:cxn ang="0">
                    <a:pos x="7770" y="9891"/>
                  </a:cxn>
                  <a:cxn ang="0">
                    <a:pos x="13793" y="9836"/>
                  </a:cxn>
                  <a:cxn ang="0">
                    <a:pos x="15020" y="9533"/>
                  </a:cxn>
                  <a:cxn ang="0">
                    <a:pos x="16246" y="8265"/>
                  </a:cxn>
                  <a:cxn ang="0">
                    <a:pos x="16878" y="7521"/>
                  </a:cxn>
                  <a:cxn ang="0">
                    <a:pos x="17325" y="7852"/>
                  </a:cxn>
                  <a:cxn ang="0">
                    <a:pos x="17250" y="11131"/>
                  </a:cxn>
                  <a:cxn ang="0">
                    <a:pos x="17325" y="13638"/>
                  </a:cxn>
                  <a:cxn ang="0">
                    <a:pos x="16878" y="13913"/>
                  </a:cxn>
                  <a:cxn ang="0">
                    <a:pos x="16432" y="13638"/>
                  </a:cxn>
                  <a:cxn ang="0">
                    <a:pos x="15800" y="12067"/>
                  </a:cxn>
                  <a:cxn ang="0">
                    <a:pos x="14834" y="11406"/>
                  </a:cxn>
                  <a:cxn ang="0">
                    <a:pos x="13570" y="11241"/>
                  </a:cxn>
                  <a:cxn ang="0">
                    <a:pos x="6766" y="11544"/>
                  </a:cxn>
                  <a:cxn ang="0">
                    <a:pos x="6729" y="19010"/>
                  </a:cxn>
                  <a:cxn ang="0">
                    <a:pos x="7101" y="19947"/>
                  </a:cxn>
                  <a:cxn ang="0">
                    <a:pos x="8737" y="20333"/>
                  </a:cxn>
                  <a:cxn ang="0">
                    <a:pos x="12343" y="20305"/>
                  </a:cxn>
                  <a:cxn ang="0">
                    <a:pos x="15577" y="19864"/>
                  </a:cxn>
                  <a:cxn ang="0">
                    <a:pos x="18291" y="19093"/>
                  </a:cxn>
                  <a:cxn ang="0">
                    <a:pos x="20633" y="17688"/>
                  </a:cxn>
                  <a:cxn ang="0">
                    <a:pos x="21377" y="17219"/>
                  </a:cxn>
                  <a:cxn ang="0">
                    <a:pos x="21600" y="17578"/>
                  </a:cxn>
                  <a:cxn ang="0">
                    <a:pos x="21228" y="18790"/>
                  </a:cxn>
                  <a:cxn ang="0">
                    <a:pos x="19555" y="20581"/>
                  </a:cxn>
                  <a:cxn ang="0">
                    <a:pos x="18403" y="21297"/>
                  </a:cxn>
                  <a:cxn ang="0">
                    <a:pos x="16730" y="21600"/>
                  </a:cxn>
                  <a:cxn ang="0">
                    <a:pos x="12008" y="21545"/>
                  </a:cxn>
                  <a:cxn ang="0">
                    <a:pos x="6171" y="21462"/>
                  </a:cxn>
                  <a:cxn ang="0">
                    <a:pos x="929" y="21572"/>
                  </a:cxn>
                  <a:cxn ang="0">
                    <a:pos x="520" y="21269"/>
                  </a:cxn>
                  <a:cxn ang="0">
                    <a:pos x="1561" y="20773"/>
                  </a:cxn>
                  <a:cxn ang="0">
                    <a:pos x="2974" y="20140"/>
                  </a:cxn>
                  <a:cxn ang="0">
                    <a:pos x="3383" y="19203"/>
                  </a:cxn>
                  <a:cxn ang="0">
                    <a:pos x="3457" y="3416"/>
                  </a:cxn>
                  <a:cxn ang="0">
                    <a:pos x="3197" y="1956"/>
                  </a:cxn>
                  <a:cxn ang="0">
                    <a:pos x="2268" y="1157"/>
                  </a:cxn>
                  <a:cxn ang="0">
                    <a:pos x="520" y="771"/>
                  </a:cxn>
                  <a:cxn ang="0">
                    <a:pos x="37" y="303"/>
                  </a:cxn>
                  <a:cxn ang="0">
                    <a:pos x="744" y="28"/>
                  </a:cxn>
                  <a:cxn ang="0">
                    <a:pos x="8142" y="28"/>
                  </a:cxn>
                  <a:cxn ang="0">
                    <a:pos x="13124" y="138"/>
                  </a:cxn>
                  <a:cxn ang="0">
                    <a:pos x="19072" y="28"/>
                  </a:cxn>
                  <a:cxn ang="0">
                    <a:pos x="19407" y="716"/>
                  </a:cxn>
                  <a:cxn ang="0">
                    <a:pos x="18886" y="4078"/>
                  </a:cxn>
                  <a:cxn ang="0">
                    <a:pos x="18217" y="4243"/>
                  </a:cxn>
                  <a:cxn ang="0">
                    <a:pos x="17957" y="3141"/>
                  </a:cxn>
                  <a:cxn ang="0">
                    <a:pos x="17585" y="2149"/>
                  </a:cxn>
                  <a:cxn ang="0">
                    <a:pos x="15838" y="1488"/>
                  </a:cxn>
                  <a:cxn ang="0">
                    <a:pos x="12231" y="1267"/>
                  </a:cxn>
                  <a:cxn ang="0">
                    <a:pos x="7919" y="1322"/>
                  </a:cxn>
                  <a:cxn ang="0">
                    <a:pos x="6878" y="1708"/>
                  </a:cxn>
                  <a:cxn ang="0">
                    <a:pos x="6729" y="8899"/>
                  </a:cxn>
                </a:cxnLst>
                <a:rect l="0" t="0" r="r" b="b"/>
                <a:pathLst>
                  <a:path w="21600" h="21600">
                    <a:moveTo>
                      <a:pt x="6729" y="8899"/>
                    </a:moveTo>
                    <a:lnTo>
                      <a:pt x="6729" y="9230"/>
                    </a:lnTo>
                    <a:lnTo>
                      <a:pt x="6729" y="9505"/>
                    </a:lnTo>
                    <a:lnTo>
                      <a:pt x="6729" y="9588"/>
                    </a:lnTo>
                    <a:lnTo>
                      <a:pt x="6766" y="9670"/>
                    </a:lnTo>
                    <a:lnTo>
                      <a:pt x="6803" y="9726"/>
                    </a:lnTo>
                    <a:lnTo>
                      <a:pt x="6878" y="9781"/>
                    </a:lnTo>
                    <a:lnTo>
                      <a:pt x="7064" y="9863"/>
                    </a:lnTo>
                    <a:lnTo>
                      <a:pt x="7361" y="9891"/>
                    </a:lnTo>
                    <a:lnTo>
                      <a:pt x="7770" y="9891"/>
                    </a:lnTo>
                    <a:lnTo>
                      <a:pt x="8328" y="9891"/>
                    </a:lnTo>
                    <a:lnTo>
                      <a:pt x="12677" y="9891"/>
                    </a:lnTo>
                    <a:lnTo>
                      <a:pt x="13086" y="9891"/>
                    </a:lnTo>
                    <a:lnTo>
                      <a:pt x="13421" y="9891"/>
                    </a:lnTo>
                    <a:lnTo>
                      <a:pt x="13793" y="9836"/>
                    </a:lnTo>
                    <a:lnTo>
                      <a:pt x="14053" y="9808"/>
                    </a:lnTo>
                    <a:lnTo>
                      <a:pt x="14350" y="9753"/>
                    </a:lnTo>
                    <a:lnTo>
                      <a:pt x="14573" y="9698"/>
                    </a:lnTo>
                    <a:lnTo>
                      <a:pt x="14797" y="9615"/>
                    </a:lnTo>
                    <a:lnTo>
                      <a:pt x="15020" y="9533"/>
                    </a:lnTo>
                    <a:lnTo>
                      <a:pt x="15354" y="9340"/>
                    </a:lnTo>
                    <a:lnTo>
                      <a:pt x="15614" y="9147"/>
                    </a:lnTo>
                    <a:lnTo>
                      <a:pt x="15875" y="8927"/>
                    </a:lnTo>
                    <a:lnTo>
                      <a:pt x="16023" y="8706"/>
                    </a:lnTo>
                    <a:lnTo>
                      <a:pt x="16246" y="8265"/>
                    </a:lnTo>
                    <a:lnTo>
                      <a:pt x="16432" y="7852"/>
                    </a:lnTo>
                    <a:lnTo>
                      <a:pt x="16507" y="7714"/>
                    </a:lnTo>
                    <a:lnTo>
                      <a:pt x="16618" y="7604"/>
                    </a:lnTo>
                    <a:lnTo>
                      <a:pt x="16730" y="7521"/>
                    </a:lnTo>
                    <a:lnTo>
                      <a:pt x="16878" y="7521"/>
                    </a:lnTo>
                    <a:lnTo>
                      <a:pt x="16990" y="7521"/>
                    </a:lnTo>
                    <a:lnTo>
                      <a:pt x="17139" y="7549"/>
                    </a:lnTo>
                    <a:lnTo>
                      <a:pt x="17213" y="7604"/>
                    </a:lnTo>
                    <a:lnTo>
                      <a:pt x="17250" y="7687"/>
                    </a:lnTo>
                    <a:lnTo>
                      <a:pt x="17325" y="7852"/>
                    </a:lnTo>
                    <a:lnTo>
                      <a:pt x="17325" y="8072"/>
                    </a:lnTo>
                    <a:lnTo>
                      <a:pt x="17325" y="8871"/>
                    </a:lnTo>
                    <a:lnTo>
                      <a:pt x="17287" y="9643"/>
                    </a:lnTo>
                    <a:lnTo>
                      <a:pt x="17250" y="10387"/>
                    </a:lnTo>
                    <a:lnTo>
                      <a:pt x="17250" y="11131"/>
                    </a:lnTo>
                    <a:lnTo>
                      <a:pt x="17250" y="11737"/>
                    </a:lnTo>
                    <a:lnTo>
                      <a:pt x="17287" y="12315"/>
                    </a:lnTo>
                    <a:lnTo>
                      <a:pt x="17325" y="12921"/>
                    </a:lnTo>
                    <a:lnTo>
                      <a:pt x="17325" y="13528"/>
                    </a:lnTo>
                    <a:lnTo>
                      <a:pt x="17325" y="13638"/>
                    </a:lnTo>
                    <a:lnTo>
                      <a:pt x="17287" y="13720"/>
                    </a:lnTo>
                    <a:lnTo>
                      <a:pt x="17250" y="13803"/>
                    </a:lnTo>
                    <a:lnTo>
                      <a:pt x="17213" y="13831"/>
                    </a:lnTo>
                    <a:lnTo>
                      <a:pt x="17102" y="13886"/>
                    </a:lnTo>
                    <a:lnTo>
                      <a:pt x="16878" y="13913"/>
                    </a:lnTo>
                    <a:lnTo>
                      <a:pt x="16767" y="13913"/>
                    </a:lnTo>
                    <a:lnTo>
                      <a:pt x="16693" y="13886"/>
                    </a:lnTo>
                    <a:lnTo>
                      <a:pt x="16618" y="13858"/>
                    </a:lnTo>
                    <a:lnTo>
                      <a:pt x="16544" y="13803"/>
                    </a:lnTo>
                    <a:lnTo>
                      <a:pt x="16432" y="13638"/>
                    </a:lnTo>
                    <a:lnTo>
                      <a:pt x="16284" y="13500"/>
                    </a:lnTo>
                    <a:lnTo>
                      <a:pt x="16172" y="13059"/>
                    </a:lnTo>
                    <a:lnTo>
                      <a:pt x="16023" y="12563"/>
                    </a:lnTo>
                    <a:lnTo>
                      <a:pt x="15912" y="12343"/>
                    </a:lnTo>
                    <a:lnTo>
                      <a:pt x="15800" y="12067"/>
                    </a:lnTo>
                    <a:lnTo>
                      <a:pt x="15577" y="11874"/>
                    </a:lnTo>
                    <a:lnTo>
                      <a:pt x="15354" y="11682"/>
                    </a:lnTo>
                    <a:lnTo>
                      <a:pt x="15206" y="11599"/>
                    </a:lnTo>
                    <a:lnTo>
                      <a:pt x="15057" y="11489"/>
                    </a:lnTo>
                    <a:lnTo>
                      <a:pt x="14834" y="11406"/>
                    </a:lnTo>
                    <a:lnTo>
                      <a:pt x="14611" y="11351"/>
                    </a:lnTo>
                    <a:lnTo>
                      <a:pt x="14425" y="11323"/>
                    </a:lnTo>
                    <a:lnTo>
                      <a:pt x="14127" y="11268"/>
                    </a:lnTo>
                    <a:lnTo>
                      <a:pt x="13867" y="11268"/>
                    </a:lnTo>
                    <a:lnTo>
                      <a:pt x="13570" y="11241"/>
                    </a:lnTo>
                    <a:lnTo>
                      <a:pt x="7473" y="11241"/>
                    </a:lnTo>
                    <a:lnTo>
                      <a:pt x="7212" y="11268"/>
                    </a:lnTo>
                    <a:lnTo>
                      <a:pt x="6989" y="11323"/>
                    </a:lnTo>
                    <a:lnTo>
                      <a:pt x="6841" y="11434"/>
                    </a:lnTo>
                    <a:lnTo>
                      <a:pt x="6766" y="11544"/>
                    </a:lnTo>
                    <a:lnTo>
                      <a:pt x="6729" y="11874"/>
                    </a:lnTo>
                    <a:lnTo>
                      <a:pt x="6729" y="12260"/>
                    </a:lnTo>
                    <a:lnTo>
                      <a:pt x="6729" y="17853"/>
                    </a:lnTo>
                    <a:lnTo>
                      <a:pt x="6692" y="18487"/>
                    </a:lnTo>
                    <a:lnTo>
                      <a:pt x="6729" y="19010"/>
                    </a:lnTo>
                    <a:lnTo>
                      <a:pt x="6729" y="19231"/>
                    </a:lnTo>
                    <a:lnTo>
                      <a:pt x="6766" y="19451"/>
                    </a:lnTo>
                    <a:lnTo>
                      <a:pt x="6841" y="19616"/>
                    </a:lnTo>
                    <a:lnTo>
                      <a:pt x="6952" y="19782"/>
                    </a:lnTo>
                    <a:lnTo>
                      <a:pt x="7101" y="19947"/>
                    </a:lnTo>
                    <a:lnTo>
                      <a:pt x="7324" y="20057"/>
                    </a:lnTo>
                    <a:lnTo>
                      <a:pt x="7584" y="20167"/>
                    </a:lnTo>
                    <a:lnTo>
                      <a:pt x="7919" y="20222"/>
                    </a:lnTo>
                    <a:lnTo>
                      <a:pt x="8291" y="20305"/>
                    </a:lnTo>
                    <a:lnTo>
                      <a:pt x="8737" y="20333"/>
                    </a:lnTo>
                    <a:lnTo>
                      <a:pt x="9257" y="20360"/>
                    </a:lnTo>
                    <a:lnTo>
                      <a:pt x="9852" y="20360"/>
                    </a:lnTo>
                    <a:lnTo>
                      <a:pt x="10744" y="20360"/>
                    </a:lnTo>
                    <a:lnTo>
                      <a:pt x="11562" y="20333"/>
                    </a:lnTo>
                    <a:lnTo>
                      <a:pt x="12343" y="20305"/>
                    </a:lnTo>
                    <a:lnTo>
                      <a:pt x="13086" y="20250"/>
                    </a:lnTo>
                    <a:lnTo>
                      <a:pt x="13756" y="20167"/>
                    </a:lnTo>
                    <a:lnTo>
                      <a:pt x="14425" y="20085"/>
                    </a:lnTo>
                    <a:lnTo>
                      <a:pt x="15020" y="20002"/>
                    </a:lnTo>
                    <a:lnTo>
                      <a:pt x="15577" y="19864"/>
                    </a:lnTo>
                    <a:lnTo>
                      <a:pt x="16135" y="19754"/>
                    </a:lnTo>
                    <a:lnTo>
                      <a:pt x="16618" y="19644"/>
                    </a:lnTo>
                    <a:lnTo>
                      <a:pt x="17102" y="19534"/>
                    </a:lnTo>
                    <a:lnTo>
                      <a:pt x="17511" y="19368"/>
                    </a:lnTo>
                    <a:lnTo>
                      <a:pt x="18291" y="19093"/>
                    </a:lnTo>
                    <a:lnTo>
                      <a:pt x="18923" y="18790"/>
                    </a:lnTo>
                    <a:lnTo>
                      <a:pt x="19481" y="18514"/>
                    </a:lnTo>
                    <a:lnTo>
                      <a:pt x="19964" y="18211"/>
                    </a:lnTo>
                    <a:lnTo>
                      <a:pt x="20299" y="17963"/>
                    </a:lnTo>
                    <a:lnTo>
                      <a:pt x="20633" y="17688"/>
                    </a:lnTo>
                    <a:lnTo>
                      <a:pt x="20856" y="17495"/>
                    </a:lnTo>
                    <a:lnTo>
                      <a:pt x="21005" y="17357"/>
                    </a:lnTo>
                    <a:lnTo>
                      <a:pt x="21154" y="17247"/>
                    </a:lnTo>
                    <a:lnTo>
                      <a:pt x="21265" y="17192"/>
                    </a:lnTo>
                    <a:lnTo>
                      <a:pt x="21377" y="17219"/>
                    </a:lnTo>
                    <a:lnTo>
                      <a:pt x="21488" y="17247"/>
                    </a:lnTo>
                    <a:lnTo>
                      <a:pt x="21526" y="17330"/>
                    </a:lnTo>
                    <a:lnTo>
                      <a:pt x="21563" y="17385"/>
                    </a:lnTo>
                    <a:lnTo>
                      <a:pt x="21600" y="17522"/>
                    </a:lnTo>
                    <a:lnTo>
                      <a:pt x="21600" y="17578"/>
                    </a:lnTo>
                    <a:lnTo>
                      <a:pt x="21600" y="17770"/>
                    </a:lnTo>
                    <a:lnTo>
                      <a:pt x="21563" y="17991"/>
                    </a:lnTo>
                    <a:lnTo>
                      <a:pt x="21526" y="18184"/>
                    </a:lnTo>
                    <a:lnTo>
                      <a:pt x="21451" y="18404"/>
                    </a:lnTo>
                    <a:lnTo>
                      <a:pt x="21228" y="18790"/>
                    </a:lnTo>
                    <a:lnTo>
                      <a:pt x="20968" y="19176"/>
                    </a:lnTo>
                    <a:lnTo>
                      <a:pt x="20671" y="19561"/>
                    </a:lnTo>
                    <a:lnTo>
                      <a:pt x="20299" y="19892"/>
                    </a:lnTo>
                    <a:lnTo>
                      <a:pt x="19964" y="20250"/>
                    </a:lnTo>
                    <a:lnTo>
                      <a:pt x="19555" y="20581"/>
                    </a:lnTo>
                    <a:lnTo>
                      <a:pt x="19332" y="20773"/>
                    </a:lnTo>
                    <a:lnTo>
                      <a:pt x="19072" y="20911"/>
                    </a:lnTo>
                    <a:lnTo>
                      <a:pt x="18849" y="21077"/>
                    </a:lnTo>
                    <a:lnTo>
                      <a:pt x="18626" y="21187"/>
                    </a:lnTo>
                    <a:lnTo>
                      <a:pt x="18403" y="21297"/>
                    </a:lnTo>
                    <a:lnTo>
                      <a:pt x="18180" y="21352"/>
                    </a:lnTo>
                    <a:lnTo>
                      <a:pt x="17957" y="21435"/>
                    </a:lnTo>
                    <a:lnTo>
                      <a:pt x="17734" y="21462"/>
                    </a:lnTo>
                    <a:lnTo>
                      <a:pt x="17250" y="21572"/>
                    </a:lnTo>
                    <a:lnTo>
                      <a:pt x="16730" y="21600"/>
                    </a:lnTo>
                    <a:lnTo>
                      <a:pt x="16172" y="21600"/>
                    </a:lnTo>
                    <a:lnTo>
                      <a:pt x="15503" y="21600"/>
                    </a:lnTo>
                    <a:lnTo>
                      <a:pt x="14388" y="21600"/>
                    </a:lnTo>
                    <a:lnTo>
                      <a:pt x="13198" y="21572"/>
                    </a:lnTo>
                    <a:lnTo>
                      <a:pt x="12008" y="21545"/>
                    </a:lnTo>
                    <a:lnTo>
                      <a:pt x="10856" y="21517"/>
                    </a:lnTo>
                    <a:lnTo>
                      <a:pt x="9703" y="21462"/>
                    </a:lnTo>
                    <a:lnTo>
                      <a:pt x="8514" y="21435"/>
                    </a:lnTo>
                    <a:lnTo>
                      <a:pt x="7361" y="21435"/>
                    </a:lnTo>
                    <a:lnTo>
                      <a:pt x="6171" y="21462"/>
                    </a:lnTo>
                    <a:lnTo>
                      <a:pt x="4907" y="21517"/>
                    </a:lnTo>
                    <a:lnTo>
                      <a:pt x="3606" y="21572"/>
                    </a:lnTo>
                    <a:lnTo>
                      <a:pt x="2379" y="21600"/>
                    </a:lnTo>
                    <a:lnTo>
                      <a:pt x="1152" y="21600"/>
                    </a:lnTo>
                    <a:lnTo>
                      <a:pt x="929" y="21572"/>
                    </a:lnTo>
                    <a:lnTo>
                      <a:pt x="706" y="21545"/>
                    </a:lnTo>
                    <a:lnTo>
                      <a:pt x="632" y="21462"/>
                    </a:lnTo>
                    <a:lnTo>
                      <a:pt x="595" y="21407"/>
                    </a:lnTo>
                    <a:lnTo>
                      <a:pt x="558" y="21352"/>
                    </a:lnTo>
                    <a:lnTo>
                      <a:pt x="520" y="21269"/>
                    </a:lnTo>
                    <a:lnTo>
                      <a:pt x="595" y="21159"/>
                    </a:lnTo>
                    <a:lnTo>
                      <a:pt x="669" y="21077"/>
                    </a:lnTo>
                    <a:lnTo>
                      <a:pt x="781" y="20994"/>
                    </a:lnTo>
                    <a:lnTo>
                      <a:pt x="1004" y="20911"/>
                    </a:lnTo>
                    <a:lnTo>
                      <a:pt x="1561" y="20773"/>
                    </a:lnTo>
                    <a:lnTo>
                      <a:pt x="2342" y="20526"/>
                    </a:lnTo>
                    <a:lnTo>
                      <a:pt x="2528" y="20415"/>
                    </a:lnTo>
                    <a:lnTo>
                      <a:pt x="2677" y="20333"/>
                    </a:lnTo>
                    <a:lnTo>
                      <a:pt x="2825" y="20250"/>
                    </a:lnTo>
                    <a:lnTo>
                      <a:pt x="2974" y="20140"/>
                    </a:lnTo>
                    <a:lnTo>
                      <a:pt x="3049" y="20002"/>
                    </a:lnTo>
                    <a:lnTo>
                      <a:pt x="3160" y="19864"/>
                    </a:lnTo>
                    <a:lnTo>
                      <a:pt x="3234" y="19727"/>
                    </a:lnTo>
                    <a:lnTo>
                      <a:pt x="3272" y="19561"/>
                    </a:lnTo>
                    <a:lnTo>
                      <a:pt x="3383" y="19203"/>
                    </a:lnTo>
                    <a:lnTo>
                      <a:pt x="3420" y="18790"/>
                    </a:lnTo>
                    <a:lnTo>
                      <a:pt x="3420" y="18321"/>
                    </a:lnTo>
                    <a:lnTo>
                      <a:pt x="3457" y="17853"/>
                    </a:lnTo>
                    <a:lnTo>
                      <a:pt x="3457" y="3940"/>
                    </a:lnTo>
                    <a:lnTo>
                      <a:pt x="3457" y="3416"/>
                    </a:lnTo>
                    <a:lnTo>
                      <a:pt x="3420" y="2920"/>
                    </a:lnTo>
                    <a:lnTo>
                      <a:pt x="3383" y="2645"/>
                    </a:lnTo>
                    <a:lnTo>
                      <a:pt x="3346" y="2424"/>
                    </a:lnTo>
                    <a:lnTo>
                      <a:pt x="3272" y="2204"/>
                    </a:lnTo>
                    <a:lnTo>
                      <a:pt x="3197" y="1956"/>
                    </a:lnTo>
                    <a:lnTo>
                      <a:pt x="3086" y="1763"/>
                    </a:lnTo>
                    <a:lnTo>
                      <a:pt x="2900" y="1570"/>
                    </a:lnTo>
                    <a:lnTo>
                      <a:pt x="2714" y="1405"/>
                    </a:lnTo>
                    <a:lnTo>
                      <a:pt x="2528" y="1267"/>
                    </a:lnTo>
                    <a:lnTo>
                      <a:pt x="2268" y="1157"/>
                    </a:lnTo>
                    <a:lnTo>
                      <a:pt x="1970" y="1019"/>
                    </a:lnTo>
                    <a:lnTo>
                      <a:pt x="1636" y="937"/>
                    </a:lnTo>
                    <a:lnTo>
                      <a:pt x="1227" y="909"/>
                    </a:lnTo>
                    <a:lnTo>
                      <a:pt x="929" y="854"/>
                    </a:lnTo>
                    <a:lnTo>
                      <a:pt x="520" y="771"/>
                    </a:lnTo>
                    <a:lnTo>
                      <a:pt x="335" y="716"/>
                    </a:lnTo>
                    <a:lnTo>
                      <a:pt x="186" y="634"/>
                    </a:lnTo>
                    <a:lnTo>
                      <a:pt x="37" y="523"/>
                    </a:lnTo>
                    <a:lnTo>
                      <a:pt x="0" y="386"/>
                    </a:lnTo>
                    <a:lnTo>
                      <a:pt x="37" y="303"/>
                    </a:lnTo>
                    <a:lnTo>
                      <a:pt x="74" y="220"/>
                    </a:lnTo>
                    <a:lnTo>
                      <a:pt x="186" y="165"/>
                    </a:lnTo>
                    <a:lnTo>
                      <a:pt x="297" y="110"/>
                    </a:lnTo>
                    <a:lnTo>
                      <a:pt x="483" y="55"/>
                    </a:lnTo>
                    <a:lnTo>
                      <a:pt x="744" y="28"/>
                    </a:lnTo>
                    <a:lnTo>
                      <a:pt x="1078" y="0"/>
                    </a:lnTo>
                    <a:lnTo>
                      <a:pt x="1450" y="0"/>
                    </a:lnTo>
                    <a:lnTo>
                      <a:pt x="4127" y="0"/>
                    </a:lnTo>
                    <a:lnTo>
                      <a:pt x="6320" y="28"/>
                    </a:lnTo>
                    <a:lnTo>
                      <a:pt x="8142" y="28"/>
                    </a:lnTo>
                    <a:lnTo>
                      <a:pt x="9592" y="55"/>
                    </a:lnTo>
                    <a:lnTo>
                      <a:pt x="10744" y="110"/>
                    </a:lnTo>
                    <a:lnTo>
                      <a:pt x="11674" y="138"/>
                    </a:lnTo>
                    <a:lnTo>
                      <a:pt x="12454" y="138"/>
                    </a:lnTo>
                    <a:lnTo>
                      <a:pt x="13124" y="138"/>
                    </a:lnTo>
                    <a:lnTo>
                      <a:pt x="14165" y="138"/>
                    </a:lnTo>
                    <a:lnTo>
                      <a:pt x="15875" y="55"/>
                    </a:lnTo>
                    <a:lnTo>
                      <a:pt x="17585" y="28"/>
                    </a:lnTo>
                    <a:lnTo>
                      <a:pt x="18960" y="0"/>
                    </a:lnTo>
                    <a:lnTo>
                      <a:pt x="19072" y="28"/>
                    </a:lnTo>
                    <a:lnTo>
                      <a:pt x="19146" y="55"/>
                    </a:lnTo>
                    <a:lnTo>
                      <a:pt x="19258" y="138"/>
                    </a:lnTo>
                    <a:lnTo>
                      <a:pt x="19295" y="220"/>
                    </a:lnTo>
                    <a:lnTo>
                      <a:pt x="19369" y="441"/>
                    </a:lnTo>
                    <a:lnTo>
                      <a:pt x="19407" y="716"/>
                    </a:lnTo>
                    <a:lnTo>
                      <a:pt x="19369" y="1846"/>
                    </a:lnTo>
                    <a:lnTo>
                      <a:pt x="19295" y="2672"/>
                    </a:lnTo>
                    <a:lnTo>
                      <a:pt x="19146" y="3334"/>
                    </a:lnTo>
                    <a:lnTo>
                      <a:pt x="19035" y="3802"/>
                    </a:lnTo>
                    <a:lnTo>
                      <a:pt x="18886" y="4078"/>
                    </a:lnTo>
                    <a:lnTo>
                      <a:pt x="18775" y="4215"/>
                    </a:lnTo>
                    <a:lnTo>
                      <a:pt x="18663" y="4326"/>
                    </a:lnTo>
                    <a:lnTo>
                      <a:pt x="18551" y="4326"/>
                    </a:lnTo>
                    <a:lnTo>
                      <a:pt x="18366" y="4326"/>
                    </a:lnTo>
                    <a:lnTo>
                      <a:pt x="18217" y="4243"/>
                    </a:lnTo>
                    <a:lnTo>
                      <a:pt x="18143" y="4188"/>
                    </a:lnTo>
                    <a:lnTo>
                      <a:pt x="18068" y="4078"/>
                    </a:lnTo>
                    <a:lnTo>
                      <a:pt x="17994" y="3830"/>
                    </a:lnTo>
                    <a:lnTo>
                      <a:pt x="17957" y="3499"/>
                    </a:lnTo>
                    <a:lnTo>
                      <a:pt x="17957" y="3141"/>
                    </a:lnTo>
                    <a:lnTo>
                      <a:pt x="17882" y="2810"/>
                    </a:lnTo>
                    <a:lnTo>
                      <a:pt x="17845" y="2617"/>
                    </a:lnTo>
                    <a:lnTo>
                      <a:pt x="17808" y="2452"/>
                    </a:lnTo>
                    <a:lnTo>
                      <a:pt x="17696" y="2314"/>
                    </a:lnTo>
                    <a:lnTo>
                      <a:pt x="17585" y="2149"/>
                    </a:lnTo>
                    <a:lnTo>
                      <a:pt x="17362" y="1984"/>
                    </a:lnTo>
                    <a:lnTo>
                      <a:pt x="17027" y="1818"/>
                    </a:lnTo>
                    <a:lnTo>
                      <a:pt x="16693" y="1708"/>
                    </a:lnTo>
                    <a:lnTo>
                      <a:pt x="16284" y="1570"/>
                    </a:lnTo>
                    <a:lnTo>
                      <a:pt x="15838" y="1488"/>
                    </a:lnTo>
                    <a:lnTo>
                      <a:pt x="15354" y="1405"/>
                    </a:lnTo>
                    <a:lnTo>
                      <a:pt x="14834" y="1350"/>
                    </a:lnTo>
                    <a:lnTo>
                      <a:pt x="14350" y="1322"/>
                    </a:lnTo>
                    <a:lnTo>
                      <a:pt x="13272" y="1295"/>
                    </a:lnTo>
                    <a:lnTo>
                      <a:pt x="12231" y="1267"/>
                    </a:lnTo>
                    <a:lnTo>
                      <a:pt x="11302" y="1267"/>
                    </a:lnTo>
                    <a:lnTo>
                      <a:pt x="10558" y="1295"/>
                    </a:lnTo>
                    <a:lnTo>
                      <a:pt x="9257" y="1295"/>
                    </a:lnTo>
                    <a:lnTo>
                      <a:pt x="8291" y="1295"/>
                    </a:lnTo>
                    <a:lnTo>
                      <a:pt x="7919" y="1322"/>
                    </a:lnTo>
                    <a:lnTo>
                      <a:pt x="7621" y="1350"/>
                    </a:lnTo>
                    <a:lnTo>
                      <a:pt x="7361" y="1405"/>
                    </a:lnTo>
                    <a:lnTo>
                      <a:pt x="7138" y="1460"/>
                    </a:lnTo>
                    <a:lnTo>
                      <a:pt x="6989" y="1570"/>
                    </a:lnTo>
                    <a:lnTo>
                      <a:pt x="6878" y="1708"/>
                    </a:lnTo>
                    <a:lnTo>
                      <a:pt x="6803" y="1873"/>
                    </a:lnTo>
                    <a:lnTo>
                      <a:pt x="6766" y="2039"/>
                    </a:lnTo>
                    <a:lnTo>
                      <a:pt x="6729" y="2562"/>
                    </a:lnTo>
                    <a:lnTo>
                      <a:pt x="6729" y="3251"/>
                    </a:lnTo>
                    <a:lnTo>
                      <a:pt x="6729" y="8899"/>
                    </a:lnTo>
                    <a:close/>
                    <a:moveTo>
                      <a:pt x="6729" y="8899"/>
                    </a:moveTo>
                  </a:path>
                </a:pathLst>
              </a:custGeom>
              <a:solidFill>
                <a:srgbClr val="055D44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5" name="AutoShape 50"/>
              <p:cNvSpPr>
                <a:spLocks/>
              </p:cNvSpPr>
              <p:nvPr/>
            </p:nvSpPr>
            <p:spPr bwMode="auto">
              <a:xfrm>
                <a:off x="1597" y="3"/>
                <a:ext cx="106" cy="125"/>
              </a:xfrm>
              <a:custGeom>
                <a:avLst/>
                <a:gdLst>
                  <a:gd name="T0" fmla="*/ 10800 w 21600"/>
                  <a:gd name="T1" fmla="*/ 10800 h 21600"/>
                </a:gdLst>
                <a:ahLst/>
                <a:cxnLst>
                  <a:cxn ang="0">
                    <a:pos x="T0" y="T1"/>
                  </a:cxn>
                </a:cxnLst>
                <a:rect l="0" t="0" r="r" b="b"/>
                <a:pathLst>
                  <a:path w="21600" h="21600">
                    <a:moveTo>
                      <a:pt x="5528" y="2149"/>
                    </a:moveTo>
                    <a:lnTo>
                      <a:pt x="5528" y="1956"/>
                    </a:lnTo>
                    <a:lnTo>
                      <a:pt x="5588" y="1791"/>
                    </a:lnTo>
                    <a:lnTo>
                      <a:pt x="5618" y="1598"/>
                    </a:lnTo>
                    <a:lnTo>
                      <a:pt x="5678" y="1488"/>
                    </a:lnTo>
                    <a:lnTo>
                      <a:pt x="5738" y="1378"/>
                    </a:lnTo>
                    <a:lnTo>
                      <a:pt x="5798" y="1295"/>
                    </a:lnTo>
                    <a:lnTo>
                      <a:pt x="5918" y="1212"/>
                    </a:lnTo>
                    <a:lnTo>
                      <a:pt x="6008" y="1157"/>
                    </a:lnTo>
                    <a:lnTo>
                      <a:pt x="6309" y="1047"/>
                    </a:lnTo>
                    <a:lnTo>
                      <a:pt x="6609" y="1019"/>
                    </a:lnTo>
                    <a:lnTo>
                      <a:pt x="6970" y="1019"/>
                    </a:lnTo>
                    <a:lnTo>
                      <a:pt x="7390" y="1019"/>
                    </a:lnTo>
                    <a:lnTo>
                      <a:pt x="8021" y="1019"/>
                    </a:lnTo>
                    <a:lnTo>
                      <a:pt x="8622" y="1074"/>
                    </a:lnTo>
                    <a:lnTo>
                      <a:pt x="9193" y="1185"/>
                    </a:lnTo>
                    <a:lnTo>
                      <a:pt x="9764" y="1295"/>
                    </a:lnTo>
                    <a:lnTo>
                      <a:pt x="10304" y="1433"/>
                    </a:lnTo>
                    <a:lnTo>
                      <a:pt x="10845" y="1598"/>
                    </a:lnTo>
                    <a:lnTo>
                      <a:pt x="11356" y="1846"/>
                    </a:lnTo>
                    <a:lnTo>
                      <a:pt x="11776" y="2121"/>
                    </a:lnTo>
                    <a:lnTo>
                      <a:pt x="12017" y="2287"/>
                    </a:lnTo>
                    <a:lnTo>
                      <a:pt x="12227" y="2424"/>
                    </a:lnTo>
                    <a:lnTo>
                      <a:pt x="12437" y="2590"/>
                    </a:lnTo>
                    <a:lnTo>
                      <a:pt x="12618" y="2810"/>
                    </a:lnTo>
                    <a:lnTo>
                      <a:pt x="12768" y="2976"/>
                    </a:lnTo>
                    <a:lnTo>
                      <a:pt x="12918" y="3196"/>
                    </a:lnTo>
                    <a:lnTo>
                      <a:pt x="13098" y="3416"/>
                    </a:lnTo>
                    <a:lnTo>
                      <a:pt x="13218" y="3637"/>
                    </a:lnTo>
                    <a:lnTo>
                      <a:pt x="13339" y="3912"/>
                    </a:lnTo>
                    <a:lnTo>
                      <a:pt x="13459" y="4133"/>
                    </a:lnTo>
                    <a:lnTo>
                      <a:pt x="13519" y="4436"/>
                    </a:lnTo>
                    <a:lnTo>
                      <a:pt x="13639" y="4684"/>
                    </a:lnTo>
                    <a:lnTo>
                      <a:pt x="13699" y="5014"/>
                    </a:lnTo>
                    <a:lnTo>
                      <a:pt x="13729" y="5290"/>
                    </a:lnTo>
                    <a:lnTo>
                      <a:pt x="13759" y="5648"/>
                    </a:lnTo>
                    <a:lnTo>
                      <a:pt x="13759" y="5979"/>
                    </a:lnTo>
                    <a:lnTo>
                      <a:pt x="13759" y="6309"/>
                    </a:lnTo>
                    <a:lnTo>
                      <a:pt x="13729" y="6640"/>
                    </a:lnTo>
                    <a:lnTo>
                      <a:pt x="13699" y="6970"/>
                    </a:lnTo>
                    <a:lnTo>
                      <a:pt x="13639" y="7246"/>
                    </a:lnTo>
                    <a:lnTo>
                      <a:pt x="13519" y="7549"/>
                    </a:lnTo>
                    <a:lnTo>
                      <a:pt x="13459" y="7769"/>
                    </a:lnTo>
                    <a:lnTo>
                      <a:pt x="13339" y="8045"/>
                    </a:lnTo>
                    <a:lnTo>
                      <a:pt x="13248" y="8265"/>
                    </a:lnTo>
                    <a:lnTo>
                      <a:pt x="13128" y="8486"/>
                    </a:lnTo>
                    <a:lnTo>
                      <a:pt x="13008" y="8679"/>
                    </a:lnTo>
                    <a:lnTo>
                      <a:pt x="12828" y="8844"/>
                    </a:lnTo>
                    <a:lnTo>
                      <a:pt x="12678" y="9037"/>
                    </a:lnTo>
                    <a:lnTo>
                      <a:pt x="12347" y="9312"/>
                    </a:lnTo>
                    <a:lnTo>
                      <a:pt x="11987" y="9560"/>
                    </a:lnTo>
                    <a:lnTo>
                      <a:pt x="11626" y="9753"/>
                    </a:lnTo>
                    <a:lnTo>
                      <a:pt x="11206" y="9918"/>
                    </a:lnTo>
                    <a:lnTo>
                      <a:pt x="10845" y="10056"/>
                    </a:lnTo>
                    <a:lnTo>
                      <a:pt x="10455" y="10166"/>
                    </a:lnTo>
                    <a:lnTo>
                      <a:pt x="10094" y="10221"/>
                    </a:lnTo>
                    <a:lnTo>
                      <a:pt x="9734" y="10277"/>
                    </a:lnTo>
                    <a:lnTo>
                      <a:pt x="9403" y="10277"/>
                    </a:lnTo>
                    <a:lnTo>
                      <a:pt x="9133" y="10304"/>
                    </a:lnTo>
                    <a:lnTo>
                      <a:pt x="7901" y="10304"/>
                    </a:lnTo>
                    <a:lnTo>
                      <a:pt x="6729" y="10304"/>
                    </a:lnTo>
                    <a:lnTo>
                      <a:pt x="6249" y="10277"/>
                    </a:lnTo>
                    <a:lnTo>
                      <a:pt x="5858" y="10221"/>
                    </a:lnTo>
                    <a:lnTo>
                      <a:pt x="5738" y="10166"/>
                    </a:lnTo>
                    <a:lnTo>
                      <a:pt x="5618" y="10111"/>
                    </a:lnTo>
                    <a:lnTo>
                      <a:pt x="5528" y="10029"/>
                    </a:lnTo>
                    <a:lnTo>
                      <a:pt x="5528" y="9891"/>
                    </a:lnTo>
                    <a:lnTo>
                      <a:pt x="5528" y="2149"/>
                    </a:lnTo>
                    <a:close/>
                    <a:moveTo>
                      <a:pt x="12047" y="10552"/>
                    </a:moveTo>
                    <a:lnTo>
                      <a:pt x="12467" y="10359"/>
                    </a:lnTo>
                    <a:lnTo>
                      <a:pt x="12888" y="10194"/>
                    </a:lnTo>
                    <a:lnTo>
                      <a:pt x="13308" y="9946"/>
                    </a:lnTo>
                    <a:lnTo>
                      <a:pt x="13699" y="9726"/>
                    </a:lnTo>
                    <a:lnTo>
                      <a:pt x="14029" y="9422"/>
                    </a:lnTo>
                    <a:lnTo>
                      <a:pt x="14390" y="9147"/>
                    </a:lnTo>
                    <a:lnTo>
                      <a:pt x="14750" y="8844"/>
                    </a:lnTo>
                    <a:lnTo>
                      <a:pt x="15021" y="8513"/>
                    </a:lnTo>
                    <a:lnTo>
                      <a:pt x="15321" y="8155"/>
                    </a:lnTo>
                    <a:lnTo>
                      <a:pt x="15532" y="7769"/>
                    </a:lnTo>
                    <a:lnTo>
                      <a:pt x="15742" y="7384"/>
                    </a:lnTo>
                    <a:lnTo>
                      <a:pt x="15922" y="6998"/>
                    </a:lnTo>
                    <a:lnTo>
                      <a:pt x="16072" y="6585"/>
                    </a:lnTo>
                    <a:lnTo>
                      <a:pt x="16162" y="6171"/>
                    </a:lnTo>
                    <a:lnTo>
                      <a:pt x="16223" y="5731"/>
                    </a:lnTo>
                    <a:lnTo>
                      <a:pt x="16253" y="5262"/>
                    </a:lnTo>
                    <a:lnTo>
                      <a:pt x="16223" y="4739"/>
                    </a:lnTo>
                    <a:lnTo>
                      <a:pt x="16162" y="4243"/>
                    </a:lnTo>
                    <a:lnTo>
                      <a:pt x="16072" y="3802"/>
                    </a:lnTo>
                    <a:lnTo>
                      <a:pt x="15952" y="3389"/>
                    </a:lnTo>
                    <a:lnTo>
                      <a:pt x="15772" y="2976"/>
                    </a:lnTo>
                    <a:lnTo>
                      <a:pt x="15562" y="2617"/>
                    </a:lnTo>
                    <a:lnTo>
                      <a:pt x="15351" y="2314"/>
                    </a:lnTo>
                    <a:lnTo>
                      <a:pt x="15081" y="1984"/>
                    </a:lnTo>
                    <a:lnTo>
                      <a:pt x="14841" y="1736"/>
                    </a:lnTo>
                    <a:lnTo>
                      <a:pt x="14540" y="1460"/>
                    </a:lnTo>
                    <a:lnTo>
                      <a:pt x="14240" y="1240"/>
                    </a:lnTo>
                    <a:lnTo>
                      <a:pt x="13909" y="1047"/>
                    </a:lnTo>
                    <a:lnTo>
                      <a:pt x="13579" y="854"/>
                    </a:lnTo>
                    <a:lnTo>
                      <a:pt x="13218" y="716"/>
                    </a:lnTo>
                    <a:lnTo>
                      <a:pt x="12858" y="551"/>
                    </a:lnTo>
                    <a:lnTo>
                      <a:pt x="12527" y="441"/>
                    </a:lnTo>
                    <a:lnTo>
                      <a:pt x="11776" y="276"/>
                    </a:lnTo>
                    <a:lnTo>
                      <a:pt x="11085" y="138"/>
                    </a:lnTo>
                    <a:lnTo>
                      <a:pt x="10424" y="55"/>
                    </a:lnTo>
                    <a:lnTo>
                      <a:pt x="9824" y="0"/>
                    </a:lnTo>
                    <a:lnTo>
                      <a:pt x="8862" y="0"/>
                    </a:lnTo>
                    <a:lnTo>
                      <a:pt x="8352" y="0"/>
                    </a:lnTo>
                    <a:lnTo>
                      <a:pt x="7691" y="0"/>
                    </a:lnTo>
                    <a:lnTo>
                      <a:pt x="7030" y="28"/>
                    </a:lnTo>
                    <a:lnTo>
                      <a:pt x="6369" y="28"/>
                    </a:lnTo>
                    <a:lnTo>
                      <a:pt x="5678" y="55"/>
                    </a:lnTo>
                    <a:lnTo>
                      <a:pt x="4957" y="110"/>
                    </a:lnTo>
                    <a:lnTo>
                      <a:pt x="4266" y="138"/>
                    </a:lnTo>
                    <a:lnTo>
                      <a:pt x="3545" y="138"/>
                    </a:lnTo>
                    <a:lnTo>
                      <a:pt x="2824" y="138"/>
                    </a:lnTo>
                    <a:lnTo>
                      <a:pt x="1863" y="138"/>
                    </a:lnTo>
                    <a:lnTo>
                      <a:pt x="1352" y="55"/>
                    </a:lnTo>
                    <a:lnTo>
                      <a:pt x="1051" y="28"/>
                    </a:lnTo>
                    <a:lnTo>
                      <a:pt x="691" y="0"/>
                    </a:lnTo>
                    <a:lnTo>
                      <a:pt x="541" y="0"/>
                    </a:lnTo>
                    <a:lnTo>
                      <a:pt x="391" y="28"/>
                    </a:lnTo>
                    <a:lnTo>
                      <a:pt x="270" y="55"/>
                    </a:lnTo>
                    <a:lnTo>
                      <a:pt x="180" y="138"/>
                    </a:lnTo>
                    <a:lnTo>
                      <a:pt x="90" y="193"/>
                    </a:lnTo>
                    <a:lnTo>
                      <a:pt x="60" y="248"/>
                    </a:lnTo>
                    <a:lnTo>
                      <a:pt x="0" y="331"/>
                    </a:lnTo>
                    <a:lnTo>
                      <a:pt x="0" y="386"/>
                    </a:lnTo>
                    <a:lnTo>
                      <a:pt x="0" y="468"/>
                    </a:lnTo>
                    <a:lnTo>
                      <a:pt x="30" y="551"/>
                    </a:lnTo>
                    <a:lnTo>
                      <a:pt x="60" y="634"/>
                    </a:lnTo>
                    <a:lnTo>
                      <a:pt x="120" y="689"/>
                    </a:lnTo>
                    <a:lnTo>
                      <a:pt x="240" y="771"/>
                    </a:lnTo>
                    <a:lnTo>
                      <a:pt x="451" y="827"/>
                    </a:lnTo>
                    <a:lnTo>
                      <a:pt x="901" y="937"/>
                    </a:lnTo>
                    <a:lnTo>
                      <a:pt x="1442" y="1019"/>
                    </a:lnTo>
                    <a:lnTo>
                      <a:pt x="1712" y="1102"/>
                    </a:lnTo>
                    <a:lnTo>
                      <a:pt x="1983" y="1240"/>
                    </a:lnTo>
                    <a:lnTo>
                      <a:pt x="2223" y="1405"/>
                    </a:lnTo>
                    <a:lnTo>
                      <a:pt x="2433" y="1598"/>
                    </a:lnTo>
                    <a:lnTo>
                      <a:pt x="2524" y="1736"/>
                    </a:lnTo>
                    <a:lnTo>
                      <a:pt x="2614" y="1873"/>
                    </a:lnTo>
                    <a:lnTo>
                      <a:pt x="2734" y="2011"/>
                    </a:lnTo>
                    <a:lnTo>
                      <a:pt x="2794" y="2232"/>
                    </a:lnTo>
                    <a:lnTo>
                      <a:pt x="2824" y="2397"/>
                    </a:lnTo>
                    <a:lnTo>
                      <a:pt x="2884" y="2617"/>
                    </a:lnTo>
                    <a:lnTo>
                      <a:pt x="2884" y="2865"/>
                    </a:lnTo>
                    <a:lnTo>
                      <a:pt x="2914" y="3113"/>
                    </a:lnTo>
                    <a:lnTo>
                      <a:pt x="2914" y="18597"/>
                    </a:lnTo>
                    <a:lnTo>
                      <a:pt x="2884" y="19010"/>
                    </a:lnTo>
                    <a:lnTo>
                      <a:pt x="2794" y="19341"/>
                    </a:lnTo>
                    <a:lnTo>
                      <a:pt x="2674" y="19644"/>
                    </a:lnTo>
                    <a:lnTo>
                      <a:pt x="2524" y="19864"/>
                    </a:lnTo>
                    <a:lnTo>
                      <a:pt x="2343" y="20085"/>
                    </a:lnTo>
                    <a:lnTo>
                      <a:pt x="2103" y="20250"/>
                    </a:lnTo>
                    <a:lnTo>
                      <a:pt x="1923" y="20388"/>
                    </a:lnTo>
                    <a:lnTo>
                      <a:pt x="1682" y="20526"/>
                    </a:lnTo>
                    <a:lnTo>
                      <a:pt x="1232" y="20691"/>
                    </a:lnTo>
                    <a:lnTo>
                      <a:pt x="841" y="20856"/>
                    </a:lnTo>
                    <a:lnTo>
                      <a:pt x="691" y="20939"/>
                    </a:lnTo>
                    <a:lnTo>
                      <a:pt x="601" y="21049"/>
                    </a:lnTo>
                    <a:lnTo>
                      <a:pt x="511" y="21159"/>
                    </a:lnTo>
                    <a:lnTo>
                      <a:pt x="481" y="21269"/>
                    </a:lnTo>
                    <a:lnTo>
                      <a:pt x="511" y="21407"/>
                    </a:lnTo>
                    <a:lnTo>
                      <a:pt x="571" y="21517"/>
                    </a:lnTo>
                    <a:lnTo>
                      <a:pt x="661" y="21572"/>
                    </a:lnTo>
                    <a:lnTo>
                      <a:pt x="751" y="21600"/>
                    </a:lnTo>
                    <a:lnTo>
                      <a:pt x="1742" y="21572"/>
                    </a:lnTo>
                    <a:lnTo>
                      <a:pt x="2674" y="21545"/>
                    </a:lnTo>
                    <a:lnTo>
                      <a:pt x="3635" y="21462"/>
                    </a:lnTo>
                    <a:lnTo>
                      <a:pt x="4566" y="21462"/>
                    </a:lnTo>
                    <a:lnTo>
                      <a:pt x="6279" y="21462"/>
                    </a:lnTo>
                    <a:lnTo>
                      <a:pt x="7390" y="21545"/>
                    </a:lnTo>
                    <a:lnTo>
                      <a:pt x="8051" y="21572"/>
                    </a:lnTo>
                    <a:lnTo>
                      <a:pt x="8352" y="21600"/>
                    </a:lnTo>
                    <a:lnTo>
                      <a:pt x="8592" y="21600"/>
                    </a:lnTo>
                    <a:lnTo>
                      <a:pt x="8772" y="21600"/>
                    </a:lnTo>
                    <a:lnTo>
                      <a:pt x="8862" y="21572"/>
                    </a:lnTo>
                    <a:lnTo>
                      <a:pt x="8922" y="21517"/>
                    </a:lnTo>
                    <a:lnTo>
                      <a:pt x="8952" y="21435"/>
                    </a:lnTo>
                    <a:lnTo>
                      <a:pt x="9013" y="21324"/>
                    </a:lnTo>
                    <a:lnTo>
                      <a:pt x="8952" y="21242"/>
                    </a:lnTo>
                    <a:lnTo>
                      <a:pt x="8922" y="21159"/>
                    </a:lnTo>
                    <a:lnTo>
                      <a:pt x="8892" y="21104"/>
                    </a:lnTo>
                    <a:lnTo>
                      <a:pt x="8832" y="21049"/>
                    </a:lnTo>
                    <a:lnTo>
                      <a:pt x="8682" y="20911"/>
                    </a:lnTo>
                    <a:lnTo>
                      <a:pt x="8472" y="20856"/>
                    </a:lnTo>
                    <a:lnTo>
                      <a:pt x="7901" y="20718"/>
                    </a:lnTo>
                    <a:lnTo>
                      <a:pt x="7240" y="20608"/>
                    </a:lnTo>
                    <a:lnTo>
                      <a:pt x="6940" y="20498"/>
                    </a:lnTo>
                    <a:lnTo>
                      <a:pt x="6609" y="20360"/>
                    </a:lnTo>
                    <a:lnTo>
                      <a:pt x="6339" y="20222"/>
                    </a:lnTo>
                    <a:lnTo>
                      <a:pt x="6068" y="20030"/>
                    </a:lnTo>
                    <a:lnTo>
                      <a:pt x="5948" y="19892"/>
                    </a:lnTo>
                    <a:lnTo>
                      <a:pt x="5858" y="19754"/>
                    </a:lnTo>
                    <a:lnTo>
                      <a:pt x="5768" y="19616"/>
                    </a:lnTo>
                    <a:lnTo>
                      <a:pt x="5678" y="19451"/>
                    </a:lnTo>
                    <a:lnTo>
                      <a:pt x="5618" y="19258"/>
                    </a:lnTo>
                    <a:lnTo>
                      <a:pt x="5588" y="19065"/>
                    </a:lnTo>
                    <a:lnTo>
                      <a:pt x="5528" y="18845"/>
                    </a:lnTo>
                    <a:lnTo>
                      <a:pt x="5528" y="18597"/>
                    </a:lnTo>
                    <a:lnTo>
                      <a:pt x="5528" y="12205"/>
                    </a:lnTo>
                    <a:lnTo>
                      <a:pt x="5498" y="11930"/>
                    </a:lnTo>
                    <a:lnTo>
                      <a:pt x="5528" y="11682"/>
                    </a:lnTo>
                    <a:lnTo>
                      <a:pt x="5618" y="11627"/>
                    </a:lnTo>
                    <a:lnTo>
                      <a:pt x="5648" y="11544"/>
                    </a:lnTo>
                    <a:lnTo>
                      <a:pt x="5708" y="11489"/>
                    </a:lnTo>
                    <a:lnTo>
                      <a:pt x="5798" y="11461"/>
                    </a:lnTo>
                    <a:lnTo>
                      <a:pt x="6008" y="11379"/>
                    </a:lnTo>
                    <a:lnTo>
                      <a:pt x="6369" y="11379"/>
                    </a:lnTo>
                    <a:lnTo>
                      <a:pt x="7571" y="11379"/>
                    </a:lnTo>
                    <a:lnTo>
                      <a:pt x="8472" y="11379"/>
                    </a:lnTo>
                    <a:lnTo>
                      <a:pt x="8802" y="11379"/>
                    </a:lnTo>
                    <a:lnTo>
                      <a:pt x="9103" y="11406"/>
                    </a:lnTo>
                    <a:lnTo>
                      <a:pt x="9343" y="11461"/>
                    </a:lnTo>
                    <a:lnTo>
                      <a:pt x="9523" y="11516"/>
                    </a:lnTo>
                    <a:lnTo>
                      <a:pt x="9703" y="11627"/>
                    </a:lnTo>
                    <a:lnTo>
                      <a:pt x="9854" y="11709"/>
                    </a:lnTo>
                    <a:lnTo>
                      <a:pt x="9974" y="11819"/>
                    </a:lnTo>
                    <a:lnTo>
                      <a:pt x="10154" y="11985"/>
                    </a:lnTo>
                    <a:lnTo>
                      <a:pt x="10424" y="12398"/>
                    </a:lnTo>
                    <a:lnTo>
                      <a:pt x="10785" y="12949"/>
                    </a:lnTo>
                    <a:lnTo>
                      <a:pt x="14450" y="18266"/>
                    </a:lnTo>
                    <a:lnTo>
                      <a:pt x="14931" y="18928"/>
                    </a:lnTo>
                    <a:lnTo>
                      <a:pt x="15411" y="19534"/>
                    </a:lnTo>
                    <a:lnTo>
                      <a:pt x="15682" y="19809"/>
                    </a:lnTo>
                    <a:lnTo>
                      <a:pt x="15952" y="20085"/>
                    </a:lnTo>
                    <a:lnTo>
                      <a:pt x="16223" y="20333"/>
                    </a:lnTo>
                    <a:lnTo>
                      <a:pt x="16523" y="20581"/>
                    </a:lnTo>
                    <a:lnTo>
                      <a:pt x="16793" y="20801"/>
                    </a:lnTo>
                    <a:lnTo>
                      <a:pt x="17124" y="21021"/>
                    </a:lnTo>
                    <a:lnTo>
                      <a:pt x="17454" y="21187"/>
                    </a:lnTo>
                    <a:lnTo>
                      <a:pt x="17815" y="21324"/>
                    </a:lnTo>
                    <a:lnTo>
                      <a:pt x="18205" y="21435"/>
                    </a:lnTo>
                    <a:lnTo>
                      <a:pt x="18566" y="21545"/>
                    </a:lnTo>
                    <a:lnTo>
                      <a:pt x="18986" y="21572"/>
                    </a:lnTo>
                    <a:lnTo>
                      <a:pt x="19437" y="21600"/>
                    </a:lnTo>
                    <a:lnTo>
                      <a:pt x="19918" y="21600"/>
                    </a:lnTo>
                    <a:lnTo>
                      <a:pt x="20639" y="21545"/>
                    </a:lnTo>
                    <a:lnTo>
                      <a:pt x="20999" y="21517"/>
                    </a:lnTo>
                    <a:lnTo>
                      <a:pt x="21300" y="21407"/>
                    </a:lnTo>
                    <a:lnTo>
                      <a:pt x="21420" y="21380"/>
                    </a:lnTo>
                    <a:lnTo>
                      <a:pt x="21480" y="21324"/>
                    </a:lnTo>
                    <a:lnTo>
                      <a:pt x="21570" y="21269"/>
                    </a:lnTo>
                    <a:lnTo>
                      <a:pt x="21600" y="21214"/>
                    </a:lnTo>
                    <a:lnTo>
                      <a:pt x="21570" y="21104"/>
                    </a:lnTo>
                    <a:lnTo>
                      <a:pt x="21510" y="21021"/>
                    </a:lnTo>
                    <a:lnTo>
                      <a:pt x="21420" y="20939"/>
                    </a:lnTo>
                    <a:lnTo>
                      <a:pt x="21300" y="20911"/>
                    </a:lnTo>
                    <a:lnTo>
                      <a:pt x="20939" y="20829"/>
                    </a:lnTo>
                    <a:lnTo>
                      <a:pt x="20488" y="20718"/>
                    </a:lnTo>
                    <a:lnTo>
                      <a:pt x="20188" y="20636"/>
                    </a:lnTo>
                    <a:lnTo>
                      <a:pt x="19918" y="20498"/>
                    </a:lnTo>
                    <a:lnTo>
                      <a:pt x="19557" y="20278"/>
                    </a:lnTo>
                    <a:lnTo>
                      <a:pt x="19197" y="20057"/>
                    </a:lnTo>
                    <a:lnTo>
                      <a:pt x="18836" y="19727"/>
                    </a:lnTo>
                    <a:lnTo>
                      <a:pt x="18446" y="19313"/>
                    </a:lnTo>
                    <a:lnTo>
                      <a:pt x="17995" y="18845"/>
                    </a:lnTo>
                    <a:lnTo>
                      <a:pt x="17574" y="18266"/>
                    </a:lnTo>
                    <a:lnTo>
                      <a:pt x="12047" y="10552"/>
                    </a:lnTo>
                    <a:close/>
                    <a:moveTo>
                      <a:pt x="12047" y="10552"/>
                    </a:moveTo>
                  </a:path>
                </a:pathLst>
              </a:custGeom>
              <a:solidFill>
                <a:srgbClr val="055D44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6" name="Freeform 51"/>
              <p:cNvSpPr>
                <a:spLocks/>
              </p:cNvSpPr>
              <p:nvPr/>
            </p:nvSpPr>
            <p:spPr bwMode="auto">
              <a:xfrm>
                <a:off x="1713" y="2"/>
                <a:ext cx="79" cy="127"/>
              </a:xfrm>
              <a:custGeom>
                <a:avLst/>
                <a:gdLst/>
                <a:ahLst/>
                <a:cxnLst>
                  <a:cxn ang="0">
                    <a:pos x="41" y="15417"/>
                  </a:cxn>
                  <a:cxn ang="0">
                    <a:pos x="732" y="15201"/>
                  </a:cxn>
                  <a:cxn ang="0">
                    <a:pos x="1383" y="16200"/>
                  </a:cxn>
                  <a:cxn ang="0">
                    <a:pos x="2603" y="17820"/>
                  </a:cxn>
                  <a:cxn ang="0">
                    <a:pos x="5288" y="19602"/>
                  </a:cxn>
                  <a:cxn ang="0">
                    <a:pos x="8217" y="20439"/>
                  </a:cxn>
                  <a:cxn ang="0">
                    <a:pos x="10820" y="20655"/>
                  </a:cxn>
                  <a:cxn ang="0">
                    <a:pos x="14644" y="20196"/>
                  </a:cxn>
                  <a:cxn ang="0">
                    <a:pos x="17736" y="18819"/>
                  </a:cxn>
                  <a:cxn ang="0">
                    <a:pos x="18753" y="17793"/>
                  </a:cxn>
                  <a:cxn ang="0">
                    <a:pos x="19241" y="16497"/>
                  </a:cxn>
                  <a:cxn ang="0">
                    <a:pos x="18834" y="14526"/>
                  </a:cxn>
                  <a:cxn ang="0">
                    <a:pos x="16434" y="12960"/>
                  </a:cxn>
                  <a:cxn ang="0">
                    <a:pos x="11878" y="11826"/>
                  </a:cxn>
                  <a:cxn ang="0">
                    <a:pos x="6793" y="10773"/>
                  </a:cxn>
                  <a:cxn ang="0">
                    <a:pos x="3214" y="9342"/>
                  </a:cxn>
                  <a:cxn ang="0">
                    <a:pos x="1220" y="6912"/>
                  </a:cxn>
                  <a:cxn ang="0">
                    <a:pos x="1139" y="4590"/>
                  </a:cxn>
                  <a:cxn ang="0">
                    <a:pos x="1871" y="3132"/>
                  </a:cxn>
                  <a:cxn ang="0">
                    <a:pos x="3092" y="1971"/>
                  </a:cxn>
                  <a:cxn ang="0">
                    <a:pos x="5573" y="756"/>
                  </a:cxn>
                  <a:cxn ang="0">
                    <a:pos x="10047" y="27"/>
                  </a:cxn>
                  <a:cxn ang="0">
                    <a:pos x="14441" y="162"/>
                  </a:cxn>
                  <a:cxn ang="0">
                    <a:pos x="17369" y="729"/>
                  </a:cxn>
                  <a:cxn ang="0">
                    <a:pos x="19444" y="729"/>
                  </a:cxn>
                  <a:cxn ang="0">
                    <a:pos x="20014" y="1053"/>
                  </a:cxn>
                  <a:cxn ang="0">
                    <a:pos x="20705" y="5481"/>
                  </a:cxn>
                  <a:cxn ang="0">
                    <a:pos x="20217" y="5670"/>
                  </a:cxn>
                  <a:cxn ang="0">
                    <a:pos x="19403" y="5049"/>
                  </a:cxn>
                  <a:cxn ang="0">
                    <a:pos x="17980" y="3078"/>
                  </a:cxn>
                  <a:cxn ang="0">
                    <a:pos x="15417" y="1620"/>
                  </a:cxn>
                  <a:cxn ang="0">
                    <a:pos x="12122" y="945"/>
                  </a:cxn>
                  <a:cxn ang="0">
                    <a:pos x="8664" y="999"/>
                  </a:cxn>
                  <a:cxn ang="0">
                    <a:pos x="5695" y="1782"/>
                  </a:cxn>
                  <a:cxn ang="0">
                    <a:pos x="3824" y="3186"/>
                  </a:cxn>
                  <a:cxn ang="0">
                    <a:pos x="3417" y="4293"/>
                  </a:cxn>
                  <a:cxn ang="0">
                    <a:pos x="3783" y="6156"/>
                  </a:cxn>
                  <a:cxn ang="0">
                    <a:pos x="6183" y="7641"/>
                  </a:cxn>
                  <a:cxn ang="0">
                    <a:pos x="10780" y="8748"/>
                  </a:cxn>
                  <a:cxn ang="0">
                    <a:pos x="15864" y="9855"/>
                  </a:cxn>
                  <a:cxn ang="0">
                    <a:pos x="19363" y="11394"/>
                  </a:cxn>
                  <a:cxn ang="0">
                    <a:pos x="21437" y="13932"/>
                  </a:cxn>
                  <a:cxn ang="0">
                    <a:pos x="21315" y="16875"/>
                  </a:cxn>
                  <a:cxn ang="0">
                    <a:pos x="20298" y="18441"/>
                  </a:cxn>
                  <a:cxn ang="0">
                    <a:pos x="18631" y="19629"/>
                  </a:cxn>
                  <a:cxn ang="0">
                    <a:pos x="16271" y="20628"/>
                  </a:cxn>
                  <a:cxn ang="0">
                    <a:pos x="13017" y="21357"/>
                  </a:cxn>
                  <a:cxn ang="0">
                    <a:pos x="8786" y="21600"/>
                  </a:cxn>
                  <a:cxn ang="0">
                    <a:pos x="5532" y="21330"/>
                  </a:cxn>
                  <a:cxn ang="0">
                    <a:pos x="2807" y="20709"/>
                  </a:cxn>
                  <a:cxn ang="0">
                    <a:pos x="1302" y="20088"/>
                  </a:cxn>
                </a:cxnLst>
                <a:rect l="0" t="0" r="r" b="b"/>
                <a:pathLst>
                  <a:path w="21600" h="21600">
                    <a:moveTo>
                      <a:pt x="41" y="16092"/>
                    </a:moveTo>
                    <a:lnTo>
                      <a:pt x="0" y="15903"/>
                    </a:lnTo>
                    <a:lnTo>
                      <a:pt x="0" y="15714"/>
                    </a:lnTo>
                    <a:lnTo>
                      <a:pt x="0" y="15552"/>
                    </a:lnTo>
                    <a:lnTo>
                      <a:pt x="41" y="15417"/>
                    </a:lnTo>
                    <a:lnTo>
                      <a:pt x="122" y="15309"/>
                    </a:lnTo>
                    <a:lnTo>
                      <a:pt x="244" y="15255"/>
                    </a:lnTo>
                    <a:lnTo>
                      <a:pt x="407" y="15201"/>
                    </a:lnTo>
                    <a:lnTo>
                      <a:pt x="529" y="15201"/>
                    </a:lnTo>
                    <a:lnTo>
                      <a:pt x="732" y="15201"/>
                    </a:lnTo>
                    <a:lnTo>
                      <a:pt x="895" y="15255"/>
                    </a:lnTo>
                    <a:lnTo>
                      <a:pt x="1058" y="15336"/>
                    </a:lnTo>
                    <a:lnTo>
                      <a:pt x="1139" y="15444"/>
                    </a:lnTo>
                    <a:lnTo>
                      <a:pt x="1261" y="15768"/>
                    </a:lnTo>
                    <a:lnTo>
                      <a:pt x="1383" y="16200"/>
                    </a:lnTo>
                    <a:lnTo>
                      <a:pt x="1505" y="16443"/>
                    </a:lnTo>
                    <a:lnTo>
                      <a:pt x="1668" y="16767"/>
                    </a:lnTo>
                    <a:lnTo>
                      <a:pt x="1953" y="17091"/>
                    </a:lnTo>
                    <a:lnTo>
                      <a:pt x="2237" y="17442"/>
                    </a:lnTo>
                    <a:lnTo>
                      <a:pt x="2603" y="17820"/>
                    </a:lnTo>
                    <a:lnTo>
                      <a:pt x="3010" y="18171"/>
                    </a:lnTo>
                    <a:lnTo>
                      <a:pt x="3498" y="18576"/>
                    </a:lnTo>
                    <a:lnTo>
                      <a:pt x="3986" y="18927"/>
                    </a:lnTo>
                    <a:lnTo>
                      <a:pt x="4597" y="19278"/>
                    </a:lnTo>
                    <a:lnTo>
                      <a:pt x="5288" y="19602"/>
                    </a:lnTo>
                    <a:lnTo>
                      <a:pt x="6020" y="19899"/>
                    </a:lnTo>
                    <a:lnTo>
                      <a:pt x="6834" y="20142"/>
                    </a:lnTo>
                    <a:lnTo>
                      <a:pt x="7281" y="20250"/>
                    </a:lnTo>
                    <a:lnTo>
                      <a:pt x="7729" y="20358"/>
                    </a:lnTo>
                    <a:lnTo>
                      <a:pt x="8217" y="20439"/>
                    </a:lnTo>
                    <a:lnTo>
                      <a:pt x="8664" y="20520"/>
                    </a:lnTo>
                    <a:lnTo>
                      <a:pt x="9193" y="20574"/>
                    </a:lnTo>
                    <a:lnTo>
                      <a:pt x="9722" y="20628"/>
                    </a:lnTo>
                    <a:lnTo>
                      <a:pt x="10292" y="20628"/>
                    </a:lnTo>
                    <a:lnTo>
                      <a:pt x="10820" y="20655"/>
                    </a:lnTo>
                    <a:lnTo>
                      <a:pt x="11634" y="20628"/>
                    </a:lnTo>
                    <a:lnTo>
                      <a:pt x="12407" y="20574"/>
                    </a:lnTo>
                    <a:lnTo>
                      <a:pt x="13180" y="20493"/>
                    </a:lnTo>
                    <a:lnTo>
                      <a:pt x="13953" y="20385"/>
                    </a:lnTo>
                    <a:lnTo>
                      <a:pt x="14644" y="20196"/>
                    </a:lnTo>
                    <a:lnTo>
                      <a:pt x="15376" y="20007"/>
                    </a:lnTo>
                    <a:lnTo>
                      <a:pt x="16027" y="19737"/>
                    </a:lnTo>
                    <a:lnTo>
                      <a:pt x="16637" y="19494"/>
                    </a:lnTo>
                    <a:lnTo>
                      <a:pt x="17247" y="19170"/>
                    </a:lnTo>
                    <a:lnTo>
                      <a:pt x="17736" y="18819"/>
                    </a:lnTo>
                    <a:lnTo>
                      <a:pt x="17980" y="18630"/>
                    </a:lnTo>
                    <a:lnTo>
                      <a:pt x="18183" y="18441"/>
                    </a:lnTo>
                    <a:lnTo>
                      <a:pt x="18386" y="18198"/>
                    </a:lnTo>
                    <a:lnTo>
                      <a:pt x="18549" y="18009"/>
                    </a:lnTo>
                    <a:lnTo>
                      <a:pt x="18753" y="17793"/>
                    </a:lnTo>
                    <a:lnTo>
                      <a:pt x="18875" y="17550"/>
                    </a:lnTo>
                    <a:lnTo>
                      <a:pt x="18997" y="17307"/>
                    </a:lnTo>
                    <a:lnTo>
                      <a:pt x="19078" y="17037"/>
                    </a:lnTo>
                    <a:lnTo>
                      <a:pt x="19159" y="16794"/>
                    </a:lnTo>
                    <a:lnTo>
                      <a:pt x="19241" y="16497"/>
                    </a:lnTo>
                    <a:lnTo>
                      <a:pt x="19281" y="16227"/>
                    </a:lnTo>
                    <a:lnTo>
                      <a:pt x="19281" y="15930"/>
                    </a:lnTo>
                    <a:lnTo>
                      <a:pt x="19241" y="15417"/>
                    </a:lnTo>
                    <a:lnTo>
                      <a:pt x="19078" y="14931"/>
                    </a:lnTo>
                    <a:lnTo>
                      <a:pt x="18834" y="14526"/>
                    </a:lnTo>
                    <a:lnTo>
                      <a:pt x="18508" y="14121"/>
                    </a:lnTo>
                    <a:lnTo>
                      <a:pt x="18102" y="13797"/>
                    </a:lnTo>
                    <a:lnTo>
                      <a:pt x="17614" y="13500"/>
                    </a:lnTo>
                    <a:lnTo>
                      <a:pt x="17044" y="13230"/>
                    </a:lnTo>
                    <a:lnTo>
                      <a:pt x="16434" y="12960"/>
                    </a:lnTo>
                    <a:lnTo>
                      <a:pt x="15783" y="12744"/>
                    </a:lnTo>
                    <a:lnTo>
                      <a:pt x="15051" y="12528"/>
                    </a:lnTo>
                    <a:lnTo>
                      <a:pt x="14319" y="12339"/>
                    </a:lnTo>
                    <a:lnTo>
                      <a:pt x="13505" y="12177"/>
                    </a:lnTo>
                    <a:lnTo>
                      <a:pt x="11878" y="11826"/>
                    </a:lnTo>
                    <a:lnTo>
                      <a:pt x="10129" y="11502"/>
                    </a:lnTo>
                    <a:lnTo>
                      <a:pt x="9275" y="11340"/>
                    </a:lnTo>
                    <a:lnTo>
                      <a:pt x="8420" y="11178"/>
                    </a:lnTo>
                    <a:lnTo>
                      <a:pt x="7607" y="10962"/>
                    </a:lnTo>
                    <a:lnTo>
                      <a:pt x="6793" y="10773"/>
                    </a:lnTo>
                    <a:lnTo>
                      <a:pt x="6020" y="10530"/>
                    </a:lnTo>
                    <a:lnTo>
                      <a:pt x="5247" y="10287"/>
                    </a:lnTo>
                    <a:lnTo>
                      <a:pt x="4515" y="9990"/>
                    </a:lnTo>
                    <a:lnTo>
                      <a:pt x="3864" y="9693"/>
                    </a:lnTo>
                    <a:lnTo>
                      <a:pt x="3214" y="9342"/>
                    </a:lnTo>
                    <a:lnTo>
                      <a:pt x="2725" y="8937"/>
                    </a:lnTo>
                    <a:lnTo>
                      <a:pt x="2197" y="8532"/>
                    </a:lnTo>
                    <a:lnTo>
                      <a:pt x="1831" y="8046"/>
                    </a:lnTo>
                    <a:lnTo>
                      <a:pt x="1464" y="7533"/>
                    </a:lnTo>
                    <a:lnTo>
                      <a:pt x="1220" y="6912"/>
                    </a:lnTo>
                    <a:lnTo>
                      <a:pt x="1098" y="6291"/>
                    </a:lnTo>
                    <a:lnTo>
                      <a:pt x="1017" y="5616"/>
                    </a:lnTo>
                    <a:lnTo>
                      <a:pt x="1058" y="5238"/>
                    </a:lnTo>
                    <a:lnTo>
                      <a:pt x="1098" y="4914"/>
                    </a:lnTo>
                    <a:lnTo>
                      <a:pt x="1139" y="4590"/>
                    </a:lnTo>
                    <a:lnTo>
                      <a:pt x="1220" y="4266"/>
                    </a:lnTo>
                    <a:lnTo>
                      <a:pt x="1342" y="3969"/>
                    </a:lnTo>
                    <a:lnTo>
                      <a:pt x="1505" y="3672"/>
                    </a:lnTo>
                    <a:lnTo>
                      <a:pt x="1627" y="3375"/>
                    </a:lnTo>
                    <a:lnTo>
                      <a:pt x="1871" y="3132"/>
                    </a:lnTo>
                    <a:lnTo>
                      <a:pt x="2075" y="2862"/>
                    </a:lnTo>
                    <a:lnTo>
                      <a:pt x="2278" y="2619"/>
                    </a:lnTo>
                    <a:lnTo>
                      <a:pt x="2563" y="2403"/>
                    </a:lnTo>
                    <a:lnTo>
                      <a:pt x="2847" y="2160"/>
                    </a:lnTo>
                    <a:lnTo>
                      <a:pt x="3092" y="1971"/>
                    </a:lnTo>
                    <a:lnTo>
                      <a:pt x="3458" y="1755"/>
                    </a:lnTo>
                    <a:lnTo>
                      <a:pt x="3742" y="1566"/>
                    </a:lnTo>
                    <a:lnTo>
                      <a:pt x="4108" y="1404"/>
                    </a:lnTo>
                    <a:lnTo>
                      <a:pt x="4800" y="1053"/>
                    </a:lnTo>
                    <a:lnTo>
                      <a:pt x="5573" y="756"/>
                    </a:lnTo>
                    <a:lnTo>
                      <a:pt x="6427" y="540"/>
                    </a:lnTo>
                    <a:lnTo>
                      <a:pt x="7322" y="351"/>
                    </a:lnTo>
                    <a:lnTo>
                      <a:pt x="8217" y="189"/>
                    </a:lnTo>
                    <a:lnTo>
                      <a:pt x="9112" y="81"/>
                    </a:lnTo>
                    <a:lnTo>
                      <a:pt x="10047" y="27"/>
                    </a:lnTo>
                    <a:lnTo>
                      <a:pt x="11064" y="0"/>
                    </a:lnTo>
                    <a:lnTo>
                      <a:pt x="12000" y="27"/>
                    </a:lnTo>
                    <a:lnTo>
                      <a:pt x="12895" y="54"/>
                    </a:lnTo>
                    <a:lnTo>
                      <a:pt x="13708" y="108"/>
                    </a:lnTo>
                    <a:lnTo>
                      <a:pt x="14441" y="162"/>
                    </a:lnTo>
                    <a:lnTo>
                      <a:pt x="15092" y="243"/>
                    </a:lnTo>
                    <a:lnTo>
                      <a:pt x="15661" y="351"/>
                    </a:lnTo>
                    <a:lnTo>
                      <a:pt x="16149" y="432"/>
                    </a:lnTo>
                    <a:lnTo>
                      <a:pt x="16637" y="540"/>
                    </a:lnTo>
                    <a:lnTo>
                      <a:pt x="17369" y="729"/>
                    </a:lnTo>
                    <a:lnTo>
                      <a:pt x="17858" y="918"/>
                    </a:lnTo>
                    <a:lnTo>
                      <a:pt x="18264" y="1026"/>
                    </a:lnTo>
                    <a:lnTo>
                      <a:pt x="18508" y="1053"/>
                    </a:lnTo>
                    <a:lnTo>
                      <a:pt x="19037" y="918"/>
                    </a:lnTo>
                    <a:lnTo>
                      <a:pt x="19444" y="729"/>
                    </a:lnTo>
                    <a:lnTo>
                      <a:pt x="19688" y="756"/>
                    </a:lnTo>
                    <a:lnTo>
                      <a:pt x="19851" y="810"/>
                    </a:lnTo>
                    <a:lnTo>
                      <a:pt x="19932" y="891"/>
                    </a:lnTo>
                    <a:lnTo>
                      <a:pt x="19973" y="972"/>
                    </a:lnTo>
                    <a:lnTo>
                      <a:pt x="20014" y="1053"/>
                    </a:lnTo>
                    <a:lnTo>
                      <a:pt x="20014" y="1188"/>
                    </a:lnTo>
                    <a:lnTo>
                      <a:pt x="20705" y="5238"/>
                    </a:lnTo>
                    <a:lnTo>
                      <a:pt x="20705" y="5319"/>
                    </a:lnTo>
                    <a:lnTo>
                      <a:pt x="20705" y="5400"/>
                    </a:lnTo>
                    <a:lnTo>
                      <a:pt x="20705" y="5481"/>
                    </a:lnTo>
                    <a:lnTo>
                      <a:pt x="20664" y="5562"/>
                    </a:lnTo>
                    <a:lnTo>
                      <a:pt x="20583" y="5589"/>
                    </a:lnTo>
                    <a:lnTo>
                      <a:pt x="20502" y="5643"/>
                    </a:lnTo>
                    <a:lnTo>
                      <a:pt x="20380" y="5670"/>
                    </a:lnTo>
                    <a:lnTo>
                      <a:pt x="20217" y="5670"/>
                    </a:lnTo>
                    <a:lnTo>
                      <a:pt x="20054" y="5643"/>
                    </a:lnTo>
                    <a:lnTo>
                      <a:pt x="19892" y="5562"/>
                    </a:lnTo>
                    <a:lnTo>
                      <a:pt x="19769" y="5481"/>
                    </a:lnTo>
                    <a:lnTo>
                      <a:pt x="19607" y="5319"/>
                    </a:lnTo>
                    <a:lnTo>
                      <a:pt x="19403" y="5049"/>
                    </a:lnTo>
                    <a:lnTo>
                      <a:pt x="19281" y="4779"/>
                    </a:lnTo>
                    <a:lnTo>
                      <a:pt x="19037" y="4320"/>
                    </a:lnTo>
                    <a:lnTo>
                      <a:pt x="18671" y="3861"/>
                    </a:lnTo>
                    <a:lnTo>
                      <a:pt x="18346" y="3483"/>
                    </a:lnTo>
                    <a:lnTo>
                      <a:pt x="17980" y="3078"/>
                    </a:lnTo>
                    <a:lnTo>
                      <a:pt x="17532" y="2727"/>
                    </a:lnTo>
                    <a:lnTo>
                      <a:pt x="17044" y="2430"/>
                    </a:lnTo>
                    <a:lnTo>
                      <a:pt x="16556" y="2106"/>
                    </a:lnTo>
                    <a:lnTo>
                      <a:pt x="15986" y="1836"/>
                    </a:lnTo>
                    <a:lnTo>
                      <a:pt x="15417" y="1620"/>
                    </a:lnTo>
                    <a:lnTo>
                      <a:pt x="14807" y="1431"/>
                    </a:lnTo>
                    <a:lnTo>
                      <a:pt x="14197" y="1242"/>
                    </a:lnTo>
                    <a:lnTo>
                      <a:pt x="13546" y="1107"/>
                    </a:lnTo>
                    <a:lnTo>
                      <a:pt x="12854" y="1026"/>
                    </a:lnTo>
                    <a:lnTo>
                      <a:pt x="12122" y="945"/>
                    </a:lnTo>
                    <a:lnTo>
                      <a:pt x="11390" y="891"/>
                    </a:lnTo>
                    <a:lnTo>
                      <a:pt x="10658" y="891"/>
                    </a:lnTo>
                    <a:lnTo>
                      <a:pt x="9966" y="891"/>
                    </a:lnTo>
                    <a:lnTo>
                      <a:pt x="9315" y="945"/>
                    </a:lnTo>
                    <a:lnTo>
                      <a:pt x="8664" y="999"/>
                    </a:lnTo>
                    <a:lnTo>
                      <a:pt x="8014" y="1107"/>
                    </a:lnTo>
                    <a:lnTo>
                      <a:pt x="7403" y="1215"/>
                    </a:lnTo>
                    <a:lnTo>
                      <a:pt x="6793" y="1377"/>
                    </a:lnTo>
                    <a:lnTo>
                      <a:pt x="6183" y="1566"/>
                    </a:lnTo>
                    <a:lnTo>
                      <a:pt x="5695" y="1782"/>
                    </a:lnTo>
                    <a:lnTo>
                      <a:pt x="5166" y="2052"/>
                    </a:lnTo>
                    <a:lnTo>
                      <a:pt x="4719" y="2322"/>
                    </a:lnTo>
                    <a:lnTo>
                      <a:pt x="4353" y="2646"/>
                    </a:lnTo>
                    <a:lnTo>
                      <a:pt x="3986" y="2997"/>
                    </a:lnTo>
                    <a:lnTo>
                      <a:pt x="3824" y="3186"/>
                    </a:lnTo>
                    <a:lnTo>
                      <a:pt x="3702" y="3375"/>
                    </a:lnTo>
                    <a:lnTo>
                      <a:pt x="3620" y="3618"/>
                    </a:lnTo>
                    <a:lnTo>
                      <a:pt x="3539" y="3807"/>
                    </a:lnTo>
                    <a:lnTo>
                      <a:pt x="3458" y="4050"/>
                    </a:lnTo>
                    <a:lnTo>
                      <a:pt x="3417" y="4293"/>
                    </a:lnTo>
                    <a:lnTo>
                      <a:pt x="3376" y="4536"/>
                    </a:lnTo>
                    <a:lnTo>
                      <a:pt x="3376" y="4779"/>
                    </a:lnTo>
                    <a:lnTo>
                      <a:pt x="3417" y="5292"/>
                    </a:lnTo>
                    <a:lnTo>
                      <a:pt x="3580" y="5751"/>
                    </a:lnTo>
                    <a:lnTo>
                      <a:pt x="3783" y="6156"/>
                    </a:lnTo>
                    <a:lnTo>
                      <a:pt x="4149" y="6534"/>
                    </a:lnTo>
                    <a:lnTo>
                      <a:pt x="4556" y="6831"/>
                    </a:lnTo>
                    <a:lnTo>
                      <a:pt x="5044" y="7155"/>
                    </a:lnTo>
                    <a:lnTo>
                      <a:pt x="5573" y="7398"/>
                    </a:lnTo>
                    <a:lnTo>
                      <a:pt x="6183" y="7641"/>
                    </a:lnTo>
                    <a:lnTo>
                      <a:pt x="6875" y="7857"/>
                    </a:lnTo>
                    <a:lnTo>
                      <a:pt x="7607" y="8073"/>
                    </a:lnTo>
                    <a:lnTo>
                      <a:pt x="8339" y="8235"/>
                    </a:lnTo>
                    <a:lnTo>
                      <a:pt x="9112" y="8397"/>
                    </a:lnTo>
                    <a:lnTo>
                      <a:pt x="10780" y="8748"/>
                    </a:lnTo>
                    <a:lnTo>
                      <a:pt x="12488" y="9099"/>
                    </a:lnTo>
                    <a:lnTo>
                      <a:pt x="13383" y="9261"/>
                    </a:lnTo>
                    <a:lnTo>
                      <a:pt x="14197" y="9423"/>
                    </a:lnTo>
                    <a:lnTo>
                      <a:pt x="15051" y="9639"/>
                    </a:lnTo>
                    <a:lnTo>
                      <a:pt x="15864" y="9855"/>
                    </a:lnTo>
                    <a:lnTo>
                      <a:pt x="16637" y="10125"/>
                    </a:lnTo>
                    <a:lnTo>
                      <a:pt x="17410" y="10368"/>
                    </a:lnTo>
                    <a:lnTo>
                      <a:pt x="18102" y="10692"/>
                    </a:lnTo>
                    <a:lnTo>
                      <a:pt x="18793" y="11016"/>
                    </a:lnTo>
                    <a:lnTo>
                      <a:pt x="19363" y="11394"/>
                    </a:lnTo>
                    <a:lnTo>
                      <a:pt x="19932" y="11799"/>
                    </a:lnTo>
                    <a:lnTo>
                      <a:pt x="20420" y="12258"/>
                    </a:lnTo>
                    <a:lnTo>
                      <a:pt x="20827" y="12771"/>
                    </a:lnTo>
                    <a:lnTo>
                      <a:pt x="21193" y="13338"/>
                    </a:lnTo>
                    <a:lnTo>
                      <a:pt x="21437" y="13932"/>
                    </a:lnTo>
                    <a:lnTo>
                      <a:pt x="21559" y="14607"/>
                    </a:lnTo>
                    <a:lnTo>
                      <a:pt x="21600" y="15363"/>
                    </a:lnTo>
                    <a:lnTo>
                      <a:pt x="21600" y="15849"/>
                    </a:lnTo>
                    <a:lnTo>
                      <a:pt x="21478" y="16362"/>
                    </a:lnTo>
                    <a:lnTo>
                      <a:pt x="21315" y="16875"/>
                    </a:lnTo>
                    <a:lnTo>
                      <a:pt x="21071" y="17388"/>
                    </a:lnTo>
                    <a:lnTo>
                      <a:pt x="20868" y="17631"/>
                    </a:lnTo>
                    <a:lnTo>
                      <a:pt x="20705" y="17928"/>
                    </a:lnTo>
                    <a:lnTo>
                      <a:pt x="20502" y="18171"/>
                    </a:lnTo>
                    <a:lnTo>
                      <a:pt x="20298" y="18441"/>
                    </a:lnTo>
                    <a:lnTo>
                      <a:pt x="19973" y="18684"/>
                    </a:lnTo>
                    <a:lnTo>
                      <a:pt x="19729" y="18927"/>
                    </a:lnTo>
                    <a:lnTo>
                      <a:pt x="19363" y="19170"/>
                    </a:lnTo>
                    <a:lnTo>
                      <a:pt x="19037" y="19413"/>
                    </a:lnTo>
                    <a:lnTo>
                      <a:pt x="18631" y="19629"/>
                    </a:lnTo>
                    <a:lnTo>
                      <a:pt x="18264" y="19872"/>
                    </a:lnTo>
                    <a:lnTo>
                      <a:pt x="17817" y="20061"/>
                    </a:lnTo>
                    <a:lnTo>
                      <a:pt x="17369" y="20250"/>
                    </a:lnTo>
                    <a:lnTo>
                      <a:pt x="16841" y="20466"/>
                    </a:lnTo>
                    <a:lnTo>
                      <a:pt x="16271" y="20628"/>
                    </a:lnTo>
                    <a:lnTo>
                      <a:pt x="15742" y="20817"/>
                    </a:lnTo>
                    <a:lnTo>
                      <a:pt x="15092" y="20979"/>
                    </a:lnTo>
                    <a:lnTo>
                      <a:pt x="14441" y="21114"/>
                    </a:lnTo>
                    <a:lnTo>
                      <a:pt x="13749" y="21222"/>
                    </a:lnTo>
                    <a:lnTo>
                      <a:pt x="13017" y="21357"/>
                    </a:lnTo>
                    <a:lnTo>
                      <a:pt x="12285" y="21438"/>
                    </a:lnTo>
                    <a:lnTo>
                      <a:pt x="11471" y="21492"/>
                    </a:lnTo>
                    <a:lnTo>
                      <a:pt x="10617" y="21546"/>
                    </a:lnTo>
                    <a:lnTo>
                      <a:pt x="9722" y="21573"/>
                    </a:lnTo>
                    <a:lnTo>
                      <a:pt x="8786" y="21600"/>
                    </a:lnTo>
                    <a:lnTo>
                      <a:pt x="8176" y="21573"/>
                    </a:lnTo>
                    <a:lnTo>
                      <a:pt x="7485" y="21546"/>
                    </a:lnTo>
                    <a:lnTo>
                      <a:pt x="6834" y="21492"/>
                    </a:lnTo>
                    <a:lnTo>
                      <a:pt x="6183" y="21411"/>
                    </a:lnTo>
                    <a:lnTo>
                      <a:pt x="5532" y="21330"/>
                    </a:lnTo>
                    <a:lnTo>
                      <a:pt x="4963" y="21222"/>
                    </a:lnTo>
                    <a:lnTo>
                      <a:pt x="4353" y="21114"/>
                    </a:lnTo>
                    <a:lnTo>
                      <a:pt x="3783" y="21006"/>
                    </a:lnTo>
                    <a:lnTo>
                      <a:pt x="3254" y="20871"/>
                    </a:lnTo>
                    <a:lnTo>
                      <a:pt x="2807" y="20709"/>
                    </a:lnTo>
                    <a:lnTo>
                      <a:pt x="2359" y="20601"/>
                    </a:lnTo>
                    <a:lnTo>
                      <a:pt x="1993" y="20466"/>
                    </a:lnTo>
                    <a:lnTo>
                      <a:pt x="1668" y="20331"/>
                    </a:lnTo>
                    <a:lnTo>
                      <a:pt x="1424" y="20196"/>
                    </a:lnTo>
                    <a:lnTo>
                      <a:pt x="1302" y="20088"/>
                    </a:lnTo>
                    <a:lnTo>
                      <a:pt x="1220" y="19980"/>
                    </a:lnTo>
                    <a:lnTo>
                      <a:pt x="41" y="16092"/>
                    </a:lnTo>
                    <a:close/>
                    <a:moveTo>
                      <a:pt x="41" y="16092"/>
                    </a:moveTo>
                  </a:path>
                </a:pathLst>
              </a:custGeom>
              <a:solidFill>
                <a:srgbClr val="055D44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" name="Freeform 52"/>
              <p:cNvSpPr>
                <a:spLocks/>
              </p:cNvSpPr>
              <p:nvPr/>
            </p:nvSpPr>
            <p:spPr bwMode="auto">
              <a:xfrm>
                <a:off x="1808" y="3"/>
                <a:ext cx="41" cy="125"/>
              </a:xfrm>
              <a:custGeom>
                <a:avLst/>
                <a:gdLst/>
                <a:ahLst/>
                <a:cxnLst>
                  <a:cxn ang="0">
                    <a:pos x="7016" y="2232"/>
                  </a:cxn>
                  <a:cxn ang="0">
                    <a:pos x="6307" y="1626"/>
                  </a:cxn>
                  <a:cxn ang="0">
                    <a:pos x="5361" y="1240"/>
                  </a:cxn>
                  <a:cxn ang="0">
                    <a:pos x="4178" y="992"/>
                  </a:cxn>
                  <a:cxn ang="0">
                    <a:pos x="2128" y="771"/>
                  </a:cxn>
                  <a:cxn ang="0">
                    <a:pos x="631" y="634"/>
                  </a:cxn>
                  <a:cxn ang="0">
                    <a:pos x="79" y="441"/>
                  </a:cxn>
                  <a:cxn ang="0">
                    <a:pos x="0" y="193"/>
                  </a:cxn>
                  <a:cxn ang="0">
                    <a:pos x="394" y="0"/>
                  </a:cxn>
                  <a:cxn ang="0">
                    <a:pos x="3232" y="28"/>
                  </a:cxn>
                  <a:cxn ang="0">
                    <a:pos x="7962" y="138"/>
                  </a:cxn>
                  <a:cxn ang="0">
                    <a:pos x="12377" y="138"/>
                  </a:cxn>
                  <a:cxn ang="0">
                    <a:pos x="16476" y="28"/>
                  </a:cxn>
                  <a:cxn ang="0">
                    <a:pos x="19393" y="0"/>
                  </a:cxn>
                  <a:cxn ang="0">
                    <a:pos x="20023" y="138"/>
                  </a:cxn>
                  <a:cxn ang="0">
                    <a:pos x="20102" y="248"/>
                  </a:cxn>
                  <a:cxn ang="0">
                    <a:pos x="20023" y="441"/>
                  </a:cxn>
                  <a:cxn ang="0">
                    <a:pos x="19550" y="579"/>
                  </a:cxn>
                  <a:cxn ang="0">
                    <a:pos x="18210" y="771"/>
                  </a:cxn>
                  <a:cxn ang="0">
                    <a:pos x="16476" y="964"/>
                  </a:cxn>
                  <a:cxn ang="0">
                    <a:pos x="15372" y="1212"/>
                  </a:cxn>
                  <a:cxn ang="0">
                    <a:pos x="14584" y="1598"/>
                  </a:cxn>
                  <a:cxn ang="0">
                    <a:pos x="14032" y="2232"/>
                  </a:cxn>
                  <a:cxn ang="0">
                    <a:pos x="13953" y="18983"/>
                  </a:cxn>
                  <a:cxn ang="0">
                    <a:pos x="14032" y="19341"/>
                  </a:cxn>
                  <a:cxn ang="0">
                    <a:pos x="14347" y="19644"/>
                  </a:cxn>
                  <a:cxn ang="0">
                    <a:pos x="14663" y="19892"/>
                  </a:cxn>
                  <a:cxn ang="0">
                    <a:pos x="15136" y="20112"/>
                  </a:cxn>
                  <a:cxn ang="0">
                    <a:pos x="16397" y="20388"/>
                  </a:cxn>
                  <a:cxn ang="0">
                    <a:pos x="17816" y="20581"/>
                  </a:cxn>
                  <a:cxn ang="0">
                    <a:pos x="20418" y="20829"/>
                  </a:cxn>
                  <a:cxn ang="0">
                    <a:pos x="21285" y="21021"/>
                  </a:cxn>
                  <a:cxn ang="0">
                    <a:pos x="21521" y="21132"/>
                  </a:cxn>
                  <a:cxn ang="0">
                    <a:pos x="21600" y="21269"/>
                  </a:cxn>
                  <a:cxn ang="0">
                    <a:pos x="21521" y="21407"/>
                  </a:cxn>
                  <a:cxn ang="0">
                    <a:pos x="21285" y="21545"/>
                  </a:cxn>
                  <a:cxn ang="0">
                    <a:pos x="19945" y="21600"/>
                  </a:cxn>
                  <a:cxn ang="0">
                    <a:pos x="15845" y="21545"/>
                  </a:cxn>
                  <a:cxn ang="0">
                    <a:pos x="10327" y="21462"/>
                  </a:cxn>
                  <a:cxn ang="0">
                    <a:pos x="4651" y="21545"/>
                  </a:cxn>
                  <a:cxn ang="0">
                    <a:pos x="1971" y="21600"/>
                  </a:cxn>
                  <a:cxn ang="0">
                    <a:pos x="1104" y="21572"/>
                  </a:cxn>
                  <a:cxn ang="0">
                    <a:pos x="552" y="21462"/>
                  </a:cxn>
                  <a:cxn ang="0">
                    <a:pos x="236" y="21352"/>
                  </a:cxn>
                  <a:cxn ang="0">
                    <a:pos x="158" y="21159"/>
                  </a:cxn>
                  <a:cxn ang="0">
                    <a:pos x="236" y="21021"/>
                  </a:cxn>
                  <a:cxn ang="0">
                    <a:pos x="473" y="20884"/>
                  </a:cxn>
                  <a:cxn ang="0">
                    <a:pos x="1261" y="20746"/>
                  </a:cxn>
                  <a:cxn ang="0">
                    <a:pos x="3626" y="20498"/>
                  </a:cxn>
                  <a:cxn ang="0">
                    <a:pos x="4888" y="20250"/>
                  </a:cxn>
                  <a:cxn ang="0">
                    <a:pos x="5991" y="19837"/>
                  </a:cxn>
                  <a:cxn ang="0">
                    <a:pos x="6385" y="19561"/>
                  </a:cxn>
                  <a:cxn ang="0">
                    <a:pos x="6701" y="19176"/>
                  </a:cxn>
                  <a:cxn ang="0">
                    <a:pos x="7016" y="18735"/>
                  </a:cxn>
                  <a:cxn ang="0">
                    <a:pos x="7095" y="18211"/>
                  </a:cxn>
                  <a:cxn ang="0">
                    <a:pos x="7095" y="2590"/>
                  </a:cxn>
                </a:cxnLst>
                <a:rect l="0" t="0" r="r" b="b"/>
                <a:pathLst>
                  <a:path w="21600" h="21600">
                    <a:moveTo>
                      <a:pt x="7095" y="2590"/>
                    </a:moveTo>
                    <a:lnTo>
                      <a:pt x="7016" y="2232"/>
                    </a:lnTo>
                    <a:lnTo>
                      <a:pt x="6701" y="1901"/>
                    </a:lnTo>
                    <a:lnTo>
                      <a:pt x="6307" y="1626"/>
                    </a:lnTo>
                    <a:lnTo>
                      <a:pt x="5912" y="1405"/>
                    </a:lnTo>
                    <a:lnTo>
                      <a:pt x="5361" y="1240"/>
                    </a:lnTo>
                    <a:lnTo>
                      <a:pt x="4730" y="1074"/>
                    </a:lnTo>
                    <a:lnTo>
                      <a:pt x="4178" y="992"/>
                    </a:lnTo>
                    <a:lnTo>
                      <a:pt x="3469" y="909"/>
                    </a:lnTo>
                    <a:lnTo>
                      <a:pt x="2128" y="771"/>
                    </a:lnTo>
                    <a:lnTo>
                      <a:pt x="1104" y="689"/>
                    </a:lnTo>
                    <a:lnTo>
                      <a:pt x="631" y="634"/>
                    </a:lnTo>
                    <a:lnTo>
                      <a:pt x="315" y="523"/>
                    </a:lnTo>
                    <a:lnTo>
                      <a:pt x="79" y="441"/>
                    </a:lnTo>
                    <a:lnTo>
                      <a:pt x="0" y="331"/>
                    </a:lnTo>
                    <a:lnTo>
                      <a:pt x="0" y="193"/>
                    </a:lnTo>
                    <a:lnTo>
                      <a:pt x="158" y="55"/>
                    </a:lnTo>
                    <a:lnTo>
                      <a:pt x="394" y="0"/>
                    </a:lnTo>
                    <a:lnTo>
                      <a:pt x="946" y="0"/>
                    </a:lnTo>
                    <a:lnTo>
                      <a:pt x="3232" y="28"/>
                    </a:lnTo>
                    <a:lnTo>
                      <a:pt x="5676" y="55"/>
                    </a:lnTo>
                    <a:lnTo>
                      <a:pt x="7962" y="138"/>
                    </a:lnTo>
                    <a:lnTo>
                      <a:pt x="10327" y="138"/>
                    </a:lnTo>
                    <a:lnTo>
                      <a:pt x="12377" y="138"/>
                    </a:lnTo>
                    <a:lnTo>
                      <a:pt x="14426" y="55"/>
                    </a:lnTo>
                    <a:lnTo>
                      <a:pt x="16476" y="28"/>
                    </a:lnTo>
                    <a:lnTo>
                      <a:pt x="18526" y="0"/>
                    </a:lnTo>
                    <a:lnTo>
                      <a:pt x="19393" y="0"/>
                    </a:lnTo>
                    <a:lnTo>
                      <a:pt x="19866" y="55"/>
                    </a:lnTo>
                    <a:lnTo>
                      <a:pt x="20023" y="138"/>
                    </a:lnTo>
                    <a:lnTo>
                      <a:pt x="20102" y="193"/>
                    </a:lnTo>
                    <a:lnTo>
                      <a:pt x="20102" y="248"/>
                    </a:lnTo>
                    <a:lnTo>
                      <a:pt x="20102" y="331"/>
                    </a:lnTo>
                    <a:lnTo>
                      <a:pt x="20023" y="441"/>
                    </a:lnTo>
                    <a:lnTo>
                      <a:pt x="19866" y="523"/>
                    </a:lnTo>
                    <a:lnTo>
                      <a:pt x="19550" y="579"/>
                    </a:lnTo>
                    <a:lnTo>
                      <a:pt x="19235" y="661"/>
                    </a:lnTo>
                    <a:lnTo>
                      <a:pt x="18210" y="771"/>
                    </a:lnTo>
                    <a:lnTo>
                      <a:pt x="17028" y="882"/>
                    </a:lnTo>
                    <a:lnTo>
                      <a:pt x="16476" y="964"/>
                    </a:lnTo>
                    <a:lnTo>
                      <a:pt x="15924" y="1047"/>
                    </a:lnTo>
                    <a:lnTo>
                      <a:pt x="15372" y="1212"/>
                    </a:lnTo>
                    <a:lnTo>
                      <a:pt x="14978" y="1378"/>
                    </a:lnTo>
                    <a:lnTo>
                      <a:pt x="14584" y="1598"/>
                    </a:lnTo>
                    <a:lnTo>
                      <a:pt x="14190" y="1901"/>
                    </a:lnTo>
                    <a:lnTo>
                      <a:pt x="14032" y="2232"/>
                    </a:lnTo>
                    <a:lnTo>
                      <a:pt x="13953" y="2590"/>
                    </a:lnTo>
                    <a:lnTo>
                      <a:pt x="13953" y="18983"/>
                    </a:lnTo>
                    <a:lnTo>
                      <a:pt x="13953" y="19176"/>
                    </a:lnTo>
                    <a:lnTo>
                      <a:pt x="14032" y="19341"/>
                    </a:lnTo>
                    <a:lnTo>
                      <a:pt x="14111" y="19506"/>
                    </a:lnTo>
                    <a:lnTo>
                      <a:pt x="14347" y="19644"/>
                    </a:lnTo>
                    <a:lnTo>
                      <a:pt x="14505" y="19782"/>
                    </a:lnTo>
                    <a:lnTo>
                      <a:pt x="14663" y="19892"/>
                    </a:lnTo>
                    <a:lnTo>
                      <a:pt x="14899" y="20030"/>
                    </a:lnTo>
                    <a:lnTo>
                      <a:pt x="15136" y="20112"/>
                    </a:lnTo>
                    <a:lnTo>
                      <a:pt x="15688" y="20250"/>
                    </a:lnTo>
                    <a:lnTo>
                      <a:pt x="16397" y="20388"/>
                    </a:lnTo>
                    <a:lnTo>
                      <a:pt x="17028" y="20498"/>
                    </a:lnTo>
                    <a:lnTo>
                      <a:pt x="17816" y="20581"/>
                    </a:lnTo>
                    <a:lnTo>
                      <a:pt x="19235" y="20718"/>
                    </a:lnTo>
                    <a:lnTo>
                      <a:pt x="20418" y="20829"/>
                    </a:lnTo>
                    <a:lnTo>
                      <a:pt x="20891" y="20911"/>
                    </a:lnTo>
                    <a:lnTo>
                      <a:pt x="21285" y="21021"/>
                    </a:lnTo>
                    <a:lnTo>
                      <a:pt x="21364" y="21077"/>
                    </a:lnTo>
                    <a:lnTo>
                      <a:pt x="21521" y="21132"/>
                    </a:lnTo>
                    <a:lnTo>
                      <a:pt x="21521" y="21187"/>
                    </a:lnTo>
                    <a:lnTo>
                      <a:pt x="21600" y="21269"/>
                    </a:lnTo>
                    <a:lnTo>
                      <a:pt x="21600" y="21352"/>
                    </a:lnTo>
                    <a:lnTo>
                      <a:pt x="21521" y="21407"/>
                    </a:lnTo>
                    <a:lnTo>
                      <a:pt x="21442" y="21462"/>
                    </a:lnTo>
                    <a:lnTo>
                      <a:pt x="21285" y="21545"/>
                    </a:lnTo>
                    <a:lnTo>
                      <a:pt x="20812" y="21572"/>
                    </a:lnTo>
                    <a:lnTo>
                      <a:pt x="19945" y="21600"/>
                    </a:lnTo>
                    <a:lnTo>
                      <a:pt x="18131" y="21572"/>
                    </a:lnTo>
                    <a:lnTo>
                      <a:pt x="15845" y="21545"/>
                    </a:lnTo>
                    <a:lnTo>
                      <a:pt x="13165" y="21462"/>
                    </a:lnTo>
                    <a:lnTo>
                      <a:pt x="10327" y="21462"/>
                    </a:lnTo>
                    <a:lnTo>
                      <a:pt x="7016" y="21462"/>
                    </a:lnTo>
                    <a:lnTo>
                      <a:pt x="4651" y="21545"/>
                    </a:lnTo>
                    <a:lnTo>
                      <a:pt x="3074" y="21572"/>
                    </a:lnTo>
                    <a:lnTo>
                      <a:pt x="1971" y="21600"/>
                    </a:lnTo>
                    <a:lnTo>
                      <a:pt x="1498" y="21600"/>
                    </a:lnTo>
                    <a:lnTo>
                      <a:pt x="1104" y="21572"/>
                    </a:lnTo>
                    <a:lnTo>
                      <a:pt x="709" y="21545"/>
                    </a:lnTo>
                    <a:lnTo>
                      <a:pt x="552" y="21462"/>
                    </a:lnTo>
                    <a:lnTo>
                      <a:pt x="315" y="21407"/>
                    </a:lnTo>
                    <a:lnTo>
                      <a:pt x="236" y="21352"/>
                    </a:lnTo>
                    <a:lnTo>
                      <a:pt x="158" y="21242"/>
                    </a:lnTo>
                    <a:lnTo>
                      <a:pt x="158" y="21159"/>
                    </a:lnTo>
                    <a:lnTo>
                      <a:pt x="158" y="21077"/>
                    </a:lnTo>
                    <a:lnTo>
                      <a:pt x="236" y="21021"/>
                    </a:lnTo>
                    <a:lnTo>
                      <a:pt x="315" y="20939"/>
                    </a:lnTo>
                    <a:lnTo>
                      <a:pt x="473" y="20884"/>
                    </a:lnTo>
                    <a:lnTo>
                      <a:pt x="867" y="20801"/>
                    </a:lnTo>
                    <a:lnTo>
                      <a:pt x="1261" y="20746"/>
                    </a:lnTo>
                    <a:lnTo>
                      <a:pt x="2365" y="20636"/>
                    </a:lnTo>
                    <a:lnTo>
                      <a:pt x="3626" y="20498"/>
                    </a:lnTo>
                    <a:lnTo>
                      <a:pt x="4257" y="20388"/>
                    </a:lnTo>
                    <a:lnTo>
                      <a:pt x="4888" y="20250"/>
                    </a:lnTo>
                    <a:lnTo>
                      <a:pt x="5518" y="20085"/>
                    </a:lnTo>
                    <a:lnTo>
                      <a:pt x="5991" y="19837"/>
                    </a:lnTo>
                    <a:lnTo>
                      <a:pt x="6228" y="19699"/>
                    </a:lnTo>
                    <a:lnTo>
                      <a:pt x="6385" y="19561"/>
                    </a:lnTo>
                    <a:lnTo>
                      <a:pt x="6622" y="19368"/>
                    </a:lnTo>
                    <a:lnTo>
                      <a:pt x="6701" y="19176"/>
                    </a:lnTo>
                    <a:lnTo>
                      <a:pt x="6937" y="18983"/>
                    </a:lnTo>
                    <a:lnTo>
                      <a:pt x="7016" y="18735"/>
                    </a:lnTo>
                    <a:lnTo>
                      <a:pt x="7095" y="18514"/>
                    </a:lnTo>
                    <a:lnTo>
                      <a:pt x="7095" y="18211"/>
                    </a:lnTo>
                    <a:lnTo>
                      <a:pt x="7095" y="2590"/>
                    </a:lnTo>
                    <a:close/>
                    <a:moveTo>
                      <a:pt x="7095" y="2590"/>
                    </a:moveTo>
                  </a:path>
                </a:pathLst>
              </a:custGeom>
              <a:solidFill>
                <a:srgbClr val="055D44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8" name="Freeform 53"/>
              <p:cNvSpPr>
                <a:spLocks/>
              </p:cNvSpPr>
              <p:nvPr/>
            </p:nvSpPr>
            <p:spPr bwMode="auto">
              <a:xfrm>
                <a:off x="1857" y="3"/>
                <a:ext cx="105" cy="125"/>
              </a:xfrm>
              <a:custGeom>
                <a:avLst/>
                <a:gdLst/>
                <a:ahLst/>
                <a:cxnLst>
                  <a:cxn ang="0">
                    <a:pos x="9536" y="2342"/>
                  </a:cxn>
                  <a:cxn ang="0">
                    <a:pos x="9414" y="1846"/>
                  </a:cxn>
                  <a:cxn ang="0">
                    <a:pos x="9201" y="1736"/>
                  </a:cxn>
                  <a:cxn ang="0">
                    <a:pos x="3047" y="1763"/>
                  </a:cxn>
                  <a:cxn ang="0">
                    <a:pos x="2285" y="1873"/>
                  </a:cxn>
                  <a:cxn ang="0">
                    <a:pos x="1767" y="2149"/>
                  </a:cxn>
                  <a:cxn ang="0">
                    <a:pos x="1432" y="2590"/>
                  </a:cxn>
                  <a:cxn ang="0">
                    <a:pos x="944" y="3830"/>
                  </a:cxn>
                  <a:cxn ang="0">
                    <a:pos x="731" y="4381"/>
                  </a:cxn>
                  <a:cxn ang="0">
                    <a:pos x="366" y="4518"/>
                  </a:cxn>
                  <a:cxn ang="0">
                    <a:pos x="183" y="4463"/>
                  </a:cxn>
                  <a:cxn ang="0">
                    <a:pos x="0" y="4133"/>
                  </a:cxn>
                  <a:cxn ang="0">
                    <a:pos x="487" y="468"/>
                  </a:cxn>
                  <a:cxn ang="0">
                    <a:pos x="762" y="110"/>
                  </a:cxn>
                  <a:cxn ang="0">
                    <a:pos x="1005" y="0"/>
                  </a:cxn>
                  <a:cxn ang="0">
                    <a:pos x="4052" y="28"/>
                  </a:cxn>
                  <a:cxn ang="0">
                    <a:pos x="7647" y="138"/>
                  </a:cxn>
                  <a:cxn ang="0">
                    <a:pos x="12674" y="138"/>
                  </a:cxn>
                  <a:cxn ang="0">
                    <a:pos x="17518" y="55"/>
                  </a:cxn>
                  <a:cxn ang="0">
                    <a:pos x="20046" y="0"/>
                  </a:cxn>
                  <a:cxn ang="0">
                    <a:pos x="20930" y="28"/>
                  </a:cxn>
                  <a:cxn ang="0">
                    <a:pos x="21295" y="303"/>
                  </a:cxn>
                  <a:cxn ang="0">
                    <a:pos x="21417" y="909"/>
                  </a:cxn>
                  <a:cxn ang="0">
                    <a:pos x="21570" y="3802"/>
                  </a:cxn>
                  <a:cxn ang="0">
                    <a:pos x="21356" y="3995"/>
                  </a:cxn>
                  <a:cxn ang="0">
                    <a:pos x="21021" y="3995"/>
                  </a:cxn>
                  <a:cxn ang="0">
                    <a:pos x="20777" y="3802"/>
                  </a:cxn>
                  <a:cxn ang="0">
                    <a:pos x="20595" y="2865"/>
                  </a:cxn>
                  <a:cxn ang="0">
                    <a:pos x="20260" y="2259"/>
                  </a:cxn>
                  <a:cxn ang="0">
                    <a:pos x="19772" y="1929"/>
                  </a:cxn>
                  <a:cxn ang="0">
                    <a:pos x="18919" y="1763"/>
                  </a:cxn>
                  <a:cxn ang="0">
                    <a:pos x="13070" y="1736"/>
                  </a:cxn>
                  <a:cxn ang="0">
                    <a:pos x="12430" y="1763"/>
                  </a:cxn>
                  <a:cxn ang="0">
                    <a:pos x="12247" y="1929"/>
                  </a:cxn>
                  <a:cxn ang="0">
                    <a:pos x="12156" y="2287"/>
                  </a:cxn>
                  <a:cxn ang="0">
                    <a:pos x="12156" y="18735"/>
                  </a:cxn>
                  <a:cxn ang="0">
                    <a:pos x="12247" y="19341"/>
                  </a:cxn>
                  <a:cxn ang="0">
                    <a:pos x="12430" y="19809"/>
                  </a:cxn>
                  <a:cxn ang="0">
                    <a:pos x="12765" y="20250"/>
                  </a:cxn>
                  <a:cxn ang="0">
                    <a:pos x="13527" y="20581"/>
                  </a:cxn>
                  <a:cxn ang="0">
                    <a:pos x="14654" y="20829"/>
                  </a:cxn>
                  <a:cxn ang="0">
                    <a:pos x="14867" y="21049"/>
                  </a:cxn>
                  <a:cxn ang="0">
                    <a:pos x="14898" y="21324"/>
                  </a:cxn>
                  <a:cxn ang="0">
                    <a:pos x="14806" y="21572"/>
                  </a:cxn>
                  <a:cxn ang="0">
                    <a:pos x="14014" y="21572"/>
                  </a:cxn>
                  <a:cxn ang="0">
                    <a:pos x="11882" y="21462"/>
                  </a:cxn>
                  <a:cxn ang="0">
                    <a:pos x="7525" y="21572"/>
                  </a:cxn>
                  <a:cxn ang="0">
                    <a:pos x="6946" y="21545"/>
                  </a:cxn>
                  <a:cxn ang="0">
                    <a:pos x="6916" y="21077"/>
                  </a:cxn>
                  <a:cxn ang="0">
                    <a:pos x="7312" y="20773"/>
                  </a:cxn>
                  <a:cxn ang="0">
                    <a:pos x="8469" y="20360"/>
                  </a:cxn>
                  <a:cxn ang="0">
                    <a:pos x="9140" y="19974"/>
                  </a:cxn>
                  <a:cxn ang="0">
                    <a:pos x="9536" y="19231"/>
                  </a:cxn>
                  <a:cxn ang="0">
                    <a:pos x="9566" y="3113"/>
                  </a:cxn>
                </a:cxnLst>
                <a:rect l="0" t="0" r="r" b="b"/>
                <a:pathLst>
                  <a:path w="21600" h="21600">
                    <a:moveTo>
                      <a:pt x="9566" y="3113"/>
                    </a:moveTo>
                    <a:lnTo>
                      <a:pt x="9566" y="2810"/>
                    </a:lnTo>
                    <a:lnTo>
                      <a:pt x="9536" y="2342"/>
                    </a:lnTo>
                    <a:lnTo>
                      <a:pt x="9505" y="2094"/>
                    </a:lnTo>
                    <a:lnTo>
                      <a:pt x="9444" y="1901"/>
                    </a:lnTo>
                    <a:lnTo>
                      <a:pt x="9414" y="1846"/>
                    </a:lnTo>
                    <a:lnTo>
                      <a:pt x="9353" y="1791"/>
                    </a:lnTo>
                    <a:lnTo>
                      <a:pt x="9261" y="1736"/>
                    </a:lnTo>
                    <a:lnTo>
                      <a:pt x="9201" y="1736"/>
                    </a:lnTo>
                    <a:lnTo>
                      <a:pt x="3747" y="1736"/>
                    </a:lnTo>
                    <a:lnTo>
                      <a:pt x="3351" y="1736"/>
                    </a:lnTo>
                    <a:lnTo>
                      <a:pt x="3047" y="1763"/>
                    </a:lnTo>
                    <a:lnTo>
                      <a:pt x="2742" y="1791"/>
                    </a:lnTo>
                    <a:lnTo>
                      <a:pt x="2498" y="1818"/>
                    </a:lnTo>
                    <a:lnTo>
                      <a:pt x="2285" y="1873"/>
                    </a:lnTo>
                    <a:lnTo>
                      <a:pt x="2102" y="1956"/>
                    </a:lnTo>
                    <a:lnTo>
                      <a:pt x="1919" y="2039"/>
                    </a:lnTo>
                    <a:lnTo>
                      <a:pt x="1767" y="2149"/>
                    </a:lnTo>
                    <a:lnTo>
                      <a:pt x="1645" y="2287"/>
                    </a:lnTo>
                    <a:lnTo>
                      <a:pt x="1554" y="2424"/>
                    </a:lnTo>
                    <a:lnTo>
                      <a:pt x="1432" y="2590"/>
                    </a:lnTo>
                    <a:lnTo>
                      <a:pt x="1340" y="2810"/>
                    </a:lnTo>
                    <a:lnTo>
                      <a:pt x="1127" y="3279"/>
                    </a:lnTo>
                    <a:lnTo>
                      <a:pt x="944" y="3830"/>
                    </a:lnTo>
                    <a:lnTo>
                      <a:pt x="883" y="4050"/>
                    </a:lnTo>
                    <a:lnTo>
                      <a:pt x="792" y="4298"/>
                    </a:lnTo>
                    <a:lnTo>
                      <a:pt x="731" y="4381"/>
                    </a:lnTo>
                    <a:lnTo>
                      <a:pt x="609" y="4463"/>
                    </a:lnTo>
                    <a:lnTo>
                      <a:pt x="518" y="4491"/>
                    </a:lnTo>
                    <a:lnTo>
                      <a:pt x="366" y="4518"/>
                    </a:lnTo>
                    <a:lnTo>
                      <a:pt x="305" y="4518"/>
                    </a:lnTo>
                    <a:lnTo>
                      <a:pt x="244" y="4491"/>
                    </a:lnTo>
                    <a:lnTo>
                      <a:pt x="183" y="4463"/>
                    </a:lnTo>
                    <a:lnTo>
                      <a:pt x="122" y="4408"/>
                    </a:lnTo>
                    <a:lnTo>
                      <a:pt x="30" y="4298"/>
                    </a:lnTo>
                    <a:lnTo>
                      <a:pt x="0" y="4133"/>
                    </a:lnTo>
                    <a:lnTo>
                      <a:pt x="427" y="1212"/>
                    </a:lnTo>
                    <a:lnTo>
                      <a:pt x="457" y="854"/>
                    </a:lnTo>
                    <a:lnTo>
                      <a:pt x="487" y="468"/>
                    </a:lnTo>
                    <a:lnTo>
                      <a:pt x="579" y="303"/>
                    </a:lnTo>
                    <a:lnTo>
                      <a:pt x="701" y="165"/>
                    </a:lnTo>
                    <a:lnTo>
                      <a:pt x="762" y="110"/>
                    </a:lnTo>
                    <a:lnTo>
                      <a:pt x="823" y="28"/>
                    </a:lnTo>
                    <a:lnTo>
                      <a:pt x="914" y="0"/>
                    </a:lnTo>
                    <a:lnTo>
                      <a:pt x="1005" y="0"/>
                    </a:lnTo>
                    <a:lnTo>
                      <a:pt x="2011" y="0"/>
                    </a:lnTo>
                    <a:lnTo>
                      <a:pt x="3016" y="28"/>
                    </a:lnTo>
                    <a:lnTo>
                      <a:pt x="4052" y="28"/>
                    </a:lnTo>
                    <a:lnTo>
                      <a:pt x="5149" y="55"/>
                    </a:lnTo>
                    <a:lnTo>
                      <a:pt x="6337" y="110"/>
                    </a:lnTo>
                    <a:lnTo>
                      <a:pt x="7647" y="138"/>
                    </a:lnTo>
                    <a:lnTo>
                      <a:pt x="9018" y="138"/>
                    </a:lnTo>
                    <a:lnTo>
                      <a:pt x="10572" y="138"/>
                    </a:lnTo>
                    <a:lnTo>
                      <a:pt x="12674" y="138"/>
                    </a:lnTo>
                    <a:lnTo>
                      <a:pt x="14593" y="138"/>
                    </a:lnTo>
                    <a:lnTo>
                      <a:pt x="16177" y="110"/>
                    </a:lnTo>
                    <a:lnTo>
                      <a:pt x="17518" y="55"/>
                    </a:lnTo>
                    <a:lnTo>
                      <a:pt x="18614" y="28"/>
                    </a:lnTo>
                    <a:lnTo>
                      <a:pt x="19467" y="28"/>
                    </a:lnTo>
                    <a:lnTo>
                      <a:pt x="20046" y="0"/>
                    </a:lnTo>
                    <a:lnTo>
                      <a:pt x="20442" y="0"/>
                    </a:lnTo>
                    <a:lnTo>
                      <a:pt x="20686" y="0"/>
                    </a:lnTo>
                    <a:lnTo>
                      <a:pt x="20930" y="28"/>
                    </a:lnTo>
                    <a:lnTo>
                      <a:pt x="21082" y="110"/>
                    </a:lnTo>
                    <a:lnTo>
                      <a:pt x="21204" y="193"/>
                    </a:lnTo>
                    <a:lnTo>
                      <a:pt x="21295" y="303"/>
                    </a:lnTo>
                    <a:lnTo>
                      <a:pt x="21356" y="468"/>
                    </a:lnTo>
                    <a:lnTo>
                      <a:pt x="21387" y="661"/>
                    </a:lnTo>
                    <a:lnTo>
                      <a:pt x="21417" y="909"/>
                    </a:lnTo>
                    <a:lnTo>
                      <a:pt x="21570" y="3306"/>
                    </a:lnTo>
                    <a:lnTo>
                      <a:pt x="21600" y="3554"/>
                    </a:lnTo>
                    <a:lnTo>
                      <a:pt x="21570" y="3802"/>
                    </a:lnTo>
                    <a:lnTo>
                      <a:pt x="21539" y="3885"/>
                    </a:lnTo>
                    <a:lnTo>
                      <a:pt x="21448" y="3940"/>
                    </a:lnTo>
                    <a:lnTo>
                      <a:pt x="21356" y="3995"/>
                    </a:lnTo>
                    <a:lnTo>
                      <a:pt x="21204" y="3995"/>
                    </a:lnTo>
                    <a:lnTo>
                      <a:pt x="21113" y="3995"/>
                    </a:lnTo>
                    <a:lnTo>
                      <a:pt x="21021" y="3995"/>
                    </a:lnTo>
                    <a:lnTo>
                      <a:pt x="20930" y="3967"/>
                    </a:lnTo>
                    <a:lnTo>
                      <a:pt x="20838" y="3912"/>
                    </a:lnTo>
                    <a:lnTo>
                      <a:pt x="20777" y="3802"/>
                    </a:lnTo>
                    <a:lnTo>
                      <a:pt x="20717" y="3637"/>
                    </a:lnTo>
                    <a:lnTo>
                      <a:pt x="20656" y="3306"/>
                    </a:lnTo>
                    <a:lnTo>
                      <a:pt x="20595" y="2865"/>
                    </a:lnTo>
                    <a:lnTo>
                      <a:pt x="20534" y="2645"/>
                    </a:lnTo>
                    <a:lnTo>
                      <a:pt x="20442" y="2452"/>
                    </a:lnTo>
                    <a:lnTo>
                      <a:pt x="20260" y="2259"/>
                    </a:lnTo>
                    <a:lnTo>
                      <a:pt x="20046" y="2066"/>
                    </a:lnTo>
                    <a:lnTo>
                      <a:pt x="19924" y="2011"/>
                    </a:lnTo>
                    <a:lnTo>
                      <a:pt x="19772" y="1929"/>
                    </a:lnTo>
                    <a:lnTo>
                      <a:pt x="19589" y="1873"/>
                    </a:lnTo>
                    <a:lnTo>
                      <a:pt x="19406" y="1818"/>
                    </a:lnTo>
                    <a:lnTo>
                      <a:pt x="18919" y="1763"/>
                    </a:lnTo>
                    <a:lnTo>
                      <a:pt x="18340" y="1736"/>
                    </a:lnTo>
                    <a:lnTo>
                      <a:pt x="13557" y="1736"/>
                    </a:lnTo>
                    <a:lnTo>
                      <a:pt x="13070" y="1736"/>
                    </a:lnTo>
                    <a:lnTo>
                      <a:pt x="12674" y="1736"/>
                    </a:lnTo>
                    <a:lnTo>
                      <a:pt x="12552" y="1763"/>
                    </a:lnTo>
                    <a:lnTo>
                      <a:pt x="12430" y="1763"/>
                    </a:lnTo>
                    <a:lnTo>
                      <a:pt x="12369" y="1818"/>
                    </a:lnTo>
                    <a:lnTo>
                      <a:pt x="12308" y="1873"/>
                    </a:lnTo>
                    <a:lnTo>
                      <a:pt x="12247" y="1929"/>
                    </a:lnTo>
                    <a:lnTo>
                      <a:pt x="12186" y="2011"/>
                    </a:lnTo>
                    <a:lnTo>
                      <a:pt x="12156" y="2121"/>
                    </a:lnTo>
                    <a:lnTo>
                      <a:pt x="12156" y="2287"/>
                    </a:lnTo>
                    <a:lnTo>
                      <a:pt x="12156" y="2645"/>
                    </a:lnTo>
                    <a:lnTo>
                      <a:pt x="12156" y="3168"/>
                    </a:lnTo>
                    <a:lnTo>
                      <a:pt x="12156" y="18735"/>
                    </a:lnTo>
                    <a:lnTo>
                      <a:pt x="12156" y="18983"/>
                    </a:lnTo>
                    <a:lnTo>
                      <a:pt x="12186" y="19176"/>
                    </a:lnTo>
                    <a:lnTo>
                      <a:pt x="12247" y="19341"/>
                    </a:lnTo>
                    <a:lnTo>
                      <a:pt x="12278" y="19534"/>
                    </a:lnTo>
                    <a:lnTo>
                      <a:pt x="12339" y="19671"/>
                    </a:lnTo>
                    <a:lnTo>
                      <a:pt x="12430" y="19809"/>
                    </a:lnTo>
                    <a:lnTo>
                      <a:pt x="12491" y="19947"/>
                    </a:lnTo>
                    <a:lnTo>
                      <a:pt x="12582" y="20057"/>
                    </a:lnTo>
                    <a:lnTo>
                      <a:pt x="12765" y="20250"/>
                    </a:lnTo>
                    <a:lnTo>
                      <a:pt x="13039" y="20360"/>
                    </a:lnTo>
                    <a:lnTo>
                      <a:pt x="13252" y="20498"/>
                    </a:lnTo>
                    <a:lnTo>
                      <a:pt x="13527" y="20581"/>
                    </a:lnTo>
                    <a:lnTo>
                      <a:pt x="14045" y="20691"/>
                    </a:lnTo>
                    <a:lnTo>
                      <a:pt x="14471" y="20773"/>
                    </a:lnTo>
                    <a:lnTo>
                      <a:pt x="14654" y="20829"/>
                    </a:lnTo>
                    <a:lnTo>
                      <a:pt x="14776" y="20911"/>
                    </a:lnTo>
                    <a:lnTo>
                      <a:pt x="14837" y="20994"/>
                    </a:lnTo>
                    <a:lnTo>
                      <a:pt x="14867" y="21049"/>
                    </a:lnTo>
                    <a:lnTo>
                      <a:pt x="14898" y="21132"/>
                    </a:lnTo>
                    <a:lnTo>
                      <a:pt x="14898" y="21214"/>
                    </a:lnTo>
                    <a:lnTo>
                      <a:pt x="14898" y="21324"/>
                    </a:lnTo>
                    <a:lnTo>
                      <a:pt x="14898" y="21435"/>
                    </a:lnTo>
                    <a:lnTo>
                      <a:pt x="14867" y="21517"/>
                    </a:lnTo>
                    <a:lnTo>
                      <a:pt x="14806" y="21572"/>
                    </a:lnTo>
                    <a:lnTo>
                      <a:pt x="14745" y="21600"/>
                    </a:lnTo>
                    <a:lnTo>
                      <a:pt x="14623" y="21600"/>
                    </a:lnTo>
                    <a:lnTo>
                      <a:pt x="14014" y="21572"/>
                    </a:lnTo>
                    <a:lnTo>
                      <a:pt x="13313" y="21545"/>
                    </a:lnTo>
                    <a:lnTo>
                      <a:pt x="12613" y="21462"/>
                    </a:lnTo>
                    <a:lnTo>
                      <a:pt x="11882" y="21462"/>
                    </a:lnTo>
                    <a:lnTo>
                      <a:pt x="9597" y="21462"/>
                    </a:lnTo>
                    <a:lnTo>
                      <a:pt x="8226" y="21545"/>
                    </a:lnTo>
                    <a:lnTo>
                      <a:pt x="7525" y="21572"/>
                    </a:lnTo>
                    <a:lnTo>
                      <a:pt x="7251" y="21600"/>
                    </a:lnTo>
                    <a:lnTo>
                      <a:pt x="7098" y="21572"/>
                    </a:lnTo>
                    <a:lnTo>
                      <a:pt x="6946" y="21545"/>
                    </a:lnTo>
                    <a:lnTo>
                      <a:pt x="6916" y="21407"/>
                    </a:lnTo>
                    <a:lnTo>
                      <a:pt x="6885" y="21214"/>
                    </a:lnTo>
                    <a:lnTo>
                      <a:pt x="6916" y="21077"/>
                    </a:lnTo>
                    <a:lnTo>
                      <a:pt x="7038" y="20994"/>
                    </a:lnTo>
                    <a:lnTo>
                      <a:pt x="7159" y="20856"/>
                    </a:lnTo>
                    <a:lnTo>
                      <a:pt x="7312" y="20773"/>
                    </a:lnTo>
                    <a:lnTo>
                      <a:pt x="7738" y="20636"/>
                    </a:lnTo>
                    <a:lnTo>
                      <a:pt x="8256" y="20498"/>
                    </a:lnTo>
                    <a:lnTo>
                      <a:pt x="8469" y="20360"/>
                    </a:lnTo>
                    <a:lnTo>
                      <a:pt x="8713" y="20250"/>
                    </a:lnTo>
                    <a:lnTo>
                      <a:pt x="8957" y="20112"/>
                    </a:lnTo>
                    <a:lnTo>
                      <a:pt x="9140" y="19974"/>
                    </a:lnTo>
                    <a:lnTo>
                      <a:pt x="9292" y="19754"/>
                    </a:lnTo>
                    <a:lnTo>
                      <a:pt x="9444" y="19534"/>
                    </a:lnTo>
                    <a:lnTo>
                      <a:pt x="9536" y="19231"/>
                    </a:lnTo>
                    <a:lnTo>
                      <a:pt x="9566" y="18928"/>
                    </a:lnTo>
                    <a:lnTo>
                      <a:pt x="9566" y="3113"/>
                    </a:lnTo>
                    <a:close/>
                    <a:moveTo>
                      <a:pt x="9566" y="3113"/>
                    </a:moveTo>
                  </a:path>
                </a:pathLst>
              </a:custGeom>
              <a:solidFill>
                <a:srgbClr val="055D44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9" name="Freeform 54"/>
              <p:cNvSpPr>
                <a:spLocks/>
              </p:cNvSpPr>
              <p:nvPr/>
            </p:nvSpPr>
            <p:spPr bwMode="auto">
              <a:xfrm>
                <a:off x="1977" y="3"/>
                <a:ext cx="96" cy="125"/>
              </a:xfrm>
              <a:custGeom>
                <a:avLst/>
                <a:gdLst/>
                <a:ahLst/>
                <a:cxnLst>
                  <a:cxn ang="0">
                    <a:pos x="2363" y="1515"/>
                  </a:cxn>
                  <a:cxn ang="0">
                    <a:pos x="1431" y="1047"/>
                  </a:cxn>
                  <a:cxn ang="0">
                    <a:pos x="266" y="744"/>
                  </a:cxn>
                  <a:cxn ang="0">
                    <a:pos x="33" y="551"/>
                  </a:cxn>
                  <a:cxn ang="0">
                    <a:pos x="133" y="165"/>
                  </a:cxn>
                  <a:cxn ang="0">
                    <a:pos x="366" y="0"/>
                  </a:cxn>
                  <a:cxn ang="0">
                    <a:pos x="1997" y="55"/>
                  </a:cxn>
                  <a:cxn ang="0">
                    <a:pos x="5558" y="138"/>
                  </a:cxn>
                  <a:cxn ang="0">
                    <a:pos x="7189" y="0"/>
                  </a:cxn>
                  <a:cxn ang="0">
                    <a:pos x="7755" y="138"/>
                  </a:cxn>
                  <a:cxn ang="0">
                    <a:pos x="7888" y="331"/>
                  </a:cxn>
                  <a:cxn ang="0">
                    <a:pos x="7721" y="551"/>
                  </a:cxn>
                  <a:cxn ang="0">
                    <a:pos x="7056" y="909"/>
                  </a:cxn>
                  <a:cxn ang="0">
                    <a:pos x="6357" y="1378"/>
                  </a:cxn>
                  <a:cxn ang="0">
                    <a:pos x="6224" y="1791"/>
                  </a:cxn>
                  <a:cxn ang="0">
                    <a:pos x="6357" y="2314"/>
                  </a:cxn>
                  <a:cxn ang="0">
                    <a:pos x="6889" y="3003"/>
                  </a:cxn>
                  <a:cxn ang="0">
                    <a:pos x="11682" y="9285"/>
                  </a:cxn>
                  <a:cxn ang="0">
                    <a:pos x="12115" y="9395"/>
                  </a:cxn>
                  <a:cxn ang="0">
                    <a:pos x="12348" y="9257"/>
                  </a:cxn>
                  <a:cxn ang="0">
                    <a:pos x="16541" y="3774"/>
                  </a:cxn>
                  <a:cxn ang="0">
                    <a:pos x="17140" y="2865"/>
                  </a:cxn>
                  <a:cxn ang="0">
                    <a:pos x="17307" y="2039"/>
                  </a:cxn>
                  <a:cxn ang="0">
                    <a:pos x="17074" y="1405"/>
                  </a:cxn>
                  <a:cxn ang="0">
                    <a:pos x="16441" y="1074"/>
                  </a:cxn>
                  <a:cxn ang="0">
                    <a:pos x="15410" y="909"/>
                  </a:cxn>
                  <a:cxn ang="0">
                    <a:pos x="14677" y="689"/>
                  </a:cxn>
                  <a:cxn ang="0">
                    <a:pos x="14578" y="331"/>
                  </a:cxn>
                  <a:cxn ang="0">
                    <a:pos x="14777" y="110"/>
                  </a:cxn>
                  <a:cxn ang="0">
                    <a:pos x="15975" y="28"/>
                  </a:cxn>
                  <a:cxn ang="0">
                    <a:pos x="18006" y="138"/>
                  </a:cxn>
                  <a:cxn ang="0">
                    <a:pos x="20435" y="28"/>
                  </a:cxn>
                  <a:cxn ang="0">
                    <a:pos x="21400" y="28"/>
                  </a:cxn>
                  <a:cxn ang="0">
                    <a:pos x="21600" y="276"/>
                  </a:cxn>
                  <a:cxn ang="0">
                    <a:pos x="21500" y="579"/>
                  </a:cxn>
                  <a:cxn ang="0">
                    <a:pos x="20968" y="854"/>
                  </a:cxn>
                  <a:cxn ang="0">
                    <a:pos x="20069" y="1405"/>
                  </a:cxn>
                  <a:cxn ang="0">
                    <a:pos x="19104" y="2480"/>
                  </a:cxn>
                  <a:cxn ang="0">
                    <a:pos x="13146" y="10194"/>
                  </a:cxn>
                  <a:cxn ang="0">
                    <a:pos x="12714" y="10772"/>
                  </a:cxn>
                  <a:cxn ang="0">
                    <a:pos x="12647" y="18542"/>
                  </a:cxn>
                  <a:cxn ang="0">
                    <a:pos x="12714" y="19203"/>
                  </a:cxn>
                  <a:cxn ang="0">
                    <a:pos x="12913" y="19699"/>
                  </a:cxn>
                  <a:cxn ang="0">
                    <a:pos x="13346" y="20167"/>
                  </a:cxn>
                  <a:cxn ang="0">
                    <a:pos x="14145" y="20553"/>
                  </a:cxn>
                  <a:cxn ang="0">
                    <a:pos x="15343" y="20884"/>
                  </a:cxn>
                  <a:cxn ang="0">
                    <a:pos x="15609" y="21132"/>
                  </a:cxn>
                  <a:cxn ang="0">
                    <a:pos x="15643" y="21352"/>
                  </a:cxn>
                  <a:cxn ang="0">
                    <a:pos x="15410" y="21545"/>
                  </a:cxn>
                  <a:cxn ang="0">
                    <a:pos x="14112" y="21572"/>
                  </a:cxn>
                  <a:cxn ang="0">
                    <a:pos x="10717" y="21462"/>
                  </a:cxn>
                  <a:cxn ang="0">
                    <a:pos x="7855" y="21572"/>
                  </a:cxn>
                  <a:cxn ang="0">
                    <a:pos x="7056" y="21545"/>
                  </a:cxn>
                  <a:cxn ang="0">
                    <a:pos x="6923" y="21324"/>
                  </a:cxn>
                  <a:cxn ang="0">
                    <a:pos x="7022" y="20939"/>
                  </a:cxn>
                  <a:cxn ang="0">
                    <a:pos x="7788" y="20718"/>
                  </a:cxn>
                  <a:cxn ang="0">
                    <a:pos x="8853" y="20415"/>
                  </a:cxn>
                  <a:cxn ang="0">
                    <a:pos x="9485" y="19947"/>
                  </a:cxn>
                  <a:cxn ang="0">
                    <a:pos x="9718" y="18983"/>
                  </a:cxn>
                  <a:cxn ang="0">
                    <a:pos x="9652" y="11186"/>
                  </a:cxn>
                  <a:cxn ang="0">
                    <a:pos x="9153" y="10387"/>
                  </a:cxn>
                  <a:cxn ang="0">
                    <a:pos x="2762" y="1901"/>
                  </a:cxn>
                </a:cxnLst>
                <a:rect l="0" t="0" r="r" b="b"/>
                <a:pathLst>
                  <a:path w="21600" h="21600">
                    <a:moveTo>
                      <a:pt x="2762" y="1901"/>
                    </a:moveTo>
                    <a:lnTo>
                      <a:pt x="2563" y="1708"/>
                    </a:lnTo>
                    <a:lnTo>
                      <a:pt x="2363" y="1515"/>
                    </a:lnTo>
                    <a:lnTo>
                      <a:pt x="2130" y="1350"/>
                    </a:lnTo>
                    <a:lnTo>
                      <a:pt x="1897" y="1240"/>
                    </a:lnTo>
                    <a:lnTo>
                      <a:pt x="1431" y="1047"/>
                    </a:lnTo>
                    <a:lnTo>
                      <a:pt x="998" y="909"/>
                    </a:lnTo>
                    <a:lnTo>
                      <a:pt x="599" y="827"/>
                    </a:lnTo>
                    <a:lnTo>
                      <a:pt x="266" y="744"/>
                    </a:lnTo>
                    <a:lnTo>
                      <a:pt x="166" y="689"/>
                    </a:lnTo>
                    <a:lnTo>
                      <a:pt x="67" y="634"/>
                    </a:lnTo>
                    <a:lnTo>
                      <a:pt x="33" y="551"/>
                    </a:lnTo>
                    <a:lnTo>
                      <a:pt x="0" y="441"/>
                    </a:lnTo>
                    <a:lnTo>
                      <a:pt x="33" y="303"/>
                    </a:lnTo>
                    <a:lnTo>
                      <a:pt x="133" y="165"/>
                    </a:lnTo>
                    <a:lnTo>
                      <a:pt x="200" y="110"/>
                    </a:lnTo>
                    <a:lnTo>
                      <a:pt x="266" y="28"/>
                    </a:lnTo>
                    <a:lnTo>
                      <a:pt x="366" y="0"/>
                    </a:lnTo>
                    <a:lnTo>
                      <a:pt x="466" y="0"/>
                    </a:lnTo>
                    <a:lnTo>
                      <a:pt x="1198" y="28"/>
                    </a:lnTo>
                    <a:lnTo>
                      <a:pt x="1997" y="55"/>
                    </a:lnTo>
                    <a:lnTo>
                      <a:pt x="3095" y="138"/>
                    </a:lnTo>
                    <a:lnTo>
                      <a:pt x="4659" y="138"/>
                    </a:lnTo>
                    <a:lnTo>
                      <a:pt x="5558" y="138"/>
                    </a:lnTo>
                    <a:lnTo>
                      <a:pt x="6290" y="55"/>
                    </a:lnTo>
                    <a:lnTo>
                      <a:pt x="6856" y="28"/>
                    </a:lnTo>
                    <a:lnTo>
                      <a:pt x="7189" y="0"/>
                    </a:lnTo>
                    <a:lnTo>
                      <a:pt x="7455" y="0"/>
                    </a:lnTo>
                    <a:lnTo>
                      <a:pt x="7655" y="55"/>
                    </a:lnTo>
                    <a:lnTo>
                      <a:pt x="7755" y="138"/>
                    </a:lnTo>
                    <a:lnTo>
                      <a:pt x="7821" y="193"/>
                    </a:lnTo>
                    <a:lnTo>
                      <a:pt x="7855" y="248"/>
                    </a:lnTo>
                    <a:lnTo>
                      <a:pt x="7888" y="331"/>
                    </a:lnTo>
                    <a:lnTo>
                      <a:pt x="7855" y="413"/>
                    </a:lnTo>
                    <a:lnTo>
                      <a:pt x="7821" y="496"/>
                    </a:lnTo>
                    <a:lnTo>
                      <a:pt x="7721" y="551"/>
                    </a:lnTo>
                    <a:lnTo>
                      <a:pt x="7622" y="661"/>
                    </a:lnTo>
                    <a:lnTo>
                      <a:pt x="7389" y="771"/>
                    </a:lnTo>
                    <a:lnTo>
                      <a:pt x="7056" y="909"/>
                    </a:lnTo>
                    <a:lnTo>
                      <a:pt x="6756" y="1047"/>
                    </a:lnTo>
                    <a:lnTo>
                      <a:pt x="6457" y="1267"/>
                    </a:lnTo>
                    <a:lnTo>
                      <a:pt x="6357" y="1378"/>
                    </a:lnTo>
                    <a:lnTo>
                      <a:pt x="6290" y="1488"/>
                    </a:lnTo>
                    <a:lnTo>
                      <a:pt x="6224" y="1626"/>
                    </a:lnTo>
                    <a:lnTo>
                      <a:pt x="6224" y="1791"/>
                    </a:lnTo>
                    <a:lnTo>
                      <a:pt x="6224" y="1956"/>
                    </a:lnTo>
                    <a:lnTo>
                      <a:pt x="6290" y="2121"/>
                    </a:lnTo>
                    <a:lnTo>
                      <a:pt x="6357" y="2314"/>
                    </a:lnTo>
                    <a:lnTo>
                      <a:pt x="6457" y="2452"/>
                    </a:lnTo>
                    <a:lnTo>
                      <a:pt x="6690" y="2783"/>
                    </a:lnTo>
                    <a:lnTo>
                      <a:pt x="6889" y="3003"/>
                    </a:lnTo>
                    <a:lnTo>
                      <a:pt x="11349" y="8899"/>
                    </a:lnTo>
                    <a:lnTo>
                      <a:pt x="11516" y="9147"/>
                    </a:lnTo>
                    <a:lnTo>
                      <a:pt x="11682" y="9285"/>
                    </a:lnTo>
                    <a:lnTo>
                      <a:pt x="11882" y="9367"/>
                    </a:lnTo>
                    <a:lnTo>
                      <a:pt x="12048" y="9395"/>
                    </a:lnTo>
                    <a:lnTo>
                      <a:pt x="12115" y="9395"/>
                    </a:lnTo>
                    <a:lnTo>
                      <a:pt x="12181" y="9367"/>
                    </a:lnTo>
                    <a:lnTo>
                      <a:pt x="12281" y="9312"/>
                    </a:lnTo>
                    <a:lnTo>
                      <a:pt x="12348" y="9257"/>
                    </a:lnTo>
                    <a:lnTo>
                      <a:pt x="12547" y="9092"/>
                    </a:lnTo>
                    <a:lnTo>
                      <a:pt x="12714" y="8816"/>
                    </a:lnTo>
                    <a:lnTo>
                      <a:pt x="16541" y="3774"/>
                    </a:lnTo>
                    <a:lnTo>
                      <a:pt x="16741" y="3444"/>
                    </a:lnTo>
                    <a:lnTo>
                      <a:pt x="17040" y="3058"/>
                    </a:lnTo>
                    <a:lnTo>
                      <a:pt x="17140" y="2865"/>
                    </a:lnTo>
                    <a:lnTo>
                      <a:pt x="17240" y="2590"/>
                    </a:lnTo>
                    <a:lnTo>
                      <a:pt x="17273" y="2342"/>
                    </a:lnTo>
                    <a:lnTo>
                      <a:pt x="17307" y="2039"/>
                    </a:lnTo>
                    <a:lnTo>
                      <a:pt x="17273" y="1791"/>
                    </a:lnTo>
                    <a:lnTo>
                      <a:pt x="17207" y="1570"/>
                    </a:lnTo>
                    <a:lnTo>
                      <a:pt x="17074" y="1405"/>
                    </a:lnTo>
                    <a:lnTo>
                      <a:pt x="16907" y="1295"/>
                    </a:lnTo>
                    <a:lnTo>
                      <a:pt x="16674" y="1185"/>
                    </a:lnTo>
                    <a:lnTo>
                      <a:pt x="16441" y="1074"/>
                    </a:lnTo>
                    <a:lnTo>
                      <a:pt x="16175" y="1019"/>
                    </a:lnTo>
                    <a:lnTo>
                      <a:pt x="15942" y="992"/>
                    </a:lnTo>
                    <a:lnTo>
                      <a:pt x="15410" y="909"/>
                    </a:lnTo>
                    <a:lnTo>
                      <a:pt x="15010" y="827"/>
                    </a:lnTo>
                    <a:lnTo>
                      <a:pt x="14810" y="771"/>
                    </a:lnTo>
                    <a:lnTo>
                      <a:pt x="14677" y="689"/>
                    </a:lnTo>
                    <a:lnTo>
                      <a:pt x="14578" y="579"/>
                    </a:lnTo>
                    <a:lnTo>
                      <a:pt x="14578" y="441"/>
                    </a:lnTo>
                    <a:lnTo>
                      <a:pt x="14578" y="331"/>
                    </a:lnTo>
                    <a:lnTo>
                      <a:pt x="14611" y="220"/>
                    </a:lnTo>
                    <a:lnTo>
                      <a:pt x="14711" y="165"/>
                    </a:lnTo>
                    <a:lnTo>
                      <a:pt x="14777" y="110"/>
                    </a:lnTo>
                    <a:lnTo>
                      <a:pt x="15043" y="28"/>
                    </a:lnTo>
                    <a:lnTo>
                      <a:pt x="15310" y="0"/>
                    </a:lnTo>
                    <a:lnTo>
                      <a:pt x="15975" y="28"/>
                    </a:lnTo>
                    <a:lnTo>
                      <a:pt x="16641" y="55"/>
                    </a:lnTo>
                    <a:lnTo>
                      <a:pt x="17307" y="138"/>
                    </a:lnTo>
                    <a:lnTo>
                      <a:pt x="18006" y="138"/>
                    </a:lnTo>
                    <a:lnTo>
                      <a:pt x="18838" y="138"/>
                    </a:lnTo>
                    <a:lnTo>
                      <a:pt x="19636" y="55"/>
                    </a:lnTo>
                    <a:lnTo>
                      <a:pt x="20435" y="28"/>
                    </a:lnTo>
                    <a:lnTo>
                      <a:pt x="21201" y="0"/>
                    </a:lnTo>
                    <a:lnTo>
                      <a:pt x="21334" y="0"/>
                    </a:lnTo>
                    <a:lnTo>
                      <a:pt x="21400" y="28"/>
                    </a:lnTo>
                    <a:lnTo>
                      <a:pt x="21467" y="110"/>
                    </a:lnTo>
                    <a:lnTo>
                      <a:pt x="21500" y="165"/>
                    </a:lnTo>
                    <a:lnTo>
                      <a:pt x="21600" y="276"/>
                    </a:lnTo>
                    <a:lnTo>
                      <a:pt x="21600" y="386"/>
                    </a:lnTo>
                    <a:lnTo>
                      <a:pt x="21600" y="496"/>
                    </a:lnTo>
                    <a:lnTo>
                      <a:pt x="21500" y="579"/>
                    </a:lnTo>
                    <a:lnTo>
                      <a:pt x="21400" y="689"/>
                    </a:lnTo>
                    <a:lnTo>
                      <a:pt x="21300" y="744"/>
                    </a:lnTo>
                    <a:lnTo>
                      <a:pt x="20968" y="854"/>
                    </a:lnTo>
                    <a:lnTo>
                      <a:pt x="20701" y="964"/>
                    </a:lnTo>
                    <a:lnTo>
                      <a:pt x="20369" y="1185"/>
                    </a:lnTo>
                    <a:lnTo>
                      <a:pt x="20069" y="1405"/>
                    </a:lnTo>
                    <a:lnTo>
                      <a:pt x="19803" y="1626"/>
                    </a:lnTo>
                    <a:lnTo>
                      <a:pt x="19570" y="1901"/>
                    </a:lnTo>
                    <a:lnTo>
                      <a:pt x="19104" y="2480"/>
                    </a:lnTo>
                    <a:lnTo>
                      <a:pt x="18671" y="3058"/>
                    </a:lnTo>
                    <a:lnTo>
                      <a:pt x="13479" y="9726"/>
                    </a:lnTo>
                    <a:lnTo>
                      <a:pt x="13146" y="10194"/>
                    </a:lnTo>
                    <a:lnTo>
                      <a:pt x="12847" y="10497"/>
                    </a:lnTo>
                    <a:lnTo>
                      <a:pt x="12780" y="10635"/>
                    </a:lnTo>
                    <a:lnTo>
                      <a:pt x="12714" y="10772"/>
                    </a:lnTo>
                    <a:lnTo>
                      <a:pt x="12647" y="10883"/>
                    </a:lnTo>
                    <a:lnTo>
                      <a:pt x="12647" y="11076"/>
                    </a:lnTo>
                    <a:lnTo>
                      <a:pt x="12647" y="18542"/>
                    </a:lnTo>
                    <a:lnTo>
                      <a:pt x="12647" y="18762"/>
                    </a:lnTo>
                    <a:lnTo>
                      <a:pt x="12680" y="19010"/>
                    </a:lnTo>
                    <a:lnTo>
                      <a:pt x="12714" y="19203"/>
                    </a:lnTo>
                    <a:lnTo>
                      <a:pt x="12780" y="19368"/>
                    </a:lnTo>
                    <a:lnTo>
                      <a:pt x="12847" y="19561"/>
                    </a:lnTo>
                    <a:lnTo>
                      <a:pt x="12913" y="19699"/>
                    </a:lnTo>
                    <a:lnTo>
                      <a:pt x="12980" y="19837"/>
                    </a:lnTo>
                    <a:lnTo>
                      <a:pt x="13113" y="19974"/>
                    </a:lnTo>
                    <a:lnTo>
                      <a:pt x="13346" y="20167"/>
                    </a:lnTo>
                    <a:lnTo>
                      <a:pt x="13579" y="20333"/>
                    </a:lnTo>
                    <a:lnTo>
                      <a:pt x="13879" y="20470"/>
                    </a:lnTo>
                    <a:lnTo>
                      <a:pt x="14145" y="20553"/>
                    </a:lnTo>
                    <a:lnTo>
                      <a:pt x="14677" y="20691"/>
                    </a:lnTo>
                    <a:lnTo>
                      <a:pt x="15177" y="20801"/>
                    </a:lnTo>
                    <a:lnTo>
                      <a:pt x="15343" y="20884"/>
                    </a:lnTo>
                    <a:lnTo>
                      <a:pt x="15476" y="20994"/>
                    </a:lnTo>
                    <a:lnTo>
                      <a:pt x="15543" y="21049"/>
                    </a:lnTo>
                    <a:lnTo>
                      <a:pt x="15609" y="21132"/>
                    </a:lnTo>
                    <a:lnTo>
                      <a:pt x="15643" y="21187"/>
                    </a:lnTo>
                    <a:lnTo>
                      <a:pt x="15643" y="21269"/>
                    </a:lnTo>
                    <a:lnTo>
                      <a:pt x="15643" y="21352"/>
                    </a:lnTo>
                    <a:lnTo>
                      <a:pt x="15609" y="21407"/>
                    </a:lnTo>
                    <a:lnTo>
                      <a:pt x="15509" y="21462"/>
                    </a:lnTo>
                    <a:lnTo>
                      <a:pt x="15410" y="21545"/>
                    </a:lnTo>
                    <a:lnTo>
                      <a:pt x="15143" y="21572"/>
                    </a:lnTo>
                    <a:lnTo>
                      <a:pt x="14777" y="21600"/>
                    </a:lnTo>
                    <a:lnTo>
                      <a:pt x="14112" y="21572"/>
                    </a:lnTo>
                    <a:lnTo>
                      <a:pt x="13080" y="21545"/>
                    </a:lnTo>
                    <a:lnTo>
                      <a:pt x="11882" y="21462"/>
                    </a:lnTo>
                    <a:lnTo>
                      <a:pt x="10717" y="21462"/>
                    </a:lnTo>
                    <a:lnTo>
                      <a:pt x="9585" y="21462"/>
                    </a:lnTo>
                    <a:lnTo>
                      <a:pt x="8587" y="21545"/>
                    </a:lnTo>
                    <a:lnTo>
                      <a:pt x="7855" y="21572"/>
                    </a:lnTo>
                    <a:lnTo>
                      <a:pt x="7455" y="21600"/>
                    </a:lnTo>
                    <a:lnTo>
                      <a:pt x="7222" y="21572"/>
                    </a:lnTo>
                    <a:lnTo>
                      <a:pt x="7056" y="21545"/>
                    </a:lnTo>
                    <a:lnTo>
                      <a:pt x="6989" y="21462"/>
                    </a:lnTo>
                    <a:lnTo>
                      <a:pt x="6956" y="21407"/>
                    </a:lnTo>
                    <a:lnTo>
                      <a:pt x="6923" y="21324"/>
                    </a:lnTo>
                    <a:lnTo>
                      <a:pt x="6889" y="21214"/>
                    </a:lnTo>
                    <a:lnTo>
                      <a:pt x="6923" y="21077"/>
                    </a:lnTo>
                    <a:lnTo>
                      <a:pt x="7022" y="20939"/>
                    </a:lnTo>
                    <a:lnTo>
                      <a:pt x="7156" y="20884"/>
                    </a:lnTo>
                    <a:lnTo>
                      <a:pt x="7322" y="20801"/>
                    </a:lnTo>
                    <a:lnTo>
                      <a:pt x="7788" y="20718"/>
                    </a:lnTo>
                    <a:lnTo>
                      <a:pt x="8320" y="20608"/>
                    </a:lnTo>
                    <a:lnTo>
                      <a:pt x="8553" y="20526"/>
                    </a:lnTo>
                    <a:lnTo>
                      <a:pt x="8853" y="20415"/>
                    </a:lnTo>
                    <a:lnTo>
                      <a:pt x="9053" y="20278"/>
                    </a:lnTo>
                    <a:lnTo>
                      <a:pt x="9286" y="20140"/>
                    </a:lnTo>
                    <a:lnTo>
                      <a:pt x="9485" y="19947"/>
                    </a:lnTo>
                    <a:lnTo>
                      <a:pt x="9618" y="19671"/>
                    </a:lnTo>
                    <a:lnTo>
                      <a:pt x="9685" y="19341"/>
                    </a:lnTo>
                    <a:lnTo>
                      <a:pt x="9718" y="18983"/>
                    </a:lnTo>
                    <a:lnTo>
                      <a:pt x="9718" y="11627"/>
                    </a:lnTo>
                    <a:lnTo>
                      <a:pt x="9685" y="11406"/>
                    </a:lnTo>
                    <a:lnTo>
                      <a:pt x="9652" y="11186"/>
                    </a:lnTo>
                    <a:lnTo>
                      <a:pt x="9552" y="10965"/>
                    </a:lnTo>
                    <a:lnTo>
                      <a:pt x="9419" y="10772"/>
                    </a:lnTo>
                    <a:lnTo>
                      <a:pt x="9153" y="10387"/>
                    </a:lnTo>
                    <a:lnTo>
                      <a:pt x="8886" y="10111"/>
                    </a:lnTo>
                    <a:lnTo>
                      <a:pt x="2762" y="1901"/>
                    </a:lnTo>
                    <a:close/>
                    <a:moveTo>
                      <a:pt x="2762" y="1901"/>
                    </a:moveTo>
                  </a:path>
                </a:pathLst>
              </a:custGeom>
              <a:solidFill>
                <a:srgbClr val="055D44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0" name="AutoShape 55"/>
              <p:cNvSpPr>
                <a:spLocks/>
              </p:cNvSpPr>
              <p:nvPr/>
            </p:nvSpPr>
            <p:spPr bwMode="auto">
              <a:xfrm>
                <a:off x="2146" y="2"/>
                <a:ext cx="119" cy="127"/>
              </a:xfrm>
              <a:custGeom>
                <a:avLst/>
                <a:gdLst>
                  <a:gd name="T0" fmla="*/ 10800 w 21600"/>
                  <a:gd name="T1" fmla="*/ 10800 h 21600"/>
                </a:gdLst>
                <a:ahLst/>
                <a:cxnLst>
                  <a:cxn ang="0">
                    <a:pos x="T0" y="T1"/>
                  </a:cxn>
                </a:cxnLst>
                <a:rect l="0" t="0" r="r" b="b"/>
                <a:pathLst>
                  <a:path w="21600" h="21600">
                    <a:moveTo>
                      <a:pt x="10048" y="999"/>
                    </a:moveTo>
                    <a:lnTo>
                      <a:pt x="10558" y="1026"/>
                    </a:lnTo>
                    <a:lnTo>
                      <a:pt x="11096" y="1053"/>
                    </a:lnTo>
                    <a:lnTo>
                      <a:pt x="11606" y="1134"/>
                    </a:lnTo>
                    <a:lnTo>
                      <a:pt x="12090" y="1242"/>
                    </a:lnTo>
                    <a:lnTo>
                      <a:pt x="12546" y="1377"/>
                    </a:lnTo>
                    <a:lnTo>
                      <a:pt x="13030" y="1539"/>
                    </a:lnTo>
                    <a:lnTo>
                      <a:pt x="13487" y="1701"/>
                    </a:lnTo>
                    <a:lnTo>
                      <a:pt x="13916" y="1917"/>
                    </a:lnTo>
                    <a:lnTo>
                      <a:pt x="14346" y="2133"/>
                    </a:lnTo>
                    <a:lnTo>
                      <a:pt x="14749" y="2403"/>
                    </a:lnTo>
                    <a:lnTo>
                      <a:pt x="15152" y="2673"/>
                    </a:lnTo>
                    <a:lnTo>
                      <a:pt x="15528" y="2970"/>
                    </a:lnTo>
                    <a:lnTo>
                      <a:pt x="15904" y="3267"/>
                    </a:lnTo>
                    <a:lnTo>
                      <a:pt x="16254" y="3618"/>
                    </a:lnTo>
                    <a:lnTo>
                      <a:pt x="16576" y="3969"/>
                    </a:lnTo>
                    <a:lnTo>
                      <a:pt x="16899" y="4320"/>
                    </a:lnTo>
                    <a:lnTo>
                      <a:pt x="17194" y="4698"/>
                    </a:lnTo>
                    <a:lnTo>
                      <a:pt x="17463" y="5103"/>
                    </a:lnTo>
                    <a:lnTo>
                      <a:pt x="17731" y="5508"/>
                    </a:lnTo>
                    <a:lnTo>
                      <a:pt x="17973" y="5913"/>
                    </a:lnTo>
                    <a:lnTo>
                      <a:pt x="18215" y="6372"/>
                    </a:lnTo>
                    <a:lnTo>
                      <a:pt x="18403" y="6804"/>
                    </a:lnTo>
                    <a:lnTo>
                      <a:pt x="18591" y="7263"/>
                    </a:lnTo>
                    <a:lnTo>
                      <a:pt x="18779" y="7749"/>
                    </a:lnTo>
                    <a:lnTo>
                      <a:pt x="18913" y="8208"/>
                    </a:lnTo>
                    <a:lnTo>
                      <a:pt x="19048" y="8694"/>
                    </a:lnTo>
                    <a:lnTo>
                      <a:pt x="19155" y="9207"/>
                    </a:lnTo>
                    <a:lnTo>
                      <a:pt x="19263" y="9693"/>
                    </a:lnTo>
                    <a:lnTo>
                      <a:pt x="19343" y="10179"/>
                    </a:lnTo>
                    <a:lnTo>
                      <a:pt x="19397" y="10692"/>
                    </a:lnTo>
                    <a:lnTo>
                      <a:pt x="19424" y="11205"/>
                    </a:lnTo>
                    <a:lnTo>
                      <a:pt x="19424" y="11718"/>
                    </a:lnTo>
                    <a:lnTo>
                      <a:pt x="19424" y="12231"/>
                    </a:lnTo>
                    <a:lnTo>
                      <a:pt x="19397" y="12717"/>
                    </a:lnTo>
                    <a:lnTo>
                      <a:pt x="19343" y="13203"/>
                    </a:lnTo>
                    <a:lnTo>
                      <a:pt x="19290" y="13689"/>
                    </a:lnTo>
                    <a:lnTo>
                      <a:pt x="19182" y="14121"/>
                    </a:lnTo>
                    <a:lnTo>
                      <a:pt x="19075" y="14580"/>
                    </a:lnTo>
                    <a:lnTo>
                      <a:pt x="18967" y="15012"/>
                    </a:lnTo>
                    <a:lnTo>
                      <a:pt x="18833" y="15444"/>
                    </a:lnTo>
                    <a:lnTo>
                      <a:pt x="18645" y="15849"/>
                    </a:lnTo>
                    <a:lnTo>
                      <a:pt x="18484" y="16254"/>
                    </a:lnTo>
                    <a:lnTo>
                      <a:pt x="18322" y="16605"/>
                    </a:lnTo>
                    <a:lnTo>
                      <a:pt x="18107" y="16983"/>
                    </a:lnTo>
                    <a:lnTo>
                      <a:pt x="17893" y="17334"/>
                    </a:lnTo>
                    <a:lnTo>
                      <a:pt x="17651" y="17658"/>
                    </a:lnTo>
                    <a:lnTo>
                      <a:pt x="17409" y="17982"/>
                    </a:lnTo>
                    <a:lnTo>
                      <a:pt x="17140" y="18306"/>
                    </a:lnTo>
                    <a:lnTo>
                      <a:pt x="16899" y="18576"/>
                    </a:lnTo>
                    <a:lnTo>
                      <a:pt x="16603" y="18846"/>
                    </a:lnTo>
                    <a:lnTo>
                      <a:pt x="16307" y="19089"/>
                    </a:lnTo>
                    <a:lnTo>
                      <a:pt x="16012" y="19332"/>
                    </a:lnTo>
                    <a:lnTo>
                      <a:pt x="15690" y="19548"/>
                    </a:lnTo>
                    <a:lnTo>
                      <a:pt x="15367" y="19737"/>
                    </a:lnTo>
                    <a:lnTo>
                      <a:pt x="15018" y="19926"/>
                    </a:lnTo>
                    <a:lnTo>
                      <a:pt x="14696" y="20088"/>
                    </a:lnTo>
                    <a:lnTo>
                      <a:pt x="14319" y="20223"/>
                    </a:lnTo>
                    <a:lnTo>
                      <a:pt x="13943" y="20358"/>
                    </a:lnTo>
                    <a:lnTo>
                      <a:pt x="13567" y="20466"/>
                    </a:lnTo>
                    <a:lnTo>
                      <a:pt x="13218" y="20547"/>
                    </a:lnTo>
                    <a:lnTo>
                      <a:pt x="12815" y="20628"/>
                    </a:lnTo>
                    <a:lnTo>
                      <a:pt x="12439" y="20682"/>
                    </a:lnTo>
                    <a:lnTo>
                      <a:pt x="12036" y="20709"/>
                    </a:lnTo>
                    <a:lnTo>
                      <a:pt x="11633" y="20709"/>
                    </a:lnTo>
                    <a:lnTo>
                      <a:pt x="11096" y="20682"/>
                    </a:lnTo>
                    <a:lnTo>
                      <a:pt x="10558" y="20655"/>
                    </a:lnTo>
                    <a:lnTo>
                      <a:pt x="10048" y="20574"/>
                    </a:lnTo>
                    <a:lnTo>
                      <a:pt x="9564" y="20493"/>
                    </a:lnTo>
                    <a:lnTo>
                      <a:pt x="9054" y="20358"/>
                    </a:lnTo>
                    <a:lnTo>
                      <a:pt x="8597" y="20169"/>
                    </a:lnTo>
                    <a:lnTo>
                      <a:pt x="8113" y="20007"/>
                    </a:lnTo>
                    <a:lnTo>
                      <a:pt x="7684" y="19818"/>
                    </a:lnTo>
                    <a:lnTo>
                      <a:pt x="7254" y="19548"/>
                    </a:lnTo>
                    <a:lnTo>
                      <a:pt x="6824" y="19332"/>
                    </a:lnTo>
                    <a:lnTo>
                      <a:pt x="6421" y="19035"/>
                    </a:lnTo>
                    <a:lnTo>
                      <a:pt x="6072" y="18711"/>
                    </a:lnTo>
                    <a:lnTo>
                      <a:pt x="5696" y="18414"/>
                    </a:lnTo>
                    <a:lnTo>
                      <a:pt x="5319" y="18063"/>
                    </a:lnTo>
                    <a:lnTo>
                      <a:pt x="5024" y="17739"/>
                    </a:lnTo>
                    <a:lnTo>
                      <a:pt x="4701" y="17361"/>
                    </a:lnTo>
                    <a:lnTo>
                      <a:pt x="4379" y="16956"/>
                    </a:lnTo>
                    <a:lnTo>
                      <a:pt x="4110" y="16551"/>
                    </a:lnTo>
                    <a:lnTo>
                      <a:pt x="3842" y="16119"/>
                    </a:lnTo>
                    <a:lnTo>
                      <a:pt x="3600" y="15714"/>
                    </a:lnTo>
                    <a:lnTo>
                      <a:pt x="3358" y="15282"/>
                    </a:lnTo>
                    <a:lnTo>
                      <a:pt x="3170" y="14823"/>
                    </a:lnTo>
                    <a:lnTo>
                      <a:pt x="3009" y="14337"/>
                    </a:lnTo>
                    <a:lnTo>
                      <a:pt x="2821" y="13878"/>
                    </a:lnTo>
                    <a:lnTo>
                      <a:pt x="2660" y="13392"/>
                    </a:lnTo>
                    <a:lnTo>
                      <a:pt x="2552" y="12879"/>
                    </a:lnTo>
                    <a:lnTo>
                      <a:pt x="2445" y="12393"/>
                    </a:lnTo>
                    <a:lnTo>
                      <a:pt x="2310" y="11880"/>
                    </a:lnTo>
                    <a:lnTo>
                      <a:pt x="2257" y="11367"/>
                    </a:lnTo>
                    <a:lnTo>
                      <a:pt x="2203" y="10854"/>
                    </a:lnTo>
                    <a:lnTo>
                      <a:pt x="2176" y="10341"/>
                    </a:lnTo>
                    <a:lnTo>
                      <a:pt x="2176" y="9828"/>
                    </a:lnTo>
                    <a:lnTo>
                      <a:pt x="2176" y="9396"/>
                    </a:lnTo>
                    <a:lnTo>
                      <a:pt x="2203" y="8937"/>
                    </a:lnTo>
                    <a:lnTo>
                      <a:pt x="2230" y="8532"/>
                    </a:lnTo>
                    <a:lnTo>
                      <a:pt x="2284" y="8100"/>
                    </a:lnTo>
                    <a:lnTo>
                      <a:pt x="2391" y="7668"/>
                    </a:lnTo>
                    <a:lnTo>
                      <a:pt x="2472" y="7263"/>
                    </a:lnTo>
                    <a:lnTo>
                      <a:pt x="2579" y="6858"/>
                    </a:lnTo>
                    <a:lnTo>
                      <a:pt x="2687" y="6453"/>
                    </a:lnTo>
                    <a:lnTo>
                      <a:pt x="2821" y="6075"/>
                    </a:lnTo>
                    <a:lnTo>
                      <a:pt x="2982" y="5697"/>
                    </a:lnTo>
                    <a:lnTo>
                      <a:pt x="3143" y="5319"/>
                    </a:lnTo>
                    <a:lnTo>
                      <a:pt x="3331" y="4968"/>
                    </a:lnTo>
                    <a:lnTo>
                      <a:pt x="3546" y="4617"/>
                    </a:lnTo>
                    <a:lnTo>
                      <a:pt x="3734" y="4266"/>
                    </a:lnTo>
                    <a:lnTo>
                      <a:pt x="3976" y="3969"/>
                    </a:lnTo>
                    <a:lnTo>
                      <a:pt x="4218" y="3645"/>
                    </a:lnTo>
                    <a:lnTo>
                      <a:pt x="4487" y="3348"/>
                    </a:lnTo>
                    <a:lnTo>
                      <a:pt x="4755" y="3078"/>
                    </a:lnTo>
                    <a:lnTo>
                      <a:pt x="5051" y="2781"/>
                    </a:lnTo>
                    <a:lnTo>
                      <a:pt x="5319" y="2565"/>
                    </a:lnTo>
                    <a:lnTo>
                      <a:pt x="5642" y="2295"/>
                    </a:lnTo>
                    <a:lnTo>
                      <a:pt x="5991" y="2106"/>
                    </a:lnTo>
                    <a:lnTo>
                      <a:pt x="6313" y="1917"/>
                    </a:lnTo>
                    <a:lnTo>
                      <a:pt x="6690" y="1701"/>
                    </a:lnTo>
                    <a:lnTo>
                      <a:pt x="7066" y="1566"/>
                    </a:lnTo>
                    <a:lnTo>
                      <a:pt x="7415" y="1431"/>
                    </a:lnTo>
                    <a:lnTo>
                      <a:pt x="7818" y="1269"/>
                    </a:lnTo>
                    <a:lnTo>
                      <a:pt x="8248" y="1188"/>
                    </a:lnTo>
                    <a:lnTo>
                      <a:pt x="8678" y="1107"/>
                    </a:lnTo>
                    <a:lnTo>
                      <a:pt x="9107" y="1053"/>
                    </a:lnTo>
                    <a:lnTo>
                      <a:pt x="9564" y="1026"/>
                    </a:lnTo>
                    <a:lnTo>
                      <a:pt x="10048" y="999"/>
                    </a:lnTo>
                    <a:close/>
                    <a:moveTo>
                      <a:pt x="10397" y="21600"/>
                    </a:moveTo>
                    <a:lnTo>
                      <a:pt x="10988" y="21573"/>
                    </a:lnTo>
                    <a:lnTo>
                      <a:pt x="11633" y="21546"/>
                    </a:lnTo>
                    <a:lnTo>
                      <a:pt x="12197" y="21492"/>
                    </a:lnTo>
                    <a:lnTo>
                      <a:pt x="12788" y="21411"/>
                    </a:lnTo>
                    <a:lnTo>
                      <a:pt x="13352" y="21276"/>
                    </a:lnTo>
                    <a:lnTo>
                      <a:pt x="13890" y="21141"/>
                    </a:lnTo>
                    <a:lnTo>
                      <a:pt x="14427" y="21006"/>
                    </a:lnTo>
                    <a:lnTo>
                      <a:pt x="14937" y="20817"/>
                    </a:lnTo>
                    <a:lnTo>
                      <a:pt x="15448" y="20601"/>
                    </a:lnTo>
                    <a:lnTo>
                      <a:pt x="15931" y="20385"/>
                    </a:lnTo>
                    <a:lnTo>
                      <a:pt x="16388" y="20142"/>
                    </a:lnTo>
                    <a:lnTo>
                      <a:pt x="16845" y="19872"/>
                    </a:lnTo>
                    <a:lnTo>
                      <a:pt x="17301" y="19575"/>
                    </a:lnTo>
                    <a:lnTo>
                      <a:pt x="17704" y="19305"/>
                    </a:lnTo>
                    <a:lnTo>
                      <a:pt x="18081" y="18954"/>
                    </a:lnTo>
                    <a:lnTo>
                      <a:pt x="18484" y="18603"/>
                    </a:lnTo>
                    <a:lnTo>
                      <a:pt x="18833" y="18252"/>
                    </a:lnTo>
                    <a:lnTo>
                      <a:pt x="19155" y="17847"/>
                    </a:lnTo>
                    <a:lnTo>
                      <a:pt x="19504" y="17442"/>
                    </a:lnTo>
                    <a:lnTo>
                      <a:pt x="19800" y="17010"/>
                    </a:lnTo>
                    <a:lnTo>
                      <a:pt x="20069" y="16551"/>
                    </a:lnTo>
                    <a:lnTo>
                      <a:pt x="20337" y="16092"/>
                    </a:lnTo>
                    <a:lnTo>
                      <a:pt x="20552" y="15606"/>
                    </a:lnTo>
                    <a:lnTo>
                      <a:pt x="20794" y="15120"/>
                    </a:lnTo>
                    <a:lnTo>
                      <a:pt x="20955" y="14607"/>
                    </a:lnTo>
                    <a:lnTo>
                      <a:pt x="21116" y="14067"/>
                    </a:lnTo>
                    <a:lnTo>
                      <a:pt x="21278" y="13527"/>
                    </a:lnTo>
                    <a:lnTo>
                      <a:pt x="21385" y="12987"/>
                    </a:lnTo>
                    <a:lnTo>
                      <a:pt x="21493" y="12393"/>
                    </a:lnTo>
                    <a:lnTo>
                      <a:pt x="21546" y="11799"/>
                    </a:lnTo>
                    <a:lnTo>
                      <a:pt x="21573" y="11205"/>
                    </a:lnTo>
                    <a:lnTo>
                      <a:pt x="21600" y="10584"/>
                    </a:lnTo>
                    <a:lnTo>
                      <a:pt x="21573" y="9990"/>
                    </a:lnTo>
                    <a:lnTo>
                      <a:pt x="21546" y="9423"/>
                    </a:lnTo>
                    <a:lnTo>
                      <a:pt x="21466" y="8883"/>
                    </a:lnTo>
                    <a:lnTo>
                      <a:pt x="21385" y="8343"/>
                    </a:lnTo>
                    <a:lnTo>
                      <a:pt x="21278" y="7803"/>
                    </a:lnTo>
                    <a:lnTo>
                      <a:pt x="21116" y="7290"/>
                    </a:lnTo>
                    <a:lnTo>
                      <a:pt x="20955" y="6777"/>
                    </a:lnTo>
                    <a:lnTo>
                      <a:pt x="20794" y="6291"/>
                    </a:lnTo>
                    <a:lnTo>
                      <a:pt x="20552" y="5832"/>
                    </a:lnTo>
                    <a:lnTo>
                      <a:pt x="20337" y="5373"/>
                    </a:lnTo>
                    <a:lnTo>
                      <a:pt x="20069" y="4914"/>
                    </a:lnTo>
                    <a:lnTo>
                      <a:pt x="19827" y="4509"/>
                    </a:lnTo>
                    <a:lnTo>
                      <a:pt x="19504" y="4104"/>
                    </a:lnTo>
                    <a:lnTo>
                      <a:pt x="19182" y="3699"/>
                    </a:lnTo>
                    <a:lnTo>
                      <a:pt x="18887" y="3321"/>
                    </a:lnTo>
                    <a:lnTo>
                      <a:pt x="18510" y="2970"/>
                    </a:lnTo>
                    <a:lnTo>
                      <a:pt x="18134" y="2619"/>
                    </a:lnTo>
                    <a:lnTo>
                      <a:pt x="17785" y="2295"/>
                    </a:lnTo>
                    <a:lnTo>
                      <a:pt x="17355" y="1998"/>
                    </a:lnTo>
                    <a:lnTo>
                      <a:pt x="16952" y="1701"/>
                    </a:lnTo>
                    <a:lnTo>
                      <a:pt x="16496" y="1458"/>
                    </a:lnTo>
                    <a:lnTo>
                      <a:pt x="16066" y="1188"/>
                    </a:lnTo>
                    <a:lnTo>
                      <a:pt x="15582" y="999"/>
                    </a:lnTo>
                    <a:lnTo>
                      <a:pt x="15099" y="783"/>
                    </a:lnTo>
                    <a:lnTo>
                      <a:pt x="14642" y="594"/>
                    </a:lnTo>
                    <a:lnTo>
                      <a:pt x="14131" y="459"/>
                    </a:lnTo>
                    <a:lnTo>
                      <a:pt x="13621" y="297"/>
                    </a:lnTo>
                    <a:lnTo>
                      <a:pt x="13110" y="189"/>
                    </a:lnTo>
                    <a:lnTo>
                      <a:pt x="12546" y="108"/>
                    </a:lnTo>
                    <a:lnTo>
                      <a:pt x="12009" y="54"/>
                    </a:lnTo>
                    <a:lnTo>
                      <a:pt x="11445" y="27"/>
                    </a:lnTo>
                    <a:lnTo>
                      <a:pt x="10881" y="0"/>
                    </a:lnTo>
                    <a:lnTo>
                      <a:pt x="10316" y="27"/>
                    </a:lnTo>
                    <a:lnTo>
                      <a:pt x="9779" y="54"/>
                    </a:lnTo>
                    <a:lnTo>
                      <a:pt x="9215" y="108"/>
                    </a:lnTo>
                    <a:lnTo>
                      <a:pt x="8678" y="189"/>
                    </a:lnTo>
                    <a:lnTo>
                      <a:pt x="8167" y="297"/>
                    </a:lnTo>
                    <a:lnTo>
                      <a:pt x="7630" y="459"/>
                    </a:lnTo>
                    <a:lnTo>
                      <a:pt x="7119" y="621"/>
                    </a:lnTo>
                    <a:lnTo>
                      <a:pt x="6636" y="783"/>
                    </a:lnTo>
                    <a:lnTo>
                      <a:pt x="6152" y="999"/>
                    </a:lnTo>
                    <a:lnTo>
                      <a:pt x="5669" y="1215"/>
                    </a:lnTo>
                    <a:lnTo>
                      <a:pt x="5212" y="1485"/>
                    </a:lnTo>
                    <a:lnTo>
                      <a:pt x="4782" y="1755"/>
                    </a:lnTo>
                    <a:lnTo>
                      <a:pt x="4352" y="2052"/>
                    </a:lnTo>
                    <a:lnTo>
                      <a:pt x="3949" y="2322"/>
                    </a:lnTo>
                    <a:lnTo>
                      <a:pt x="3546" y="2673"/>
                    </a:lnTo>
                    <a:lnTo>
                      <a:pt x="3170" y="3024"/>
                    </a:lnTo>
                    <a:lnTo>
                      <a:pt x="2794" y="3375"/>
                    </a:lnTo>
                    <a:lnTo>
                      <a:pt x="2472" y="3753"/>
                    </a:lnTo>
                    <a:lnTo>
                      <a:pt x="2149" y="4158"/>
                    </a:lnTo>
                    <a:lnTo>
                      <a:pt x="1827" y="4590"/>
                    </a:lnTo>
                    <a:lnTo>
                      <a:pt x="1558" y="5022"/>
                    </a:lnTo>
                    <a:lnTo>
                      <a:pt x="1290" y="5481"/>
                    </a:lnTo>
                    <a:lnTo>
                      <a:pt x="1075" y="5913"/>
                    </a:lnTo>
                    <a:lnTo>
                      <a:pt x="860" y="6399"/>
                    </a:lnTo>
                    <a:lnTo>
                      <a:pt x="645" y="6885"/>
                    </a:lnTo>
                    <a:lnTo>
                      <a:pt x="484" y="7398"/>
                    </a:lnTo>
                    <a:lnTo>
                      <a:pt x="349" y="7911"/>
                    </a:lnTo>
                    <a:lnTo>
                      <a:pt x="215" y="8451"/>
                    </a:lnTo>
                    <a:lnTo>
                      <a:pt x="134" y="8991"/>
                    </a:lnTo>
                    <a:lnTo>
                      <a:pt x="54" y="9558"/>
                    </a:lnTo>
                    <a:lnTo>
                      <a:pt x="27" y="10125"/>
                    </a:lnTo>
                    <a:lnTo>
                      <a:pt x="0" y="10719"/>
                    </a:lnTo>
                    <a:lnTo>
                      <a:pt x="27" y="11286"/>
                    </a:lnTo>
                    <a:lnTo>
                      <a:pt x="54" y="11853"/>
                    </a:lnTo>
                    <a:lnTo>
                      <a:pt x="107" y="12420"/>
                    </a:lnTo>
                    <a:lnTo>
                      <a:pt x="188" y="12960"/>
                    </a:lnTo>
                    <a:lnTo>
                      <a:pt x="269" y="13500"/>
                    </a:lnTo>
                    <a:lnTo>
                      <a:pt x="430" y="14040"/>
                    </a:lnTo>
                    <a:lnTo>
                      <a:pt x="564" y="14553"/>
                    </a:lnTo>
                    <a:lnTo>
                      <a:pt x="725" y="15039"/>
                    </a:lnTo>
                    <a:lnTo>
                      <a:pt x="913" y="15525"/>
                    </a:lnTo>
                    <a:lnTo>
                      <a:pt x="1101" y="16011"/>
                    </a:lnTo>
                    <a:lnTo>
                      <a:pt x="1370" y="16470"/>
                    </a:lnTo>
                    <a:lnTo>
                      <a:pt x="1585" y="16902"/>
                    </a:lnTo>
                    <a:lnTo>
                      <a:pt x="1881" y="17334"/>
                    </a:lnTo>
                    <a:lnTo>
                      <a:pt x="2149" y="17739"/>
                    </a:lnTo>
                    <a:lnTo>
                      <a:pt x="2472" y="18117"/>
                    </a:lnTo>
                    <a:lnTo>
                      <a:pt x="2767" y="18495"/>
                    </a:lnTo>
                    <a:lnTo>
                      <a:pt x="3143" y="18873"/>
                    </a:lnTo>
                    <a:lnTo>
                      <a:pt x="3493" y="19170"/>
                    </a:lnTo>
                    <a:lnTo>
                      <a:pt x="3869" y="19494"/>
                    </a:lnTo>
                    <a:lnTo>
                      <a:pt x="4272" y="19818"/>
                    </a:lnTo>
                    <a:lnTo>
                      <a:pt x="4701" y="20061"/>
                    </a:lnTo>
                    <a:lnTo>
                      <a:pt x="5131" y="20331"/>
                    </a:lnTo>
                    <a:lnTo>
                      <a:pt x="5588" y="20547"/>
                    </a:lnTo>
                    <a:lnTo>
                      <a:pt x="6072" y="20763"/>
                    </a:lnTo>
                    <a:lnTo>
                      <a:pt x="6555" y="20952"/>
                    </a:lnTo>
                    <a:lnTo>
                      <a:pt x="7066" y="21114"/>
                    </a:lnTo>
                    <a:lnTo>
                      <a:pt x="7576" y="21249"/>
                    </a:lnTo>
                    <a:lnTo>
                      <a:pt x="8113" y="21384"/>
                    </a:lnTo>
                    <a:lnTo>
                      <a:pt x="8651" y="21465"/>
                    </a:lnTo>
                    <a:lnTo>
                      <a:pt x="9215" y="21546"/>
                    </a:lnTo>
                    <a:lnTo>
                      <a:pt x="9806" y="21573"/>
                    </a:lnTo>
                    <a:lnTo>
                      <a:pt x="10397" y="21600"/>
                    </a:lnTo>
                    <a:close/>
                    <a:moveTo>
                      <a:pt x="10397" y="21600"/>
                    </a:moveTo>
                  </a:path>
                </a:pathLst>
              </a:custGeom>
              <a:solidFill>
                <a:srgbClr val="055D44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1" name="Freeform 56"/>
              <p:cNvSpPr>
                <a:spLocks/>
              </p:cNvSpPr>
              <p:nvPr/>
            </p:nvSpPr>
            <p:spPr bwMode="auto">
              <a:xfrm>
                <a:off x="2272" y="3"/>
                <a:ext cx="78" cy="125"/>
              </a:xfrm>
              <a:custGeom>
                <a:avLst/>
                <a:gdLst/>
                <a:ahLst/>
                <a:cxnLst>
                  <a:cxn ang="0">
                    <a:pos x="7477" y="9588"/>
                  </a:cxn>
                  <a:cxn ang="0">
                    <a:pos x="7851" y="9863"/>
                  </a:cxn>
                  <a:cxn ang="0">
                    <a:pos x="14165" y="9891"/>
                  </a:cxn>
                  <a:cxn ang="0">
                    <a:pos x="15702" y="9808"/>
                  </a:cxn>
                  <a:cxn ang="0">
                    <a:pos x="16740" y="9533"/>
                  </a:cxn>
                  <a:cxn ang="0">
                    <a:pos x="17820" y="8706"/>
                  </a:cxn>
                  <a:cxn ang="0">
                    <a:pos x="18485" y="7604"/>
                  </a:cxn>
                  <a:cxn ang="0">
                    <a:pos x="19066" y="7549"/>
                  </a:cxn>
                  <a:cxn ang="0">
                    <a:pos x="19315" y="8072"/>
                  </a:cxn>
                  <a:cxn ang="0">
                    <a:pos x="19191" y="11131"/>
                  </a:cxn>
                  <a:cxn ang="0">
                    <a:pos x="19315" y="13528"/>
                  </a:cxn>
                  <a:cxn ang="0">
                    <a:pos x="19191" y="13831"/>
                  </a:cxn>
                  <a:cxn ang="0">
                    <a:pos x="18568" y="13886"/>
                  </a:cxn>
                  <a:cxn ang="0">
                    <a:pos x="18194" y="13500"/>
                  </a:cxn>
                  <a:cxn ang="0">
                    <a:pos x="17571" y="12067"/>
                  </a:cxn>
                  <a:cxn ang="0">
                    <a:pos x="16740" y="11489"/>
                  </a:cxn>
                  <a:cxn ang="0">
                    <a:pos x="15743" y="11268"/>
                  </a:cxn>
                  <a:cxn ang="0">
                    <a:pos x="7975" y="11268"/>
                  </a:cxn>
                  <a:cxn ang="0">
                    <a:pos x="7435" y="11874"/>
                  </a:cxn>
                  <a:cxn ang="0">
                    <a:pos x="7477" y="18928"/>
                  </a:cxn>
                  <a:cxn ang="0">
                    <a:pos x="7851" y="19671"/>
                  </a:cxn>
                  <a:cxn ang="0">
                    <a:pos x="8806" y="20360"/>
                  </a:cxn>
                  <a:cxn ang="0">
                    <a:pos x="11091" y="20884"/>
                  </a:cxn>
                  <a:cxn ang="0">
                    <a:pos x="11714" y="21104"/>
                  </a:cxn>
                  <a:cxn ang="0">
                    <a:pos x="11672" y="21407"/>
                  </a:cxn>
                  <a:cxn ang="0">
                    <a:pos x="10800" y="21600"/>
                  </a:cxn>
                  <a:cxn ang="0">
                    <a:pos x="5732" y="21462"/>
                  </a:cxn>
                  <a:cxn ang="0">
                    <a:pos x="955" y="21600"/>
                  </a:cxn>
                  <a:cxn ang="0">
                    <a:pos x="582" y="21462"/>
                  </a:cxn>
                  <a:cxn ang="0">
                    <a:pos x="623" y="21104"/>
                  </a:cxn>
                  <a:cxn ang="0">
                    <a:pos x="2160" y="20636"/>
                  </a:cxn>
                  <a:cxn ang="0">
                    <a:pos x="3282" y="19809"/>
                  </a:cxn>
                  <a:cxn ang="0">
                    <a:pos x="3822" y="17991"/>
                  </a:cxn>
                  <a:cxn ang="0">
                    <a:pos x="3738" y="2645"/>
                  </a:cxn>
                  <a:cxn ang="0">
                    <a:pos x="3365" y="1763"/>
                  </a:cxn>
                  <a:cxn ang="0">
                    <a:pos x="2492" y="1157"/>
                  </a:cxn>
                  <a:cxn ang="0">
                    <a:pos x="997" y="854"/>
                  </a:cxn>
                  <a:cxn ang="0">
                    <a:pos x="42" y="523"/>
                  </a:cxn>
                  <a:cxn ang="0">
                    <a:pos x="125" y="165"/>
                  </a:cxn>
                  <a:cxn ang="0">
                    <a:pos x="1122" y="0"/>
                  </a:cxn>
                  <a:cxn ang="0">
                    <a:pos x="8972" y="28"/>
                  </a:cxn>
                  <a:cxn ang="0">
                    <a:pos x="13832" y="138"/>
                  </a:cxn>
                  <a:cxn ang="0">
                    <a:pos x="19648" y="28"/>
                  </a:cxn>
                  <a:cxn ang="0">
                    <a:pos x="21434" y="138"/>
                  </a:cxn>
                  <a:cxn ang="0">
                    <a:pos x="21558" y="1846"/>
                  </a:cxn>
                  <a:cxn ang="0">
                    <a:pos x="21102" y="4078"/>
                  </a:cxn>
                  <a:cxn ang="0">
                    <a:pos x="20478" y="4326"/>
                  </a:cxn>
                  <a:cxn ang="0">
                    <a:pos x="20063" y="3830"/>
                  </a:cxn>
                  <a:cxn ang="0">
                    <a:pos x="19897" y="2617"/>
                  </a:cxn>
                  <a:cxn ang="0">
                    <a:pos x="19315" y="1984"/>
                  </a:cxn>
                  <a:cxn ang="0">
                    <a:pos x="17612" y="1488"/>
                  </a:cxn>
                  <a:cxn ang="0">
                    <a:pos x="14746" y="1295"/>
                  </a:cxn>
                  <a:cxn ang="0">
                    <a:pos x="10302" y="1295"/>
                  </a:cxn>
                  <a:cxn ang="0">
                    <a:pos x="8142" y="1405"/>
                  </a:cxn>
                  <a:cxn ang="0">
                    <a:pos x="7518" y="1873"/>
                  </a:cxn>
                  <a:cxn ang="0">
                    <a:pos x="7435" y="8899"/>
                  </a:cxn>
                </a:cxnLst>
                <a:rect l="0" t="0" r="r" b="b"/>
                <a:pathLst>
                  <a:path w="21600" h="21600">
                    <a:moveTo>
                      <a:pt x="7435" y="8899"/>
                    </a:moveTo>
                    <a:lnTo>
                      <a:pt x="7435" y="9230"/>
                    </a:lnTo>
                    <a:lnTo>
                      <a:pt x="7435" y="9505"/>
                    </a:lnTo>
                    <a:lnTo>
                      <a:pt x="7477" y="9588"/>
                    </a:lnTo>
                    <a:lnTo>
                      <a:pt x="7477" y="9670"/>
                    </a:lnTo>
                    <a:lnTo>
                      <a:pt x="7560" y="9726"/>
                    </a:lnTo>
                    <a:lnTo>
                      <a:pt x="7643" y="9781"/>
                    </a:lnTo>
                    <a:lnTo>
                      <a:pt x="7851" y="9863"/>
                    </a:lnTo>
                    <a:lnTo>
                      <a:pt x="8142" y="9891"/>
                    </a:lnTo>
                    <a:lnTo>
                      <a:pt x="8598" y="9891"/>
                    </a:lnTo>
                    <a:lnTo>
                      <a:pt x="9138" y="9891"/>
                    </a:lnTo>
                    <a:lnTo>
                      <a:pt x="14165" y="9891"/>
                    </a:lnTo>
                    <a:lnTo>
                      <a:pt x="14580" y="9891"/>
                    </a:lnTo>
                    <a:lnTo>
                      <a:pt x="14995" y="9891"/>
                    </a:lnTo>
                    <a:lnTo>
                      <a:pt x="15328" y="9836"/>
                    </a:lnTo>
                    <a:lnTo>
                      <a:pt x="15702" y="9808"/>
                    </a:lnTo>
                    <a:lnTo>
                      <a:pt x="15951" y="9753"/>
                    </a:lnTo>
                    <a:lnTo>
                      <a:pt x="16242" y="9698"/>
                    </a:lnTo>
                    <a:lnTo>
                      <a:pt x="16532" y="9615"/>
                    </a:lnTo>
                    <a:lnTo>
                      <a:pt x="16740" y="9533"/>
                    </a:lnTo>
                    <a:lnTo>
                      <a:pt x="17155" y="9340"/>
                    </a:lnTo>
                    <a:lnTo>
                      <a:pt x="17446" y="9147"/>
                    </a:lnTo>
                    <a:lnTo>
                      <a:pt x="17654" y="8927"/>
                    </a:lnTo>
                    <a:lnTo>
                      <a:pt x="17820" y="8706"/>
                    </a:lnTo>
                    <a:lnTo>
                      <a:pt x="18111" y="8265"/>
                    </a:lnTo>
                    <a:lnTo>
                      <a:pt x="18277" y="7852"/>
                    </a:lnTo>
                    <a:lnTo>
                      <a:pt x="18360" y="7714"/>
                    </a:lnTo>
                    <a:lnTo>
                      <a:pt x="18485" y="7604"/>
                    </a:lnTo>
                    <a:lnTo>
                      <a:pt x="18609" y="7521"/>
                    </a:lnTo>
                    <a:lnTo>
                      <a:pt x="18858" y="7521"/>
                    </a:lnTo>
                    <a:lnTo>
                      <a:pt x="18983" y="7521"/>
                    </a:lnTo>
                    <a:lnTo>
                      <a:pt x="19066" y="7549"/>
                    </a:lnTo>
                    <a:lnTo>
                      <a:pt x="19149" y="7604"/>
                    </a:lnTo>
                    <a:lnTo>
                      <a:pt x="19191" y="7687"/>
                    </a:lnTo>
                    <a:lnTo>
                      <a:pt x="19274" y="7852"/>
                    </a:lnTo>
                    <a:lnTo>
                      <a:pt x="19315" y="8072"/>
                    </a:lnTo>
                    <a:lnTo>
                      <a:pt x="19274" y="8871"/>
                    </a:lnTo>
                    <a:lnTo>
                      <a:pt x="19232" y="9643"/>
                    </a:lnTo>
                    <a:lnTo>
                      <a:pt x="19232" y="10387"/>
                    </a:lnTo>
                    <a:lnTo>
                      <a:pt x="19191" y="11131"/>
                    </a:lnTo>
                    <a:lnTo>
                      <a:pt x="19232" y="11737"/>
                    </a:lnTo>
                    <a:lnTo>
                      <a:pt x="19232" y="12315"/>
                    </a:lnTo>
                    <a:lnTo>
                      <a:pt x="19274" y="12921"/>
                    </a:lnTo>
                    <a:lnTo>
                      <a:pt x="19315" y="13528"/>
                    </a:lnTo>
                    <a:lnTo>
                      <a:pt x="19274" y="13638"/>
                    </a:lnTo>
                    <a:lnTo>
                      <a:pt x="19274" y="13720"/>
                    </a:lnTo>
                    <a:lnTo>
                      <a:pt x="19232" y="13803"/>
                    </a:lnTo>
                    <a:lnTo>
                      <a:pt x="19191" y="13831"/>
                    </a:lnTo>
                    <a:lnTo>
                      <a:pt x="19025" y="13886"/>
                    </a:lnTo>
                    <a:lnTo>
                      <a:pt x="18858" y="13913"/>
                    </a:lnTo>
                    <a:lnTo>
                      <a:pt x="18734" y="13913"/>
                    </a:lnTo>
                    <a:lnTo>
                      <a:pt x="18568" y="13886"/>
                    </a:lnTo>
                    <a:lnTo>
                      <a:pt x="18485" y="13858"/>
                    </a:lnTo>
                    <a:lnTo>
                      <a:pt x="18402" y="13803"/>
                    </a:lnTo>
                    <a:lnTo>
                      <a:pt x="18277" y="13638"/>
                    </a:lnTo>
                    <a:lnTo>
                      <a:pt x="18194" y="13500"/>
                    </a:lnTo>
                    <a:lnTo>
                      <a:pt x="18028" y="13059"/>
                    </a:lnTo>
                    <a:lnTo>
                      <a:pt x="17903" y="12563"/>
                    </a:lnTo>
                    <a:lnTo>
                      <a:pt x="17737" y="12343"/>
                    </a:lnTo>
                    <a:lnTo>
                      <a:pt x="17571" y="12067"/>
                    </a:lnTo>
                    <a:lnTo>
                      <a:pt x="17363" y="11874"/>
                    </a:lnTo>
                    <a:lnTo>
                      <a:pt x="17114" y="11682"/>
                    </a:lnTo>
                    <a:lnTo>
                      <a:pt x="16906" y="11599"/>
                    </a:lnTo>
                    <a:lnTo>
                      <a:pt x="16740" y="11489"/>
                    </a:lnTo>
                    <a:lnTo>
                      <a:pt x="16532" y="11406"/>
                    </a:lnTo>
                    <a:lnTo>
                      <a:pt x="16325" y="11351"/>
                    </a:lnTo>
                    <a:lnTo>
                      <a:pt x="16034" y="11323"/>
                    </a:lnTo>
                    <a:lnTo>
                      <a:pt x="15743" y="11268"/>
                    </a:lnTo>
                    <a:lnTo>
                      <a:pt x="15411" y="11268"/>
                    </a:lnTo>
                    <a:lnTo>
                      <a:pt x="15120" y="11241"/>
                    </a:lnTo>
                    <a:lnTo>
                      <a:pt x="8308" y="11241"/>
                    </a:lnTo>
                    <a:lnTo>
                      <a:pt x="7975" y="11268"/>
                    </a:lnTo>
                    <a:lnTo>
                      <a:pt x="7726" y="11323"/>
                    </a:lnTo>
                    <a:lnTo>
                      <a:pt x="7560" y="11434"/>
                    </a:lnTo>
                    <a:lnTo>
                      <a:pt x="7477" y="11544"/>
                    </a:lnTo>
                    <a:lnTo>
                      <a:pt x="7435" y="11874"/>
                    </a:lnTo>
                    <a:lnTo>
                      <a:pt x="7435" y="12260"/>
                    </a:lnTo>
                    <a:lnTo>
                      <a:pt x="7435" y="18432"/>
                    </a:lnTo>
                    <a:lnTo>
                      <a:pt x="7435" y="18680"/>
                    </a:lnTo>
                    <a:lnTo>
                      <a:pt x="7477" y="18928"/>
                    </a:lnTo>
                    <a:lnTo>
                      <a:pt x="7518" y="19120"/>
                    </a:lnTo>
                    <a:lnTo>
                      <a:pt x="7643" y="19313"/>
                    </a:lnTo>
                    <a:lnTo>
                      <a:pt x="7726" y="19506"/>
                    </a:lnTo>
                    <a:lnTo>
                      <a:pt x="7851" y="19671"/>
                    </a:lnTo>
                    <a:lnTo>
                      <a:pt x="7975" y="19809"/>
                    </a:lnTo>
                    <a:lnTo>
                      <a:pt x="8100" y="19974"/>
                    </a:lnTo>
                    <a:lnTo>
                      <a:pt x="8474" y="20195"/>
                    </a:lnTo>
                    <a:lnTo>
                      <a:pt x="8806" y="20360"/>
                    </a:lnTo>
                    <a:lnTo>
                      <a:pt x="9222" y="20526"/>
                    </a:lnTo>
                    <a:lnTo>
                      <a:pt x="9595" y="20636"/>
                    </a:lnTo>
                    <a:lnTo>
                      <a:pt x="10385" y="20773"/>
                    </a:lnTo>
                    <a:lnTo>
                      <a:pt x="11091" y="20884"/>
                    </a:lnTo>
                    <a:lnTo>
                      <a:pt x="11340" y="20939"/>
                    </a:lnTo>
                    <a:lnTo>
                      <a:pt x="11589" y="21021"/>
                    </a:lnTo>
                    <a:lnTo>
                      <a:pt x="11672" y="21049"/>
                    </a:lnTo>
                    <a:lnTo>
                      <a:pt x="11714" y="21104"/>
                    </a:lnTo>
                    <a:lnTo>
                      <a:pt x="11755" y="21159"/>
                    </a:lnTo>
                    <a:lnTo>
                      <a:pt x="11755" y="21214"/>
                    </a:lnTo>
                    <a:lnTo>
                      <a:pt x="11714" y="21324"/>
                    </a:lnTo>
                    <a:lnTo>
                      <a:pt x="11672" y="21407"/>
                    </a:lnTo>
                    <a:lnTo>
                      <a:pt x="11506" y="21517"/>
                    </a:lnTo>
                    <a:lnTo>
                      <a:pt x="11382" y="21545"/>
                    </a:lnTo>
                    <a:lnTo>
                      <a:pt x="11049" y="21600"/>
                    </a:lnTo>
                    <a:lnTo>
                      <a:pt x="10800" y="21600"/>
                    </a:lnTo>
                    <a:lnTo>
                      <a:pt x="10426" y="21572"/>
                    </a:lnTo>
                    <a:lnTo>
                      <a:pt x="9720" y="21545"/>
                    </a:lnTo>
                    <a:lnTo>
                      <a:pt x="8266" y="21462"/>
                    </a:lnTo>
                    <a:lnTo>
                      <a:pt x="5732" y="21462"/>
                    </a:lnTo>
                    <a:lnTo>
                      <a:pt x="4112" y="21462"/>
                    </a:lnTo>
                    <a:lnTo>
                      <a:pt x="2783" y="21545"/>
                    </a:lnTo>
                    <a:lnTo>
                      <a:pt x="1745" y="21572"/>
                    </a:lnTo>
                    <a:lnTo>
                      <a:pt x="955" y="21600"/>
                    </a:lnTo>
                    <a:lnTo>
                      <a:pt x="831" y="21600"/>
                    </a:lnTo>
                    <a:lnTo>
                      <a:pt x="706" y="21572"/>
                    </a:lnTo>
                    <a:lnTo>
                      <a:pt x="623" y="21545"/>
                    </a:lnTo>
                    <a:lnTo>
                      <a:pt x="582" y="21462"/>
                    </a:lnTo>
                    <a:lnTo>
                      <a:pt x="457" y="21407"/>
                    </a:lnTo>
                    <a:lnTo>
                      <a:pt x="457" y="21324"/>
                    </a:lnTo>
                    <a:lnTo>
                      <a:pt x="457" y="21214"/>
                    </a:lnTo>
                    <a:lnTo>
                      <a:pt x="623" y="21104"/>
                    </a:lnTo>
                    <a:lnTo>
                      <a:pt x="789" y="21021"/>
                    </a:lnTo>
                    <a:lnTo>
                      <a:pt x="997" y="20939"/>
                    </a:lnTo>
                    <a:lnTo>
                      <a:pt x="1537" y="20801"/>
                    </a:lnTo>
                    <a:lnTo>
                      <a:pt x="2160" y="20636"/>
                    </a:lnTo>
                    <a:lnTo>
                      <a:pt x="2451" y="20498"/>
                    </a:lnTo>
                    <a:lnTo>
                      <a:pt x="2742" y="20305"/>
                    </a:lnTo>
                    <a:lnTo>
                      <a:pt x="3032" y="20112"/>
                    </a:lnTo>
                    <a:lnTo>
                      <a:pt x="3282" y="19809"/>
                    </a:lnTo>
                    <a:lnTo>
                      <a:pt x="3489" y="19506"/>
                    </a:lnTo>
                    <a:lnTo>
                      <a:pt x="3697" y="19065"/>
                    </a:lnTo>
                    <a:lnTo>
                      <a:pt x="3780" y="18569"/>
                    </a:lnTo>
                    <a:lnTo>
                      <a:pt x="3822" y="17991"/>
                    </a:lnTo>
                    <a:lnTo>
                      <a:pt x="3822" y="3940"/>
                    </a:lnTo>
                    <a:lnTo>
                      <a:pt x="3822" y="3416"/>
                    </a:lnTo>
                    <a:lnTo>
                      <a:pt x="3780" y="2920"/>
                    </a:lnTo>
                    <a:lnTo>
                      <a:pt x="3738" y="2645"/>
                    </a:lnTo>
                    <a:lnTo>
                      <a:pt x="3697" y="2424"/>
                    </a:lnTo>
                    <a:lnTo>
                      <a:pt x="3572" y="2204"/>
                    </a:lnTo>
                    <a:lnTo>
                      <a:pt x="3489" y="1956"/>
                    </a:lnTo>
                    <a:lnTo>
                      <a:pt x="3365" y="1763"/>
                    </a:lnTo>
                    <a:lnTo>
                      <a:pt x="3198" y="1570"/>
                    </a:lnTo>
                    <a:lnTo>
                      <a:pt x="3032" y="1405"/>
                    </a:lnTo>
                    <a:lnTo>
                      <a:pt x="2742" y="1267"/>
                    </a:lnTo>
                    <a:lnTo>
                      <a:pt x="2492" y="1157"/>
                    </a:lnTo>
                    <a:lnTo>
                      <a:pt x="2160" y="1019"/>
                    </a:lnTo>
                    <a:lnTo>
                      <a:pt x="1745" y="937"/>
                    </a:lnTo>
                    <a:lnTo>
                      <a:pt x="1329" y="909"/>
                    </a:lnTo>
                    <a:lnTo>
                      <a:pt x="997" y="854"/>
                    </a:lnTo>
                    <a:lnTo>
                      <a:pt x="582" y="771"/>
                    </a:lnTo>
                    <a:lnTo>
                      <a:pt x="332" y="716"/>
                    </a:lnTo>
                    <a:lnTo>
                      <a:pt x="166" y="634"/>
                    </a:lnTo>
                    <a:lnTo>
                      <a:pt x="42" y="523"/>
                    </a:lnTo>
                    <a:lnTo>
                      <a:pt x="0" y="386"/>
                    </a:lnTo>
                    <a:lnTo>
                      <a:pt x="0" y="303"/>
                    </a:lnTo>
                    <a:lnTo>
                      <a:pt x="42" y="220"/>
                    </a:lnTo>
                    <a:lnTo>
                      <a:pt x="125" y="165"/>
                    </a:lnTo>
                    <a:lnTo>
                      <a:pt x="291" y="110"/>
                    </a:lnTo>
                    <a:lnTo>
                      <a:pt x="540" y="55"/>
                    </a:lnTo>
                    <a:lnTo>
                      <a:pt x="789" y="28"/>
                    </a:lnTo>
                    <a:lnTo>
                      <a:pt x="1122" y="0"/>
                    </a:lnTo>
                    <a:lnTo>
                      <a:pt x="1620" y="0"/>
                    </a:lnTo>
                    <a:lnTo>
                      <a:pt x="4569" y="0"/>
                    </a:lnTo>
                    <a:lnTo>
                      <a:pt x="7020" y="28"/>
                    </a:lnTo>
                    <a:lnTo>
                      <a:pt x="8972" y="28"/>
                    </a:lnTo>
                    <a:lnTo>
                      <a:pt x="10592" y="55"/>
                    </a:lnTo>
                    <a:lnTo>
                      <a:pt x="11880" y="110"/>
                    </a:lnTo>
                    <a:lnTo>
                      <a:pt x="12960" y="138"/>
                    </a:lnTo>
                    <a:lnTo>
                      <a:pt x="13832" y="138"/>
                    </a:lnTo>
                    <a:lnTo>
                      <a:pt x="14622" y="138"/>
                    </a:lnTo>
                    <a:lnTo>
                      <a:pt x="15785" y="138"/>
                    </a:lnTo>
                    <a:lnTo>
                      <a:pt x="17654" y="55"/>
                    </a:lnTo>
                    <a:lnTo>
                      <a:pt x="19648" y="28"/>
                    </a:lnTo>
                    <a:lnTo>
                      <a:pt x="21143" y="0"/>
                    </a:lnTo>
                    <a:lnTo>
                      <a:pt x="21268" y="28"/>
                    </a:lnTo>
                    <a:lnTo>
                      <a:pt x="21351" y="55"/>
                    </a:lnTo>
                    <a:lnTo>
                      <a:pt x="21434" y="138"/>
                    </a:lnTo>
                    <a:lnTo>
                      <a:pt x="21517" y="220"/>
                    </a:lnTo>
                    <a:lnTo>
                      <a:pt x="21558" y="441"/>
                    </a:lnTo>
                    <a:lnTo>
                      <a:pt x="21600" y="716"/>
                    </a:lnTo>
                    <a:lnTo>
                      <a:pt x="21558" y="1846"/>
                    </a:lnTo>
                    <a:lnTo>
                      <a:pt x="21475" y="2672"/>
                    </a:lnTo>
                    <a:lnTo>
                      <a:pt x="21392" y="3334"/>
                    </a:lnTo>
                    <a:lnTo>
                      <a:pt x="21226" y="3802"/>
                    </a:lnTo>
                    <a:lnTo>
                      <a:pt x="21102" y="4078"/>
                    </a:lnTo>
                    <a:lnTo>
                      <a:pt x="20894" y="4215"/>
                    </a:lnTo>
                    <a:lnTo>
                      <a:pt x="20769" y="4326"/>
                    </a:lnTo>
                    <a:lnTo>
                      <a:pt x="20645" y="4326"/>
                    </a:lnTo>
                    <a:lnTo>
                      <a:pt x="20478" y="4326"/>
                    </a:lnTo>
                    <a:lnTo>
                      <a:pt x="20354" y="4243"/>
                    </a:lnTo>
                    <a:lnTo>
                      <a:pt x="20188" y="4188"/>
                    </a:lnTo>
                    <a:lnTo>
                      <a:pt x="20146" y="4078"/>
                    </a:lnTo>
                    <a:lnTo>
                      <a:pt x="20063" y="3830"/>
                    </a:lnTo>
                    <a:lnTo>
                      <a:pt x="20022" y="3499"/>
                    </a:lnTo>
                    <a:lnTo>
                      <a:pt x="19980" y="3141"/>
                    </a:lnTo>
                    <a:lnTo>
                      <a:pt x="19938" y="2810"/>
                    </a:lnTo>
                    <a:lnTo>
                      <a:pt x="19897" y="2617"/>
                    </a:lnTo>
                    <a:lnTo>
                      <a:pt x="19814" y="2452"/>
                    </a:lnTo>
                    <a:lnTo>
                      <a:pt x="19731" y="2314"/>
                    </a:lnTo>
                    <a:lnTo>
                      <a:pt x="19606" y="2149"/>
                    </a:lnTo>
                    <a:lnTo>
                      <a:pt x="19315" y="1984"/>
                    </a:lnTo>
                    <a:lnTo>
                      <a:pt x="18983" y="1818"/>
                    </a:lnTo>
                    <a:lnTo>
                      <a:pt x="18568" y="1708"/>
                    </a:lnTo>
                    <a:lnTo>
                      <a:pt x="18111" y="1570"/>
                    </a:lnTo>
                    <a:lnTo>
                      <a:pt x="17612" y="1488"/>
                    </a:lnTo>
                    <a:lnTo>
                      <a:pt x="17031" y="1405"/>
                    </a:lnTo>
                    <a:lnTo>
                      <a:pt x="16532" y="1350"/>
                    </a:lnTo>
                    <a:lnTo>
                      <a:pt x="15909" y="1322"/>
                    </a:lnTo>
                    <a:lnTo>
                      <a:pt x="14746" y="1295"/>
                    </a:lnTo>
                    <a:lnTo>
                      <a:pt x="13625" y="1267"/>
                    </a:lnTo>
                    <a:lnTo>
                      <a:pt x="12586" y="1267"/>
                    </a:lnTo>
                    <a:lnTo>
                      <a:pt x="11755" y="1295"/>
                    </a:lnTo>
                    <a:lnTo>
                      <a:pt x="10302" y="1295"/>
                    </a:lnTo>
                    <a:lnTo>
                      <a:pt x="9222" y="1295"/>
                    </a:lnTo>
                    <a:lnTo>
                      <a:pt x="8806" y="1322"/>
                    </a:lnTo>
                    <a:lnTo>
                      <a:pt x="8474" y="1350"/>
                    </a:lnTo>
                    <a:lnTo>
                      <a:pt x="8142" y="1405"/>
                    </a:lnTo>
                    <a:lnTo>
                      <a:pt x="7934" y="1460"/>
                    </a:lnTo>
                    <a:lnTo>
                      <a:pt x="7768" y="1570"/>
                    </a:lnTo>
                    <a:lnTo>
                      <a:pt x="7685" y="1708"/>
                    </a:lnTo>
                    <a:lnTo>
                      <a:pt x="7518" y="1873"/>
                    </a:lnTo>
                    <a:lnTo>
                      <a:pt x="7477" y="2039"/>
                    </a:lnTo>
                    <a:lnTo>
                      <a:pt x="7435" y="2562"/>
                    </a:lnTo>
                    <a:lnTo>
                      <a:pt x="7435" y="3251"/>
                    </a:lnTo>
                    <a:lnTo>
                      <a:pt x="7435" y="8899"/>
                    </a:lnTo>
                    <a:close/>
                    <a:moveTo>
                      <a:pt x="7435" y="8899"/>
                    </a:moveTo>
                  </a:path>
                </a:pathLst>
              </a:custGeom>
              <a:solidFill>
                <a:srgbClr val="055D44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2" name="Freeform 57"/>
              <p:cNvSpPr>
                <a:spLocks/>
              </p:cNvSpPr>
              <p:nvPr/>
            </p:nvSpPr>
            <p:spPr bwMode="auto">
              <a:xfrm>
                <a:off x="1037" y="179"/>
                <a:ext cx="76" cy="126"/>
              </a:xfrm>
              <a:custGeom>
                <a:avLst/>
                <a:gdLst/>
                <a:ahLst/>
                <a:cxnLst>
                  <a:cxn ang="0">
                    <a:pos x="42" y="15571"/>
                  </a:cxn>
                  <a:cxn ang="0">
                    <a:pos x="380" y="15220"/>
                  </a:cxn>
                  <a:cxn ang="0">
                    <a:pos x="1057" y="15355"/>
                  </a:cxn>
                  <a:cxn ang="0">
                    <a:pos x="1564" y="16464"/>
                  </a:cxn>
                  <a:cxn ang="0">
                    <a:pos x="2621" y="17842"/>
                  </a:cxn>
                  <a:cxn ang="0">
                    <a:pos x="4650" y="19302"/>
                  </a:cxn>
                  <a:cxn ang="0">
                    <a:pos x="7270" y="20275"/>
                  </a:cxn>
                  <a:cxn ang="0">
                    <a:pos x="9173" y="20627"/>
                  </a:cxn>
                  <a:cxn ang="0">
                    <a:pos x="11667" y="20681"/>
                  </a:cxn>
                  <a:cxn ang="0">
                    <a:pos x="14710" y="20221"/>
                  </a:cxn>
                  <a:cxn ang="0">
                    <a:pos x="17204" y="19167"/>
                  </a:cxn>
                  <a:cxn ang="0">
                    <a:pos x="18683" y="17761"/>
                  </a:cxn>
                  <a:cxn ang="0">
                    <a:pos x="19148" y="16788"/>
                  </a:cxn>
                  <a:cxn ang="0">
                    <a:pos x="19191" y="15409"/>
                  </a:cxn>
                  <a:cxn ang="0">
                    <a:pos x="18007" y="13814"/>
                  </a:cxn>
                  <a:cxn ang="0">
                    <a:pos x="15767" y="12760"/>
                  </a:cxn>
                  <a:cxn ang="0">
                    <a:pos x="11836" y="11841"/>
                  </a:cxn>
                  <a:cxn ang="0">
                    <a:pos x="7609" y="10976"/>
                  </a:cxn>
                  <a:cxn ang="0">
                    <a:pos x="4565" y="10003"/>
                  </a:cxn>
                  <a:cxn ang="0">
                    <a:pos x="2240" y="8516"/>
                  </a:cxn>
                  <a:cxn ang="0">
                    <a:pos x="1057" y="6326"/>
                  </a:cxn>
                  <a:cxn ang="0">
                    <a:pos x="1141" y="4596"/>
                  </a:cxn>
                  <a:cxn ang="0">
                    <a:pos x="1691" y="3406"/>
                  </a:cxn>
                  <a:cxn ang="0">
                    <a:pos x="2578" y="2379"/>
                  </a:cxn>
                  <a:cxn ang="0">
                    <a:pos x="3804" y="1541"/>
                  </a:cxn>
                  <a:cxn ang="0">
                    <a:pos x="6467" y="514"/>
                  </a:cxn>
                  <a:cxn ang="0">
                    <a:pos x="10060" y="0"/>
                  </a:cxn>
                  <a:cxn ang="0">
                    <a:pos x="13696" y="81"/>
                  </a:cxn>
                  <a:cxn ang="0">
                    <a:pos x="16147" y="433"/>
                  </a:cxn>
                  <a:cxn ang="0">
                    <a:pos x="18303" y="1000"/>
                  </a:cxn>
                  <a:cxn ang="0">
                    <a:pos x="19698" y="757"/>
                  </a:cxn>
                  <a:cxn ang="0">
                    <a:pos x="20036" y="1054"/>
                  </a:cxn>
                  <a:cxn ang="0">
                    <a:pos x="20755" y="5407"/>
                  </a:cxn>
                  <a:cxn ang="0">
                    <a:pos x="20501" y="5623"/>
                  </a:cxn>
                  <a:cxn ang="0">
                    <a:pos x="19909" y="5569"/>
                  </a:cxn>
                  <a:cxn ang="0">
                    <a:pos x="19233" y="4812"/>
                  </a:cxn>
                  <a:cxn ang="0">
                    <a:pos x="17923" y="3082"/>
                  </a:cxn>
                  <a:cxn ang="0">
                    <a:pos x="15978" y="1865"/>
                  </a:cxn>
                  <a:cxn ang="0">
                    <a:pos x="13526" y="1108"/>
                  </a:cxn>
                  <a:cxn ang="0">
                    <a:pos x="10652" y="865"/>
                  </a:cxn>
                  <a:cxn ang="0">
                    <a:pos x="8074" y="1081"/>
                  </a:cxn>
                  <a:cxn ang="0">
                    <a:pos x="5706" y="1784"/>
                  </a:cxn>
                  <a:cxn ang="0">
                    <a:pos x="4016" y="3001"/>
                  </a:cxn>
                  <a:cxn ang="0">
                    <a:pos x="3424" y="4298"/>
                  </a:cxn>
                  <a:cxn ang="0">
                    <a:pos x="3551" y="5731"/>
                  </a:cxn>
                  <a:cxn ang="0">
                    <a:pos x="5030" y="7137"/>
                  </a:cxn>
                  <a:cxn ang="0">
                    <a:pos x="7566" y="8056"/>
                  </a:cxn>
                  <a:cxn ang="0">
                    <a:pos x="12470" y="9083"/>
                  </a:cxn>
                  <a:cxn ang="0">
                    <a:pos x="15851" y="9840"/>
                  </a:cxn>
                  <a:cxn ang="0">
                    <a:pos x="18726" y="11003"/>
                  </a:cxn>
                  <a:cxn ang="0">
                    <a:pos x="20797" y="12733"/>
                  </a:cxn>
                  <a:cxn ang="0">
                    <a:pos x="21600" y="15328"/>
                  </a:cxn>
                  <a:cxn ang="0">
                    <a:pos x="21008" y="17383"/>
                  </a:cxn>
                  <a:cxn ang="0">
                    <a:pos x="20205" y="18437"/>
                  </a:cxn>
                  <a:cxn ang="0">
                    <a:pos x="19022" y="19410"/>
                  </a:cxn>
                  <a:cxn ang="0">
                    <a:pos x="17288" y="20302"/>
                  </a:cxn>
                  <a:cxn ang="0">
                    <a:pos x="15090" y="20978"/>
                  </a:cxn>
                  <a:cxn ang="0">
                    <a:pos x="12258" y="21438"/>
                  </a:cxn>
                  <a:cxn ang="0">
                    <a:pos x="8834" y="21600"/>
                  </a:cxn>
                  <a:cxn ang="0">
                    <a:pos x="6298" y="21438"/>
                  </a:cxn>
                  <a:cxn ang="0">
                    <a:pos x="3889" y="20978"/>
                  </a:cxn>
                  <a:cxn ang="0">
                    <a:pos x="1479" y="20221"/>
                  </a:cxn>
                  <a:cxn ang="0">
                    <a:pos x="42" y="16139"/>
                  </a:cxn>
                </a:cxnLst>
                <a:rect l="0" t="0" r="r" b="b"/>
                <a:pathLst>
                  <a:path w="21600" h="21600">
                    <a:moveTo>
                      <a:pt x="42" y="16139"/>
                    </a:moveTo>
                    <a:lnTo>
                      <a:pt x="0" y="15896"/>
                    </a:lnTo>
                    <a:lnTo>
                      <a:pt x="0" y="15734"/>
                    </a:lnTo>
                    <a:lnTo>
                      <a:pt x="42" y="15571"/>
                    </a:lnTo>
                    <a:lnTo>
                      <a:pt x="85" y="15409"/>
                    </a:lnTo>
                    <a:lnTo>
                      <a:pt x="169" y="15328"/>
                    </a:lnTo>
                    <a:lnTo>
                      <a:pt x="254" y="15247"/>
                    </a:lnTo>
                    <a:lnTo>
                      <a:pt x="380" y="15220"/>
                    </a:lnTo>
                    <a:lnTo>
                      <a:pt x="550" y="15193"/>
                    </a:lnTo>
                    <a:lnTo>
                      <a:pt x="761" y="15220"/>
                    </a:lnTo>
                    <a:lnTo>
                      <a:pt x="930" y="15274"/>
                    </a:lnTo>
                    <a:lnTo>
                      <a:pt x="1057" y="15355"/>
                    </a:lnTo>
                    <a:lnTo>
                      <a:pt x="1141" y="15436"/>
                    </a:lnTo>
                    <a:lnTo>
                      <a:pt x="1310" y="15761"/>
                    </a:lnTo>
                    <a:lnTo>
                      <a:pt x="1437" y="16193"/>
                    </a:lnTo>
                    <a:lnTo>
                      <a:pt x="1564" y="16464"/>
                    </a:lnTo>
                    <a:lnTo>
                      <a:pt x="1733" y="16788"/>
                    </a:lnTo>
                    <a:lnTo>
                      <a:pt x="1944" y="17112"/>
                    </a:lnTo>
                    <a:lnTo>
                      <a:pt x="2283" y="17464"/>
                    </a:lnTo>
                    <a:lnTo>
                      <a:pt x="2621" y="17842"/>
                    </a:lnTo>
                    <a:lnTo>
                      <a:pt x="3043" y="18221"/>
                    </a:lnTo>
                    <a:lnTo>
                      <a:pt x="3466" y="18599"/>
                    </a:lnTo>
                    <a:lnTo>
                      <a:pt x="4016" y="18951"/>
                    </a:lnTo>
                    <a:lnTo>
                      <a:pt x="4650" y="19302"/>
                    </a:lnTo>
                    <a:lnTo>
                      <a:pt x="5326" y="19627"/>
                    </a:lnTo>
                    <a:lnTo>
                      <a:pt x="6002" y="19897"/>
                    </a:lnTo>
                    <a:lnTo>
                      <a:pt x="6805" y="20167"/>
                    </a:lnTo>
                    <a:lnTo>
                      <a:pt x="7270" y="20275"/>
                    </a:lnTo>
                    <a:lnTo>
                      <a:pt x="7735" y="20383"/>
                    </a:lnTo>
                    <a:lnTo>
                      <a:pt x="8200" y="20465"/>
                    </a:lnTo>
                    <a:lnTo>
                      <a:pt x="8708" y="20519"/>
                    </a:lnTo>
                    <a:lnTo>
                      <a:pt x="9173" y="20627"/>
                    </a:lnTo>
                    <a:lnTo>
                      <a:pt x="9722" y="20654"/>
                    </a:lnTo>
                    <a:lnTo>
                      <a:pt x="10314" y="20681"/>
                    </a:lnTo>
                    <a:lnTo>
                      <a:pt x="10863" y="20681"/>
                    </a:lnTo>
                    <a:lnTo>
                      <a:pt x="11667" y="20681"/>
                    </a:lnTo>
                    <a:lnTo>
                      <a:pt x="12427" y="20627"/>
                    </a:lnTo>
                    <a:lnTo>
                      <a:pt x="13231" y="20492"/>
                    </a:lnTo>
                    <a:lnTo>
                      <a:pt x="13949" y="20383"/>
                    </a:lnTo>
                    <a:lnTo>
                      <a:pt x="14710" y="20221"/>
                    </a:lnTo>
                    <a:lnTo>
                      <a:pt x="15386" y="20005"/>
                    </a:lnTo>
                    <a:lnTo>
                      <a:pt x="16063" y="19762"/>
                    </a:lnTo>
                    <a:lnTo>
                      <a:pt x="16654" y="19464"/>
                    </a:lnTo>
                    <a:lnTo>
                      <a:pt x="17204" y="19167"/>
                    </a:lnTo>
                    <a:lnTo>
                      <a:pt x="17711" y="18816"/>
                    </a:lnTo>
                    <a:lnTo>
                      <a:pt x="18176" y="18410"/>
                    </a:lnTo>
                    <a:lnTo>
                      <a:pt x="18514" y="17977"/>
                    </a:lnTo>
                    <a:lnTo>
                      <a:pt x="18683" y="17761"/>
                    </a:lnTo>
                    <a:lnTo>
                      <a:pt x="18810" y="17518"/>
                    </a:lnTo>
                    <a:lnTo>
                      <a:pt x="18979" y="17302"/>
                    </a:lnTo>
                    <a:lnTo>
                      <a:pt x="19064" y="17058"/>
                    </a:lnTo>
                    <a:lnTo>
                      <a:pt x="19148" y="16788"/>
                    </a:lnTo>
                    <a:lnTo>
                      <a:pt x="19191" y="16491"/>
                    </a:lnTo>
                    <a:lnTo>
                      <a:pt x="19233" y="16220"/>
                    </a:lnTo>
                    <a:lnTo>
                      <a:pt x="19233" y="15923"/>
                    </a:lnTo>
                    <a:lnTo>
                      <a:pt x="19191" y="15409"/>
                    </a:lnTo>
                    <a:lnTo>
                      <a:pt x="19064" y="14950"/>
                    </a:lnTo>
                    <a:lnTo>
                      <a:pt x="18768" y="14544"/>
                    </a:lnTo>
                    <a:lnTo>
                      <a:pt x="18472" y="14166"/>
                    </a:lnTo>
                    <a:lnTo>
                      <a:pt x="18007" y="13814"/>
                    </a:lnTo>
                    <a:lnTo>
                      <a:pt x="17584" y="13517"/>
                    </a:lnTo>
                    <a:lnTo>
                      <a:pt x="16993" y="13220"/>
                    </a:lnTo>
                    <a:lnTo>
                      <a:pt x="16401" y="13003"/>
                    </a:lnTo>
                    <a:lnTo>
                      <a:pt x="15767" y="12760"/>
                    </a:lnTo>
                    <a:lnTo>
                      <a:pt x="15048" y="12544"/>
                    </a:lnTo>
                    <a:lnTo>
                      <a:pt x="14287" y="12354"/>
                    </a:lnTo>
                    <a:lnTo>
                      <a:pt x="13484" y="12192"/>
                    </a:lnTo>
                    <a:lnTo>
                      <a:pt x="11836" y="11841"/>
                    </a:lnTo>
                    <a:lnTo>
                      <a:pt x="10145" y="11516"/>
                    </a:lnTo>
                    <a:lnTo>
                      <a:pt x="9257" y="11354"/>
                    </a:lnTo>
                    <a:lnTo>
                      <a:pt x="8412" y="11165"/>
                    </a:lnTo>
                    <a:lnTo>
                      <a:pt x="7609" y="10976"/>
                    </a:lnTo>
                    <a:lnTo>
                      <a:pt x="6763" y="10759"/>
                    </a:lnTo>
                    <a:lnTo>
                      <a:pt x="6002" y="10543"/>
                    </a:lnTo>
                    <a:lnTo>
                      <a:pt x="5241" y="10273"/>
                    </a:lnTo>
                    <a:lnTo>
                      <a:pt x="4565" y="10003"/>
                    </a:lnTo>
                    <a:lnTo>
                      <a:pt x="3889" y="9678"/>
                    </a:lnTo>
                    <a:lnTo>
                      <a:pt x="3255" y="9327"/>
                    </a:lnTo>
                    <a:lnTo>
                      <a:pt x="2705" y="8948"/>
                    </a:lnTo>
                    <a:lnTo>
                      <a:pt x="2240" y="8516"/>
                    </a:lnTo>
                    <a:lnTo>
                      <a:pt x="1818" y="8056"/>
                    </a:lnTo>
                    <a:lnTo>
                      <a:pt x="1479" y="7515"/>
                    </a:lnTo>
                    <a:lnTo>
                      <a:pt x="1226" y="6948"/>
                    </a:lnTo>
                    <a:lnTo>
                      <a:pt x="1057" y="6326"/>
                    </a:lnTo>
                    <a:lnTo>
                      <a:pt x="1014" y="5596"/>
                    </a:lnTo>
                    <a:lnTo>
                      <a:pt x="1057" y="5272"/>
                    </a:lnTo>
                    <a:lnTo>
                      <a:pt x="1057" y="4920"/>
                    </a:lnTo>
                    <a:lnTo>
                      <a:pt x="1141" y="4596"/>
                    </a:lnTo>
                    <a:lnTo>
                      <a:pt x="1226" y="4271"/>
                    </a:lnTo>
                    <a:lnTo>
                      <a:pt x="1395" y="3974"/>
                    </a:lnTo>
                    <a:lnTo>
                      <a:pt x="1522" y="3677"/>
                    </a:lnTo>
                    <a:lnTo>
                      <a:pt x="1691" y="3406"/>
                    </a:lnTo>
                    <a:lnTo>
                      <a:pt x="1860" y="3109"/>
                    </a:lnTo>
                    <a:lnTo>
                      <a:pt x="2114" y="2866"/>
                    </a:lnTo>
                    <a:lnTo>
                      <a:pt x="2325" y="2622"/>
                    </a:lnTo>
                    <a:lnTo>
                      <a:pt x="2578" y="2379"/>
                    </a:lnTo>
                    <a:lnTo>
                      <a:pt x="2832" y="2163"/>
                    </a:lnTo>
                    <a:lnTo>
                      <a:pt x="3128" y="1946"/>
                    </a:lnTo>
                    <a:lnTo>
                      <a:pt x="3424" y="1757"/>
                    </a:lnTo>
                    <a:lnTo>
                      <a:pt x="3804" y="1541"/>
                    </a:lnTo>
                    <a:lnTo>
                      <a:pt x="4100" y="1379"/>
                    </a:lnTo>
                    <a:lnTo>
                      <a:pt x="4861" y="1054"/>
                    </a:lnTo>
                    <a:lnTo>
                      <a:pt x="5622" y="784"/>
                    </a:lnTo>
                    <a:lnTo>
                      <a:pt x="6467" y="514"/>
                    </a:lnTo>
                    <a:lnTo>
                      <a:pt x="7313" y="351"/>
                    </a:lnTo>
                    <a:lnTo>
                      <a:pt x="8200" y="189"/>
                    </a:lnTo>
                    <a:lnTo>
                      <a:pt x="9130" y="81"/>
                    </a:lnTo>
                    <a:lnTo>
                      <a:pt x="10060" y="0"/>
                    </a:lnTo>
                    <a:lnTo>
                      <a:pt x="11075" y="0"/>
                    </a:lnTo>
                    <a:lnTo>
                      <a:pt x="12005" y="0"/>
                    </a:lnTo>
                    <a:lnTo>
                      <a:pt x="12892" y="27"/>
                    </a:lnTo>
                    <a:lnTo>
                      <a:pt x="13696" y="81"/>
                    </a:lnTo>
                    <a:lnTo>
                      <a:pt x="14414" y="189"/>
                    </a:lnTo>
                    <a:lnTo>
                      <a:pt x="15048" y="243"/>
                    </a:lnTo>
                    <a:lnTo>
                      <a:pt x="15598" y="324"/>
                    </a:lnTo>
                    <a:lnTo>
                      <a:pt x="16147" y="433"/>
                    </a:lnTo>
                    <a:lnTo>
                      <a:pt x="16612" y="514"/>
                    </a:lnTo>
                    <a:lnTo>
                      <a:pt x="17373" y="730"/>
                    </a:lnTo>
                    <a:lnTo>
                      <a:pt x="17880" y="892"/>
                    </a:lnTo>
                    <a:lnTo>
                      <a:pt x="18303" y="1000"/>
                    </a:lnTo>
                    <a:lnTo>
                      <a:pt x="18557" y="1054"/>
                    </a:lnTo>
                    <a:lnTo>
                      <a:pt x="19022" y="892"/>
                    </a:lnTo>
                    <a:lnTo>
                      <a:pt x="19529" y="757"/>
                    </a:lnTo>
                    <a:lnTo>
                      <a:pt x="19698" y="757"/>
                    </a:lnTo>
                    <a:lnTo>
                      <a:pt x="19909" y="838"/>
                    </a:lnTo>
                    <a:lnTo>
                      <a:pt x="19951" y="892"/>
                    </a:lnTo>
                    <a:lnTo>
                      <a:pt x="19994" y="946"/>
                    </a:lnTo>
                    <a:lnTo>
                      <a:pt x="20036" y="1054"/>
                    </a:lnTo>
                    <a:lnTo>
                      <a:pt x="20036" y="1189"/>
                    </a:lnTo>
                    <a:lnTo>
                      <a:pt x="20712" y="5218"/>
                    </a:lnTo>
                    <a:lnTo>
                      <a:pt x="20755" y="5326"/>
                    </a:lnTo>
                    <a:lnTo>
                      <a:pt x="20755" y="5407"/>
                    </a:lnTo>
                    <a:lnTo>
                      <a:pt x="20712" y="5488"/>
                    </a:lnTo>
                    <a:lnTo>
                      <a:pt x="20670" y="5542"/>
                    </a:lnTo>
                    <a:lnTo>
                      <a:pt x="20628" y="5596"/>
                    </a:lnTo>
                    <a:lnTo>
                      <a:pt x="20501" y="5623"/>
                    </a:lnTo>
                    <a:lnTo>
                      <a:pt x="20374" y="5650"/>
                    </a:lnTo>
                    <a:lnTo>
                      <a:pt x="20205" y="5650"/>
                    </a:lnTo>
                    <a:lnTo>
                      <a:pt x="20036" y="5623"/>
                    </a:lnTo>
                    <a:lnTo>
                      <a:pt x="19909" y="5569"/>
                    </a:lnTo>
                    <a:lnTo>
                      <a:pt x="19782" y="5461"/>
                    </a:lnTo>
                    <a:lnTo>
                      <a:pt x="19613" y="5326"/>
                    </a:lnTo>
                    <a:lnTo>
                      <a:pt x="19402" y="5028"/>
                    </a:lnTo>
                    <a:lnTo>
                      <a:pt x="19233" y="4812"/>
                    </a:lnTo>
                    <a:lnTo>
                      <a:pt x="18979" y="4325"/>
                    </a:lnTo>
                    <a:lnTo>
                      <a:pt x="18683" y="3893"/>
                    </a:lnTo>
                    <a:lnTo>
                      <a:pt x="18345" y="3460"/>
                    </a:lnTo>
                    <a:lnTo>
                      <a:pt x="17923" y="3082"/>
                    </a:lnTo>
                    <a:lnTo>
                      <a:pt x="17500" y="2730"/>
                    </a:lnTo>
                    <a:lnTo>
                      <a:pt x="17035" y="2406"/>
                    </a:lnTo>
                    <a:lnTo>
                      <a:pt x="16485" y="2109"/>
                    </a:lnTo>
                    <a:lnTo>
                      <a:pt x="15978" y="1865"/>
                    </a:lnTo>
                    <a:lnTo>
                      <a:pt x="15386" y="1622"/>
                    </a:lnTo>
                    <a:lnTo>
                      <a:pt x="14795" y="1433"/>
                    </a:lnTo>
                    <a:lnTo>
                      <a:pt x="14203" y="1271"/>
                    </a:lnTo>
                    <a:lnTo>
                      <a:pt x="13526" y="1108"/>
                    </a:lnTo>
                    <a:lnTo>
                      <a:pt x="12850" y="1000"/>
                    </a:lnTo>
                    <a:lnTo>
                      <a:pt x="12132" y="919"/>
                    </a:lnTo>
                    <a:lnTo>
                      <a:pt x="11413" y="892"/>
                    </a:lnTo>
                    <a:lnTo>
                      <a:pt x="10652" y="865"/>
                    </a:lnTo>
                    <a:lnTo>
                      <a:pt x="9976" y="892"/>
                    </a:lnTo>
                    <a:lnTo>
                      <a:pt x="9384" y="919"/>
                    </a:lnTo>
                    <a:lnTo>
                      <a:pt x="8708" y="1000"/>
                    </a:lnTo>
                    <a:lnTo>
                      <a:pt x="8074" y="1081"/>
                    </a:lnTo>
                    <a:lnTo>
                      <a:pt x="7397" y="1217"/>
                    </a:lnTo>
                    <a:lnTo>
                      <a:pt x="6805" y="1379"/>
                    </a:lnTo>
                    <a:lnTo>
                      <a:pt x="6256" y="1568"/>
                    </a:lnTo>
                    <a:lnTo>
                      <a:pt x="5706" y="1784"/>
                    </a:lnTo>
                    <a:lnTo>
                      <a:pt x="5199" y="2028"/>
                    </a:lnTo>
                    <a:lnTo>
                      <a:pt x="4777" y="2325"/>
                    </a:lnTo>
                    <a:lnTo>
                      <a:pt x="4354" y="2622"/>
                    </a:lnTo>
                    <a:lnTo>
                      <a:pt x="4016" y="3001"/>
                    </a:lnTo>
                    <a:lnTo>
                      <a:pt x="3762" y="3406"/>
                    </a:lnTo>
                    <a:lnTo>
                      <a:pt x="3508" y="3839"/>
                    </a:lnTo>
                    <a:lnTo>
                      <a:pt x="3466" y="4055"/>
                    </a:lnTo>
                    <a:lnTo>
                      <a:pt x="3424" y="4298"/>
                    </a:lnTo>
                    <a:lnTo>
                      <a:pt x="3382" y="4542"/>
                    </a:lnTo>
                    <a:lnTo>
                      <a:pt x="3382" y="4812"/>
                    </a:lnTo>
                    <a:lnTo>
                      <a:pt x="3424" y="5299"/>
                    </a:lnTo>
                    <a:lnTo>
                      <a:pt x="3551" y="5731"/>
                    </a:lnTo>
                    <a:lnTo>
                      <a:pt x="3847" y="6137"/>
                    </a:lnTo>
                    <a:lnTo>
                      <a:pt x="4142" y="6515"/>
                    </a:lnTo>
                    <a:lnTo>
                      <a:pt x="4565" y="6867"/>
                    </a:lnTo>
                    <a:lnTo>
                      <a:pt x="5030" y="7137"/>
                    </a:lnTo>
                    <a:lnTo>
                      <a:pt x="5622" y="7407"/>
                    </a:lnTo>
                    <a:lnTo>
                      <a:pt x="6214" y="7651"/>
                    </a:lnTo>
                    <a:lnTo>
                      <a:pt x="6848" y="7867"/>
                    </a:lnTo>
                    <a:lnTo>
                      <a:pt x="7566" y="8056"/>
                    </a:lnTo>
                    <a:lnTo>
                      <a:pt x="8327" y="8245"/>
                    </a:lnTo>
                    <a:lnTo>
                      <a:pt x="9130" y="8435"/>
                    </a:lnTo>
                    <a:lnTo>
                      <a:pt x="10779" y="8732"/>
                    </a:lnTo>
                    <a:lnTo>
                      <a:pt x="12470" y="9083"/>
                    </a:lnTo>
                    <a:lnTo>
                      <a:pt x="13357" y="9246"/>
                    </a:lnTo>
                    <a:lnTo>
                      <a:pt x="14203" y="9435"/>
                    </a:lnTo>
                    <a:lnTo>
                      <a:pt x="15006" y="9624"/>
                    </a:lnTo>
                    <a:lnTo>
                      <a:pt x="15851" y="9840"/>
                    </a:lnTo>
                    <a:lnTo>
                      <a:pt x="16612" y="10111"/>
                    </a:lnTo>
                    <a:lnTo>
                      <a:pt x="17373" y="10354"/>
                    </a:lnTo>
                    <a:lnTo>
                      <a:pt x="18049" y="10651"/>
                    </a:lnTo>
                    <a:lnTo>
                      <a:pt x="18726" y="11003"/>
                    </a:lnTo>
                    <a:lnTo>
                      <a:pt x="19360" y="11354"/>
                    </a:lnTo>
                    <a:lnTo>
                      <a:pt x="19909" y="11760"/>
                    </a:lnTo>
                    <a:lnTo>
                      <a:pt x="20374" y="12219"/>
                    </a:lnTo>
                    <a:lnTo>
                      <a:pt x="20797" y="12733"/>
                    </a:lnTo>
                    <a:lnTo>
                      <a:pt x="21135" y="13301"/>
                    </a:lnTo>
                    <a:lnTo>
                      <a:pt x="21389" y="13895"/>
                    </a:lnTo>
                    <a:lnTo>
                      <a:pt x="21515" y="14598"/>
                    </a:lnTo>
                    <a:lnTo>
                      <a:pt x="21600" y="15328"/>
                    </a:lnTo>
                    <a:lnTo>
                      <a:pt x="21558" y="15815"/>
                    </a:lnTo>
                    <a:lnTo>
                      <a:pt x="21473" y="16328"/>
                    </a:lnTo>
                    <a:lnTo>
                      <a:pt x="21262" y="16842"/>
                    </a:lnTo>
                    <a:lnTo>
                      <a:pt x="21008" y="17383"/>
                    </a:lnTo>
                    <a:lnTo>
                      <a:pt x="20839" y="17653"/>
                    </a:lnTo>
                    <a:lnTo>
                      <a:pt x="20670" y="17896"/>
                    </a:lnTo>
                    <a:lnTo>
                      <a:pt x="20416" y="18194"/>
                    </a:lnTo>
                    <a:lnTo>
                      <a:pt x="20205" y="18437"/>
                    </a:lnTo>
                    <a:lnTo>
                      <a:pt x="19951" y="18707"/>
                    </a:lnTo>
                    <a:lnTo>
                      <a:pt x="19656" y="18924"/>
                    </a:lnTo>
                    <a:lnTo>
                      <a:pt x="19360" y="19194"/>
                    </a:lnTo>
                    <a:lnTo>
                      <a:pt x="19022" y="19410"/>
                    </a:lnTo>
                    <a:lnTo>
                      <a:pt x="18599" y="19654"/>
                    </a:lnTo>
                    <a:lnTo>
                      <a:pt x="18218" y="19870"/>
                    </a:lnTo>
                    <a:lnTo>
                      <a:pt x="17753" y="20113"/>
                    </a:lnTo>
                    <a:lnTo>
                      <a:pt x="17288" y="20302"/>
                    </a:lnTo>
                    <a:lnTo>
                      <a:pt x="16823" y="20492"/>
                    </a:lnTo>
                    <a:lnTo>
                      <a:pt x="16274" y="20681"/>
                    </a:lnTo>
                    <a:lnTo>
                      <a:pt x="15682" y="20843"/>
                    </a:lnTo>
                    <a:lnTo>
                      <a:pt x="15090" y="20978"/>
                    </a:lnTo>
                    <a:lnTo>
                      <a:pt x="14456" y="21140"/>
                    </a:lnTo>
                    <a:lnTo>
                      <a:pt x="13738" y="21249"/>
                    </a:lnTo>
                    <a:lnTo>
                      <a:pt x="13019" y="21357"/>
                    </a:lnTo>
                    <a:lnTo>
                      <a:pt x="12258" y="21438"/>
                    </a:lnTo>
                    <a:lnTo>
                      <a:pt x="11455" y="21519"/>
                    </a:lnTo>
                    <a:lnTo>
                      <a:pt x="10610" y="21546"/>
                    </a:lnTo>
                    <a:lnTo>
                      <a:pt x="9764" y="21600"/>
                    </a:lnTo>
                    <a:lnTo>
                      <a:pt x="8834" y="21600"/>
                    </a:lnTo>
                    <a:lnTo>
                      <a:pt x="8200" y="21600"/>
                    </a:lnTo>
                    <a:lnTo>
                      <a:pt x="7524" y="21546"/>
                    </a:lnTo>
                    <a:lnTo>
                      <a:pt x="6932" y="21492"/>
                    </a:lnTo>
                    <a:lnTo>
                      <a:pt x="6298" y="21438"/>
                    </a:lnTo>
                    <a:lnTo>
                      <a:pt x="5622" y="21330"/>
                    </a:lnTo>
                    <a:lnTo>
                      <a:pt x="4988" y="21249"/>
                    </a:lnTo>
                    <a:lnTo>
                      <a:pt x="4396" y="21140"/>
                    </a:lnTo>
                    <a:lnTo>
                      <a:pt x="3889" y="20978"/>
                    </a:lnTo>
                    <a:lnTo>
                      <a:pt x="2832" y="20735"/>
                    </a:lnTo>
                    <a:lnTo>
                      <a:pt x="2029" y="20438"/>
                    </a:lnTo>
                    <a:lnTo>
                      <a:pt x="1733" y="20329"/>
                    </a:lnTo>
                    <a:lnTo>
                      <a:pt x="1479" y="20221"/>
                    </a:lnTo>
                    <a:lnTo>
                      <a:pt x="1310" y="20113"/>
                    </a:lnTo>
                    <a:lnTo>
                      <a:pt x="1226" y="19978"/>
                    </a:lnTo>
                    <a:lnTo>
                      <a:pt x="42" y="16139"/>
                    </a:lnTo>
                    <a:close/>
                    <a:moveTo>
                      <a:pt x="42" y="16139"/>
                    </a:moveTo>
                  </a:path>
                </a:pathLst>
              </a:custGeom>
              <a:solidFill>
                <a:srgbClr val="055D44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3" name="AutoShape 58"/>
              <p:cNvSpPr>
                <a:spLocks/>
              </p:cNvSpPr>
              <p:nvPr/>
            </p:nvSpPr>
            <p:spPr bwMode="auto">
              <a:xfrm>
                <a:off x="1123" y="179"/>
                <a:ext cx="115" cy="126"/>
              </a:xfrm>
              <a:custGeom>
                <a:avLst/>
                <a:gdLst>
                  <a:gd name="T0" fmla="*/ 10800 w 21600"/>
                  <a:gd name="T1" fmla="*/ 10800 h 21600"/>
                </a:gdLst>
                <a:ahLst/>
                <a:cxnLst>
                  <a:cxn ang="0">
                    <a:pos x="T0" y="T1"/>
                  </a:cxn>
                </a:cxnLst>
                <a:rect l="0" t="0" r="r" b="b"/>
                <a:pathLst>
                  <a:path w="21600" h="21600">
                    <a:moveTo>
                      <a:pt x="10047" y="1000"/>
                    </a:moveTo>
                    <a:lnTo>
                      <a:pt x="10577" y="1000"/>
                    </a:lnTo>
                    <a:lnTo>
                      <a:pt x="11051" y="1054"/>
                    </a:lnTo>
                    <a:lnTo>
                      <a:pt x="11553" y="1108"/>
                    </a:lnTo>
                    <a:lnTo>
                      <a:pt x="12056" y="1244"/>
                    </a:lnTo>
                    <a:lnTo>
                      <a:pt x="12530" y="1379"/>
                    </a:lnTo>
                    <a:lnTo>
                      <a:pt x="13005" y="1514"/>
                    </a:lnTo>
                    <a:lnTo>
                      <a:pt x="13479" y="1703"/>
                    </a:lnTo>
                    <a:lnTo>
                      <a:pt x="13898" y="1919"/>
                    </a:lnTo>
                    <a:lnTo>
                      <a:pt x="14344" y="2136"/>
                    </a:lnTo>
                    <a:lnTo>
                      <a:pt x="14735" y="2379"/>
                    </a:lnTo>
                    <a:lnTo>
                      <a:pt x="15126" y="2649"/>
                    </a:lnTo>
                    <a:lnTo>
                      <a:pt x="15516" y="2947"/>
                    </a:lnTo>
                    <a:lnTo>
                      <a:pt x="15879" y="3271"/>
                    </a:lnTo>
                    <a:lnTo>
                      <a:pt x="16214" y="3595"/>
                    </a:lnTo>
                    <a:lnTo>
                      <a:pt x="16549" y="3947"/>
                    </a:lnTo>
                    <a:lnTo>
                      <a:pt x="16856" y="4325"/>
                    </a:lnTo>
                    <a:lnTo>
                      <a:pt x="17163" y="4704"/>
                    </a:lnTo>
                    <a:lnTo>
                      <a:pt x="17414" y="5082"/>
                    </a:lnTo>
                    <a:lnTo>
                      <a:pt x="17693" y="5515"/>
                    </a:lnTo>
                    <a:lnTo>
                      <a:pt x="17944" y="5947"/>
                    </a:lnTo>
                    <a:lnTo>
                      <a:pt x="18167" y="6380"/>
                    </a:lnTo>
                    <a:lnTo>
                      <a:pt x="18391" y="6840"/>
                    </a:lnTo>
                    <a:lnTo>
                      <a:pt x="18586" y="7272"/>
                    </a:lnTo>
                    <a:lnTo>
                      <a:pt x="18753" y="7732"/>
                    </a:lnTo>
                    <a:lnTo>
                      <a:pt x="18893" y="8218"/>
                    </a:lnTo>
                    <a:lnTo>
                      <a:pt x="19060" y="8705"/>
                    </a:lnTo>
                    <a:lnTo>
                      <a:pt x="19144" y="9191"/>
                    </a:lnTo>
                    <a:lnTo>
                      <a:pt x="19256" y="9678"/>
                    </a:lnTo>
                    <a:lnTo>
                      <a:pt x="19312" y="10192"/>
                    </a:lnTo>
                    <a:lnTo>
                      <a:pt x="19367" y="10705"/>
                    </a:lnTo>
                    <a:lnTo>
                      <a:pt x="19395" y="11192"/>
                    </a:lnTo>
                    <a:lnTo>
                      <a:pt x="19395" y="11706"/>
                    </a:lnTo>
                    <a:lnTo>
                      <a:pt x="19395" y="12219"/>
                    </a:lnTo>
                    <a:lnTo>
                      <a:pt x="19367" y="12733"/>
                    </a:lnTo>
                    <a:lnTo>
                      <a:pt x="19312" y="13220"/>
                    </a:lnTo>
                    <a:lnTo>
                      <a:pt x="19256" y="13679"/>
                    </a:lnTo>
                    <a:lnTo>
                      <a:pt x="19172" y="14166"/>
                    </a:lnTo>
                    <a:lnTo>
                      <a:pt x="19060" y="14598"/>
                    </a:lnTo>
                    <a:lnTo>
                      <a:pt x="18921" y="15058"/>
                    </a:lnTo>
                    <a:lnTo>
                      <a:pt x="18809" y="15436"/>
                    </a:lnTo>
                    <a:lnTo>
                      <a:pt x="18642" y="15869"/>
                    </a:lnTo>
                    <a:lnTo>
                      <a:pt x="18474" y="16247"/>
                    </a:lnTo>
                    <a:lnTo>
                      <a:pt x="18279" y="16653"/>
                    </a:lnTo>
                    <a:lnTo>
                      <a:pt x="18084" y="16977"/>
                    </a:lnTo>
                    <a:lnTo>
                      <a:pt x="17860" y="17356"/>
                    </a:lnTo>
                    <a:lnTo>
                      <a:pt x="17637" y="17680"/>
                    </a:lnTo>
                    <a:lnTo>
                      <a:pt x="17386" y="17977"/>
                    </a:lnTo>
                    <a:lnTo>
                      <a:pt x="17135" y="18302"/>
                    </a:lnTo>
                    <a:lnTo>
                      <a:pt x="16856" y="18599"/>
                    </a:lnTo>
                    <a:lnTo>
                      <a:pt x="16577" y="18843"/>
                    </a:lnTo>
                    <a:lnTo>
                      <a:pt x="16270" y="19113"/>
                    </a:lnTo>
                    <a:lnTo>
                      <a:pt x="15991" y="19356"/>
                    </a:lnTo>
                    <a:lnTo>
                      <a:pt x="15656" y="19545"/>
                    </a:lnTo>
                    <a:lnTo>
                      <a:pt x="15349" y="19762"/>
                    </a:lnTo>
                    <a:lnTo>
                      <a:pt x="15014" y="19951"/>
                    </a:lnTo>
                    <a:lnTo>
                      <a:pt x="14651" y="20113"/>
                    </a:lnTo>
                    <a:lnTo>
                      <a:pt x="14316" y="20248"/>
                    </a:lnTo>
                    <a:lnTo>
                      <a:pt x="13953" y="20383"/>
                    </a:lnTo>
                    <a:lnTo>
                      <a:pt x="13563" y="20492"/>
                    </a:lnTo>
                    <a:lnTo>
                      <a:pt x="13228" y="20573"/>
                    </a:lnTo>
                    <a:lnTo>
                      <a:pt x="12837" y="20654"/>
                    </a:lnTo>
                    <a:lnTo>
                      <a:pt x="12419" y="20708"/>
                    </a:lnTo>
                    <a:lnTo>
                      <a:pt x="12028" y="20735"/>
                    </a:lnTo>
                    <a:lnTo>
                      <a:pt x="11637" y="20735"/>
                    </a:lnTo>
                    <a:lnTo>
                      <a:pt x="11107" y="20735"/>
                    </a:lnTo>
                    <a:lnTo>
                      <a:pt x="10577" y="20681"/>
                    </a:lnTo>
                    <a:lnTo>
                      <a:pt x="10047" y="20627"/>
                    </a:lnTo>
                    <a:lnTo>
                      <a:pt x="9544" y="20492"/>
                    </a:lnTo>
                    <a:lnTo>
                      <a:pt x="9070" y="20356"/>
                    </a:lnTo>
                    <a:lnTo>
                      <a:pt x="8595" y="20221"/>
                    </a:lnTo>
                    <a:lnTo>
                      <a:pt x="8121" y="20005"/>
                    </a:lnTo>
                    <a:lnTo>
                      <a:pt x="7674" y="19816"/>
                    </a:lnTo>
                    <a:lnTo>
                      <a:pt x="7256" y="19600"/>
                    </a:lnTo>
                    <a:lnTo>
                      <a:pt x="6837" y="19329"/>
                    </a:lnTo>
                    <a:lnTo>
                      <a:pt x="6447" y="19032"/>
                    </a:lnTo>
                    <a:lnTo>
                      <a:pt x="6084" y="18761"/>
                    </a:lnTo>
                    <a:lnTo>
                      <a:pt x="5693" y="18437"/>
                    </a:lnTo>
                    <a:lnTo>
                      <a:pt x="5358" y="18113"/>
                    </a:lnTo>
                    <a:lnTo>
                      <a:pt x="5023" y="17734"/>
                    </a:lnTo>
                    <a:lnTo>
                      <a:pt x="4688" y="17356"/>
                    </a:lnTo>
                    <a:lnTo>
                      <a:pt x="4409" y="16977"/>
                    </a:lnTo>
                    <a:lnTo>
                      <a:pt x="4130" y="16599"/>
                    </a:lnTo>
                    <a:lnTo>
                      <a:pt x="3879" y="16166"/>
                    </a:lnTo>
                    <a:lnTo>
                      <a:pt x="3628" y="15734"/>
                    </a:lnTo>
                    <a:lnTo>
                      <a:pt x="3405" y="15274"/>
                    </a:lnTo>
                    <a:lnTo>
                      <a:pt x="3209" y="14815"/>
                    </a:lnTo>
                    <a:lnTo>
                      <a:pt x="2986" y="14355"/>
                    </a:lnTo>
                    <a:lnTo>
                      <a:pt x="2847" y="13868"/>
                    </a:lnTo>
                    <a:lnTo>
                      <a:pt x="2707" y="13382"/>
                    </a:lnTo>
                    <a:lnTo>
                      <a:pt x="2540" y="12895"/>
                    </a:lnTo>
                    <a:lnTo>
                      <a:pt x="2428" y="12381"/>
                    </a:lnTo>
                    <a:lnTo>
                      <a:pt x="2344" y="11922"/>
                    </a:lnTo>
                    <a:lnTo>
                      <a:pt x="2288" y="11408"/>
                    </a:lnTo>
                    <a:lnTo>
                      <a:pt x="2233" y="10895"/>
                    </a:lnTo>
                    <a:lnTo>
                      <a:pt x="2205" y="10354"/>
                    </a:lnTo>
                    <a:lnTo>
                      <a:pt x="2205" y="9840"/>
                    </a:lnTo>
                    <a:lnTo>
                      <a:pt x="2205" y="9408"/>
                    </a:lnTo>
                    <a:lnTo>
                      <a:pt x="2233" y="8975"/>
                    </a:lnTo>
                    <a:lnTo>
                      <a:pt x="2260" y="8543"/>
                    </a:lnTo>
                    <a:lnTo>
                      <a:pt x="2316" y="8110"/>
                    </a:lnTo>
                    <a:lnTo>
                      <a:pt x="2372" y="7678"/>
                    </a:lnTo>
                    <a:lnTo>
                      <a:pt x="2456" y="7245"/>
                    </a:lnTo>
                    <a:lnTo>
                      <a:pt x="2567" y="6867"/>
                    </a:lnTo>
                    <a:lnTo>
                      <a:pt x="2707" y="6461"/>
                    </a:lnTo>
                    <a:lnTo>
                      <a:pt x="2847" y="6083"/>
                    </a:lnTo>
                    <a:lnTo>
                      <a:pt x="2986" y="5677"/>
                    </a:lnTo>
                    <a:lnTo>
                      <a:pt x="3181" y="5326"/>
                    </a:lnTo>
                    <a:lnTo>
                      <a:pt x="3349" y="4974"/>
                    </a:lnTo>
                    <a:lnTo>
                      <a:pt x="3544" y="4596"/>
                    </a:lnTo>
                    <a:lnTo>
                      <a:pt x="3767" y="4298"/>
                    </a:lnTo>
                    <a:lnTo>
                      <a:pt x="3991" y="3947"/>
                    </a:lnTo>
                    <a:lnTo>
                      <a:pt x="4242" y="3623"/>
                    </a:lnTo>
                    <a:lnTo>
                      <a:pt x="4493" y="3352"/>
                    </a:lnTo>
                    <a:lnTo>
                      <a:pt x="4772" y="3055"/>
                    </a:lnTo>
                    <a:lnTo>
                      <a:pt x="5023" y="2812"/>
                    </a:lnTo>
                    <a:lnTo>
                      <a:pt x="5358" y="2541"/>
                    </a:lnTo>
                    <a:lnTo>
                      <a:pt x="5637" y="2325"/>
                    </a:lnTo>
                    <a:lnTo>
                      <a:pt x="6000" y="2082"/>
                    </a:lnTo>
                    <a:lnTo>
                      <a:pt x="6307" y="1892"/>
                    </a:lnTo>
                    <a:lnTo>
                      <a:pt x="6670" y="1730"/>
                    </a:lnTo>
                    <a:lnTo>
                      <a:pt x="7060" y="1541"/>
                    </a:lnTo>
                    <a:lnTo>
                      <a:pt x="7451" y="1406"/>
                    </a:lnTo>
                    <a:lnTo>
                      <a:pt x="7814" y="1298"/>
                    </a:lnTo>
                    <a:lnTo>
                      <a:pt x="8233" y="1189"/>
                    </a:lnTo>
                    <a:lnTo>
                      <a:pt x="8679" y="1081"/>
                    </a:lnTo>
                    <a:lnTo>
                      <a:pt x="9126" y="1027"/>
                    </a:lnTo>
                    <a:lnTo>
                      <a:pt x="9572" y="1000"/>
                    </a:lnTo>
                    <a:lnTo>
                      <a:pt x="10047" y="1000"/>
                    </a:lnTo>
                    <a:close/>
                    <a:moveTo>
                      <a:pt x="10409" y="21600"/>
                    </a:moveTo>
                    <a:lnTo>
                      <a:pt x="10995" y="21600"/>
                    </a:lnTo>
                    <a:lnTo>
                      <a:pt x="11637" y="21546"/>
                    </a:lnTo>
                    <a:lnTo>
                      <a:pt x="12223" y="21492"/>
                    </a:lnTo>
                    <a:lnTo>
                      <a:pt x="12781" y="21411"/>
                    </a:lnTo>
                    <a:lnTo>
                      <a:pt x="13340" y="21303"/>
                    </a:lnTo>
                    <a:lnTo>
                      <a:pt x="13898" y="21194"/>
                    </a:lnTo>
                    <a:lnTo>
                      <a:pt x="14428" y="21005"/>
                    </a:lnTo>
                    <a:lnTo>
                      <a:pt x="14930" y="20843"/>
                    </a:lnTo>
                    <a:lnTo>
                      <a:pt x="15433" y="20654"/>
                    </a:lnTo>
                    <a:lnTo>
                      <a:pt x="15935" y="20411"/>
                    </a:lnTo>
                    <a:lnTo>
                      <a:pt x="16353" y="20167"/>
                    </a:lnTo>
                    <a:lnTo>
                      <a:pt x="16828" y="19897"/>
                    </a:lnTo>
                    <a:lnTo>
                      <a:pt x="17274" y="19627"/>
                    </a:lnTo>
                    <a:lnTo>
                      <a:pt x="17693" y="19302"/>
                    </a:lnTo>
                    <a:lnTo>
                      <a:pt x="18084" y="18951"/>
                    </a:lnTo>
                    <a:lnTo>
                      <a:pt x="18447" y="18626"/>
                    </a:lnTo>
                    <a:lnTo>
                      <a:pt x="18809" y="18248"/>
                    </a:lnTo>
                    <a:lnTo>
                      <a:pt x="19172" y="17869"/>
                    </a:lnTo>
                    <a:lnTo>
                      <a:pt x="19479" y="17437"/>
                    </a:lnTo>
                    <a:lnTo>
                      <a:pt x="19786" y="17058"/>
                    </a:lnTo>
                    <a:lnTo>
                      <a:pt x="20065" y="16599"/>
                    </a:lnTo>
                    <a:lnTo>
                      <a:pt x="20316" y="16139"/>
                    </a:lnTo>
                    <a:lnTo>
                      <a:pt x="20540" y="15653"/>
                    </a:lnTo>
                    <a:lnTo>
                      <a:pt x="20763" y="15139"/>
                    </a:lnTo>
                    <a:lnTo>
                      <a:pt x="20958" y="14625"/>
                    </a:lnTo>
                    <a:lnTo>
                      <a:pt x="21126" y="14112"/>
                    </a:lnTo>
                    <a:lnTo>
                      <a:pt x="21265" y="13571"/>
                    </a:lnTo>
                    <a:lnTo>
                      <a:pt x="21377" y="13003"/>
                    </a:lnTo>
                    <a:lnTo>
                      <a:pt x="21460" y="12436"/>
                    </a:lnTo>
                    <a:lnTo>
                      <a:pt x="21544" y="11814"/>
                    </a:lnTo>
                    <a:lnTo>
                      <a:pt x="21572" y="11219"/>
                    </a:lnTo>
                    <a:lnTo>
                      <a:pt x="21600" y="10597"/>
                    </a:lnTo>
                    <a:lnTo>
                      <a:pt x="21572" y="10003"/>
                    </a:lnTo>
                    <a:lnTo>
                      <a:pt x="21544" y="9462"/>
                    </a:lnTo>
                    <a:lnTo>
                      <a:pt x="21460" y="8894"/>
                    </a:lnTo>
                    <a:lnTo>
                      <a:pt x="21377" y="8353"/>
                    </a:lnTo>
                    <a:lnTo>
                      <a:pt x="21265" y="7840"/>
                    </a:lnTo>
                    <a:lnTo>
                      <a:pt x="21098" y="7272"/>
                    </a:lnTo>
                    <a:lnTo>
                      <a:pt x="20958" y="6813"/>
                    </a:lnTo>
                    <a:lnTo>
                      <a:pt x="20763" y="6326"/>
                    </a:lnTo>
                    <a:lnTo>
                      <a:pt x="20540" y="5839"/>
                    </a:lnTo>
                    <a:lnTo>
                      <a:pt x="20316" y="5380"/>
                    </a:lnTo>
                    <a:lnTo>
                      <a:pt x="20065" y="4920"/>
                    </a:lnTo>
                    <a:lnTo>
                      <a:pt x="19786" y="4488"/>
                    </a:lnTo>
                    <a:lnTo>
                      <a:pt x="19479" y="4082"/>
                    </a:lnTo>
                    <a:lnTo>
                      <a:pt x="19200" y="3677"/>
                    </a:lnTo>
                    <a:lnTo>
                      <a:pt x="18837" y="3325"/>
                    </a:lnTo>
                    <a:lnTo>
                      <a:pt x="18474" y="2947"/>
                    </a:lnTo>
                    <a:lnTo>
                      <a:pt x="18140" y="2595"/>
                    </a:lnTo>
                    <a:lnTo>
                      <a:pt x="17721" y="2298"/>
                    </a:lnTo>
                    <a:lnTo>
                      <a:pt x="17330" y="2001"/>
                    </a:lnTo>
                    <a:lnTo>
                      <a:pt x="16940" y="1730"/>
                    </a:lnTo>
                    <a:lnTo>
                      <a:pt x="16493" y="1433"/>
                    </a:lnTo>
                    <a:lnTo>
                      <a:pt x="16047" y="1217"/>
                    </a:lnTo>
                    <a:lnTo>
                      <a:pt x="15572" y="973"/>
                    </a:lnTo>
                    <a:lnTo>
                      <a:pt x="15098" y="784"/>
                    </a:lnTo>
                    <a:lnTo>
                      <a:pt x="14595" y="595"/>
                    </a:lnTo>
                    <a:lnTo>
                      <a:pt x="14093" y="433"/>
                    </a:lnTo>
                    <a:lnTo>
                      <a:pt x="13563" y="324"/>
                    </a:lnTo>
                    <a:lnTo>
                      <a:pt x="13060" y="216"/>
                    </a:lnTo>
                    <a:lnTo>
                      <a:pt x="12502" y="108"/>
                    </a:lnTo>
                    <a:lnTo>
                      <a:pt x="11972" y="54"/>
                    </a:lnTo>
                    <a:lnTo>
                      <a:pt x="11414" y="0"/>
                    </a:lnTo>
                    <a:lnTo>
                      <a:pt x="10856" y="0"/>
                    </a:lnTo>
                    <a:lnTo>
                      <a:pt x="10298" y="0"/>
                    </a:lnTo>
                    <a:lnTo>
                      <a:pt x="9740" y="54"/>
                    </a:lnTo>
                    <a:lnTo>
                      <a:pt x="9209" y="108"/>
                    </a:lnTo>
                    <a:lnTo>
                      <a:pt x="8651" y="216"/>
                    </a:lnTo>
                    <a:lnTo>
                      <a:pt x="8121" y="324"/>
                    </a:lnTo>
                    <a:lnTo>
                      <a:pt x="7619" y="460"/>
                    </a:lnTo>
                    <a:lnTo>
                      <a:pt x="7116" y="595"/>
                    </a:lnTo>
                    <a:lnTo>
                      <a:pt x="6614" y="811"/>
                    </a:lnTo>
                    <a:lnTo>
                      <a:pt x="6140" y="1000"/>
                    </a:lnTo>
                    <a:lnTo>
                      <a:pt x="5665" y="1244"/>
                    </a:lnTo>
                    <a:lnTo>
                      <a:pt x="5191" y="1487"/>
                    </a:lnTo>
                    <a:lnTo>
                      <a:pt x="4772" y="1757"/>
                    </a:lnTo>
                    <a:lnTo>
                      <a:pt x="4353" y="2028"/>
                    </a:lnTo>
                    <a:lnTo>
                      <a:pt x="3935" y="2352"/>
                    </a:lnTo>
                    <a:lnTo>
                      <a:pt x="3544" y="2649"/>
                    </a:lnTo>
                    <a:lnTo>
                      <a:pt x="3181" y="3028"/>
                    </a:lnTo>
                    <a:lnTo>
                      <a:pt x="2819" y="3379"/>
                    </a:lnTo>
                    <a:lnTo>
                      <a:pt x="2456" y="3785"/>
                    </a:lnTo>
                    <a:lnTo>
                      <a:pt x="2149" y="4163"/>
                    </a:lnTo>
                    <a:lnTo>
                      <a:pt x="1842" y="4569"/>
                    </a:lnTo>
                    <a:lnTo>
                      <a:pt x="1535" y="5028"/>
                    </a:lnTo>
                    <a:lnTo>
                      <a:pt x="1312" y="5461"/>
                    </a:lnTo>
                    <a:lnTo>
                      <a:pt x="1060" y="5947"/>
                    </a:lnTo>
                    <a:lnTo>
                      <a:pt x="837" y="6407"/>
                    </a:lnTo>
                    <a:lnTo>
                      <a:pt x="670" y="6921"/>
                    </a:lnTo>
                    <a:lnTo>
                      <a:pt x="474" y="7407"/>
                    </a:lnTo>
                    <a:lnTo>
                      <a:pt x="335" y="7948"/>
                    </a:lnTo>
                    <a:lnTo>
                      <a:pt x="223" y="8462"/>
                    </a:lnTo>
                    <a:lnTo>
                      <a:pt x="140" y="9002"/>
                    </a:lnTo>
                    <a:lnTo>
                      <a:pt x="56" y="9570"/>
                    </a:lnTo>
                    <a:lnTo>
                      <a:pt x="28" y="10138"/>
                    </a:lnTo>
                    <a:lnTo>
                      <a:pt x="0" y="10705"/>
                    </a:lnTo>
                    <a:lnTo>
                      <a:pt x="28" y="11300"/>
                    </a:lnTo>
                    <a:lnTo>
                      <a:pt x="56" y="11868"/>
                    </a:lnTo>
                    <a:lnTo>
                      <a:pt x="112" y="12436"/>
                    </a:lnTo>
                    <a:lnTo>
                      <a:pt x="195" y="13003"/>
                    </a:lnTo>
                    <a:lnTo>
                      <a:pt x="279" y="13544"/>
                    </a:lnTo>
                    <a:lnTo>
                      <a:pt x="391" y="14058"/>
                    </a:lnTo>
                    <a:lnTo>
                      <a:pt x="558" y="14571"/>
                    </a:lnTo>
                    <a:lnTo>
                      <a:pt x="726" y="15085"/>
                    </a:lnTo>
                    <a:lnTo>
                      <a:pt x="893" y="15571"/>
                    </a:lnTo>
                    <a:lnTo>
                      <a:pt x="1116" y="16031"/>
                    </a:lnTo>
                    <a:lnTo>
                      <a:pt x="1340" y="16464"/>
                    </a:lnTo>
                    <a:lnTo>
                      <a:pt x="1619" y="16923"/>
                    </a:lnTo>
                    <a:lnTo>
                      <a:pt x="1870" y="17356"/>
                    </a:lnTo>
                    <a:lnTo>
                      <a:pt x="2177" y="17761"/>
                    </a:lnTo>
                    <a:lnTo>
                      <a:pt x="2456" y="18167"/>
                    </a:lnTo>
                    <a:lnTo>
                      <a:pt x="2791" y="18518"/>
                    </a:lnTo>
                    <a:lnTo>
                      <a:pt x="3126" y="18870"/>
                    </a:lnTo>
                    <a:lnTo>
                      <a:pt x="3488" y="19221"/>
                    </a:lnTo>
                    <a:lnTo>
                      <a:pt x="3879" y="19518"/>
                    </a:lnTo>
                    <a:lnTo>
                      <a:pt x="4298" y="19816"/>
                    </a:lnTo>
                    <a:lnTo>
                      <a:pt x="4688" y="20113"/>
                    </a:lnTo>
                    <a:lnTo>
                      <a:pt x="5135" y="20356"/>
                    </a:lnTo>
                    <a:lnTo>
                      <a:pt x="5609" y="20573"/>
                    </a:lnTo>
                    <a:lnTo>
                      <a:pt x="6084" y="20789"/>
                    </a:lnTo>
                    <a:lnTo>
                      <a:pt x="6558" y="20978"/>
                    </a:lnTo>
                    <a:lnTo>
                      <a:pt x="7060" y="21167"/>
                    </a:lnTo>
                    <a:lnTo>
                      <a:pt x="7591" y="21303"/>
                    </a:lnTo>
                    <a:lnTo>
                      <a:pt x="8121" y="21411"/>
                    </a:lnTo>
                    <a:lnTo>
                      <a:pt x="8679" y="21492"/>
                    </a:lnTo>
                    <a:lnTo>
                      <a:pt x="9237" y="21546"/>
                    </a:lnTo>
                    <a:lnTo>
                      <a:pt x="9823" y="21600"/>
                    </a:lnTo>
                    <a:lnTo>
                      <a:pt x="10409" y="21600"/>
                    </a:lnTo>
                    <a:close/>
                    <a:moveTo>
                      <a:pt x="10409" y="21600"/>
                    </a:moveTo>
                  </a:path>
                </a:pathLst>
              </a:custGeom>
              <a:solidFill>
                <a:srgbClr val="055D44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4" name="Freeform 59"/>
              <p:cNvSpPr>
                <a:spLocks/>
              </p:cNvSpPr>
              <p:nvPr/>
            </p:nvSpPr>
            <p:spPr bwMode="auto">
              <a:xfrm>
                <a:off x="1244" y="180"/>
                <a:ext cx="115" cy="125"/>
              </a:xfrm>
              <a:custGeom>
                <a:avLst/>
                <a:gdLst/>
                <a:ahLst/>
                <a:cxnLst>
                  <a:cxn ang="0">
                    <a:pos x="4797" y="14655"/>
                  </a:cxn>
                  <a:cxn ang="0">
                    <a:pos x="5157" y="16159"/>
                  </a:cxn>
                  <a:cxn ang="0">
                    <a:pos x="5740" y="17444"/>
                  </a:cxn>
                  <a:cxn ang="0">
                    <a:pos x="6544" y="18483"/>
                  </a:cxn>
                  <a:cxn ang="0">
                    <a:pos x="7514" y="19303"/>
                  </a:cxn>
                  <a:cxn ang="0">
                    <a:pos x="8707" y="19877"/>
                  </a:cxn>
                  <a:cxn ang="0">
                    <a:pos x="9982" y="20260"/>
                  </a:cxn>
                  <a:cxn ang="0">
                    <a:pos x="12256" y="20397"/>
                  </a:cxn>
                  <a:cxn ang="0">
                    <a:pos x="14058" y="20151"/>
                  </a:cxn>
                  <a:cxn ang="0">
                    <a:pos x="15528" y="19631"/>
                  </a:cxn>
                  <a:cxn ang="0">
                    <a:pos x="16637" y="18811"/>
                  </a:cxn>
                  <a:cxn ang="0">
                    <a:pos x="17441" y="17799"/>
                  </a:cxn>
                  <a:cxn ang="0">
                    <a:pos x="18134" y="16350"/>
                  </a:cxn>
                  <a:cxn ang="0">
                    <a:pos x="18578" y="13726"/>
                  </a:cxn>
                  <a:cxn ang="0">
                    <a:pos x="18550" y="2762"/>
                  </a:cxn>
                  <a:cxn ang="0">
                    <a:pos x="18356" y="1941"/>
                  </a:cxn>
                  <a:cxn ang="0">
                    <a:pos x="17746" y="1285"/>
                  </a:cxn>
                  <a:cxn ang="0">
                    <a:pos x="16276" y="820"/>
                  </a:cxn>
                  <a:cxn ang="0">
                    <a:pos x="15860" y="519"/>
                  </a:cxn>
                  <a:cxn ang="0">
                    <a:pos x="15944" y="82"/>
                  </a:cxn>
                  <a:cxn ang="0">
                    <a:pos x="17829" y="82"/>
                  </a:cxn>
                  <a:cxn ang="0">
                    <a:pos x="20380" y="82"/>
                  </a:cxn>
                  <a:cxn ang="0">
                    <a:pos x="21461" y="82"/>
                  </a:cxn>
                  <a:cxn ang="0">
                    <a:pos x="21600" y="301"/>
                  </a:cxn>
                  <a:cxn ang="0">
                    <a:pos x="21323" y="766"/>
                  </a:cxn>
                  <a:cxn ang="0">
                    <a:pos x="20380" y="1340"/>
                  </a:cxn>
                  <a:cxn ang="0">
                    <a:pos x="19881" y="2379"/>
                  </a:cxn>
                  <a:cxn ang="0">
                    <a:pos x="19825" y="13015"/>
                  </a:cxn>
                  <a:cxn ang="0">
                    <a:pos x="19631" y="15393"/>
                  </a:cxn>
                  <a:cxn ang="0">
                    <a:pos x="19104" y="17307"/>
                  </a:cxn>
                  <a:cxn ang="0">
                    <a:pos x="18273" y="18838"/>
                  </a:cxn>
                  <a:cxn ang="0">
                    <a:pos x="16942" y="20151"/>
                  </a:cxn>
                  <a:cxn ang="0">
                    <a:pos x="15029" y="21135"/>
                  </a:cxn>
                  <a:cxn ang="0">
                    <a:pos x="12422" y="21573"/>
                  </a:cxn>
                  <a:cxn ang="0">
                    <a:pos x="9622" y="21491"/>
                  </a:cxn>
                  <a:cxn ang="0">
                    <a:pos x="7403" y="21026"/>
                  </a:cxn>
                  <a:cxn ang="0">
                    <a:pos x="5684" y="20233"/>
                  </a:cxn>
                  <a:cxn ang="0">
                    <a:pos x="4381" y="19139"/>
                  </a:cxn>
                  <a:cxn ang="0">
                    <a:pos x="3494" y="17827"/>
                  </a:cxn>
                  <a:cxn ang="0">
                    <a:pos x="2911" y="16323"/>
                  </a:cxn>
                  <a:cxn ang="0">
                    <a:pos x="2551" y="14683"/>
                  </a:cxn>
                  <a:cxn ang="0">
                    <a:pos x="2440" y="2324"/>
                  </a:cxn>
                  <a:cxn ang="0">
                    <a:pos x="2357" y="1777"/>
                  </a:cxn>
                  <a:cxn ang="0">
                    <a:pos x="1664" y="1176"/>
                  </a:cxn>
                  <a:cxn ang="0">
                    <a:pos x="388" y="793"/>
                  </a:cxn>
                  <a:cxn ang="0">
                    <a:pos x="28" y="492"/>
                  </a:cxn>
                  <a:cxn ang="0">
                    <a:pos x="83" y="191"/>
                  </a:cxn>
                  <a:cxn ang="0">
                    <a:pos x="693" y="0"/>
                  </a:cxn>
                  <a:cxn ang="0">
                    <a:pos x="2967" y="137"/>
                  </a:cxn>
                  <a:cxn ang="0">
                    <a:pos x="5767" y="0"/>
                  </a:cxn>
                  <a:cxn ang="0">
                    <a:pos x="6599" y="109"/>
                  </a:cxn>
                  <a:cxn ang="0">
                    <a:pos x="6710" y="301"/>
                  </a:cxn>
                  <a:cxn ang="0">
                    <a:pos x="6405" y="711"/>
                  </a:cxn>
                  <a:cxn ang="0">
                    <a:pos x="5351" y="1066"/>
                  </a:cxn>
                  <a:cxn ang="0">
                    <a:pos x="4825" y="1777"/>
                  </a:cxn>
                  <a:cxn ang="0">
                    <a:pos x="4741" y="13370"/>
                  </a:cxn>
                </a:cxnLst>
                <a:rect l="0" t="0" r="r" b="b"/>
                <a:pathLst>
                  <a:path w="21600" h="21600">
                    <a:moveTo>
                      <a:pt x="4741" y="13370"/>
                    </a:moveTo>
                    <a:lnTo>
                      <a:pt x="4741" y="13808"/>
                    </a:lnTo>
                    <a:lnTo>
                      <a:pt x="4769" y="14245"/>
                    </a:lnTo>
                    <a:lnTo>
                      <a:pt x="4797" y="14655"/>
                    </a:lnTo>
                    <a:lnTo>
                      <a:pt x="4852" y="15065"/>
                    </a:lnTo>
                    <a:lnTo>
                      <a:pt x="4963" y="15448"/>
                    </a:lnTo>
                    <a:lnTo>
                      <a:pt x="5046" y="15804"/>
                    </a:lnTo>
                    <a:lnTo>
                      <a:pt x="5157" y="16159"/>
                    </a:lnTo>
                    <a:lnTo>
                      <a:pt x="5268" y="16514"/>
                    </a:lnTo>
                    <a:lnTo>
                      <a:pt x="5407" y="16815"/>
                    </a:lnTo>
                    <a:lnTo>
                      <a:pt x="5573" y="17143"/>
                    </a:lnTo>
                    <a:lnTo>
                      <a:pt x="5740" y="17444"/>
                    </a:lnTo>
                    <a:lnTo>
                      <a:pt x="5906" y="17717"/>
                    </a:lnTo>
                    <a:lnTo>
                      <a:pt x="6128" y="17991"/>
                    </a:lnTo>
                    <a:lnTo>
                      <a:pt x="6322" y="18237"/>
                    </a:lnTo>
                    <a:lnTo>
                      <a:pt x="6544" y="18483"/>
                    </a:lnTo>
                    <a:lnTo>
                      <a:pt x="6766" y="18702"/>
                    </a:lnTo>
                    <a:lnTo>
                      <a:pt x="6987" y="18921"/>
                    </a:lnTo>
                    <a:lnTo>
                      <a:pt x="7265" y="19112"/>
                    </a:lnTo>
                    <a:lnTo>
                      <a:pt x="7514" y="19303"/>
                    </a:lnTo>
                    <a:lnTo>
                      <a:pt x="7792" y="19440"/>
                    </a:lnTo>
                    <a:lnTo>
                      <a:pt x="8069" y="19631"/>
                    </a:lnTo>
                    <a:lnTo>
                      <a:pt x="8374" y="19768"/>
                    </a:lnTo>
                    <a:lnTo>
                      <a:pt x="8707" y="19877"/>
                    </a:lnTo>
                    <a:lnTo>
                      <a:pt x="8984" y="19987"/>
                    </a:lnTo>
                    <a:lnTo>
                      <a:pt x="9317" y="20096"/>
                    </a:lnTo>
                    <a:lnTo>
                      <a:pt x="9622" y="20178"/>
                    </a:lnTo>
                    <a:lnTo>
                      <a:pt x="9982" y="20260"/>
                    </a:lnTo>
                    <a:lnTo>
                      <a:pt x="10342" y="20315"/>
                    </a:lnTo>
                    <a:lnTo>
                      <a:pt x="11036" y="20397"/>
                    </a:lnTo>
                    <a:lnTo>
                      <a:pt x="11757" y="20424"/>
                    </a:lnTo>
                    <a:lnTo>
                      <a:pt x="12256" y="20397"/>
                    </a:lnTo>
                    <a:lnTo>
                      <a:pt x="12755" y="20370"/>
                    </a:lnTo>
                    <a:lnTo>
                      <a:pt x="13198" y="20315"/>
                    </a:lnTo>
                    <a:lnTo>
                      <a:pt x="13642" y="20260"/>
                    </a:lnTo>
                    <a:lnTo>
                      <a:pt x="14058" y="20151"/>
                    </a:lnTo>
                    <a:lnTo>
                      <a:pt x="14474" y="20042"/>
                    </a:lnTo>
                    <a:lnTo>
                      <a:pt x="14807" y="19905"/>
                    </a:lnTo>
                    <a:lnTo>
                      <a:pt x="15167" y="19768"/>
                    </a:lnTo>
                    <a:lnTo>
                      <a:pt x="15528" y="19631"/>
                    </a:lnTo>
                    <a:lnTo>
                      <a:pt x="15805" y="19413"/>
                    </a:lnTo>
                    <a:lnTo>
                      <a:pt x="16110" y="19249"/>
                    </a:lnTo>
                    <a:lnTo>
                      <a:pt x="16359" y="19057"/>
                    </a:lnTo>
                    <a:lnTo>
                      <a:pt x="16637" y="18811"/>
                    </a:lnTo>
                    <a:lnTo>
                      <a:pt x="16859" y="18592"/>
                    </a:lnTo>
                    <a:lnTo>
                      <a:pt x="17080" y="18319"/>
                    </a:lnTo>
                    <a:lnTo>
                      <a:pt x="17274" y="18073"/>
                    </a:lnTo>
                    <a:lnTo>
                      <a:pt x="17441" y="17799"/>
                    </a:lnTo>
                    <a:lnTo>
                      <a:pt x="17635" y="17553"/>
                    </a:lnTo>
                    <a:lnTo>
                      <a:pt x="17774" y="17253"/>
                    </a:lnTo>
                    <a:lnTo>
                      <a:pt x="17884" y="16952"/>
                    </a:lnTo>
                    <a:lnTo>
                      <a:pt x="18134" y="16350"/>
                    </a:lnTo>
                    <a:lnTo>
                      <a:pt x="18300" y="15722"/>
                    </a:lnTo>
                    <a:lnTo>
                      <a:pt x="18439" y="15065"/>
                    </a:lnTo>
                    <a:lnTo>
                      <a:pt x="18522" y="14409"/>
                    </a:lnTo>
                    <a:lnTo>
                      <a:pt x="18578" y="13726"/>
                    </a:lnTo>
                    <a:lnTo>
                      <a:pt x="18578" y="13042"/>
                    </a:lnTo>
                    <a:lnTo>
                      <a:pt x="18578" y="3281"/>
                    </a:lnTo>
                    <a:lnTo>
                      <a:pt x="18578" y="3008"/>
                    </a:lnTo>
                    <a:lnTo>
                      <a:pt x="18550" y="2762"/>
                    </a:lnTo>
                    <a:lnTo>
                      <a:pt x="18522" y="2543"/>
                    </a:lnTo>
                    <a:lnTo>
                      <a:pt x="18467" y="2297"/>
                    </a:lnTo>
                    <a:lnTo>
                      <a:pt x="18411" y="2133"/>
                    </a:lnTo>
                    <a:lnTo>
                      <a:pt x="18356" y="1941"/>
                    </a:lnTo>
                    <a:lnTo>
                      <a:pt x="18273" y="1805"/>
                    </a:lnTo>
                    <a:lnTo>
                      <a:pt x="18189" y="1668"/>
                    </a:lnTo>
                    <a:lnTo>
                      <a:pt x="17940" y="1476"/>
                    </a:lnTo>
                    <a:lnTo>
                      <a:pt x="17746" y="1285"/>
                    </a:lnTo>
                    <a:lnTo>
                      <a:pt x="17469" y="1176"/>
                    </a:lnTo>
                    <a:lnTo>
                      <a:pt x="17219" y="1066"/>
                    </a:lnTo>
                    <a:lnTo>
                      <a:pt x="16720" y="957"/>
                    </a:lnTo>
                    <a:lnTo>
                      <a:pt x="16276" y="820"/>
                    </a:lnTo>
                    <a:lnTo>
                      <a:pt x="16110" y="738"/>
                    </a:lnTo>
                    <a:lnTo>
                      <a:pt x="15944" y="656"/>
                    </a:lnTo>
                    <a:lnTo>
                      <a:pt x="15916" y="574"/>
                    </a:lnTo>
                    <a:lnTo>
                      <a:pt x="15860" y="519"/>
                    </a:lnTo>
                    <a:lnTo>
                      <a:pt x="15860" y="437"/>
                    </a:lnTo>
                    <a:lnTo>
                      <a:pt x="15833" y="301"/>
                    </a:lnTo>
                    <a:lnTo>
                      <a:pt x="15860" y="191"/>
                    </a:lnTo>
                    <a:lnTo>
                      <a:pt x="15944" y="82"/>
                    </a:lnTo>
                    <a:lnTo>
                      <a:pt x="16054" y="27"/>
                    </a:lnTo>
                    <a:lnTo>
                      <a:pt x="16110" y="0"/>
                    </a:lnTo>
                    <a:lnTo>
                      <a:pt x="16969" y="27"/>
                    </a:lnTo>
                    <a:lnTo>
                      <a:pt x="17829" y="82"/>
                    </a:lnTo>
                    <a:lnTo>
                      <a:pt x="18716" y="109"/>
                    </a:lnTo>
                    <a:lnTo>
                      <a:pt x="19548" y="137"/>
                    </a:lnTo>
                    <a:lnTo>
                      <a:pt x="19964" y="109"/>
                    </a:lnTo>
                    <a:lnTo>
                      <a:pt x="20380" y="82"/>
                    </a:lnTo>
                    <a:lnTo>
                      <a:pt x="20796" y="27"/>
                    </a:lnTo>
                    <a:lnTo>
                      <a:pt x="21212" y="0"/>
                    </a:lnTo>
                    <a:lnTo>
                      <a:pt x="21350" y="27"/>
                    </a:lnTo>
                    <a:lnTo>
                      <a:pt x="21461" y="82"/>
                    </a:lnTo>
                    <a:lnTo>
                      <a:pt x="21517" y="137"/>
                    </a:lnTo>
                    <a:lnTo>
                      <a:pt x="21545" y="191"/>
                    </a:lnTo>
                    <a:lnTo>
                      <a:pt x="21572" y="246"/>
                    </a:lnTo>
                    <a:lnTo>
                      <a:pt x="21600" y="301"/>
                    </a:lnTo>
                    <a:lnTo>
                      <a:pt x="21572" y="492"/>
                    </a:lnTo>
                    <a:lnTo>
                      <a:pt x="21517" y="602"/>
                    </a:lnTo>
                    <a:lnTo>
                      <a:pt x="21434" y="684"/>
                    </a:lnTo>
                    <a:lnTo>
                      <a:pt x="21323" y="766"/>
                    </a:lnTo>
                    <a:lnTo>
                      <a:pt x="21018" y="902"/>
                    </a:lnTo>
                    <a:lnTo>
                      <a:pt x="20685" y="1094"/>
                    </a:lnTo>
                    <a:lnTo>
                      <a:pt x="20546" y="1203"/>
                    </a:lnTo>
                    <a:lnTo>
                      <a:pt x="20380" y="1340"/>
                    </a:lnTo>
                    <a:lnTo>
                      <a:pt x="20241" y="1558"/>
                    </a:lnTo>
                    <a:lnTo>
                      <a:pt x="20075" y="1777"/>
                    </a:lnTo>
                    <a:lnTo>
                      <a:pt x="19964" y="2051"/>
                    </a:lnTo>
                    <a:lnTo>
                      <a:pt x="19881" y="2379"/>
                    </a:lnTo>
                    <a:lnTo>
                      <a:pt x="19825" y="2789"/>
                    </a:lnTo>
                    <a:lnTo>
                      <a:pt x="19825" y="3281"/>
                    </a:lnTo>
                    <a:lnTo>
                      <a:pt x="19825" y="12659"/>
                    </a:lnTo>
                    <a:lnTo>
                      <a:pt x="19825" y="13015"/>
                    </a:lnTo>
                    <a:lnTo>
                      <a:pt x="19825" y="13479"/>
                    </a:lnTo>
                    <a:lnTo>
                      <a:pt x="19798" y="14054"/>
                    </a:lnTo>
                    <a:lnTo>
                      <a:pt x="19742" y="14710"/>
                    </a:lnTo>
                    <a:lnTo>
                      <a:pt x="19631" y="15393"/>
                    </a:lnTo>
                    <a:lnTo>
                      <a:pt x="19465" y="16159"/>
                    </a:lnTo>
                    <a:lnTo>
                      <a:pt x="19382" y="16542"/>
                    </a:lnTo>
                    <a:lnTo>
                      <a:pt x="19271" y="16925"/>
                    </a:lnTo>
                    <a:lnTo>
                      <a:pt x="19104" y="17307"/>
                    </a:lnTo>
                    <a:lnTo>
                      <a:pt x="18938" y="17717"/>
                    </a:lnTo>
                    <a:lnTo>
                      <a:pt x="18744" y="18100"/>
                    </a:lnTo>
                    <a:lnTo>
                      <a:pt x="18494" y="18456"/>
                    </a:lnTo>
                    <a:lnTo>
                      <a:pt x="18273" y="18838"/>
                    </a:lnTo>
                    <a:lnTo>
                      <a:pt x="17968" y="19194"/>
                    </a:lnTo>
                    <a:lnTo>
                      <a:pt x="17690" y="19495"/>
                    </a:lnTo>
                    <a:lnTo>
                      <a:pt x="17330" y="19850"/>
                    </a:lnTo>
                    <a:lnTo>
                      <a:pt x="16942" y="20151"/>
                    </a:lnTo>
                    <a:lnTo>
                      <a:pt x="16498" y="20424"/>
                    </a:lnTo>
                    <a:lnTo>
                      <a:pt x="16082" y="20698"/>
                    </a:lnTo>
                    <a:lnTo>
                      <a:pt x="15583" y="20916"/>
                    </a:lnTo>
                    <a:lnTo>
                      <a:pt x="15029" y="21135"/>
                    </a:lnTo>
                    <a:lnTo>
                      <a:pt x="14446" y="21299"/>
                    </a:lnTo>
                    <a:lnTo>
                      <a:pt x="13808" y="21436"/>
                    </a:lnTo>
                    <a:lnTo>
                      <a:pt x="13143" y="21518"/>
                    </a:lnTo>
                    <a:lnTo>
                      <a:pt x="12422" y="21573"/>
                    </a:lnTo>
                    <a:lnTo>
                      <a:pt x="11618" y="21600"/>
                    </a:lnTo>
                    <a:lnTo>
                      <a:pt x="10925" y="21600"/>
                    </a:lnTo>
                    <a:lnTo>
                      <a:pt x="10259" y="21545"/>
                    </a:lnTo>
                    <a:lnTo>
                      <a:pt x="9622" y="21491"/>
                    </a:lnTo>
                    <a:lnTo>
                      <a:pt x="9012" y="21409"/>
                    </a:lnTo>
                    <a:lnTo>
                      <a:pt x="8457" y="21299"/>
                    </a:lnTo>
                    <a:lnTo>
                      <a:pt x="7902" y="21190"/>
                    </a:lnTo>
                    <a:lnTo>
                      <a:pt x="7403" y="21026"/>
                    </a:lnTo>
                    <a:lnTo>
                      <a:pt x="6932" y="20862"/>
                    </a:lnTo>
                    <a:lnTo>
                      <a:pt x="6488" y="20670"/>
                    </a:lnTo>
                    <a:lnTo>
                      <a:pt x="6100" y="20452"/>
                    </a:lnTo>
                    <a:lnTo>
                      <a:pt x="5684" y="20233"/>
                    </a:lnTo>
                    <a:lnTo>
                      <a:pt x="5324" y="19959"/>
                    </a:lnTo>
                    <a:lnTo>
                      <a:pt x="5019" y="19713"/>
                    </a:lnTo>
                    <a:lnTo>
                      <a:pt x="4686" y="19413"/>
                    </a:lnTo>
                    <a:lnTo>
                      <a:pt x="4381" y="19139"/>
                    </a:lnTo>
                    <a:lnTo>
                      <a:pt x="4131" y="18811"/>
                    </a:lnTo>
                    <a:lnTo>
                      <a:pt x="3910" y="18483"/>
                    </a:lnTo>
                    <a:lnTo>
                      <a:pt x="3688" y="18182"/>
                    </a:lnTo>
                    <a:lnTo>
                      <a:pt x="3494" y="17827"/>
                    </a:lnTo>
                    <a:lnTo>
                      <a:pt x="3300" y="17444"/>
                    </a:lnTo>
                    <a:lnTo>
                      <a:pt x="3161" y="17089"/>
                    </a:lnTo>
                    <a:lnTo>
                      <a:pt x="3022" y="16706"/>
                    </a:lnTo>
                    <a:lnTo>
                      <a:pt x="2911" y="16323"/>
                    </a:lnTo>
                    <a:lnTo>
                      <a:pt x="2773" y="15913"/>
                    </a:lnTo>
                    <a:lnTo>
                      <a:pt x="2690" y="15530"/>
                    </a:lnTo>
                    <a:lnTo>
                      <a:pt x="2634" y="15120"/>
                    </a:lnTo>
                    <a:lnTo>
                      <a:pt x="2551" y="14683"/>
                    </a:lnTo>
                    <a:lnTo>
                      <a:pt x="2523" y="14272"/>
                    </a:lnTo>
                    <a:lnTo>
                      <a:pt x="2468" y="13425"/>
                    </a:lnTo>
                    <a:lnTo>
                      <a:pt x="2440" y="12550"/>
                    </a:lnTo>
                    <a:lnTo>
                      <a:pt x="2440" y="2324"/>
                    </a:lnTo>
                    <a:lnTo>
                      <a:pt x="2440" y="2187"/>
                    </a:lnTo>
                    <a:lnTo>
                      <a:pt x="2412" y="2051"/>
                    </a:lnTo>
                    <a:lnTo>
                      <a:pt x="2385" y="1887"/>
                    </a:lnTo>
                    <a:lnTo>
                      <a:pt x="2357" y="1777"/>
                    </a:lnTo>
                    <a:lnTo>
                      <a:pt x="2218" y="1586"/>
                    </a:lnTo>
                    <a:lnTo>
                      <a:pt x="2052" y="1394"/>
                    </a:lnTo>
                    <a:lnTo>
                      <a:pt x="1885" y="1285"/>
                    </a:lnTo>
                    <a:lnTo>
                      <a:pt x="1664" y="1176"/>
                    </a:lnTo>
                    <a:lnTo>
                      <a:pt x="1442" y="1094"/>
                    </a:lnTo>
                    <a:lnTo>
                      <a:pt x="1220" y="1039"/>
                    </a:lnTo>
                    <a:lnTo>
                      <a:pt x="776" y="902"/>
                    </a:lnTo>
                    <a:lnTo>
                      <a:pt x="388" y="793"/>
                    </a:lnTo>
                    <a:lnTo>
                      <a:pt x="250" y="711"/>
                    </a:lnTo>
                    <a:lnTo>
                      <a:pt x="111" y="602"/>
                    </a:lnTo>
                    <a:lnTo>
                      <a:pt x="55" y="547"/>
                    </a:lnTo>
                    <a:lnTo>
                      <a:pt x="28" y="492"/>
                    </a:lnTo>
                    <a:lnTo>
                      <a:pt x="0" y="383"/>
                    </a:lnTo>
                    <a:lnTo>
                      <a:pt x="0" y="301"/>
                    </a:lnTo>
                    <a:lnTo>
                      <a:pt x="28" y="246"/>
                    </a:lnTo>
                    <a:lnTo>
                      <a:pt x="83" y="191"/>
                    </a:lnTo>
                    <a:lnTo>
                      <a:pt x="166" y="137"/>
                    </a:lnTo>
                    <a:lnTo>
                      <a:pt x="305" y="82"/>
                    </a:lnTo>
                    <a:lnTo>
                      <a:pt x="527" y="27"/>
                    </a:lnTo>
                    <a:lnTo>
                      <a:pt x="693" y="0"/>
                    </a:lnTo>
                    <a:lnTo>
                      <a:pt x="1303" y="27"/>
                    </a:lnTo>
                    <a:lnTo>
                      <a:pt x="1830" y="82"/>
                    </a:lnTo>
                    <a:lnTo>
                      <a:pt x="2385" y="109"/>
                    </a:lnTo>
                    <a:lnTo>
                      <a:pt x="2967" y="137"/>
                    </a:lnTo>
                    <a:lnTo>
                      <a:pt x="3660" y="109"/>
                    </a:lnTo>
                    <a:lnTo>
                      <a:pt x="4353" y="82"/>
                    </a:lnTo>
                    <a:lnTo>
                      <a:pt x="5074" y="27"/>
                    </a:lnTo>
                    <a:lnTo>
                      <a:pt x="5767" y="0"/>
                    </a:lnTo>
                    <a:lnTo>
                      <a:pt x="6017" y="0"/>
                    </a:lnTo>
                    <a:lnTo>
                      <a:pt x="6294" y="27"/>
                    </a:lnTo>
                    <a:lnTo>
                      <a:pt x="6461" y="55"/>
                    </a:lnTo>
                    <a:lnTo>
                      <a:pt x="6599" y="109"/>
                    </a:lnTo>
                    <a:lnTo>
                      <a:pt x="6655" y="164"/>
                    </a:lnTo>
                    <a:lnTo>
                      <a:pt x="6682" y="191"/>
                    </a:lnTo>
                    <a:lnTo>
                      <a:pt x="6710" y="246"/>
                    </a:lnTo>
                    <a:lnTo>
                      <a:pt x="6710" y="301"/>
                    </a:lnTo>
                    <a:lnTo>
                      <a:pt x="6710" y="465"/>
                    </a:lnTo>
                    <a:lnTo>
                      <a:pt x="6627" y="574"/>
                    </a:lnTo>
                    <a:lnTo>
                      <a:pt x="6544" y="629"/>
                    </a:lnTo>
                    <a:lnTo>
                      <a:pt x="6405" y="711"/>
                    </a:lnTo>
                    <a:lnTo>
                      <a:pt x="6100" y="793"/>
                    </a:lnTo>
                    <a:lnTo>
                      <a:pt x="5740" y="875"/>
                    </a:lnTo>
                    <a:lnTo>
                      <a:pt x="5546" y="984"/>
                    </a:lnTo>
                    <a:lnTo>
                      <a:pt x="5351" y="1066"/>
                    </a:lnTo>
                    <a:lnTo>
                      <a:pt x="5185" y="1176"/>
                    </a:lnTo>
                    <a:lnTo>
                      <a:pt x="5046" y="1340"/>
                    </a:lnTo>
                    <a:lnTo>
                      <a:pt x="4908" y="1558"/>
                    </a:lnTo>
                    <a:lnTo>
                      <a:pt x="4825" y="1777"/>
                    </a:lnTo>
                    <a:lnTo>
                      <a:pt x="4741" y="2105"/>
                    </a:lnTo>
                    <a:lnTo>
                      <a:pt x="4741" y="2488"/>
                    </a:lnTo>
                    <a:lnTo>
                      <a:pt x="4741" y="13370"/>
                    </a:lnTo>
                    <a:close/>
                    <a:moveTo>
                      <a:pt x="4741" y="13370"/>
                    </a:moveTo>
                  </a:path>
                </a:pathLst>
              </a:custGeom>
              <a:solidFill>
                <a:srgbClr val="055D44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5" name="Freeform 60"/>
              <p:cNvSpPr>
                <a:spLocks/>
              </p:cNvSpPr>
              <p:nvPr/>
            </p:nvSpPr>
            <p:spPr bwMode="auto">
              <a:xfrm>
                <a:off x="1366" y="180"/>
                <a:ext cx="100" cy="125"/>
              </a:xfrm>
              <a:custGeom>
                <a:avLst/>
                <a:gdLst/>
                <a:ahLst/>
                <a:cxnLst>
                  <a:cxn ang="0">
                    <a:pos x="9512" y="2317"/>
                  </a:cxn>
                  <a:cxn ang="0">
                    <a:pos x="9384" y="1821"/>
                  </a:cxn>
                  <a:cxn ang="0">
                    <a:pos x="9225" y="1710"/>
                  </a:cxn>
                  <a:cxn ang="0">
                    <a:pos x="3022" y="1738"/>
                  </a:cxn>
                  <a:cxn ang="0">
                    <a:pos x="2227" y="1876"/>
                  </a:cxn>
                  <a:cxn ang="0">
                    <a:pos x="1750" y="2152"/>
                  </a:cxn>
                  <a:cxn ang="0">
                    <a:pos x="1400" y="2621"/>
                  </a:cxn>
                  <a:cxn ang="0">
                    <a:pos x="923" y="3807"/>
                  </a:cxn>
                  <a:cxn ang="0">
                    <a:pos x="700" y="4386"/>
                  </a:cxn>
                  <a:cxn ang="0">
                    <a:pos x="350" y="4497"/>
                  </a:cxn>
                  <a:cxn ang="0">
                    <a:pos x="127" y="4441"/>
                  </a:cxn>
                  <a:cxn ang="0">
                    <a:pos x="0" y="4138"/>
                  </a:cxn>
                  <a:cxn ang="0">
                    <a:pos x="445" y="469"/>
                  </a:cxn>
                  <a:cxn ang="0">
                    <a:pos x="700" y="83"/>
                  </a:cxn>
                  <a:cxn ang="0">
                    <a:pos x="986" y="0"/>
                  </a:cxn>
                  <a:cxn ang="0">
                    <a:pos x="4040" y="55"/>
                  </a:cxn>
                  <a:cxn ang="0">
                    <a:pos x="7603" y="110"/>
                  </a:cxn>
                  <a:cxn ang="0">
                    <a:pos x="12756" y="138"/>
                  </a:cxn>
                  <a:cxn ang="0">
                    <a:pos x="17560" y="83"/>
                  </a:cxn>
                  <a:cxn ang="0">
                    <a:pos x="20105" y="28"/>
                  </a:cxn>
                  <a:cxn ang="0">
                    <a:pos x="20932" y="55"/>
                  </a:cxn>
                  <a:cxn ang="0">
                    <a:pos x="21314" y="303"/>
                  </a:cxn>
                  <a:cxn ang="0">
                    <a:pos x="21441" y="883"/>
                  </a:cxn>
                  <a:cxn ang="0">
                    <a:pos x="21600" y="3779"/>
                  </a:cxn>
                  <a:cxn ang="0">
                    <a:pos x="21377" y="3972"/>
                  </a:cxn>
                  <a:cxn ang="0">
                    <a:pos x="21059" y="3972"/>
                  </a:cxn>
                  <a:cxn ang="0">
                    <a:pos x="20805" y="3807"/>
                  </a:cxn>
                  <a:cxn ang="0">
                    <a:pos x="20614" y="2869"/>
                  </a:cxn>
                  <a:cxn ang="0">
                    <a:pos x="20296" y="2262"/>
                  </a:cxn>
                  <a:cxn ang="0">
                    <a:pos x="19787" y="1931"/>
                  </a:cxn>
                  <a:cxn ang="0">
                    <a:pos x="18960" y="1738"/>
                  </a:cxn>
                  <a:cxn ang="0">
                    <a:pos x="13043" y="1710"/>
                  </a:cxn>
                  <a:cxn ang="0">
                    <a:pos x="12438" y="1766"/>
                  </a:cxn>
                  <a:cxn ang="0">
                    <a:pos x="12247" y="1931"/>
                  </a:cxn>
                  <a:cxn ang="0">
                    <a:pos x="12216" y="2290"/>
                  </a:cxn>
                  <a:cxn ang="0">
                    <a:pos x="12216" y="18759"/>
                  </a:cxn>
                  <a:cxn ang="0">
                    <a:pos x="12470" y="19862"/>
                  </a:cxn>
                  <a:cxn ang="0">
                    <a:pos x="13075" y="20414"/>
                  </a:cxn>
                  <a:cxn ang="0">
                    <a:pos x="14061" y="20690"/>
                  </a:cxn>
                  <a:cxn ang="0">
                    <a:pos x="14792" y="20966"/>
                  </a:cxn>
                  <a:cxn ang="0">
                    <a:pos x="14920" y="21131"/>
                  </a:cxn>
                  <a:cxn ang="0">
                    <a:pos x="14888" y="21490"/>
                  </a:cxn>
                  <a:cxn ang="0">
                    <a:pos x="14729" y="21600"/>
                  </a:cxn>
                  <a:cxn ang="0">
                    <a:pos x="13329" y="21545"/>
                  </a:cxn>
                  <a:cxn ang="0">
                    <a:pos x="9639" y="21517"/>
                  </a:cxn>
                  <a:cxn ang="0">
                    <a:pos x="7253" y="21600"/>
                  </a:cxn>
                  <a:cxn ang="0">
                    <a:pos x="6967" y="21572"/>
                  </a:cxn>
                  <a:cxn ang="0">
                    <a:pos x="6871" y="21214"/>
                  </a:cxn>
                  <a:cxn ang="0">
                    <a:pos x="7094" y="20910"/>
                  </a:cxn>
                  <a:cxn ang="0">
                    <a:pos x="8176" y="20497"/>
                  </a:cxn>
                  <a:cxn ang="0">
                    <a:pos x="8875" y="20138"/>
                  </a:cxn>
                  <a:cxn ang="0">
                    <a:pos x="9384" y="19531"/>
                  </a:cxn>
                  <a:cxn ang="0">
                    <a:pos x="9480" y="3117"/>
                  </a:cxn>
                </a:cxnLst>
                <a:rect l="0" t="0" r="r" b="b"/>
                <a:pathLst>
                  <a:path w="21600" h="21600">
                    <a:moveTo>
                      <a:pt x="9480" y="3117"/>
                    </a:moveTo>
                    <a:lnTo>
                      <a:pt x="9512" y="2786"/>
                    </a:lnTo>
                    <a:lnTo>
                      <a:pt x="9512" y="2317"/>
                    </a:lnTo>
                    <a:lnTo>
                      <a:pt x="9480" y="2097"/>
                    </a:lnTo>
                    <a:lnTo>
                      <a:pt x="9416" y="1903"/>
                    </a:lnTo>
                    <a:lnTo>
                      <a:pt x="9384" y="1821"/>
                    </a:lnTo>
                    <a:lnTo>
                      <a:pt x="9353" y="1766"/>
                    </a:lnTo>
                    <a:lnTo>
                      <a:pt x="9289" y="1738"/>
                    </a:lnTo>
                    <a:lnTo>
                      <a:pt x="9225" y="1710"/>
                    </a:lnTo>
                    <a:lnTo>
                      <a:pt x="3722" y="1710"/>
                    </a:lnTo>
                    <a:lnTo>
                      <a:pt x="3340" y="1738"/>
                    </a:lnTo>
                    <a:lnTo>
                      <a:pt x="3022" y="1738"/>
                    </a:lnTo>
                    <a:lnTo>
                      <a:pt x="2704" y="1766"/>
                    </a:lnTo>
                    <a:lnTo>
                      <a:pt x="2481" y="1821"/>
                    </a:lnTo>
                    <a:lnTo>
                      <a:pt x="2227" y="1876"/>
                    </a:lnTo>
                    <a:lnTo>
                      <a:pt x="2036" y="1931"/>
                    </a:lnTo>
                    <a:lnTo>
                      <a:pt x="1909" y="2041"/>
                    </a:lnTo>
                    <a:lnTo>
                      <a:pt x="1750" y="2152"/>
                    </a:lnTo>
                    <a:lnTo>
                      <a:pt x="1622" y="2290"/>
                    </a:lnTo>
                    <a:lnTo>
                      <a:pt x="1495" y="2428"/>
                    </a:lnTo>
                    <a:lnTo>
                      <a:pt x="1400" y="2621"/>
                    </a:lnTo>
                    <a:lnTo>
                      <a:pt x="1304" y="2786"/>
                    </a:lnTo>
                    <a:lnTo>
                      <a:pt x="1145" y="3255"/>
                    </a:lnTo>
                    <a:lnTo>
                      <a:pt x="923" y="3807"/>
                    </a:lnTo>
                    <a:lnTo>
                      <a:pt x="827" y="4083"/>
                    </a:lnTo>
                    <a:lnTo>
                      <a:pt x="763" y="4303"/>
                    </a:lnTo>
                    <a:lnTo>
                      <a:pt x="700" y="4386"/>
                    </a:lnTo>
                    <a:lnTo>
                      <a:pt x="604" y="4441"/>
                    </a:lnTo>
                    <a:lnTo>
                      <a:pt x="509" y="4497"/>
                    </a:lnTo>
                    <a:lnTo>
                      <a:pt x="350" y="4497"/>
                    </a:lnTo>
                    <a:lnTo>
                      <a:pt x="254" y="4497"/>
                    </a:lnTo>
                    <a:lnTo>
                      <a:pt x="191" y="4469"/>
                    </a:lnTo>
                    <a:lnTo>
                      <a:pt x="127" y="4441"/>
                    </a:lnTo>
                    <a:lnTo>
                      <a:pt x="95" y="4386"/>
                    </a:lnTo>
                    <a:lnTo>
                      <a:pt x="0" y="4276"/>
                    </a:lnTo>
                    <a:lnTo>
                      <a:pt x="0" y="4138"/>
                    </a:lnTo>
                    <a:lnTo>
                      <a:pt x="350" y="1214"/>
                    </a:lnTo>
                    <a:lnTo>
                      <a:pt x="382" y="855"/>
                    </a:lnTo>
                    <a:lnTo>
                      <a:pt x="445" y="469"/>
                    </a:lnTo>
                    <a:lnTo>
                      <a:pt x="541" y="276"/>
                    </a:lnTo>
                    <a:lnTo>
                      <a:pt x="636" y="138"/>
                    </a:lnTo>
                    <a:lnTo>
                      <a:pt x="700" y="83"/>
                    </a:lnTo>
                    <a:lnTo>
                      <a:pt x="795" y="55"/>
                    </a:lnTo>
                    <a:lnTo>
                      <a:pt x="891" y="28"/>
                    </a:lnTo>
                    <a:lnTo>
                      <a:pt x="986" y="0"/>
                    </a:lnTo>
                    <a:lnTo>
                      <a:pt x="2004" y="28"/>
                    </a:lnTo>
                    <a:lnTo>
                      <a:pt x="3022" y="28"/>
                    </a:lnTo>
                    <a:lnTo>
                      <a:pt x="4040" y="55"/>
                    </a:lnTo>
                    <a:lnTo>
                      <a:pt x="5122" y="83"/>
                    </a:lnTo>
                    <a:lnTo>
                      <a:pt x="6330" y="83"/>
                    </a:lnTo>
                    <a:lnTo>
                      <a:pt x="7603" y="110"/>
                    </a:lnTo>
                    <a:lnTo>
                      <a:pt x="9034" y="138"/>
                    </a:lnTo>
                    <a:lnTo>
                      <a:pt x="10593" y="138"/>
                    </a:lnTo>
                    <a:lnTo>
                      <a:pt x="12756" y="138"/>
                    </a:lnTo>
                    <a:lnTo>
                      <a:pt x="14601" y="110"/>
                    </a:lnTo>
                    <a:lnTo>
                      <a:pt x="16224" y="83"/>
                    </a:lnTo>
                    <a:lnTo>
                      <a:pt x="17560" y="83"/>
                    </a:lnTo>
                    <a:lnTo>
                      <a:pt x="18673" y="55"/>
                    </a:lnTo>
                    <a:lnTo>
                      <a:pt x="19500" y="28"/>
                    </a:lnTo>
                    <a:lnTo>
                      <a:pt x="20105" y="28"/>
                    </a:lnTo>
                    <a:lnTo>
                      <a:pt x="20518" y="0"/>
                    </a:lnTo>
                    <a:lnTo>
                      <a:pt x="20741" y="28"/>
                    </a:lnTo>
                    <a:lnTo>
                      <a:pt x="20932" y="55"/>
                    </a:lnTo>
                    <a:lnTo>
                      <a:pt x="21123" y="110"/>
                    </a:lnTo>
                    <a:lnTo>
                      <a:pt x="21218" y="193"/>
                    </a:lnTo>
                    <a:lnTo>
                      <a:pt x="21314" y="303"/>
                    </a:lnTo>
                    <a:lnTo>
                      <a:pt x="21377" y="469"/>
                    </a:lnTo>
                    <a:lnTo>
                      <a:pt x="21409" y="662"/>
                    </a:lnTo>
                    <a:lnTo>
                      <a:pt x="21441" y="883"/>
                    </a:lnTo>
                    <a:lnTo>
                      <a:pt x="21568" y="3310"/>
                    </a:lnTo>
                    <a:lnTo>
                      <a:pt x="21600" y="3559"/>
                    </a:lnTo>
                    <a:lnTo>
                      <a:pt x="21600" y="3779"/>
                    </a:lnTo>
                    <a:lnTo>
                      <a:pt x="21536" y="3862"/>
                    </a:lnTo>
                    <a:lnTo>
                      <a:pt x="21473" y="3945"/>
                    </a:lnTo>
                    <a:lnTo>
                      <a:pt x="21377" y="3972"/>
                    </a:lnTo>
                    <a:lnTo>
                      <a:pt x="21218" y="4000"/>
                    </a:lnTo>
                    <a:lnTo>
                      <a:pt x="21123" y="4000"/>
                    </a:lnTo>
                    <a:lnTo>
                      <a:pt x="21059" y="3972"/>
                    </a:lnTo>
                    <a:lnTo>
                      <a:pt x="20932" y="3945"/>
                    </a:lnTo>
                    <a:lnTo>
                      <a:pt x="20868" y="3917"/>
                    </a:lnTo>
                    <a:lnTo>
                      <a:pt x="20805" y="3807"/>
                    </a:lnTo>
                    <a:lnTo>
                      <a:pt x="20741" y="3669"/>
                    </a:lnTo>
                    <a:lnTo>
                      <a:pt x="20677" y="3283"/>
                    </a:lnTo>
                    <a:lnTo>
                      <a:pt x="20614" y="2869"/>
                    </a:lnTo>
                    <a:lnTo>
                      <a:pt x="20582" y="2648"/>
                    </a:lnTo>
                    <a:lnTo>
                      <a:pt x="20487" y="2428"/>
                    </a:lnTo>
                    <a:lnTo>
                      <a:pt x="20296" y="2262"/>
                    </a:lnTo>
                    <a:lnTo>
                      <a:pt x="20105" y="2097"/>
                    </a:lnTo>
                    <a:lnTo>
                      <a:pt x="19978" y="2014"/>
                    </a:lnTo>
                    <a:lnTo>
                      <a:pt x="19787" y="1931"/>
                    </a:lnTo>
                    <a:lnTo>
                      <a:pt x="19628" y="1876"/>
                    </a:lnTo>
                    <a:lnTo>
                      <a:pt x="19437" y="1821"/>
                    </a:lnTo>
                    <a:lnTo>
                      <a:pt x="18960" y="1738"/>
                    </a:lnTo>
                    <a:lnTo>
                      <a:pt x="18355" y="1710"/>
                    </a:lnTo>
                    <a:lnTo>
                      <a:pt x="13520" y="1710"/>
                    </a:lnTo>
                    <a:lnTo>
                      <a:pt x="13043" y="1710"/>
                    </a:lnTo>
                    <a:lnTo>
                      <a:pt x="12693" y="1738"/>
                    </a:lnTo>
                    <a:lnTo>
                      <a:pt x="12534" y="1738"/>
                    </a:lnTo>
                    <a:lnTo>
                      <a:pt x="12438" y="1766"/>
                    </a:lnTo>
                    <a:lnTo>
                      <a:pt x="12343" y="1793"/>
                    </a:lnTo>
                    <a:lnTo>
                      <a:pt x="12311" y="1848"/>
                    </a:lnTo>
                    <a:lnTo>
                      <a:pt x="12247" y="1931"/>
                    </a:lnTo>
                    <a:lnTo>
                      <a:pt x="12216" y="2041"/>
                    </a:lnTo>
                    <a:lnTo>
                      <a:pt x="12216" y="2152"/>
                    </a:lnTo>
                    <a:lnTo>
                      <a:pt x="12216" y="2290"/>
                    </a:lnTo>
                    <a:lnTo>
                      <a:pt x="12216" y="2676"/>
                    </a:lnTo>
                    <a:lnTo>
                      <a:pt x="12216" y="3200"/>
                    </a:lnTo>
                    <a:lnTo>
                      <a:pt x="12216" y="18759"/>
                    </a:lnTo>
                    <a:lnTo>
                      <a:pt x="12247" y="19172"/>
                    </a:lnTo>
                    <a:lnTo>
                      <a:pt x="12343" y="19559"/>
                    </a:lnTo>
                    <a:lnTo>
                      <a:pt x="12470" y="19862"/>
                    </a:lnTo>
                    <a:lnTo>
                      <a:pt x="12661" y="20083"/>
                    </a:lnTo>
                    <a:lnTo>
                      <a:pt x="12852" y="20276"/>
                    </a:lnTo>
                    <a:lnTo>
                      <a:pt x="13075" y="20414"/>
                    </a:lnTo>
                    <a:lnTo>
                      <a:pt x="13329" y="20524"/>
                    </a:lnTo>
                    <a:lnTo>
                      <a:pt x="13552" y="20579"/>
                    </a:lnTo>
                    <a:lnTo>
                      <a:pt x="14061" y="20690"/>
                    </a:lnTo>
                    <a:lnTo>
                      <a:pt x="14506" y="20828"/>
                    </a:lnTo>
                    <a:lnTo>
                      <a:pt x="14665" y="20883"/>
                    </a:lnTo>
                    <a:lnTo>
                      <a:pt x="14792" y="20966"/>
                    </a:lnTo>
                    <a:lnTo>
                      <a:pt x="14856" y="21021"/>
                    </a:lnTo>
                    <a:lnTo>
                      <a:pt x="14888" y="21076"/>
                    </a:lnTo>
                    <a:lnTo>
                      <a:pt x="14920" y="21131"/>
                    </a:lnTo>
                    <a:lnTo>
                      <a:pt x="14920" y="21214"/>
                    </a:lnTo>
                    <a:lnTo>
                      <a:pt x="14920" y="21352"/>
                    </a:lnTo>
                    <a:lnTo>
                      <a:pt x="14888" y="21490"/>
                    </a:lnTo>
                    <a:lnTo>
                      <a:pt x="14856" y="21517"/>
                    </a:lnTo>
                    <a:lnTo>
                      <a:pt x="14792" y="21572"/>
                    </a:lnTo>
                    <a:lnTo>
                      <a:pt x="14729" y="21600"/>
                    </a:lnTo>
                    <a:lnTo>
                      <a:pt x="14633" y="21600"/>
                    </a:lnTo>
                    <a:lnTo>
                      <a:pt x="13997" y="21600"/>
                    </a:lnTo>
                    <a:lnTo>
                      <a:pt x="13329" y="21545"/>
                    </a:lnTo>
                    <a:lnTo>
                      <a:pt x="12661" y="21517"/>
                    </a:lnTo>
                    <a:lnTo>
                      <a:pt x="11897" y="21490"/>
                    </a:lnTo>
                    <a:lnTo>
                      <a:pt x="9639" y="21517"/>
                    </a:lnTo>
                    <a:lnTo>
                      <a:pt x="8207" y="21545"/>
                    </a:lnTo>
                    <a:lnTo>
                      <a:pt x="7508" y="21600"/>
                    </a:lnTo>
                    <a:lnTo>
                      <a:pt x="7253" y="21600"/>
                    </a:lnTo>
                    <a:lnTo>
                      <a:pt x="7158" y="21600"/>
                    </a:lnTo>
                    <a:lnTo>
                      <a:pt x="7030" y="21600"/>
                    </a:lnTo>
                    <a:lnTo>
                      <a:pt x="6967" y="21572"/>
                    </a:lnTo>
                    <a:lnTo>
                      <a:pt x="6935" y="21517"/>
                    </a:lnTo>
                    <a:lnTo>
                      <a:pt x="6871" y="21407"/>
                    </a:lnTo>
                    <a:lnTo>
                      <a:pt x="6871" y="21214"/>
                    </a:lnTo>
                    <a:lnTo>
                      <a:pt x="6903" y="21103"/>
                    </a:lnTo>
                    <a:lnTo>
                      <a:pt x="6967" y="20993"/>
                    </a:lnTo>
                    <a:lnTo>
                      <a:pt x="7094" y="20910"/>
                    </a:lnTo>
                    <a:lnTo>
                      <a:pt x="7285" y="20828"/>
                    </a:lnTo>
                    <a:lnTo>
                      <a:pt x="7698" y="20662"/>
                    </a:lnTo>
                    <a:lnTo>
                      <a:pt x="8176" y="20497"/>
                    </a:lnTo>
                    <a:lnTo>
                      <a:pt x="8430" y="20414"/>
                    </a:lnTo>
                    <a:lnTo>
                      <a:pt x="8653" y="20303"/>
                    </a:lnTo>
                    <a:lnTo>
                      <a:pt x="8875" y="20138"/>
                    </a:lnTo>
                    <a:lnTo>
                      <a:pt x="9098" y="19972"/>
                    </a:lnTo>
                    <a:lnTo>
                      <a:pt x="9257" y="19779"/>
                    </a:lnTo>
                    <a:lnTo>
                      <a:pt x="9384" y="19531"/>
                    </a:lnTo>
                    <a:lnTo>
                      <a:pt x="9448" y="19283"/>
                    </a:lnTo>
                    <a:lnTo>
                      <a:pt x="9480" y="18952"/>
                    </a:lnTo>
                    <a:lnTo>
                      <a:pt x="9480" y="3117"/>
                    </a:lnTo>
                    <a:close/>
                    <a:moveTo>
                      <a:pt x="9480" y="3117"/>
                    </a:moveTo>
                  </a:path>
                </a:pathLst>
              </a:custGeom>
              <a:solidFill>
                <a:srgbClr val="055D44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6" name="Freeform 61"/>
              <p:cNvSpPr>
                <a:spLocks/>
              </p:cNvSpPr>
              <p:nvPr/>
            </p:nvSpPr>
            <p:spPr bwMode="auto">
              <a:xfrm>
                <a:off x="1473" y="180"/>
                <a:ext cx="114" cy="125"/>
              </a:xfrm>
              <a:custGeom>
                <a:avLst/>
                <a:gdLst/>
                <a:ahLst/>
                <a:cxnLst>
                  <a:cxn ang="0">
                    <a:pos x="2528" y="2066"/>
                  </a:cxn>
                  <a:cxn ang="0">
                    <a:pos x="1994" y="1240"/>
                  </a:cxn>
                  <a:cxn ang="0">
                    <a:pos x="815" y="771"/>
                  </a:cxn>
                  <a:cxn ang="0">
                    <a:pos x="56" y="496"/>
                  </a:cxn>
                  <a:cxn ang="0">
                    <a:pos x="0" y="220"/>
                  </a:cxn>
                  <a:cxn ang="0">
                    <a:pos x="281" y="28"/>
                  </a:cxn>
                  <a:cxn ang="0">
                    <a:pos x="2921" y="110"/>
                  </a:cxn>
                  <a:cxn ang="0">
                    <a:pos x="5842" y="28"/>
                  </a:cxn>
                  <a:cxn ang="0">
                    <a:pos x="6938" y="83"/>
                  </a:cxn>
                  <a:cxn ang="0">
                    <a:pos x="7078" y="441"/>
                  </a:cxn>
                  <a:cxn ang="0">
                    <a:pos x="6432" y="689"/>
                  </a:cxn>
                  <a:cxn ang="0">
                    <a:pos x="5421" y="1185"/>
                  </a:cxn>
                  <a:cxn ang="0">
                    <a:pos x="4944" y="2204"/>
                  </a:cxn>
                  <a:cxn ang="0">
                    <a:pos x="4972" y="9643"/>
                  </a:cxn>
                  <a:cxn ang="0">
                    <a:pos x="5365" y="9781"/>
                  </a:cxn>
                  <a:cxn ang="0">
                    <a:pos x="16460" y="9698"/>
                  </a:cxn>
                  <a:cxn ang="0">
                    <a:pos x="16572" y="9092"/>
                  </a:cxn>
                  <a:cxn ang="0">
                    <a:pos x="16460" y="1929"/>
                  </a:cxn>
                  <a:cxn ang="0">
                    <a:pos x="15870" y="1157"/>
                  </a:cxn>
                  <a:cxn ang="0">
                    <a:pos x="14634" y="689"/>
                  </a:cxn>
                  <a:cxn ang="0">
                    <a:pos x="14297" y="303"/>
                  </a:cxn>
                  <a:cxn ang="0">
                    <a:pos x="14381" y="83"/>
                  </a:cxn>
                  <a:cxn ang="0">
                    <a:pos x="14831" y="0"/>
                  </a:cxn>
                  <a:cxn ang="0">
                    <a:pos x="17920" y="138"/>
                  </a:cxn>
                  <a:cxn ang="0">
                    <a:pos x="20055" y="0"/>
                  </a:cxn>
                  <a:cxn ang="0">
                    <a:pos x="20785" y="193"/>
                  </a:cxn>
                  <a:cxn ang="0">
                    <a:pos x="20898" y="523"/>
                  </a:cxn>
                  <a:cxn ang="0">
                    <a:pos x="20561" y="744"/>
                  </a:cxn>
                  <a:cxn ang="0">
                    <a:pos x="19521" y="1157"/>
                  </a:cxn>
                  <a:cxn ang="0">
                    <a:pos x="18960" y="1929"/>
                  </a:cxn>
                  <a:cxn ang="0">
                    <a:pos x="18904" y="18983"/>
                  </a:cxn>
                  <a:cxn ang="0">
                    <a:pos x="19072" y="19644"/>
                  </a:cxn>
                  <a:cxn ang="0">
                    <a:pos x="19493" y="20167"/>
                  </a:cxn>
                  <a:cxn ang="0">
                    <a:pos x="20757" y="20691"/>
                  </a:cxn>
                  <a:cxn ang="0">
                    <a:pos x="21544" y="21021"/>
                  </a:cxn>
                  <a:cxn ang="0">
                    <a:pos x="21572" y="21324"/>
                  </a:cxn>
                  <a:cxn ang="0">
                    <a:pos x="21347" y="21572"/>
                  </a:cxn>
                  <a:cxn ang="0">
                    <a:pos x="19269" y="21490"/>
                  </a:cxn>
                  <a:cxn ang="0">
                    <a:pos x="15645" y="21572"/>
                  </a:cxn>
                  <a:cxn ang="0">
                    <a:pos x="14578" y="21517"/>
                  </a:cxn>
                  <a:cxn ang="0">
                    <a:pos x="14437" y="21077"/>
                  </a:cxn>
                  <a:cxn ang="0">
                    <a:pos x="15083" y="20663"/>
                  </a:cxn>
                  <a:cxn ang="0">
                    <a:pos x="16067" y="20167"/>
                  </a:cxn>
                  <a:cxn ang="0">
                    <a:pos x="16544" y="19313"/>
                  </a:cxn>
                  <a:cxn ang="0">
                    <a:pos x="16572" y="11076"/>
                  </a:cxn>
                  <a:cxn ang="0">
                    <a:pos x="16291" y="10883"/>
                  </a:cxn>
                  <a:cxn ang="0">
                    <a:pos x="5000" y="10938"/>
                  </a:cxn>
                  <a:cxn ang="0">
                    <a:pos x="4915" y="18983"/>
                  </a:cxn>
                  <a:cxn ang="0">
                    <a:pos x="5028" y="19644"/>
                  </a:cxn>
                  <a:cxn ang="0">
                    <a:pos x="5365" y="20085"/>
                  </a:cxn>
                  <a:cxn ang="0">
                    <a:pos x="6348" y="20581"/>
                  </a:cxn>
                  <a:cxn ang="0">
                    <a:pos x="7640" y="21049"/>
                  </a:cxn>
                  <a:cxn ang="0">
                    <a:pos x="7752" y="21352"/>
                  </a:cxn>
                  <a:cxn ang="0">
                    <a:pos x="7331" y="21572"/>
                  </a:cxn>
                  <a:cxn ang="0">
                    <a:pos x="3174" y="21462"/>
                  </a:cxn>
                  <a:cxn ang="0">
                    <a:pos x="590" y="21572"/>
                  </a:cxn>
                  <a:cxn ang="0">
                    <a:pos x="365" y="21462"/>
                  </a:cxn>
                  <a:cxn ang="0">
                    <a:pos x="365" y="20884"/>
                  </a:cxn>
                  <a:cxn ang="0">
                    <a:pos x="1433" y="20498"/>
                  </a:cxn>
                  <a:cxn ang="0">
                    <a:pos x="2219" y="19837"/>
                  </a:cxn>
                  <a:cxn ang="0">
                    <a:pos x="2584" y="18239"/>
                  </a:cxn>
                </a:cxnLst>
                <a:rect l="0" t="0" r="r" b="b"/>
                <a:pathLst>
                  <a:path w="21600" h="21600">
                    <a:moveTo>
                      <a:pt x="2584" y="2617"/>
                    </a:moveTo>
                    <a:lnTo>
                      <a:pt x="2584" y="2397"/>
                    </a:lnTo>
                    <a:lnTo>
                      <a:pt x="2556" y="2232"/>
                    </a:lnTo>
                    <a:lnTo>
                      <a:pt x="2528" y="2066"/>
                    </a:lnTo>
                    <a:lnTo>
                      <a:pt x="2500" y="1901"/>
                    </a:lnTo>
                    <a:lnTo>
                      <a:pt x="2331" y="1626"/>
                    </a:lnTo>
                    <a:lnTo>
                      <a:pt x="2191" y="1405"/>
                    </a:lnTo>
                    <a:lnTo>
                      <a:pt x="1994" y="1240"/>
                    </a:lnTo>
                    <a:lnTo>
                      <a:pt x="1770" y="1102"/>
                    </a:lnTo>
                    <a:lnTo>
                      <a:pt x="1545" y="992"/>
                    </a:lnTo>
                    <a:lnTo>
                      <a:pt x="1292" y="882"/>
                    </a:lnTo>
                    <a:lnTo>
                      <a:pt x="815" y="771"/>
                    </a:lnTo>
                    <a:lnTo>
                      <a:pt x="421" y="661"/>
                    </a:lnTo>
                    <a:lnTo>
                      <a:pt x="225" y="606"/>
                    </a:lnTo>
                    <a:lnTo>
                      <a:pt x="112" y="551"/>
                    </a:lnTo>
                    <a:lnTo>
                      <a:pt x="56" y="496"/>
                    </a:lnTo>
                    <a:lnTo>
                      <a:pt x="28" y="441"/>
                    </a:lnTo>
                    <a:lnTo>
                      <a:pt x="0" y="386"/>
                    </a:lnTo>
                    <a:lnTo>
                      <a:pt x="0" y="303"/>
                    </a:lnTo>
                    <a:lnTo>
                      <a:pt x="0" y="220"/>
                    </a:lnTo>
                    <a:lnTo>
                      <a:pt x="56" y="165"/>
                    </a:lnTo>
                    <a:lnTo>
                      <a:pt x="84" y="110"/>
                    </a:lnTo>
                    <a:lnTo>
                      <a:pt x="140" y="83"/>
                    </a:lnTo>
                    <a:lnTo>
                      <a:pt x="281" y="28"/>
                    </a:lnTo>
                    <a:lnTo>
                      <a:pt x="449" y="0"/>
                    </a:lnTo>
                    <a:lnTo>
                      <a:pt x="1264" y="28"/>
                    </a:lnTo>
                    <a:lnTo>
                      <a:pt x="2107" y="83"/>
                    </a:lnTo>
                    <a:lnTo>
                      <a:pt x="2921" y="110"/>
                    </a:lnTo>
                    <a:lnTo>
                      <a:pt x="3764" y="138"/>
                    </a:lnTo>
                    <a:lnTo>
                      <a:pt x="4438" y="110"/>
                    </a:lnTo>
                    <a:lnTo>
                      <a:pt x="5168" y="83"/>
                    </a:lnTo>
                    <a:lnTo>
                      <a:pt x="5842" y="28"/>
                    </a:lnTo>
                    <a:lnTo>
                      <a:pt x="6517" y="0"/>
                    </a:lnTo>
                    <a:lnTo>
                      <a:pt x="6685" y="28"/>
                    </a:lnTo>
                    <a:lnTo>
                      <a:pt x="6854" y="55"/>
                    </a:lnTo>
                    <a:lnTo>
                      <a:pt x="6938" y="83"/>
                    </a:lnTo>
                    <a:lnTo>
                      <a:pt x="7022" y="110"/>
                    </a:lnTo>
                    <a:lnTo>
                      <a:pt x="7078" y="220"/>
                    </a:lnTo>
                    <a:lnTo>
                      <a:pt x="7106" y="303"/>
                    </a:lnTo>
                    <a:lnTo>
                      <a:pt x="7078" y="441"/>
                    </a:lnTo>
                    <a:lnTo>
                      <a:pt x="7022" y="496"/>
                    </a:lnTo>
                    <a:lnTo>
                      <a:pt x="6910" y="551"/>
                    </a:lnTo>
                    <a:lnTo>
                      <a:pt x="6769" y="606"/>
                    </a:lnTo>
                    <a:lnTo>
                      <a:pt x="6432" y="689"/>
                    </a:lnTo>
                    <a:lnTo>
                      <a:pt x="6011" y="827"/>
                    </a:lnTo>
                    <a:lnTo>
                      <a:pt x="5814" y="909"/>
                    </a:lnTo>
                    <a:lnTo>
                      <a:pt x="5590" y="1047"/>
                    </a:lnTo>
                    <a:lnTo>
                      <a:pt x="5421" y="1185"/>
                    </a:lnTo>
                    <a:lnTo>
                      <a:pt x="5253" y="1350"/>
                    </a:lnTo>
                    <a:lnTo>
                      <a:pt x="5112" y="1598"/>
                    </a:lnTo>
                    <a:lnTo>
                      <a:pt x="5000" y="1873"/>
                    </a:lnTo>
                    <a:lnTo>
                      <a:pt x="4944" y="2204"/>
                    </a:lnTo>
                    <a:lnTo>
                      <a:pt x="4915" y="2617"/>
                    </a:lnTo>
                    <a:lnTo>
                      <a:pt x="4915" y="9202"/>
                    </a:lnTo>
                    <a:lnTo>
                      <a:pt x="4915" y="9478"/>
                    </a:lnTo>
                    <a:lnTo>
                      <a:pt x="4972" y="9643"/>
                    </a:lnTo>
                    <a:lnTo>
                      <a:pt x="5028" y="9698"/>
                    </a:lnTo>
                    <a:lnTo>
                      <a:pt x="5084" y="9753"/>
                    </a:lnTo>
                    <a:lnTo>
                      <a:pt x="5224" y="9753"/>
                    </a:lnTo>
                    <a:lnTo>
                      <a:pt x="5365" y="9781"/>
                    </a:lnTo>
                    <a:lnTo>
                      <a:pt x="16291" y="9781"/>
                    </a:lnTo>
                    <a:lnTo>
                      <a:pt x="16376" y="9753"/>
                    </a:lnTo>
                    <a:lnTo>
                      <a:pt x="16404" y="9726"/>
                    </a:lnTo>
                    <a:lnTo>
                      <a:pt x="16460" y="9698"/>
                    </a:lnTo>
                    <a:lnTo>
                      <a:pt x="16488" y="9643"/>
                    </a:lnTo>
                    <a:lnTo>
                      <a:pt x="16544" y="9533"/>
                    </a:lnTo>
                    <a:lnTo>
                      <a:pt x="16544" y="9395"/>
                    </a:lnTo>
                    <a:lnTo>
                      <a:pt x="16572" y="9092"/>
                    </a:lnTo>
                    <a:lnTo>
                      <a:pt x="16572" y="8899"/>
                    </a:lnTo>
                    <a:lnTo>
                      <a:pt x="16572" y="2617"/>
                    </a:lnTo>
                    <a:lnTo>
                      <a:pt x="16544" y="2232"/>
                    </a:lnTo>
                    <a:lnTo>
                      <a:pt x="16460" y="1929"/>
                    </a:lnTo>
                    <a:lnTo>
                      <a:pt x="16376" y="1681"/>
                    </a:lnTo>
                    <a:lnTo>
                      <a:pt x="16207" y="1488"/>
                    </a:lnTo>
                    <a:lnTo>
                      <a:pt x="16038" y="1295"/>
                    </a:lnTo>
                    <a:lnTo>
                      <a:pt x="15870" y="1157"/>
                    </a:lnTo>
                    <a:lnTo>
                      <a:pt x="15645" y="1047"/>
                    </a:lnTo>
                    <a:lnTo>
                      <a:pt x="15421" y="964"/>
                    </a:lnTo>
                    <a:lnTo>
                      <a:pt x="14999" y="799"/>
                    </a:lnTo>
                    <a:lnTo>
                      <a:pt x="14634" y="689"/>
                    </a:lnTo>
                    <a:lnTo>
                      <a:pt x="14494" y="606"/>
                    </a:lnTo>
                    <a:lnTo>
                      <a:pt x="14409" y="551"/>
                    </a:lnTo>
                    <a:lnTo>
                      <a:pt x="14325" y="441"/>
                    </a:lnTo>
                    <a:lnTo>
                      <a:pt x="14297" y="303"/>
                    </a:lnTo>
                    <a:lnTo>
                      <a:pt x="14297" y="248"/>
                    </a:lnTo>
                    <a:lnTo>
                      <a:pt x="14325" y="193"/>
                    </a:lnTo>
                    <a:lnTo>
                      <a:pt x="14353" y="138"/>
                    </a:lnTo>
                    <a:lnTo>
                      <a:pt x="14381" y="83"/>
                    </a:lnTo>
                    <a:lnTo>
                      <a:pt x="14466" y="55"/>
                    </a:lnTo>
                    <a:lnTo>
                      <a:pt x="14550" y="28"/>
                    </a:lnTo>
                    <a:lnTo>
                      <a:pt x="14662" y="28"/>
                    </a:lnTo>
                    <a:lnTo>
                      <a:pt x="14831" y="0"/>
                    </a:lnTo>
                    <a:lnTo>
                      <a:pt x="15617" y="28"/>
                    </a:lnTo>
                    <a:lnTo>
                      <a:pt x="16516" y="83"/>
                    </a:lnTo>
                    <a:lnTo>
                      <a:pt x="17302" y="110"/>
                    </a:lnTo>
                    <a:lnTo>
                      <a:pt x="17920" y="138"/>
                    </a:lnTo>
                    <a:lnTo>
                      <a:pt x="18651" y="110"/>
                    </a:lnTo>
                    <a:lnTo>
                      <a:pt x="19184" y="83"/>
                    </a:lnTo>
                    <a:lnTo>
                      <a:pt x="19634" y="28"/>
                    </a:lnTo>
                    <a:lnTo>
                      <a:pt x="20055" y="0"/>
                    </a:lnTo>
                    <a:lnTo>
                      <a:pt x="20308" y="28"/>
                    </a:lnTo>
                    <a:lnTo>
                      <a:pt x="20505" y="55"/>
                    </a:lnTo>
                    <a:lnTo>
                      <a:pt x="20673" y="110"/>
                    </a:lnTo>
                    <a:lnTo>
                      <a:pt x="20785" y="193"/>
                    </a:lnTo>
                    <a:lnTo>
                      <a:pt x="20842" y="276"/>
                    </a:lnTo>
                    <a:lnTo>
                      <a:pt x="20870" y="331"/>
                    </a:lnTo>
                    <a:lnTo>
                      <a:pt x="20898" y="441"/>
                    </a:lnTo>
                    <a:lnTo>
                      <a:pt x="20898" y="523"/>
                    </a:lnTo>
                    <a:lnTo>
                      <a:pt x="20870" y="606"/>
                    </a:lnTo>
                    <a:lnTo>
                      <a:pt x="20814" y="661"/>
                    </a:lnTo>
                    <a:lnTo>
                      <a:pt x="20729" y="716"/>
                    </a:lnTo>
                    <a:lnTo>
                      <a:pt x="20561" y="744"/>
                    </a:lnTo>
                    <a:lnTo>
                      <a:pt x="20252" y="827"/>
                    </a:lnTo>
                    <a:lnTo>
                      <a:pt x="19887" y="964"/>
                    </a:lnTo>
                    <a:lnTo>
                      <a:pt x="19718" y="1047"/>
                    </a:lnTo>
                    <a:lnTo>
                      <a:pt x="19521" y="1157"/>
                    </a:lnTo>
                    <a:lnTo>
                      <a:pt x="19353" y="1295"/>
                    </a:lnTo>
                    <a:lnTo>
                      <a:pt x="19212" y="1488"/>
                    </a:lnTo>
                    <a:lnTo>
                      <a:pt x="19072" y="1681"/>
                    </a:lnTo>
                    <a:lnTo>
                      <a:pt x="18960" y="1929"/>
                    </a:lnTo>
                    <a:lnTo>
                      <a:pt x="18904" y="2232"/>
                    </a:lnTo>
                    <a:lnTo>
                      <a:pt x="18875" y="2617"/>
                    </a:lnTo>
                    <a:lnTo>
                      <a:pt x="18875" y="18790"/>
                    </a:lnTo>
                    <a:lnTo>
                      <a:pt x="18904" y="18983"/>
                    </a:lnTo>
                    <a:lnTo>
                      <a:pt x="18904" y="19203"/>
                    </a:lnTo>
                    <a:lnTo>
                      <a:pt x="18932" y="19341"/>
                    </a:lnTo>
                    <a:lnTo>
                      <a:pt x="18988" y="19506"/>
                    </a:lnTo>
                    <a:lnTo>
                      <a:pt x="19072" y="19644"/>
                    </a:lnTo>
                    <a:lnTo>
                      <a:pt x="19156" y="19782"/>
                    </a:lnTo>
                    <a:lnTo>
                      <a:pt x="19212" y="19892"/>
                    </a:lnTo>
                    <a:lnTo>
                      <a:pt x="19325" y="20002"/>
                    </a:lnTo>
                    <a:lnTo>
                      <a:pt x="19493" y="20167"/>
                    </a:lnTo>
                    <a:lnTo>
                      <a:pt x="19746" y="20333"/>
                    </a:lnTo>
                    <a:lnTo>
                      <a:pt x="19999" y="20443"/>
                    </a:lnTo>
                    <a:lnTo>
                      <a:pt x="20252" y="20553"/>
                    </a:lnTo>
                    <a:lnTo>
                      <a:pt x="20757" y="20691"/>
                    </a:lnTo>
                    <a:lnTo>
                      <a:pt x="21207" y="20829"/>
                    </a:lnTo>
                    <a:lnTo>
                      <a:pt x="21347" y="20911"/>
                    </a:lnTo>
                    <a:lnTo>
                      <a:pt x="21488" y="20966"/>
                    </a:lnTo>
                    <a:lnTo>
                      <a:pt x="21544" y="21021"/>
                    </a:lnTo>
                    <a:lnTo>
                      <a:pt x="21572" y="21077"/>
                    </a:lnTo>
                    <a:lnTo>
                      <a:pt x="21600" y="21132"/>
                    </a:lnTo>
                    <a:lnTo>
                      <a:pt x="21600" y="21187"/>
                    </a:lnTo>
                    <a:lnTo>
                      <a:pt x="21572" y="21324"/>
                    </a:lnTo>
                    <a:lnTo>
                      <a:pt x="21516" y="21462"/>
                    </a:lnTo>
                    <a:lnTo>
                      <a:pt x="21460" y="21490"/>
                    </a:lnTo>
                    <a:lnTo>
                      <a:pt x="21403" y="21545"/>
                    </a:lnTo>
                    <a:lnTo>
                      <a:pt x="21347" y="21572"/>
                    </a:lnTo>
                    <a:lnTo>
                      <a:pt x="21291" y="21572"/>
                    </a:lnTo>
                    <a:lnTo>
                      <a:pt x="20673" y="21572"/>
                    </a:lnTo>
                    <a:lnTo>
                      <a:pt x="19971" y="21517"/>
                    </a:lnTo>
                    <a:lnTo>
                      <a:pt x="19269" y="21490"/>
                    </a:lnTo>
                    <a:lnTo>
                      <a:pt x="18510" y="21462"/>
                    </a:lnTo>
                    <a:lnTo>
                      <a:pt x="17246" y="21490"/>
                    </a:lnTo>
                    <a:lnTo>
                      <a:pt x="16319" y="21517"/>
                    </a:lnTo>
                    <a:lnTo>
                      <a:pt x="15645" y="21572"/>
                    </a:lnTo>
                    <a:lnTo>
                      <a:pt x="15196" y="21572"/>
                    </a:lnTo>
                    <a:lnTo>
                      <a:pt x="14943" y="21600"/>
                    </a:lnTo>
                    <a:lnTo>
                      <a:pt x="14690" y="21572"/>
                    </a:lnTo>
                    <a:lnTo>
                      <a:pt x="14578" y="21517"/>
                    </a:lnTo>
                    <a:lnTo>
                      <a:pt x="14494" y="21462"/>
                    </a:lnTo>
                    <a:lnTo>
                      <a:pt x="14437" y="21352"/>
                    </a:lnTo>
                    <a:lnTo>
                      <a:pt x="14437" y="21187"/>
                    </a:lnTo>
                    <a:lnTo>
                      <a:pt x="14437" y="21077"/>
                    </a:lnTo>
                    <a:lnTo>
                      <a:pt x="14522" y="20966"/>
                    </a:lnTo>
                    <a:lnTo>
                      <a:pt x="14606" y="20884"/>
                    </a:lnTo>
                    <a:lnTo>
                      <a:pt x="14775" y="20829"/>
                    </a:lnTo>
                    <a:lnTo>
                      <a:pt x="15083" y="20663"/>
                    </a:lnTo>
                    <a:lnTo>
                      <a:pt x="15505" y="20526"/>
                    </a:lnTo>
                    <a:lnTo>
                      <a:pt x="15673" y="20443"/>
                    </a:lnTo>
                    <a:lnTo>
                      <a:pt x="15898" y="20333"/>
                    </a:lnTo>
                    <a:lnTo>
                      <a:pt x="16067" y="20167"/>
                    </a:lnTo>
                    <a:lnTo>
                      <a:pt x="16207" y="20030"/>
                    </a:lnTo>
                    <a:lnTo>
                      <a:pt x="16376" y="19837"/>
                    </a:lnTo>
                    <a:lnTo>
                      <a:pt x="16488" y="19589"/>
                    </a:lnTo>
                    <a:lnTo>
                      <a:pt x="16544" y="19313"/>
                    </a:lnTo>
                    <a:lnTo>
                      <a:pt x="16572" y="18983"/>
                    </a:lnTo>
                    <a:lnTo>
                      <a:pt x="16572" y="11627"/>
                    </a:lnTo>
                    <a:lnTo>
                      <a:pt x="16572" y="11296"/>
                    </a:lnTo>
                    <a:lnTo>
                      <a:pt x="16572" y="11076"/>
                    </a:lnTo>
                    <a:lnTo>
                      <a:pt x="16544" y="10993"/>
                    </a:lnTo>
                    <a:lnTo>
                      <a:pt x="16516" y="10938"/>
                    </a:lnTo>
                    <a:lnTo>
                      <a:pt x="16432" y="10883"/>
                    </a:lnTo>
                    <a:lnTo>
                      <a:pt x="16291" y="10883"/>
                    </a:lnTo>
                    <a:lnTo>
                      <a:pt x="5309" y="10883"/>
                    </a:lnTo>
                    <a:lnTo>
                      <a:pt x="5196" y="10883"/>
                    </a:lnTo>
                    <a:lnTo>
                      <a:pt x="5056" y="10910"/>
                    </a:lnTo>
                    <a:lnTo>
                      <a:pt x="5000" y="10938"/>
                    </a:lnTo>
                    <a:lnTo>
                      <a:pt x="4972" y="11020"/>
                    </a:lnTo>
                    <a:lnTo>
                      <a:pt x="4915" y="11186"/>
                    </a:lnTo>
                    <a:lnTo>
                      <a:pt x="4915" y="11434"/>
                    </a:lnTo>
                    <a:lnTo>
                      <a:pt x="4915" y="18983"/>
                    </a:lnTo>
                    <a:lnTo>
                      <a:pt x="4915" y="19148"/>
                    </a:lnTo>
                    <a:lnTo>
                      <a:pt x="4944" y="19341"/>
                    </a:lnTo>
                    <a:lnTo>
                      <a:pt x="4972" y="19506"/>
                    </a:lnTo>
                    <a:lnTo>
                      <a:pt x="5028" y="19644"/>
                    </a:lnTo>
                    <a:lnTo>
                      <a:pt x="5084" y="19782"/>
                    </a:lnTo>
                    <a:lnTo>
                      <a:pt x="5196" y="19892"/>
                    </a:lnTo>
                    <a:lnTo>
                      <a:pt x="5281" y="20002"/>
                    </a:lnTo>
                    <a:lnTo>
                      <a:pt x="5365" y="20085"/>
                    </a:lnTo>
                    <a:lnTo>
                      <a:pt x="5562" y="20278"/>
                    </a:lnTo>
                    <a:lnTo>
                      <a:pt x="5814" y="20415"/>
                    </a:lnTo>
                    <a:lnTo>
                      <a:pt x="6067" y="20498"/>
                    </a:lnTo>
                    <a:lnTo>
                      <a:pt x="6348" y="20581"/>
                    </a:lnTo>
                    <a:lnTo>
                      <a:pt x="6882" y="20718"/>
                    </a:lnTo>
                    <a:lnTo>
                      <a:pt x="7331" y="20856"/>
                    </a:lnTo>
                    <a:lnTo>
                      <a:pt x="7500" y="20939"/>
                    </a:lnTo>
                    <a:lnTo>
                      <a:pt x="7640" y="21049"/>
                    </a:lnTo>
                    <a:lnTo>
                      <a:pt x="7696" y="21104"/>
                    </a:lnTo>
                    <a:lnTo>
                      <a:pt x="7724" y="21159"/>
                    </a:lnTo>
                    <a:lnTo>
                      <a:pt x="7752" y="21242"/>
                    </a:lnTo>
                    <a:lnTo>
                      <a:pt x="7752" y="21352"/>
                    </a:lnTo>
                    <a:lnTo>
                      <a:pt x="7724" y="21435"/>
                    </a:lnTo>
                    <a:lnTo>
                      <a:pt x="7640" y="21517"/>
                    </a:lnTo>
                    <a:lnTo>
                      <a:pt x="7500" y="21572"/>
                    </a:lnTo>
                    <a:lnTo>
                      <a:pt x="7331" y="21572"/>
                    </a:lnTo>
                    <a:lnTo>
                      <a:pt x="6713" y="21572"/>
                    </a:lnTo>
                    <a:lnTo>
                      <a:pt x="5702" y="21517"/>
                    </a:lnTo>
                    <a:lnTo>
                      <a:pt x="4410" y="21490"/>
                    </a:lnTo>
                    <a:lnTo>
                      <a:pt x="3174" y="21462"/>
                    </a:lnTo>
                    <a:lnTo>
                      <a:pt x="1882" y="21490"/>
                    </a:lnTo>
                    <a:lnTo>
                      <a:pt x="1124" y="21517"/>
                    </a:lnTo>
                    <a:lnTo>
                      <a:pt x="730" y="21572"/>
                    </a:lnTo>
                    <a:lnTo>
                      <a:pt x="590" y="21572"/>
                    </a:lnTo>
                    <a:lnTo>
                      <a:pt x="506" y="21572"/>
                    </a:lnTo>
                    <a:lnTo>
                      <a:pt x="449" y="21545"/>
                    </a:lnTo>
                    <a:lnTo>
                      <a:pt x="393" y="21517"/>
                    </a:lnTo>
                    <a:lnTo>
                      <a:pt x="365" y="21462"/>
                    </a:lnTo>
                    <a:lnTo>
                      <a:pt x="281" y="21324"/>
                    </a:lnTo>
                    <a:lnTo>
                      <a:pt x="253" y="21132"/>
                    </a:lnTo>
                    <a:lnTo>
                      <a:pt x="281" y="20994"/>
                    </a:lnTo>
                    <a:lnTo>
                      <a:pt x="365" y="20884"/>
                    </a:lnTo>
                    <a:lnTo>
                      <a:pt x="478" y="20829"/>
                    </a:lnTo>
                    <a:lnTo>
                      <a:pt x="618" y="20718"/>
                    </a:lnTo>
                    <a:lnTo>
                      <a:pt x="1011" y="20636"/>
                    </a:lnTo>
                    <a:lnTo>
                      <a:pt x="1433" y="20498"/>
                    </a:lnTo>
                    <a:lnTo>
                      <a:pt x="1629" y="20388"/>
                    </a:lnTo>
                    <a:lnTo>
                      <a:pt x="1826" y="20278"/>
                    </a:lnTo>
                    <a:lnTo>
                      <a:pt x="2050" y="20057"/>
                    </a:lnTo>
                    <a:lnTo>
                      <a:pt x="2219" y="19837"/>
                    </a:lnTo>
                    <a:lnTo>
                      <a:pt x="2359" y="19534"/>
                    </a:lnTo>
                    <a:lnTo>
                      <a:pt x="2500" y="19203"/>
                    </a:lnTo>
                    <a:lnTo>
                      <a:pt x="2556" y="18762"/>
                    </a:lnTo>
                    <a:lnTo>
                      <a:pt x="2584" y="18239"/>
                    </a:lnTo>
                    <a:lnTo>
                      <a:pt x="2584" y="2617"/>
                    </a:lnTo>
                    <a:close/>
                    <a:moveTo>
                      <a:pt x="2584" y="2617"/>
                    </a:moveTo>
                  </a:path>
                </a:pathLst>
              </a:custGeom>
              <a:solidFill>
                <a:srgbClr val="055D44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7" name="Freeform 62"/>
              <p:cNvSpPr>
                <a:spLocks/>
              </p:cNvSpPr>
              <p:nvPr/>
            </p:nvSpPr>
            <p:spPr bwMode="auto">
              <a:xfrm>
                <a:off x="1672" y="180"/>
                <a:ext cx="74" cy="125"/>
              </a:xfrm>
              <a:custGeom>
                <a:avLst/>
                <a:gdLst/>
                <a:ahLst/>
                <a:cxnLst>
                  <a:cxn ang="0">
                    <a:pos x="7545" y="9655"/>
                  </a:cxn>
                  <a:cxn ang="0">
                    <a:pos x="8580" y="9931"/>
                  </a:cxn>
                  <a:cxn ang="0">
                    <a:pos x="14960" y="9903"/>
                  </a:cxn>
                  <a:cxn ang="0">
                    <a:pos x="16211" y="9683"/>
                  </a:cxn>
                  <a:cxn ang="0">
                    <a:pos x="17418" y="9159"/>
                  </a:cxn>
                  <a:cxn ang="0">
                    <a:pos x="18237" y="7890"/>
                  </a:cxn>
                  <a:cxn ang="0">
                    <a:pos x="18798" y="7503"/>
                  </a:cxn>
                  <a:cxn ang="0">
                    <a:pos x="19143" y="7697"/>
                  </a:cxn>
                  <a:cxn ang="0">
                    <a:pos x="19229" y="9655"/>
                  </a:cxn>
                  <a:cxn ang="0">
                    <a:pos x="19229" y="12331"/>
                  </a:cxn>
                  <a:cxn ang="0">
                    <a:pos x="19272" y="13738"/>
                  </a:cxn>
                  <a:cxn ang="0">
                    <a:pos x="18798" y="13903"/>
                  </a:cxn>
                  <a:cxn ang="0">
                    <a:pos x="18366" y="13793"/>
                  </a:cxn>
                  <a:cxn ang="0">
                    <a:pos x="17806" y="12607"/>
                  </a:cxn>
                  <a:cxn ang="0">
                    <a:pos x="17030" y="11669"/>
                  </a:cxn>
                  <a:cxn ang="0">
                    <a:pos x="16211" y="11393"/>
                  </a:cxn>
                  <a:cxn ang="0">
                    <a:pos x="15047" y="11255"/>
                  </a:cxn>
                  <a:cxn ang="0">
                    <a:pos x="7545" y="11448"/>
                  </a:cxn>
                  <a:cxn ang="0">
                    <a:pos x="7502" y="18372"/>
                  </a:cxn>
                  <a:cxn ang="0">
                    <a:pos x="7674" y="19310"/>
                  </a:cxn>
                  <a:cxn ang="0">
                    <a:pos x="8105" y="19945"/>
                  </a:cxn>
                  <a:cxn ang="0">
                    <a:pos x="9614" y="20634"/>
                  </a:cxn>
                  <a:cxn ang="0">
                    <a:pos x="11598" y="21021"/>
                  </a:cxn>
                  <a:cxn ang="0">
                    <a:pos x="11770" y="21214"/>
                  </a:cxn>
                  <a:cxn ang="0">
                    <a:pos x="11339" y="21572"/>
                  </a:cxn>
                  <a:cxn ang="0">
                    <a:pos x="9701" y="21545"/>
                  </a:cxn>
                  <a:cxn ang="0">
                    <a:pos x="2802" y="21545"/>
                  </a:cxn>
                  <a:cxn ang="0">
                    <a:pos x="604" y="21517"/>
                  </a:cxn>
                  <a:cxn ang="0">
                    <a:pos x="647" y="21103"/>
                  </a:cxn>
                  <a:cxn ang="0">
                    <a:pos x="2156" y="20634"/>
                  </a:cxn>
                  <a:cxn ang="0">
                    <a:pos x="3277" y="19862"/>
                  </a:cxn>
                  <a:cxn ang="0">
                    <a:pos x="3794" y="17986"/>
                  </a:cxn>
                  <a:cxn ang="0">
                    <a:pos x="3708" y="2676"/>
                  </a:cxn>
                  <a:cxn ang="0">
                    <a:pos x="3320" y="1766"/>
                  </a:cxn>
                  <a:cxn ang="0">
                    <a:pos x="2457" y="1131"/>
                  </a:cxn>
                  <a:cxn ang="0">
                    <a:pos x="992" y="828"/>
                  </a:cxn>
                  <a:cxn ang="0">
                    <a:pos x="43" y="524"/>
                  </a:cxn>
                  <a:cxn ang="0">
                    <a:pos x="172" y="166"/>
                  </a:cxn>
                  <a:cxn ang="0">
                    <a:pos x="1164" y="28"/>
                  </a:cxn>
                  <a:cxn ang="0">
                    <a:pos x="8968" y="55"/>
                  </a:cxn>
                  <a:cxn ang="0">
                    <a:pos x="13753" y="138"/>
                  </a:cxn>
                  <a:cxn ang="0">
                    <a:pos x="19574" y="28"/>
                  </a:cxn>
                  <a:cxn ang="0">
                    <a:pos x="21428" y="138"/>
                  </a:cxn>
                  <a:cxn ang="0">
                    <a:pos x="21557" y="1821"/>
                  </a:cxn>
                  <a:cxn ang="0">
                    <a:pos x="21040" y="4083"/>
                  </a:cxn>
                  <a:cxn ang="0">
                    <a:pos x="20393" y="4303"/>
                  </a:cxn>
                  <a:cxn ang="0">
                    <a:pos x="19962" y="3834"/>
                  </a:cxn>
                  <a:cxn ang="0">
                    <a:pos x="19789" y="2621"/>
                  </a:cxn>
                  <a:cxn ang="0">
                    <a:pos x="19229" y="1959"/>
                  </a:cxn>
                  <a:cxn ang="0">
                    <a:pos x="17547" y="1490"/>
                  </a:cxn>
                  <a:cxn ang="0">
                    <a:pos x="14659" y="1269"/>
                  </a:cxn>
                  <a:cxn ang="0">
                    <a:pos x="10304" y="1269"/>
                  </a:cxn>
                  <a:cxn ang="0">
                    <a:pos x="8192" y="1379"/>
                  </a:cxn>
                  <a:cxn ang="0">
                    <a:pos x="7588" y="1821"/>
                  </a:cxn>
                  <a:cxn ang="0">
                    <a:pos x="7502" y="8910"/>
                  </a:cxn>
                </a:cxnLst>
                <a:rect l="0" t="0" r="r" b="b"/>
                <a:pathLst>
                  <a:path w="21600" h="21600">
                    <a:moveTo>
                      <a:pt x="7502" y="8910"/>
                    </a:moveTo>
                    <a:lnTo>
                      <a:pt x="7502" y="9241"/>
                    </a:lnTo>
                    <a:lnTo>
                      <a:pt x="7502" y="9490"/>
                    </a:lnTo>
                    <a:lnTo>
                      <a:pt x="7545" y="9655"/>
                    </a:lnTo>
                    <a:lnTo>
                      <a:pt x="7674" y="9793"/>
                    </a:lnTo>
                    <a:lnTo>
                      <a:pt x="7847" y="9876"/>
                    </a:lnTo>
                    <a:lnTo>
                      <a:pt x="8105" y="9903"/>
                    </a:lnTo>
                    <a:lnTo>
                      <a:pt x="8580" y="9931"/>
                    </a:lnTo>
                    <a:lnTo>
                      <a:pt x="9183" y="9931"/>
                    </a:lnTo>
                    <a:lnTo>
                      <a:pt x="14141" y="9931"/>
                    </a:lnTo>
                    <a:lnTo>
                      <a:pt x="14529" y="9931"/>
                    </a:lnTo>
                    <a:lnTo>
                      <a:pt x="14960" y="9903"/>
                    </a:lnTo>
                    <a:lnTo>
                      <a:pt x="15305" y="9876"/>
                    </a:lnTo>
                    <a:lnTo>
                      <a:pt x="15607" y="9793"/>
                    </a:lnTo>
                    <a:lnTo>
                      <a:pt x="15952" y="9738"/>
                    </a:lnTo>
                    <a:lnTo>
                      <a:pt x="16211" y="9683"/>
                    </a:lnTo>
                    <a:lnTo>
                      <a:pt x="16513" y="9628"/>
                    </a:lnTo>
                    <a:lnTo>
                      <a:pt x="16685" y="9545"/>
                    </a:lnTo>
                    <a:lnTo>
                      <a:pt x="17073" y="9379"/>
                    </a:lnTo>
                    <a:lnTo>
                      <a:pt x="17418" y="9159"/>
                    </a:lnTo>
                    <a:lnTo>
                      <a:pt x="17634" y="8938"/>
                    </a:lnTo>
                    <a:lnTo>
                      <a:pt x="17806" y="8690"/>
                    </a:lnTo>
                    <a:lnTo>
                      <a:pt x="18022" y="8276"/>
                    </a:lnTo>
                    <a:lnTo>
                      <a:pt x="18237" y="7890"/>
                    </a:lnTo>
                    <a:lnTo>
                      <a:pt x="18323" y="7752"/>
                    </a:lnTo>
                    <a:lnTo>
                      <a:pt x="18453" y="7614"/>
                    </a:lnTo>
                    <a:lnTo>
                      <a:pt x="18582" y="7531"/>
                    </a:lnTo>
                    <a:lnTo>
                      <a:pt x="18798" y="7503"/>
                    </a:lnTo>
                    <a:lnTo>
                      <a:pt x="18884" y="7503"/>
                    </a:lnTo>
                    <a:lnTo>
                      <a:pt x="19013" y="7559"/>
                    </a:lnTo>
                    <a:lnTo>
                      <a:pt x="19099" y="7614"/>
                    </a:lnTo>
                    <a:lnTo>
                      <a:pt x="19143" y="7697"/>
                    </a:lnTo>
                    <a:lnTo>
                      <a:pt x="19272" y="7890"/>
                    </a:lnTo>
                    <a:lnTo>
                      <a:pt x="19272" y="8083"/>
                    </a:lnTo>
                    <a:lnTo>
                      <a:pt x="19272" y="8883"/>
                    </a:lnTo>
                    <a:lnTo>
                      <a:pt x="19229" y="9655"/>
                    </a:lnTo>
                    <a:lnTo>
                      <a:pt x="19229" y="10400"/>
                    </a:lnTo>
                    <a:lnTo>
                      <a:pt x="19186" y="11117"/>
                    </a:lnTo>
                    <a:lnTo>
                      <a:pt x="19229" y="11724"/>
                    </a:lnTo>
                    <a:lnTo>
                      <a:pt x="19229" y="12331"/>
                    </a:lnTo>
                    <a:lnTo>
                      <a:pt x="19272" y="12910"/>
                    </a:lnTo>
                    <a:lnTo>
                      <a:pt x="19272" y="13545"/>
                    </a:lnTo>
                    <a:lnTo>
                      <a:pt x="19272" y="13655"/>
                    </a:lnTo>
                    <a:lnTo>
                      <a:pt x="19272" y="13738"/>
                    </a:lnTo>
                    <a:lnTo>
                      <a:pt x="19229" y="13793"/>
                    </a:lnTo>
                    <a:lnTo>
                      <a:pt x="19143" y="13848"/>
                    </a:lnTo>
                    <a:lnTo>
                      <a:pt x="19013" y="13903"/>
                    </a:lnTo>
                    <a:lnTo>
                      <a:pt x="18798" y="13903"/>
                    </a:lnTo>
                    <a:lnTo>
                      <a:pt x="18668" y="13903"/>
                    </a:lnTo>
                    <a:lnTo>
                      <a:pt x="18539" y="13876"/>
                    </a:lnTo>
                    <a:lnTo>
                      <a:pt x="18453" y="13848"/>
                    </a:lnTo>
                    <a:lnTo>
                      <a:pt x="18366" y="13793"/>
                    </a:lnTo>
                    <a:lnTo>
                      <a:pt x="18237" y="13683"/>
                    </a:lnTo>
                    <a:lnTo>
                      <a:pt x="18151" y="13517"/>
                    </a:lnTo>
                    <a:lnTo>
                      <a:pt x="17935" y="13076"/>
                    </a:lnTo>
                    <a:lnTo>
                      <a:pt x="17806" y="12607"/>
                    </a:lnTo>
                    <a:lnTo>
                      <a:pt x="17677" y="12331"/>
                    </a:lnTo>
                    <a:lnTo>
                      <a:pt x="17547" y="12110"/>
                    </a:lnTo>
                    <a:lnTo>
                      <a:pt x="17332" y="11862"/>
                    </a:lnTo>
                    <a:lnTo>
                      <a:pt x="17030" y="11669"/>
                    </a:lnTo>
                    <a:lnTo>
                      <a:pt x="16857" y="11586"/>
                    </a:lnTo>
                    <a:lnTo>
                      <a:pt x="16685" y="11503"/>
                    </a:lnTo>
                    <a:lnTo>
                      <a:pt x="16426" y="11448"/>
                    </a:lnTo>
                    <a:lnTo>
                      <a:pt x="16211" y="11393"/>
                    </a:lnTo>
                    <a:lnTo>
                      <a:pt x="15995" y="11310"/>
                    </a:lnTo>
                    <a:lnTo>
                      <a:pt x="15693" y="11283"/>
                    </a:lnTo>
                    <a:lnTo>
                      <a:pt x="15349" y="11255"/>
                    </a:lnTo>
                    <a:lnTo>
                      <a:pt x="15047" y="11255"/>
                    </a:lnTo>
                    <a:lnTo>
                      <a:pt x="8235" y="11255"/>
                    </a:lnTo>
                    <a:lnTo>
                      <a:pt x="7933" y="11283"/>
                    </a:lnTo>
                    <a:lnTo>
                      <a:pt x="7674" y="11338"/>
                    </a:lnTo>
                    <a:lnTo>
                      <a:pt x="7545" y="11448"/>
                    </a:lnTo>
                    <a:lnTo>
                      <a:pt x="7416" y="11586"/>
                    </a:lnTo>
                    <a:lnTo>
                      <a:pt x="7416" y="11917"/>
                    </a:lnTo>
                    <a:lnTo>
                      <a:pt x="7502" y="12276"/>
                    </a:lnTo>
                    <a:lnTo>
                      <a:pt x="7502" y="18372"/>
                    </a:lnTo>
                    <a:lnTo>
                      <a:pt x="7502" y="18621"/>
                    </a:lnTo>
                    <a:lnTo>
                      <a:pt x="7545" y="18897"/>
                    </a:lnTo>
                    <a:lnTo>
                      <a:pt x="7588" y="19090"/>
                    </a:lnTo>
                    <a:lnTo>
                      <a:pt x="7674" y="19310"/>
                    </a:lnTo>
                    <a:lnTo>
                      <a:pt x="7760" y="19503"/>
                    </a:lnTo>
                    <a:lnTo>
                      <a:pt x="7847" y="19641"/>
                    </a:lnTo>
                    <a:lnTo>
                      <a:pt x="7976" y="19834"/>
                    </a:lnTo>
                    <a:lnTo>
                      <a:pt x="8105" y="19945"/>
                    </a:lnTo>
                    <a:lnTo>
                      <a:pt x="8450" y="20193"/>
                    </a:lnTo>
                    <a:lnTo>
                      <a:pt x="8795" y="20386"/>
                    </a:lnTo>
                    <a:lnTo>
                      <a:pt x="9226" y="20524"/>
                    </a:lnTo>
                    <a:lnTo>
                      <a:pt x="9614" y="20634"/>
                    </a:lnTo>
                    <a:lnTo>
                      <a:pt x="10390" y="20800"/>
                    </a:lnTo>
                    <a:lnTo>
                      <a:pt x="11080" y="20910"/>
                    </a:lnTo>
                    <a:lnTo>
                      <a:pt x="11339" y="20966"/>
                    </a:lnTo>
                    <a:lnTo>
                      <a:pt x="11598" y="21021"/>
                    </a:lnTo>
                    <a:lnTo>
                      <a:pt x="11641" y="21076"/>
                    </a:lnTo>
                    <a:lnTo>
                      <a:pt x="11727" y="21103"/>
                    </a:lnTo>
                    <a:lnTo>
                      <a:pt x="11727" y="21159"/>
                    </a:lnTo>
                    <a:lnTo>
                      <a:pt x="11770" y="21214"/>
                    </a:lnTo>
                    <a:lnTo>
                      <a:pt x="11727" y="21379"/>
                    </a:lnTo>
                    <a:lnTo>
                      <a:pt x="11641" y="21462"/>
                    </a:lnTo>
                    <a:lnTo>
                      <a:pt x="11468" y="21517"/>
                    </a:lnTo>
                    <a:lnTo>
                      <a:pt x="11339" y="21572"/>
                    </a:lnTo>
                    <a:lnTo>
                      <a:pt x="11037" y="21600"/>
                    </a:lnTo>
                    <a:lnTo>
                      <a:pt x="10778" y="21600"/>
                    </a:lnTo>
                    <a:lnTo>
                      <a:pt x="10434" y="21600"/>
                    </a:lnTo>
                    <a:lnTo>
                      <a:pt x="9701" y="21545"/>
                    </a:lnTo>
                    <a:lnTo>
                      <a:pt x="8235" y="21517"/>
                    </a:lnTo>
                    <a:lnTo>
                      <a:pt x="5648" y="21490"/>
                    </a:lnTo>
                    <a:lnTo>
                      <a:pt x="4096" y="21517"/>
                    </a:lnTo>
                    <a:lnTo>
                      <a:pt x="2802" y="21545"/>
                    </a:lnTo>
                    <a:lnTo>
                      <a:pt x="1681" y="21600"/>
                    </a:lnTo>
                    <a:lnTo>
                      <a:pt x="949" y="21600"/>
                    </a:lnTo>
                    <a:lnTo>
                      <a:pt x="733" y="21572"/>
                    </a:lnTo>
                    <a:lnTo>
                      <a:pt x="604" y="21517"/>
                    </a:lnTo>
                    <a:lnTo>
                      <a:pt x="517" y="21434"/>
                    </a:lnTo>
                    <a:lnTo>
                      <a:pt x="517" y="21379"/>
                    </a:lnTo>
                    <a:lnTo>
                      <a:pt x="560" y="21214"/>
                    </a:lnTo>
                    <a:lnTo>
                      <a:pt x="647" y="21103"/>
                    </a:lnTo>
                    <a:lnTo>
                      <a:pt x="819" y="21048"/>
                    </a:lnTo>
                    <a:lnTo>
                      <a:pt x="1035" y="20966"/>
                    </a:lnTo>
                    <a:lnTo>
                      <a:pt x="1552" y="20855"/>
                    </a:lnTo>
                    <a:lnTo>
                      <a:pt x="2156" y="20634"/>
                    </a:lnTo>
                    <a:lnTo>
                      <a:pt x="2457" y="20524"/>
                    </a:lnTo>
                    <a:lnTo>
                      <a:pt x="2759" y="20359"/>
                    </a:lnTo>
                    <a:lnTo>
                      <a:pt x="3018" y="20110"/>
                    </a:lnTo>
                    <a:lnTo>
                      <a:pt x="3277" y="19862"/>
                    </a:lnTo>
                    <a:lnTo>
                      <a:pt x="3492" y="19503"/>
                    </a:lnTo>
                    <a:lnTo>
                      <a:pt x="3665" y="19090"/>
                    </a:lnTo>
                    <a:lnTo>
                      <a:pt x="3751" y="18566"/>
                    </a:lnTo>
                    <a:lnTo>
                      <a:pt x="3794" y="17986"/>
                    </a:lnTo>
                    <a:lnTo>
                      <a:pt x="3794" y="3945"/>
                    </a:lnTo>
                    <a:lnTo>
                      <a:pt x="3794" y="3421"/>
                    </a:lnTo>
                    <a:lnTo>
                      <a:pt x="3751" y="2897"/>
                    </a:lnTo>
                    <a:lnTo>
                      <a:pt x="3708" y="2676"/>
                    </a:lnTo>
                    <a:lnTo>
                      <a:pt x="3665" y="2400"/>
                    </a:lnTo>
                    <a:lnTo>
                      <a:pt x="3578" y="2179"/>
                    </a:lnTo>
                    <a:lnTo>
                      <a:pt x="3492" y="1959"/>
                    </a:lnTo>
                    <a:lnTo>
                      <a:pt x="3320" y="1766"/>
                    </a:lnTo>
                    <a:lnTo>
                      <a:pt x="3190" y="1572"/>
                    </a:lnTo>
                    <a:lnTo>
                      <a:pt x="2975" y="1407"/>
                    </a:lnTo>
                    <a:lnTo>
                      <a:pt x="2759" y="1241"/>
                    </a:lnTo>
                    <a:lnTo>
                      <a:pt x="2457" y="1131"/>
                    </a:lnTo>
                    <a:lnTo>
                      <a:pt x="2113" y="1021"/>
                    </a:lnTo>
                    <a:lnTo>
                      <a:pt x="1768" y="966"/>
                    </a:lnTo>
                    <a:lnTo>
                      <a:pt x="1293" y="883"/>
                    </a:lnTo>
                    <a:lnTo>
                      <a:pt x="992" y="828"/>
                    </a:lnTo>
                    <a:lnTo>
                      <a:pt x="560" y="745"/>
                    </a:lnTo>
                    <a:lnTo>
                      <a:pt x="345" y="690"/>
                    </a:lnTo>
                    <a:lnTo>
                      <a:pt x="216" y="634"/>
                    </a:lnTo>
                    <a:lnTo>
                      <a:pt x="43" y="524"/>
                    </a:lnTo>
                    <a:lnTo>
                      <a:pt x="0" y="386"/>
                    </a:lnTo>
                    <a:lnTo>
                      <a:pt x="0" y="276"/>
                    </a:lnTo>
                    <a:lnTo>
                      <a:pt x="43" y="221"/>
                    </a:lnTo>
                    <a:lnTo>
                      <a:pt x="172" y="166"/>
                    </a:lnTo>
                    <a:lnTo>
                      <a:pt x="302" y="110"/>
                    </a:lnTo>
                    <a:lnTo>
                      <a:pt x="517" y="55"/>
                    </a:lnTo>
                    <a:lnTo>
                      <a:pt x="776" y="28"/>
                    </a:lnTo>
                    <a:lnTo>
                      <a:pt x="1164" y="28"/>
                    </a:lnTo>
                    <a:lnTo>
                      <a:pt x="1595" y="0"/>
                    </a:lnTo>
                    <a:lnTo>
                      <a:pt x="4570" y="28"/>
                    </a:lnTo>
                    <a:lnTo>
                      <a:pt x="7028" y="28"/>
                    </a:lnTo>
                    <a:lnTo>
                      <a:pt x="8968" y="55"/>
                    </a:lnTo>
                    <a:lnTo>
                      <a:pt x="10563" y="83"/>
                    </a:lnTo>
                    <a:lnTo>
                      <a:pt x="11899" y="83"/>
                    </a:lnTo>
                    <a:lnTo>
                      <a:pt x="12934" y="110"/>
                    </a:lnTo>
                    <a:lnTo>
                      <a:pt x="13753" y="138"/>
                    </a:lnTo>
                    <a:lnTo>
                      <a:pt x="14529" y="138"/>
                    </a:lnTo>
                    <a:lnTo>
                      <a:pt x="15737" y="110"/>
                    </a:lnTo>
                    <a:lnTo>
                      <a:pt x="17634" y="83"/>
                    </a:lnTo>
                    <a:lnTo>
                      <a:pt x="19574" y="28"/>
                    </a:lnTo>
                    <a:lnTo>
                      <a:pt x="21083" y="0"/>
                    </a:lnTo>
                    <a:lnTo>
                      <a:pt x="21212" y="28"/>
                    </a:lnTo>
                    <a:lnTo>
                      <a:pt x="21298" y="55"/>
                    </a:lnTo>
                    <a:lnTo>
                      <a:pt x="21428" y="138"/>
                    </a:lnTo>
                    <a:lnTo>
                      <a:pt x="21471" y="221"/>
                    </a:lnTo>
                    <a:lnTo>
                      <a:pt x="21557" y="441"/>
                    </a:lnTo>
                    <a:lnTo>
                      <a:pt x="21600" y="690"/>
                    </a:lnTo>
                    <a:lnTo>
                      <a:pt x="21557" y="1821"/>
                    </a:lnTo>
                    <a:lnTo>
                      <a:pt x="21471" y="2703"/>
                    </a:lnTo>
                    <a:lnTo>
                      <a:pt x="21298" y="3338"/>
                    </a:lnTo>
                    <a:lnTo>
                      <a:pt x="21169" y="3779"/>
                    </a:lnTo>
                    <a:lnTo>
                      <a:pt x="21040" y="4083"/>
                    </a:lnTo>
                    <a:lnTo>
                      <a:pt x="20867" y="4248"/>
                    </a:lnTo>
                    <a:lnTo>
                      <a:pt x="20738" y="4303"/>
                    </a:lnTo>
                    <a:lnTo>
                      <a:pt x="20608" y="4331"/>
                    </a:lnTo>
                    <a:lnTo>
                      <a:pt x="20393" y="4303"/>
                    </a:lnTo>
                    <a:lnTo>
                      <a:pt x="20263" y="4276"/>
                    </a:lnTo>
                    <a:lnTo>
                      <a:pt x="20134" y="4193"/>
                    </a:lnTo>
                    <a:lnTo>
                      <a:pt x="20048" y="4110"/>
                    </a:lnTo>
                    <a:lnTo>
                      <a:pt x="19962" y="3834"/>
                    </a:lnTo>
                    <a:lnTo>
                      <a:pt x="19919" y="3503"/>
                    </a:lnTo>
                    <a:lnTo>
                      <a:pt x="19919" y="3172"/>
                    </a:lnTo>
                    <a:lnTo>
                      <a:pt x="19875" y="2786"/>
                    </a:lnTo>
                    <a:lnTo>
                      <a:pt x="19789" y="2621"/>
                    </a:lnTo>
                    <a:lnTo>
                      <a:pt x="19703" y="2455"/>
                    </a:lnTo>
                    <a:lnTo>
                      <a:pt x="19617" y="2290"/>
                    </a:lnTo>
                    <a:lnTo>
                      <a:pt x="19487" y="2179"/>
                    </a:lnTo>
                    <a:lnTo>
                      <a:pt x="19229" y="1959"/>
                    </a:lnTo>
                    <a:lnTo>
                      <a:pt x="18884" y="1821"/>
                    </a:lnTo>
                    <a:lnTo>
                      <a:pt x="18496" y="1683"/>
                    </a:lnTo>
                    <a:lnTo>
                      <a:pt x="18022" y="1572"/>
                    </a:lnTo>
                    <a:lnTo>
                      <a:pt x="17547" y="1490"/>
                    </a:lnTo>
                    <a:lnTo>
                      <a:pt x="16987" y="1407"/>
                    </a:lnTo>
                    <a:lnTo>
                      <a:pt x="16383" y="1352"/>
                    </a:lnTo>
                    <a:lnTo>
                      <a:pt x="15866" y="1297"/>
                    </a:lnTo>
                    <a:lnTo>
                      <a:pt x="14659" y="1269"/>
                    </a:lnTo>
                    <a:lnTo>
                      <a:pt x="13538" y="1269"/>
                    </a:lnTo>
                    <a:lnTo>
                      <a:pt x="12546" y="1269"/>
                    </a:lnTo>
                    <a:lnTo>
                      <a:pt x="11770" y="1269"/>
                    </a:lnTo>
                    <a:lnTo>
                      <a:pt x="10304" y="1269"/>
                    </a:lnTo>
                    <a:lnTo>
                      <a:pt x="9226" y="1297"/>
                    </a:lnTo>
                    <a:lnTo>
                      <a:pt x="8795" y="1297"/>
                    </a:lnTo>
                    <a:lnTo>
                      <a:pt x="8493" y="1324"/>
                    </a:lnTo>
                    <a:lnTo>
                      <a:pt x="8192" y="1379"/>
                    </a:lnTo>
                    <a:lnTo>
                      <a:pt x="7976" y="1490"/>
                    </a:lnTo>
                    <a:lnTo>
                      <a:pt x="7804" y="1572"/>
                    </a:lnTo>
                    <a:lnTo>
                      <a:pt x="7674" y="1683"/>
                    </a:lnTo>
                    <a:lnTo>
                      <a:pt x="7588" y="1821"/>
                    </a:lnTo>
                    <a:lnTo>
                      <a:pt x="7545" y="2041"/>
                    </a:lnTo>
                    <a:lnTo>
                      <a:pt x="7502" y="2538"/>
                    </a:lnTo>
                    <a:lnTo>
                      <a:pt x="7502" y="3200"/>
                    </a:lnTo>
                    <a:lnTo>
                      <a:pt x="7502" y="8910"/>
                    </a:lnTo>
                    <a:close/>
                    <a:moveTo>
                      <a:pt x="7502" y="8910"/>
                    </a:moveTo>
                  </a:path>
                </a:pathLst>
              </a:custGeom>
              <a:solidFill>
                <a:srgbClr val="055D44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8" name="Freeform 63"/>
              <p:cNvSpPr>
                <a:spLocks/>
              </p:cNvSpPr>
              <p:nvPr/>
            </p:nvSpPr>
            <p:spPr bwMode="auto">
              <a:xfrm>
                <a:off x="1757" y="180"/>
                <a:ext cx="81" cy="125"/>
              </a:xfrm>
              <a:custGeom>
                <a:avLst/>
                <a:gdLst/>
                <a:ahLst/>
                <a:cxnLst>
                  <a:cxn ang="0">
                    <a:pos x="6760" y="19007"/>
                  </a:cxn>
                  <a:cxn ang="0">
                    <a:pos x="6876" y="19641"/>
                  </a:cxn>
                  <a:cxn ang="0">
                    <a:pos x="7342" y="20055"/>
                  </a:cxn>
                  <a:cxn ang="0">
                    <a:pos x="8314" y="20331"/>
                  </a:cxn>
                  <a:cxn ang="0">
                    <a:pos x="9868" y="20414"/>
                  </a:cxn>
                  <a:cxn ang="0">
                    <a:pos x="12315" y="20331"/>
                  </a:cxn>
                  <a:cxn ang="0">
                    <a:pos x="14413" y="20110"/>
                  </a:cxn>
                  <a:cxn ang="0">
                    <a:pos x="16122" y="19807"/>
                  </a:cxn>
                  <a:cxn ang="0">
                    <a:pos x="17521" y="19393"/>
                  </a:cxn>
                  <a:cxn ang="0">
                    <a:pos x="19502" y="18510"/>
                  </a:cxn>
                  <a:cxn ang="0">
                    <a:pos x="20629" y="17738"/>
                  </a:cxn>
                  <a:cxn ang="0">
                    <a:pos x="21212" y="17269"/>
                  </a:cxn>
                  <a:cxn ang="0">
                    <a:pos x="21483" y="17297"/>
                  </a:cxn>
                  <a:cxn ang="0">
                    <a:pos x="21600" y="17517"/>
                  </a:cxn>
                  <a:cxn ang="0">
                    <a:pos x="21561" y="18014"/>
                  </a:cxn>
                  <a:cxn ang="0">
                    <a:pos x="21212" y="18814"/>
                  </a:cxn>
                  <a:cxn ang="0">
                    <a:pos x="20279" y="19945"/>
                  </a:cxn>
                  <a:cxn ang="0">
                    <a:pos x="19308" y="20800"/>
                  </a:cxn>
                  <a:cxn ang="0">
                    <a:pos x="18647" y="21214"/>
                  </a:cxn>
                  <a:cxn ang="0">
                    <a:pos x="17948" y="21462"/>
                  </a:cxn>
                  <a:cxn ang="0">
                    <a:pos x="16705" y="21600"/>
                  </a:cxn>
                  <a:cxn ang="0">
                    <a:pos x="14335" y="21600"/>
                  </a:cxn>
                  <a:cxn ang="0">
                    <a:pos x="10800" y="21517"/>
                  </a:cxn>
                  <a:cxn ang="0">
                    <a:pos x="7265" y="21490"/>
                  </a:cxn>
                  <a:cxn ang="0">
                    <a:pos x="3613" y="21545"/>
                  </a:cxn>
                  <a:cxn ang="0">
                    <a:pos x="855" y="21600"/>
                  </a:cxn>
                  <a:cxn ang="0">
                    <a:pos x="505" y="21462"/>
                  </a:cxn>
                  <a:cxn ang="0">
                    <a:pos x="505" y="21159"/>
                  </a:cxn>
                  <a:cxn ang="0">
                    <a:pos x="932" y="20938"/>
                  </a:cxn>
                  <a:cxn ang="0">
                    <a:pos x="2447" y="20469"/>
                  </a:cxn>
                  <a:cxn ang="0">
                    <a:pos x="2875" y="20138"/>
                  </a:cxn>
                  <a:cxn ang="0">
                    <a:pos x="3186" y="19752"/>
                  </a:cxn>
                  <a:cxn ang="0">
                    <a:pos x="3380" y="18814"/>
                  </a:cxn>
                  <a:cxn ang="0">
                    <a:pos x="3419" y="2400"/>
                  </a:cxn>
                  <a:cxn ang="0">
                    <a:pos x="3147" y="1710"/>
                  </a:cxn>
                  <a:cxn ang="0">
                    <a:pos x="2370" y="1241"/>
                  </a:cxn>
                  <a:cxn ang="0">
                    <a:pos x="1088" y="883"/>
                  </a:cxn>
                  <a:cxn ang="0">
                    <a:pos x="194" y="607"/>
                  </a:cxn>
                  <a:cxn ang="0">
                    <a:pos x="78" y="276"/>
                  </a:cxn>
                  <a:cxn ang="0">
                    <a:pos x="233" y="83"/>
                  </a:cxn>
                  <a:cxn ang="0">
                    <a:pos x="1554" y="28"/>
                  </a:cxn>
                  <a:cxn ang="0">
                    <a:pos x="4934" y="138"/>
                  </a:cxn>
                  <a:cxn ang="0">
                    <a:pos x="8430" y="28"/>
                  </a:cxn>
                  <a:cxn ang="0">
                    <a:pos x="9479" y="83"/>
                  </a:cxn>
                  <a:cxn ang="0">
                    <a:pos x="9712" y="303"/>
                  </a:cxn>
                  <a:cxn ang="0">
                    <a:pos x="9557" y="662"/>
                  </a:cxn>
                  <a:cxn ang="0">
                    <a:pos x="8741" y="855"/>
                  </a:cxn>
                  <a:cxn ang="0">
                    <a:pos x="7692" y="1241"/>
                  </a:cxn>
                  <a:cxn ang="0">
                    <a:pos x="7032" y="1876"/>
                  </a:cxn>
                  <a:cxn ang="0">
                    <a:pos x="6760" y="3062"/>
                  </a:cxn>
                </a:cxnLst>
                <a:rect l="0" t="0" r="r" b="b"/>
                <a:pathLst>
                  <a:path w="21600" h="21600">
                    <a:moveTo>
                      <a:pt x="6760" y="17876"/>
                    </a:moveTo>
                    <a:lnTo>
                      <a:pt x="6760" y="18483"/>
                    </a:lnTo>
                    <a:lnTo>
                      <a:pt x="6760" y="19007"/>
                    </a:lnTo>
                    <a:lnTo>
                      <a:pt x="6760" y="19255"/>
                    </a:lnTo>
                    <a:lnTo>
                      <a:pt x="6837" y="19448"/>
                    </a:lnTo>
                    <a:lnTo>
                      <a:pt x="6876" y="19641"/>
                    </a:lnTo>
                    <a:lnTo>
                      <a:pt x="6993" y="19807"/>
                    </a:lnTo>
                    <a:lnTo>
                      <a:pt x="7148" y="19945"/>
                    </a:lnTo>
                    <a:lnTo>
                      <a:pt x="7342" y="20055"/>
                    </a:lnTo>
                    <a:lnTo>
                      <a:pt x="7614" y="20166"/>
                    </a:lnTo>
                    <a:lnTo>
                      <a:pt x="7886" y="20276"/>
                    </a:lnTo>
                    <a:lnTo>
                      <a:pt x="8314" y="20331"/>
                    </a:lnTo>
                    <a:lnTo>
                      <a:pt x="8741" y="20386"/>
                    </a:lnTo>
                    <a:lnTo>
                      <a:pt x="9246" y="20414"/>
                    </a:lnTo>
                    <a:lnTo>
                      <a:pt x="9868" y="20414"/>
                    </a:lnTo>
                    <a:lnTo>
                      <a:pt x="10722" y="20414"/>
                    </a:lnTo>
                    <a:lnTo>
                      <a:pt x="11538" y="20386"/>
                    </a:lnTo>
                    <a:lnTo>
                      <a:pt x="12315" y="20331"/>
                    </a:lnTo>
                    <a:lnTo>
                      <a:pt x="13053" y="20276"/>
                    </a:lnTo>
                    <a:lnTo>
                      <a:pt x="13753" y="20193"/>
                    </a:lnTo>
                    <a:lnTo>
                      <a:pt x="14413" y="20110"/>
                    </a:lnTo>
                    <a:lnTo>
                      <a:pt x="15035" y="20028"/>
                    </a:lnTo>
                    <a:lnTo>
                      <a:pt x="15617" y="19917"/>
                    </a:lnTo>
                    <a:lnTo>
                      <a:pt x="16122" y="19807"/>
                    </a:lnTo>
                    <a:lnTo>
                      <a:pt x="16627" y="19669"/>
                    </a:lnTo>
                    <a:lnTo>
                      <a:pt x="17094" y="19531"/>
                    </a:lnTo>
                    <a:lnTo>
                      <a:pt x="17521" y="19393"/>
                    </a:lnTo>
                    <a:lnTo>
                      <a:pt x="18298" y="19117"/>
                    </a:lnTo>
                    <a:lnTo>
                      <a:pt x="18958" y="18814"/>
                    </a:lnTo>
                    <a:lnTo>
                      <a:pt x="19502" y="18510"/>
                    </a:lnTo>
                    <a:lnTo>
                      <a:pt x="19968" y="18234"/>
                    </a:lnTo>
                    <a:lnTo>
                      <a:pt x="20357" y="17959"/>
                    </a:lnTo>
                    <a:lnTo>
                      <a:pt x="20629" y="17738"/>
                    </a:lnTo>
                    <a:lnTo>
                      <a:pt x="20901" y="17517"/>
                    </a:lnTo>
                    <a:lnTo>
                      <a:pt x="21056" y="17379"/>
                    </a:lnTo>
                    <a:lnTo>
                      <a:pt x="21212" y="17269"/>
                    </a:lnTo>
                    <a:lnTo>
                      <a:pt x="21328" y="17241"/>
                    </a:lnTo>
                    <a:lnTo>
                      <a:pt x="21445" y="17241"/>
                    </a:lnTo>
                    <a:lnTo>
                      <a:pt x="21483" y="17297"/>
                    </a:lnTo>
                    <a:lnTo>
                      <a:pt x="21561" y="17324"/>
                    </a:lnTo>
                    <a:lnTo>
                      <a:pt x="21561" y="17407"/>
                    </a:lnTo>
                    <a:lnTo>
                      <a:pt x="21600" y="17517"/>
                    </a:lnTo>
                    <a:lnTo>
                      <a:pt x="21600" y="17600"/>
                    </a:lnTo>
                    <a:lnTo>
                      <a:pt x="21600" y="17821"/>
                    </a:lnTo>
                    <a:lnTo>
                      <a:pt x="21561" y="18014"/>
                    </a:lnTo>
                    <a:lnTo>
                      <a:pt x="21522" y="18234"/>
                    </a:lnTo>
                    <a:lnTo>
                      <a:pt x="21445" y="18428"/>
                    </a:lnTo>
                    <a:lnTo>
                      <a:pt x="21212" y="18814"/>
                    </a:lnTo>
                    <a:lnTo>
                      <a:pt x="20940" y="19172"/>
                    </a:lnTo>
                    <a:lnTo>
                      <a:pt x="20590" y="19559"/>
                    </a:lnTo>
                    <a:lnTo>
                      <a:pt x="20279" y="19945"/>
                    </a:lnTo>
                    <a:lnTo>
                      <a:pt x="19891" y="20276"/>
                    </a:lnTo>
                    <a:lnTo>
                      <a:pt x="19541" y="20607"/>
                    </a:lnTo>
                    <a:lnTo>
                      <a:pt x="19308" y="20800"/>
                    </a:lnTo>
                    <a:lnTo>
                      <a:pt x="19075" y="20966"/>
                    </a:lnTo>
                    <a:lnTo>
                      <a:pt x="18842" y="21103"/>
                    </a:lnTo>
                    <a:lnTo>
                      <a:pt x="18647" y="21214"/>
                    </a:lnTo>
                    <a:lnTo>
                      <a:pt x="18376" y="21324"/>
                    </a:lnTo>
                    <a:lnTo>
                      <a:pt x="18181" y="21407"/>
                    </a:lnTo>
                    <a:lnTo>
                      <a:pt x="17948" y="21462"/>
                    </a:lnTo>
                    <a:lnTo>
                      <a:pt x="17754" y="21517"/>
                    </a:lnTo>
                    <a:lnTo>
                      <a:pt x="17249" y="21572"/>
                    </a:lnTo>
                    <a:lnTo>
                      <a:pt x="16705" y="21600"/>
                    </a:lnTo>
                    <a:lnTo>
                      <a:pt x="16122" y="21600"/>
                    </a:lnTo>
                    <a:lnTo>
                      <a:pt x="15540" y="21600"/>
                    </a:lnTo>
                    <a:lnTo>
                      <a:pt x="14335" y="21600"/>
                    </a:lnTo>
                    <a:lnTo>
                      <a:pt x="13131" y="21572"/>
                    </a:lnTo>
                    <a:lnTo>
                      <a:pt x="12004" y="21545"/>
                    </a:lnTo>
                    <a:lnTo>
                      <a:pt x="10800" y="21517"/>
                    </a:lnTo>
                    <a:lnTo>
                      <a:pt x="9673" y="21490"/>
                    </a:lnTo>
                    <a:lnTo>
                      <a:pt x="8469" y="21490"/>
                    </a:lnTo>
                    <a:lnTo>
                      <a:pt x="7265" y="21490"/>
                    </a:lnTo>
                    <a:lnTo>
                      <a:pt x="6138" y="21490"/>
                    </a:lnTo>
                    <a:lnTo>
                      <a:pt x="4895" y="21517"/>
                    </a:lnTo>
                    <a:lnTo>
                      <a:pt x="3613" y="21545"/>
                    </a:lnTo>
                    <a:lnTo>
                      <a:pt x="2370" y="21600"/>
                    </a:lnTo>
                    <a:lnTo>
                      <a:pt x="1088" y="21600"/>
                    </a:lnTo>
                    <a:lnTo>
                      <a:pt x="855" y="21600"/>
                    </a:lnTo>
                    <a:lnTo>
                      <a:pt x="660" y="21545"/>
                    </a:lnTo>
                    <a:lnTo>
                      <a:pt x="583" y="21517"/>
                    </a:lnTo>
                    <a:lnTo>
                      <a:pt x="505" y="21462"/>
                    </a:lnTo>
                    <a:lnTo>
                      <a:pt x="466" y="21379"/>
                    </a:lnTo>
                    <a:lnTo>
                      <a:pt x="466" y="21324"/>
                    </a:lnTo>
                    <a:lnTo>
                      <a:pt x="505" y="21159"/>
                    </a:lnTo>
                    <a:lnTo>
                      <a:pt x="622" y="21076"/>
                    </a:lnTo>
                    <a:lnTo>
                      <a:pt x="738" y="21021"/>
                    </a:lnTo>
                    <a:lnTo>
                      <a:pt x="932" y="20938"/>
                    </a:lnTo>
                    <a:lnTo>
                      <a:pt x="1437" y="20800"/>
                    </a:lnTo>
                    <a:lnTo>
                      <a:pt x="2292" y="20524"/>
                    </a:lnTo>
                    <a:lnTo>
                      <a:pt x="2447" y="20469"/>
                    </a:lnTo>
                    <a:lnTo>
                      <a:pt x="2642" y="20386"/>
                    </a:lnTo>
                    <a:lnTo>
                      <a:pt x="2758" y="20276"/>
                    </a:lnTo>
                    <a:lnTo>
                      <a:pt x="2875" y="20138"/>
                    </a:lnTo>
                    <a:lnTo>
                      <a:pt x="3030" y="20028"/>
                    </a:lnTo>
                    <a:lnTo>
                      <a:pt x="3108" y="19890"/>
                    </a:lnTo>
                    <a:lnTo>
                      <a:pt x="3186" y="19752"/>
                    </a:lnTo>
                    <a:lnTo>
                      <a:pt x="3263" y="19586"/>
                    </a:lnTo>
                    <a:lnTo>
                      <a:pt x="3341" y="19228"/>
                    </a:lnTo>
                    <a:lnTo>
                      <a:pt x="3380" y="18814"/>
                    </a:lnTo>
                    <a:lnTo>
                      <a:pt x="3419" y="18372"/>
                    </a:lnTo>
                    <a:lnTo>
                      <a:pt x="3419" y="17876"/>
                    </a:lnTo>
                    <a:lnTo>
                      <a:pt x="3419" y="2400"/>
                    </a:lnTo>
                    <a:lnTo>
                      <a:pt x="3380" y="2152"/>
                    </a:lnTo>
                    <a:lnTo>
                      <a:pt x="3302" y="1903"/>
                    </a:lnTo>
                    <a:lnTo>
                      <a:pt x="3147" y="1710"/>
                    </a:lnTo>
                    <a:lnTo>
                      <a:pt x="2875" y="1545"/>
                    </a:lnTo>
                    <a:lnTo>
                      <a:pt x="2642" y="1352"/>
                    </a:lnTo>
                    <a:lnTo>
                      <a:pt x="2370" y="1241"/>
                    </a:lnTo>
                    <a:lnTo>
                      <a:pt x="2020" y="1131"/>
                    </a:lnTo>
                    <a:lnTo>
                      <a:pt x="1748" y="1048"/>
                    </a:lnTo>
                    <a:lnTo>
                      <a:pt x="1088" y="883"/>
                    </a:lnTo>
                    <a:lnTo>
                      <a:pt x="544" y="745"/>
                    </a:lnTo>
                    <a:lnTo>
                      <a:pt x="350" y="662"/>
                    </a:lnTo>
                    <a:lnTo>
                      <a:pt x="194" y="607"/>
                    </a:lnTo>
                    <a:lnTo>
                      <a:pt x="78" y="497"/>
                    </a:lnTo>
                    <a:lnTo>
                      <a:pt x="0" y="386"/>
                    </a:lnTo>
                    <a:lnTo>
                      <a:pt x="78" y="276"/>
                    </a:lnTo>
                    <a:lnTo>
                      <a:pt x="78" y="193"/>
                    </a:lnTo>
                    <a:lnTo>
                      <a:pt x="155" y="138"/>
                    </a:lnTo>
                    <a:lnTo>
                      <a:pt x="233" y="83"/>
                    </a:lnTo>
                    <a:lnTo>
                      <a:pt x="466" y="28"/>
                    </a:lnTo>
                    <a:lnTo>
                      <a:pt x="855" y="0"/>
                    </a:lnTo>
                    <a:lnTo>
                      <a:pt x="1554" y="28"/>
                    </a:lnTo>
                    <a:lnTo>
                      <a:pt x="2447" y="83"/>
                    </a:lnTo>
                    <a:lnTo>
                      <a:pt x="3574" y="110"/>
                    </a:lnTo>
                    <a:lnTo>
                      <a:pt x="4934" y="138"/>
                    </a:lnTo>
                    <a:lnTo>
                      <a:pt x="6488" y="110"/>
                    </a:lnTo>
                    <a:lnTo>
                      <a:pt x="7653" y="83"/>
                    </a:lnTo>
                    <a:lnTo>
                      <a:pt x="8430" y="28"/>
                    </a:lnTo>
                    <a:lnTo>
                      <a:pt x="8974" y="0"/>
                    </a:lnTo>
                    <a:lnTo>
                      <a:pt x="9285" y="28"/>
                    </a:lnTo>
                    <a:lnTo>
                      <a:pt x="9479" y="83"/>
                    </a:lnTo>
                    <a:lnTo>
                      <a:pt x="9557" y="138"/>
                    </a:lnTo>
                    <a:lnTo>
                      <a:pt x="9673" y="221"/>
                    </a:lnTo>
                    <a:lnTo>
                      <a:pt x="9712" y="303"/>
                    </a:lnTo>
                    <a:lnTo>
                      <a:pt x="9712" y="469"/>
                    </a:lnTo>
                    <a:lnTo>
                      <a:pt x="9673" y="579"/>
                    </a:lnTo>
                    <a:lnTo>
                      <a:pt x="9557" y="662"/>
                    </a:lnTo>
                    <a:lnTo>
                      <a:pt x="9401" y="717"/>
                    </a:lnTo>
                    <a:lnTo>
                      <a:pt x="9246" y="772"/>
                    </a:lnTo>
                    <a:lnTo>
                      <a:pt x="8741" y="855"/>
                    </a:lnTo>
                    <a:lnTo>
                      <a:pt x="8236" y="1021"/>
                    </a:lnTo>
                    <a:lnTo>
                      <a:pt x="7925" y="1131"/>
                    </a:lnTo>
                    <a:lnTo>
                      <a:pt x="7692" y="1241"/>
                    </a:lnTo>
                    <a:lnTo>
                      <a:pt x="7459" y="1407"/>
                    </a:lnTo>
                    <a:lnTo>
                      <a:pt x="7187" y="1628"/>
                    </a:lnTo>
                    <a:lnTo>
                      <a:pt x="7032" y="1876"/>
                    </a:lnTo>
                    <a:lnTo>
                      <a:pt x="6876" y="2207"/>
                    </a:lnTo>
                    <a:lnTo>
                      <a:pt x="6799" y="2593"/>
                    </a:lnTo>
                    <a:lnTo>
                      <a:pt x="6760" y="3062"/>
                    </a:lnTo>
                    <a:lnTo>
                      <a:pt x="6760" y="17876"/>
                    </a:lnTo>
                    <a:close/>
                    <a:moveTo>
                      <a:pt x="6760" y="17876"/>
                    </a:moveTo>
                  </a:path>
                </a:pathLst>
              </a:custGeom>
              <a:solidFill>
                <a:srgbClr val="055D44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9" name="AutoShape 64"/>
              <p:cNvSpPr>
                <a:spLocks/>
              </p:cNvSpPr>
              <p:nvPr/>
            </p:nvSpPr>
            <p:spPr bwMode="auto">
              <a:xfrm>
                <a:off x="1845" y="179"/>
                <a:ext cx="114" cy="126"/>
              </a:xfrm>
              <a:custGeom>
                <a:avLst/>
                <a:gdLst>
                  <a:gd name="T0" fmla="*/ 10800 w 21600"/>
                  <a:gd name="T1" fmla="*/ 10800 h 21600"/>
                </a:gdLst>
                <a:ahLst/>
                <a:cxnLst>
                  <a:cxn ang="0">
                    <a:pos x="T0" y="T1"/>
                  </a:cxn>
                </a:cxnLst>
                <a:rect l="0" t="0" r="r" b="b"/>
                <a:pathLst>
                  <a:path w="21600" h="21600">
                    <a:moveTo>
                      <a:pt x="10017" y="1000"/>
                    </a:moveTo>
                    <a:lnTo>
                      <a:pt x="10548" y="1000"/>
                    </a:lnTo>
                    <a:lnTo>
                      <a:pt x="11080" y="1054"/>
                    </a:lnTo>
                    <a:lnTo>
                      <a:pt x="11583" y="1108"/>
                    </a:lnTo>
                    <a:lnTo>
                      <a:pt x="12087" y="1244"/>
                    </a:lnTo>
                    <a:lnTo>
                      <a:pt x="12563" y="1379"/>
                    </a:lnTo>
                    <a:lnTo>
                      <a:pt x="13010" y="1514"/>
                    </a:lnTo>
                    <a:lnTo>
                      <a:pt x="13486" y="1703"/>
                    </a:lnTo>
                    <a:lnTo>
                      <a:pt x="13934" y="1919"/>
                    </a:lnTo>
                    <a:lnTo>
                      <a:pt x="14353" y="2136"/>
                    </a:lnTo>
                    <a:lnTo>
                      <a:pt x="14773" y="2379"/>
                    </a:lnTo>
                    <a:lnTo>
                      <a:pt x="15165" y="2649"/>
                    </a:lnTo>
                    <a:lnTo>
                      <a:pt x="15528" y="2947"/>
                    </a:lnTo>
                    <a:lnTo>
                      <a:pt x="15920" y="3271"/>
                    </a:lnTo>
                    <a:lnTo>
                      <a:pt x="16284" y="3595"/>
                    </a:lnTo>
                    <a:lnTo>
                      <a:pt x="16592" y="3947"/>
                    </a:lnTo>
                    <a:lnTo>
                      <a:pt x="16927" y="4325"/>
                    </a:lnTo>
                    <a:lnTo>
                      <a:pt x="17207" y="4704"/>
                    </a:lnTo>
                    <a:lnTo>
                      <a:pt x="17487" y="5082"/>
                    </a:lnTo>
                    <a:lnTo>
                      <a:pt x="17739" y="5515"/>
                    </a:lnTo>
                    <a:lnTo>
                      <a:pt x="18019" y="5947"/>
                    </a:lnTo>
                    <a:lnTo>
                      <a:pt x="18215" y="6380"/>
                    </a:lnTo>
                    <a:lnTo>
                      <a:pt x="18466" y="6840"/>
                    </a:lnTo>
                    <a:lnTo>
                      <a:pt x="18634" y="7272"/>
                    </a:lnTo>
                    <a:lnTo>
                      <a:pt x="18802" y="7732"/>
                    </a:lnTo>
                    <a:lnTo>
                      <a:pt x="18970" y="8218"/>
                    </a:lnTo>
                    <a:lnTo>
                      <a:pt x="19110" y="8705"/>
                    </a:lnTo>
                    <a:lnTo>
                      <a:pt x="19222" y="9191"/>
                    </a:lnTo>
                    <a:lnTo>
                      <a:pt x="19306" y="9678"/>
                    </a:lnTo>
                    <a:lnTo>
                      <a:pt x="19362" y="10192"/>
                    </a:lnTo>
                    <a:lnTo>
                      <a:pt x="19418" y="10705"/>
                    </a:lnTo>
                    <a:lnTo>
                      <a:pt x="19474" y="11192"/>
                    </a:lnTo>
                    <a:lnTo>
                      <a:pt x="19474" y="11706"/>
                    </a:lnTo>
                    <a:lnTo>
                      <a:pt x="19474" y="12219"/>
                    </a:lnTo>
                    <a:lnTo>
                      <a:pt x="19418" y="12733"/>
                    </a:lnTo>
                    <a:lnTo>
                      <a:pt x="19362" y="13220"/>
                    </a:lnTo>
                    <a:lnTo>
                      <a:pt x="19306" y="13679"/>
                    </a:lnTo>
                    <a:lnTo>
                      <a:pt x="19222" y="14166"/>
                    </a:lnTo>
                    <a:lnTo>
                      <a:pt x="19138" y="14598"/>
                    </a:lnTo>
                    <a:lnTo>
                      <a:pt x="18998" y="15058"/>
                    </a:lnTo>
                    <a:lnTo>
                      <a:pt x="18858" y="15436"/>
                    </a:lnTo>
                    <a:lnTo>
                      <a:pt x="18690" y="15869"/>
                    </a:lnTo>
                    <a:lnTo>
                      <a:pt x="18550" y="16247"/>
                    </a:lnTo>
                    <a:lnTo>
                      <a:pt x="18326" y="16653"/>
                    </a:lnTo>
                    <a:lnTo>
                      <a:pt x="18131" y="16977"/>
                    </a:lnTo>
                    <a:lnTo>
                      <a:pt x="17935" y="17356"/>
                    </a:lnTo>
                    <a:lnTo>
                      <a:pt x="17683" y="17680"/>
                    </a:lnTo>
                    <a:lnTo>
                      <a:pt x="17459" y="17977"/>
                    </a:lnTo>
                    <a:lnTo>
                      <a:pt x="17179" y="18302"/>
                    </a:lnTo>
                    <a:lnTo>
                      <a:pt x="16927" y="18599"/>
                    </a:lnTo>
                    <a:lnTo>
                      <a:pt x="16648" y="18843"/>
                    </a:lnTo>
                    <a:lnTo>
                      <a:pt x="16368" y="19113"/>
                    </a:lnTo>
                    <a:lnTo>
                      <a:pt x="16032" y="19356"/>
                    </a:lnTo>
                    <a:lnTo>
                      <a:pt x="15696" y="19545"/>
                    </a:lnTo>
                    <a:lnTo>
                      <a:pt x="15389" y="19762"/>
                    </a:lnTo>
                    <a:lnTo>
                      <a:pt x="15053" y="19951"/>
                    </a:lnTo>
                    <a:lnTo>
                      <a:pt x="14717" y="20113"/>
                    </a:lnTo>
                    <a:lnTo>
                      <a:pt x="14353" y="20248"/>
                    </a:lnTo>
                    <a:lnTo>
                      <a:pt x="13990" y="20383"/>
                    </a:lnTo>
                    <a:lnTo>
                      <a:pt x="13654" y="20492"/>
                    </a:lnTo>
                    <a:lnTo>
                      <a:pt x="13262" y="20573"/>
                    </a:lnTo>
                    <a:lnTo>
                      <a:pt x="12870" y="20654"/>
                    </a:lnTo>
                    <a:lnTo>
                      <a:pt x="12451" y="20708"/>
                    </a:lnTo>
                    <a:lnTo>
                      <a:pt x="12087" y="20735"/>
                    </a:lnTo>
                    <a:lnTo>
                      <a:pt x="11667" y="20735"/>
                    </a:lnTo>
                    <a:lnTo>
                      <a:pt x="11136" y="20735"/>
                    </a:lnTo>
                    <a:lnTo>
                      <a:pt x="10604" y="20681"/>
                    </a:lnTo>
                    <a:lnTo>
                      <a:pt x="10073" y="20627"/>
                    </a:lnTo>
                    <a:lnTo>
                      <a:pt x="9569" y="20492"/>
                    </a:lnTo>
                    <a:lnTo>
                      <a:pt x="9065" y="20356"/>
                    </a:lnTo>
                    <a:lnTo>
                      <a:pt x="8590" y="20221"/>
                    </a:lnTo>
                    <a:lnTo>
                      <a:pt x="8142" y="20005"/>
                    </a:lnTo>
                    <a:lnTo>
                      <a:pt x="7694" y="19816"/>
                    </a:lnTo>
                    <a:lnTo>
                      <a:pt x="7275" y="19600"/>
                    </a:lnTo>
                    <a:lnTo>
                      <a:pt x="6855" y="19329"/>
                    </a:lnTo>
                    <a:lnTo>
                      <a:pt x="6463" y="19032"/>
                    </a:lnTo>
                    <a:lnTo>
                      <a:pt x="6072" y="18761"/>
                    </a:lnTo>
                    <a:lnTo>
                      <a:pt x="5708" y="18437"/>
                    </a:lnTo>
                    <a:lnTo>
                      <a:pt x="5372" y="18113"/>
                    </a:lnTo>
                    <a:lnTo>
                      <a:pt x="5008" y="17734"/>
                    </a:lnTo>
                    <a:lnTo>
                      <a:pt x="4728" y="17356"/>
                    </a:lnTo>
                    <a:lnTo>
                      <a:pt x="4421" y="16977"/>
                    </a:lnTo>
                    <a:lnTo>
                      <a:pt x="4141" y="16599"/>
                    </a:lnTo>
                    <a:lnTo>
                      <a:pt x="3861" y="16166"/>
                    </a:lnTo>
                    <a:lnTo>
                      <a:pt x="3637" y="15734"/>
                    </a:lnTo>
                    <a:lnTo>
                      <a:pt x="3413" y="15274"/>
                    </a:lnTo>
                    <a:lnTo>
                      <a:pt x="3218" y="14815"/>
                    </a:lnTo>
                    <a:lnTo>
                      <a:pt x="3022" y="14355"/>
                    </a:lnTo>
                    <a:lnTo>
                      <a:pt x="2854" y="13868"/>
                    </a:lnTo>
                    <a:lnTo>
                      <a:pt x="2686" y="13382"/>
                    </a:lnTo>
                    <a:lnTo>
                      <a:pt x="2574" y="12895"/>
                    </a:lnTo>
                    <a:lnTo>
                      <a:pt x="2462" y="12381"/>
                    </a:lnTo>
                    <a:lnTo>
                      <a:pt x="2350" y="11922"/>
                    </a:lnTo>
                    <a:lnTo>
                      <a:pt x="2294" y="11408"/>
                    </a:lnTo>
                    <a:lnTo>
                      <a:pt x="2238" y="10895"/>
                    </a:lnTo>
                    <a:lnTo>
                      <a:pt x="2210" y="10354"/>
                    </a:lnTo>
                    <a:lnTo>
                      <a:pt x="2210" y="9840"/>
                    </a:lnTo>
                    <a:lnTo>
                      <a:pt x="2210" y="9408"/>
                    </a:lnTo>
                    <a:lnTo>
                      <a:pt x="2238" y="8975"/>
                    </a:lnTo>
                    <a:lnTo>
                      <a:pt x="2266" y="8543"/>
                    </a:lnTo>
                    <a:lnTo>
                      <a:pt x="2322" y="8110"/>
                    </a:lnTo>
                    <a:lnTo>
                      <a:pt x="2406" y="7678"/>
                    </a:lnTo>
                    <a:lnTo>
                      <a:pt x="2518" y="7245"/>
                    </a:lnTo>
                    <a:lnTo>
                      <a:pt x="2602" y="6867"/>
                    </a:lnTo>
                    <a:lnTo>
                      <a:pt x="2714" y="6461"/>
                    </a:lnTo>
                    <a:lnTo>
                      <a:pt x="2854" y="6083"/>
                    </a:lnTo>
                    <a:lnTo>
                      <a:pt x="3022" y="5677"/>
                    </a:lnTo>
                    <a:lnTo>
                      <a:pt x="3190" y="5326"/>
                    </a:lnTo>
                    <a:lnTo>
                      <a:pt x="3358" y="4974"/>
                    </a:lnTo>
                    <a:lnTo>
                      <a:pt x="3581" y="4596"/>
                    </a:lnTo>
                    <a:lnTo>
                      <a:pt x="3777" y="4298"/>
                    </a:lnTo>
                    <a:lnTo>
                      <a:pt x="3973" y="3947"/>
                    </a:lnTo>
                    <a:lnTo>
                      <a:pt x="4253" y="3623"/>
                    </a:lnTo>
                    <a:lnTo>
                      <a:pt x="4477" y="3352"/>
                    </a:lnTo>
                    <a:lnTo>
                      <a:pt x="4756" y="3055"/>
                    </a:lnTo>
                    <a:lnTo>
                      <a:pt x="5036" y="2812"/>
                    </a:lnTo>
                    <a:lnTo>
                      <a:pt x="5344" y="2541"/>
                    </a:lnTo>
                    <a:lnTo>
                      <a:pt x="5680" y="2325"/>
                    </a:lnTo>
                    <a:lnTo>
                      <a:pt x="5988" y="2082"/>
                    </a:lnTo>
                    <a:lnTo>
                      <a:pt x="6351" y="1892"/>
                    </a:lnTo>
                    <a:lnTo>
                      <a:pt x="6715" y="1730"/>
                    </a:lnTo>
                    <a:lnTo>
                      <a:pt x="7051" y="1541"/>
                    </a:lnTo>
                    <a:lnTo>
                      <a:pt x="7442" y="1406"/>
                    </a:lnTo>
                    <a:lnTo>
                      <a:pt x="7834" y="1298"/>
                    </a:lnTo>
                    <a:lnTo>
                      <a:pt x="8226" y="1189"/>
                    </a:lnTo>
                    <a:lnTo>
                      <a:pt x="8646" y="1081"/>
                    </a:lnTo>
                    <a:lnTo>
                      <a:pt x="9093" y="1027"/>
                    </a:lnTo>
                    <a:lnTo>
                      <a:pt x="9541" y="1000"/>
                    </a:lnTo>
                    <a:lnTo>
                      <a:pt x="10017" y="1000"/>
                    </a:lnTo>
                    <a:close/>
                    <a:moveTo>
                      <a:pt x="10380" y="21600"/>
                    </a:moveTo>
                    <a:lnTo>
                      <a:pt x="11024" y="21600"/>
                    </a:lnTo>
                    <a:lnTo>
                      <a:pt x="11611" y="21546"/>
                    </a:lnTo>
                    <a:lnTo>
                      <a:pt x="12199" y="21492"/>
                    </a:lnTo>
                    <a:lnTo>
                      <a:pt x="12787" y="21411"/>
                    </a:lnTo>
                    <a:lnTo>
                      <a:pt x="13346" y="21303"/>
                    </a:lnTo>
                    <a:lnTo>
                      <a:pt x="13878" y="21194"/>
                    </a:lnTo>
                    <a:lnTo>
                      <a:pt x="14409" y="21005"/>
                    </a:lnTo>
                    <a:lnTo>
                      <a:pt x="14941" y="20843"/>
                    </a:lnTo>
                    <a:lnTo>
                      <a:pt x="15445" y="20654"/>
                    </a:lnTo>
                    <a:lnTo>
                      <a:pt x="15920" y="20411"/>
                    </a:lnTo>
                    <a:lnTo>
                      <a:pt x="16396" y="20167"/>
                    </a:lnTo>
                    <a:lnTo>
                      <a:pt x="16872" y="19897"/>
                    </a:lnTo>
                    <a:lnTo>
                      <a:pt x="17263" y="19627"/>
                    </a:lnTo>
                    <a:lnTo>
                      <a:pt x="17711" y="19302"/>
                    </a:lnTo>
                    <a:lnTo>
                      <a:pt x="18103" y="18951"/>
                    </a:lnTo>
                    <a:lnTo>
                      <a:pt x="18494" y="18626"/>
                    </a:lnTo>
                    <a:lnTo>
                      <a:pt x="18830" y="18248"/>
                    </a:lnTo>
                    <a:lnTo>
                      <a:pt x="19194" y="17869"/>
                    </a:lnTo>
                    <a:lnTo>
                      <a:pt x="19502" y="17437"/>
                    </a:lnTo>
                    <a:lnTo>
                      <a:pt x="19809" y="17058"/>
                    </a:lnTo>
                    <a:lnTo>
                      <a:pt x="20089" y="16599"/>
                    </a:lnTo>
                    <a:lnTo>
                      <a:pt x="20341" y="16139"/>
                    </a:lnTo>
                    <a:lnTo>
                      <a:pt x="20593" y="15653"/>
                    </a:lnTo>
                    <a:lnTo>
                      <a:pt x="20789" y="15139"/>
                    </a:lnTo>
                    <a:lnTo>
                      <a:pt x="20956" y="14625"/>
                    </a:lnTo>
                    <a:lnTo>
                      <a:pt x="21152" y="14112"/>
                    </a:lnTo>
                    <a:lnTo>
                      <a:pt x="21264" y="13571"/>
                    </a:lnTo>
                    <a:lnTo>
                      <a:pt x="21376" y="13003"/>
                    </a:lnTo>
                    <a:lnTo>
                      <a:pt x="21460" y="12436"/>
                    </a:lnTo>
                    <a:lnTo>
                      <a:pt x="21544" y="11814"/>
                    </a:lnTo>
                    <a:lnTo>
                      <a:pt x="21600" y="11219"/>
                    </a:lnTo>
                    <a:lnTo>
                      <a:pt x="21600" y="10597"/>
                    </a:lnTo>
                    <a:lnTo>
                      <a:pt x="21600" y="10003"/>
                    </a:lnTo>
                    <a:lnTo>
                      <a:pt x="21544" y="9462"/>
                    </a:lnTo>
                    <a:lnTo>
                      <a:pt x="21460" y="8894"/>
                    </a:lnTo>
                    <a:lnTo>
                      <a:pt x="21376" y="8353"/>
                    </a:lnTo>
                    <a:lnTo>
                      <a:pt x="21264" y="7840"/>
                    </a:lnTo>
                    <a:lnTo>
                      <a:pt x="21152" y="7272"/>
                    </a:lnTo>
                    <a:lnTo>
                      <a:pt x="20956" y="6813"/>
                    </a:lnTo>
                    <a:lnTo>
                      <a:pt x="20789" y="6326"/>
                    </a:lnTo>
                    <a:lnTo>
                      <a:pt x="20593" y="5839"/>
                    </a:lnTo>
                    <a:lnTo>
                      <a:pt x="20341" y="5380"/>
                    </a:lnTo>
                    <a:lnTo>
                      <a:pt x="20089" y="4920"/>
                    </a:lnTo>
                    <a:lnTo>
                      <a:pt x="19809" y="4488"/>
                    </a:lnTo>
                    <a:lnTo>
                      <a:pt x="19530" y="4082"/>
                    </a:lnTo>
                    <a:lnTo>
                      <a:pt x="19194" y="3677"/>
                    </a:lnTo>
                    <a:lnTo>
                      <a:pt x="18858" y="3325"/>
                    </a:lnTo>
                    <a:lnTo>
                      <a:pt x="18522" y="2947"/>
                    </a:lnTo>
                    <a:lnTo>
                      <a:pt x="18159" y="2595"/>
                    </a:lnTo>
                    <a:lnTo>
                      <a:pt x="17767" y="2298"/>
                    </a:lnTo>
                    <a:lnTo>
                      <a:pt x="17375" y="2001"/>
                    </a:lnTo>
                    <a:lnTo>
                      <a:pt x="16955" y="1730"/>
                    </a:lnTo>
                    <a:lnTo>
                      <a:pt x="16508" y="1433"/>
                    </a:lnTo>
                    <a:lnTo>
                      <a:pt x="16060" y="1217"/>
                    </a:lnTo>
                    <a:lnTo>
                      <a:pt x="15584" y="973"/>
                    </a:lnTo>
                    <a:lnTo>
                      <a:pt x="15109" y="784"/>
                    </a:lnTo>
                    <a:lnTo>
                      <a:pt x="14633" y="595"/>
                    </a:lnTo>
                    <a:lnTo>
                      <a:pt x="14158" y="433"/>
                    </a:lnTo>
                    <a:lnTo>
                      <a:pt x="13626" y="324"/>
                    </a:lnTo>
                    <a:lnTo>
                      <a:pt x="13122" y="216"/>
                    </a:lnTo>
                    <a:lnTo>
                      <a:pt x="12591" y="108"/>
                    </a:lnTo>
                    <a:lnTo>
                      <a:pt x="12031" y="54"/>
                    </a:lnTo>
                    <a:lnTo>
                      <a:pt x="11444" y="0"/>
                    </a:lnTo>
                    <a:lnTo>
                      <a:pt x="10884" y="0"/>
                    </a:lnTo>
                    <a:lnTo>
                      <a:pt x="10324" y="0"/>
                    </a:lnTo>
                    <a:lnTo>
                      <a:pt x="9765" y="54"/>
                    </a:lnTo>
                    <a:lnTo>
                      <a:pt x="9233" y="108"/>
                    </a:lnTo>
                    <a:lnTo>
                      <a:pt x="8674" y="216"/>
                    </a:lnTo>
                    <a:lnTo>
                      <a:pt x="8170" y="324"/>
                    </a:lnTo>
                    <a:lnTo>
                      <a:pt x="7638" y="460"/>
                    </a:lnTo>
                    <a:lnTo>
                      <a:pt x="7135" y="595"/>
                    </a:lnTo>
                    <a:lnTo>
                      <a:pt x="6631" y="811"/>
                    </a:lnTo>
                    <a:lnTo>
                      <a:pt x="6183" y="1000"/>
                    </a:lnTo>
                    <a:lnTo>
                      <a:pt x="5708" y="1244"/>
                    </a:lnTo>
                    <a:lnTo>
                      <a:pt x="5232" y="1487"/>
                    </a:lnTo>
                    <a:lnTo>
                      <a:pt x="4784" y="1757"/>
                    </a:lnTo>
                    <a:lnTo>
                      <a:pt x="4365" y="2028"/>
                    </a:lnTo>
                    <a:lnTo>
                      <a:pt x="3945" y="2352"/>
                    </a:lnTo>
                    <a:lnTo>
                      <a:pt x="3581" y="2649"/>
                    </a:lnTo>
                    <a:lnTo>
                      <a:pt x="3190" y="3028"/>
                    </a:lnTo>
                    <a:lnTo>
                      <a:pt x="2826" y="3379"/>
                    </a:lnTo>
                    <a:lnTo>
                      <a:pt x="2490" y="3785"/>
                    </a:lnTo>
                    <a:lnTo>
                      <a:pt x="2154" y="4163"/>
                    </a:lnTo>
                    <a:lnTo>
                      <a:pt x="1847" y="4569"/>
                    </a:lnTo>
                    <a:lnTo>
                      <a:pt x="1567" y="5028"/>
                    </a:lnTo>
                    <a:lnTo>
                      <a:pt x="1315" y="5461"/>
                    </a:lnTo>
                    <a:lnTo>
                      <a:pt x="1091" y="5947"/>
                    </a:lnTo>
                    <a:lnTo>
                      <a:pt x="867" y="6407"/>
                    </a:lnTo>
                    <a:lnTo>
                      <a:pt x="672" y="6921"/>
                    </a:lnTo>
                    <a:lnTo>
                      <a:pt x="504" y="7407"/>
                    </a:lnTo>
                    <a:lnTo>
                      <a:pt x="364" y="7948"/>
                    </a:lnTo>
                    <a:lnTo>
                      <a:pt x="224" y="8462"/>
                    </a:lnTo>
                    <a:lnTo>
                      <a:pt x="140" y="9002"/>
                    </a:lnTo>
                    <a:lnTo>
                      <a:pt x="56" y="9570"/>
                    </a:lnTo>
                    <a:lnTo>
                      <a:pt x="28" y="10138"/>
                    </a:lnTo>
                    <a:lnTo>
                      <a:pt x="0" y="10705"/>
                    </a:lnTo>
                    <a:lnTo>
                      <a:pt x="28" y="11300"/>
                    </a:lnTo>
                    <a:lnTo>
                      <a:pt x="56" y="11868"/>
                    </a:lnTo>
                    <a:lnTo>
                      <a:pt x="112" y="12436"/>
                    </a:lnTo>
                    <a:lnTo>
                      <a:pt x="196" y="13003"/>
                    </a:lnTo>
                    <a:lnTo>
                      <a:pt x="280" y="13544"/>
                    </a:lnTo>
                    <a:lnTo>
                      <a:pt x="420" y="14058"/>
                    </a:lnTo>
                    <a:lnTo>
                      <a:pt x="560" y="14571"/>
                    </a:lnTo>
                    <a:lnTo>
                      <a:pt x="727" y="15085"/>
                    </a:lnTo>
                    <a:lnTo>
                      <a:pt x="923" y="15571"/>
                    </a:lnTo>
                    <a:lnTo>
                      <a:pt x="1119" y="16031"/>
                    </a:lnTo>
                    <a:lnTo>
                      <a:pt x="1343" y="16464"/>
                    </a:lnTo>
                    <a:lnTo>
                      <a:pt x="1595" y="16923"/>
                    </a:lnTo>
                    <a:lnTo>
                      <a:pt x="1847" y="17356"/>
                    </a:lnTo>
                    <a:lnTo>
                      <a:pt x="2154" y="17761"/>
                    </a:lnTo>
                    <a:lnTo>
                      <a:pt x="2462" y="18167"/>
                    </a:lnTo>
                    <a:lnTo>
                      <a:pt x="2770" y="18518"/>
                    </a:lnTo>
                    <a:lnTo>
                      <a:pt x="3134" y="18870"/>
                    </a:lnTo>
                    <a:lnTo>
                      <a:pt x="3469" y="19221"/>
                    </a:lnTo>
                    <a:lnTo>
                      <a:pt x="3861" y="19518"/>
                    </a:lnTo>
                    <a:lnTo>
                      <a:pt x="4281" y="19816"/>
                    </a:lnTo>
                    <a:lnTo>
                      <a:pt x="4701" y="20113"/>
                    </a:lnTo>
                    <a:lnTo>
                      <a:pt x="5148" y="20356"/>
                    </a:lnTo>
                    <a:lnTo>
                      <a:pt x="5568" y="20573"/>
                    </a:lnTo>
                    <a:lnTo>
                      <a:pt x="6044" y="20789"/>
                    </a:lnTo>
                    <a:lnTo>
                      <a:pt x="6519" y="20978"/>
                    </a:lnTo>
                    <a:lnTo>
                      <a:pt x="7023" y="21167"/>
                    </a:lnTo>
                    <a:lnTo>
                      <a:pt x="7554" y="21303"/>
                    </a:lnTo>
                    <a:lnTo>
                      <a:pt x="8086" y="21411"/>
                    </a:lnTo>
                    <a:lnTo>
                      <a:pt x="8646" y="21492"/>
                    </a:lnTo>
                    <a:lnTo>
                      <a:pt x="9205" y="21546"/>
                    </a:lnTo>
                    <a:lnTo>
                      <a:pt x="9793" y="21600"/>
                    </a:lnTo>
                    <a:lnTo>
                      <a:pt x="10380" y="21600"/>
                    </a:lnTo>
                    <a:close/>
                    <a:moveTo>
                      <a:pt x="10380" y="21600"/>
                    </a:moveTo>
                  </a:path>
                </a:pathLst>
              </a:custGeom>
              <a:solidFill>
                <a:srgbClr val="055D44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0" name="AutoShape 65"/>
              <p:cNvSpPr>
                <a:spLocks/>
              </p:cNvSpPr>
              <p:nvPr/>
            </p:nvSpPr>
            <p:spPr bwMode="auto">
              <a:xfrm>
                <a:off x="1962" y="180"/>
                <a:ext cx="102" cy="125"/>
              </a:xfrm>
              <a:custGeom>
                <a:avLst/>
                <a:gdLst>
                  <a:gd name="T0" fmla="*/ 10800 w 21600"/>
                  <a:gd name="T1" fmla="*/ 10800 h 21600"/>
                </a:gdLst>
                <a:ahLst/>
                <a:cxnLst>
                  <a:cxn ang="0">
                    <a:pos x="T0" y="T1"/>
                  </a:cxn>
                </a:cxnLst>
                <a:rect l="0" t="0" r="r" b="b"/>
                <a:pathLst>
                  <a:path w="21600" h="21600">
                    <a:moveTo>
                      <a:pt x="5470" y="2177"/>
                    </a:moveTo>
                    <a:lnTo>
                      <a:pt x="5470" y="1929"/>
                    </a:lnTo>
                    <a:lnTo>
                      <a:pt x="5502" y="1763"/>
                    </a:lnTo>
                    <a:lnTo>
                      <a:pt x="5533" y="1626"/>
                    </a:lnTo>
                    <a:lnTo>
                      <a:pt x="5595" y="1488"/>
                    </a:lnTo>
                    <a:lnTo>
                      <a:pt x="5658" y="1350"/>
                    </a:lnTo>
                    <a:lnTo>
                      <a:pt x="5752" y="1267"/>
                    </a:lnTo>
                    <a:lnTo>
                      <a:pt x="5845" y="1185"/>
                    </a:lnTo>
                    <a:lnTo>
                      <a:pt x="5970" y="1130"/>
                    </a:lnTo>
                    <a:lnTo>
                      <a:pt x="6252" y="1074"/>
                    </a:lnTo>
                    <a:lnTo>
                      <a:pt x="6596" y="1047"/>
                    </a:lnTo>
                    <a:lnTo>
                      <a:pt x="6971" y="1019"/>
                    </a:lnTo>
                    <a:lnTo>
                      <a:pt x="7408" y="1019"/>
                    </a:lnTo>
                    <a:lnTo>
                      <a:pt x="8002" y="1047"/>
                    </a:lnTo>
                    <a:lnTo>
                      <a:pt x="8596" y="1102"/>
                    </a:lnTo>
                    <a:lnTo>
                      <a:pt x="9190" y="1157"/>
                    </a:lnTo>
                    <a:lnTo>
                      <a:pt x="9753" y="1267"/>
                    </a:lnTo>
                    <a:lnTo>
                      <a:pt x="10315" y="1405"/>
                    </a:lnTo>
                    <a:lnTo>
                      <a:pt x="10847" y="1626"/>
                    </a:lnTo>
                    <a:lnTo>
                      <a:pt x="11347" y="1846"/>
                    </a:lnTo>
                    <a:lnTo>
                      <a:pt x="11785" y="2121"/>
                    </a:lnTo>
                    <a:lnTo>
                      <a:pt x="12191" y="2424"/>
                    </a:lnTo>
                    <a:lnTo>
                      <a:pt x="12597" y="2783"/>
                    </a:lnTo>
                    <a:lnTo>
                      <a:pt x="12754" y="2976"/>
                    </a:lnTo>
                    <a:lnTo>
                      <a:pt x="12910" y="3196"/>
                    </a:lnTo>
                    <a:lnTo>
                      <a:pt x="13066" y="3416"/>
                    </a:lnTo>
                    <a:lnTo>
                      <a:pt x="13223" y="3664"/>
                    </a:lnTo>
                    <a:lnTo>
                      <a:pt x="13316" y="3885"/>
                    </a:lnTo>
                    <a:lnTo>
                      <a:pt x="13410" y="4160"/>
                    </a:lnTo>
                    <a:lnTo>
                      <a:pt x="13504" y="4408"/>
                    </a:lnTo>
                    <a:lnTo>
                      <a:pt x="13598" y="4711"/>
                    </a:lnTo>
                    <a:lnTo>
                      <a:pt x="13660" y="4987"/>
                    </a:lnTo>
                    <a:lnTo>
                      <a:pt x="13723" y="5317"/>
                    </a:lnTo>
                    <a:lnTo>
                      <a:pt x="13723" y="5648"/>
                    </a:lnTo>
                    <a:lnTo>
                      <a:pt x="13754" y="5979"/>
                    </a:lnTo>
                    <a:lnTo>
                      <a:pt x="13723" y="6337"/>
                    </a:lnTo>
                    <a:lnTo>
                      <a:pt x="13723" y="6640"/>
                    </a:lnTo>
                    <a:lnTo>
                      <a:pt x="13660" y="6970"/>
                    </a:lnTo>
                    <a:lnTo>
                      <a:pt x="13598" y="7273"/>
                    </a:lnTo>
                    <a:lnTo>
                      <a:pt x="13504" y="7521"/>
                    </a:lnTo>
                    <a:lnTo>
                      <a:pt x="13441" y="7797"/>
                    </a:lnTo>
                    <a:lnTo>
                      <a:pt x="13316" y="8017"/>
                    </a:lnTo>
                    <a:lnTo>
                      <a:pt x="13223" y="8265"/>
                    </a:lnTo>
                    <a:lnTo>
                      <a:pt x="13098" y="8458"/>
                    </a:lnTo>
                    <a:lnTo>
                      <a:pt x="12941" y="8651"/>
                    </a:lnTo>
                    <a:lnTo>
                      <a:pt x="12816" y="8844"/>
                    </a:lnTo>
                    <a:lnTo>
                      <a:pt x="12660" y="9009"/>
                    </a:lnTo>
                    <a:lnTo>
                      <a:pt x="12316" y="9312"/>
                    </a:lnTo>
                    <a:lnTo>
                      <a:pt x="11972" y="9560"/>
                    </a:lnTo>
                    <a:lnTo>
                      <a:pt x="11597" y="9753"/>
                    </a:lnTo>
                    <a:lnTo>
                      <a:pt x="11191" y="9946"/>
                    </a:lnTo>
                    <a:lnTo>
                      <a:pt x="10847" y="10056"/>
                    </a:lnTo>
                    <a:lnTo>
                      <a:pt x="10441" y="10139"/>
                    </a:lnTo>
                    <a:lnTo>
                      <a:pt x="10097" y="10221"/>
                    </a:lnTo>
                    <a:lnTo>
                      <a:pt x="9753" y="10249"/>
                    </a:lnTo>
                    <a:lnTo>
                      <a:pt x="9409" y="10277"/>
                    </a:lnTo>
                    <a:lnTo>
                      <a:pt x="9128" y="10277"/>
                    </a:lnTo>
                    <a:lnTo>
                      <a:pt x="7877" y="10304"/>
                    </a:lnTo>
                    <a:lnTo>
                      <a:pt x="6689" y="10304"/>
                    </a:lnTo>
                    <a:lnTo>
                      <a:pt x="6189" y="10277"/>
                    </a:lnTo>
                    <a:lnTo>
                      <a:pt x="5783" y="10194"/>
                    </a:lnTo>
                    <a:lnTo>
                      <a:pt x="5658" y="10139"/>
                    </a:lnTo>
                    <a:lnTo>
                      <a:pt x="5564" y="10084"/>
                    </a:lnTo>
                    <a:lnTo>
                      <a:pt x="5502" y="10001"/>
                    </a:lnTo>
                    <a:lnTo>
                      <a:pt x="5470" y="9918"/>
                    </a:lnTo>
                    <a:lnTo>
                      <a:pt x="5470" y="2177"/>
                    </a:lnTo>
                    <a:close/>
                    <a:moveTo>
                      <a:pt x="12003" y="10552"/>
                    </a:moveTo>
                    <a:lnTo>
                      <a:pt x="12472" y="10387"/>
                    </a:lnTo>
                    <a:lnTo>
                      <a:pt x="12847" y="10166"/>
                    </a:lnTo>
                    <a:lnTo>
                      <a:pt x="13285" y="9973"/>
                    </a:lnTo>
                    <a:lnTo>
                      <a:pt x="13691" y="9698"/>
                    </a:lnTo>
                    <a:lnTo>
                      <a:pt x="14035" y="9450"/>
                    </a:lnTo>
                    <a:lnTo>
                      <a:pt x="14379" y="9147"/>
                    </a:lnTo>
                    <a:lnTo>
                      <a:pt x="14692" y="8844"/>
                    </a:lnTo>
                    <a:lnTo>
                      <a:pt x="15004" y="8513"/>
                    </a:lnTo>
                    <a:lnTo>
                      <a:pt x="15254" y="8155"/>
                    </a:lnTo>
                    <a:lnTo>
                      <a:pt x="15504" y="7797"/>
                    </a:lnTo>
                    <a:lnTo>
                      <a:pt x="15692" y="7411"/>
                    </a:lnTo>
                    <a:lnTo>
                      <a:pt x="15848" y="6998"/>
                    </a:lnTo>
                    <a:lnTo>
                      <a:pt x="15973" y="6585"/>
                    </a:lnTo>
                    <a:lnTo>
                      <a:pt x="16098" y="6171"/>
                    </a:lnTo>
                    <a:lnTo>
                      <a:pt x="16161" y="5731"/>
                    </a:lnTo>
                    <a:lnTo>
                      <a:pt x="16192" y="5290"/>
                    </a:lnTo>
                    <a:lnTo>
                      <a:pt x="16161" y="4739"/>
                    </a:lnTo>
                    <a:lnTo>
                      <a:pt x="16098" y="4243"/>
                    </a:lnTo>
                    <a:lnTo>
                      <a:pt x="15973" y="3774"/>
                    </a:lnTo>
                    <a:lnTo>
                      <a:pt x="15848" y="3361"/>
                    </a:lnTo>
                    <a:lnTo>
                      <a:pt x="15692" y="2948"/>
                    </a:lnTo>
                    <a:lnTo>
                      <a:pt x="15504" y="2617"/>
                    </a:lnTo>
                    <a:lnTo>
                      <a:pt x="15286" y="2259"/>
                    </a:lnTo>
                    <a:lnTo>
                      <a:pt x="15036" y="1956"/>
                    </a:lnTo>
                    <a:lnTo>
                      <a:pt x="14754" y="1681"/>
                    </a:lnTo>
                    <a:lnTo>
                      <a:pt x="14473" y="1433"/>
                    </a:lnTo>
                    <a:lnTo>
                      <a:pt x="14160" y="1212"/>
                    </a:lnTo>
                    <a:lnTo>
                      <a:pt x="13848" y="1019"/>
                    </a:lnTo>
                    <a:lnTo>
                      <a:pt x="13504" y="827"/>
                    </a:lnTo>
                    <a:lnTo>
                      <a:pt x="13191" y="689"/>
                    </a:lnTo>
                    <a:lnTo>
                      <a:pt x="12816" y="551"/>
                    </a:lnTo>
                    <a:lnTo>
                      <a:pt x="12504" y="441"/>
                    </a:lnTo>
                    <a:lnTo>
                      <a:pt x="11753" y="248"/>
                    </a:lnTo>
                    <a:lnTo>
                      <a:pt x="11066" y="110"/>
                    </a:lnTo>
                    <a:lnTo>
                      <a:pt x="10409" y="55"/>
                    </a:lnTo>
                    <a:lnTo>
                      <a:pt x="9815" y="0"/>
                    </a:lnTo>
                    <a:lnTo>
                      <a:pt x="8815" y="0"/>
                    </a:lnTo>
                    <a:lnTo>
                      <a:pt x="8346" y="0"/>
                    </a:lnTo>
                    <a:lnTo>
                      <a:pt x="7658" y="28"/>
                    </a:lnTo>
                    <a:lnTo>
                      <a:pt x="7002" y="28"/>
                    </a:lnTo>
                    <a:lnTo>
                      <a:pt x="6314" y="55"/>
                    </a:lnTo>
                    <a:lnTo>
                      <a:pt x="5658" y="83"/>
                    </a:lnTo>
                    <a:lnTo>
                      <a:pt x="4939" y="83"/>
                    </a:lnTo>
                    <a:lnTo>
                      <a:pt x="4251" y="110"/>
                    </a:lnTo>
                    <a:lnTo>
                      <a:pt x="3501" y="138"/>
                    </a:lnTo>
                    <a:lnTo>
                      <a:pt x="2782" y="138"/>
                    </a:lnTo>
                    <a:lnTo>
                      <a:pt x="1844" y="110"/>
                    </a:lnTo>
                    <a:lnTo>
                      <a:pt x="1344" y="83"/>
                    </a:lnTo>
                    <a:lnTo>
                      <a:pt x="1032" y="28"/>
                    </a:lnTo>
                    <a:lnTo>
                      <a:pt x="719" y="0"/>
                    </a:lnTo>
                    <a:lnTo>
                      <a:pt x="531" y="28"/>
                    </a:lnTo>
                    <a:lnTo>
                      <a:pt x="406" y="55"/>
                    </a:lnTo>
                    <a:lnTo>
                      <a:pt x="281" y="83"/>
                    </a:lnTo>
                    <a:lnTo>
                      <a:pt x="188" y="138"/>
                    </a:lnTo>
                    <a:lnTo>
                      <a:pt x="94" y="193"/>
                    </a:lnTo>
                    <a:lnTo>
                      <a:pt x="63" y="248"/>
                    </a:lnTo>
                    <a:lnTo>
                      <a:pt x="0" y="303"/>
                    </a:lnTo>
                    <a:lnTo>
                      <a:pt x="0" y="386"/>
                    </a:lnTo>
                    <a:lnTo>
                      <a:pt x="0" y="496"/>
                    </a:lnTo>
                    <a:lnTo>
                      <a:pt x="31" y="551"/>
                    </a:lnTo>
                    <a:lnTo>
                      <a:pt x="63" y="634"/>
                    </a:lnTo>
                    <a:lnTo>
                      <a:pt x="125" y="661"/>
                    </a:lnTo>
                    <a:lnTo>
                      <a:pt x="250" y="744"/>
                    </a:lnTo>
                    <a:lnTo>
                      <a:pt x="438" y="827"/>
                    </a:lnTo>
                    <a:lnTo>
                      <a:pt x="907" y="909"/>
                    </a:lnTo>
                    <a:lnTo>
                      <a:pt x="1438" y="1019"/>
                    </a:lnTo>
                    <a:lnTo>
                      <a:pt x="1688" y="1102"/>
                    </a:lnTo>
                    <a:lnTo>
                      <a:pt x="1969" y="1212"/>
                    </a:lnTo>
                    <a:lnTo>
                      <a:pt x="2188" y="1350"/>
                    </a:lnTo>
                    <a:lnTo>
                      <a:pt x="2438" y="1570"/>
                    </a:lnTo>
                    <a:lnTo>
                      <a:pt x="2532" y="1708"/>
                    </a:lnTo>
                    <a:lnTo>
                      <a:pt x="2595" y="1846"/>
                    </a:lnTo>
                    <a:lnTo>
                      <a:pt x="2657" y="2011"/>
                    </a:lnTo>
                    <a:lnTo>
                      <a:pt x="2720" y="2177"/>
                    </a:lnTo>
                    <a:lnTo>
                      <a:pt x="2782" y="2369"/>
                    </a:lnTo>
                    <a:lnTo>
                      <a:pt x="2813" y="2617"/>
                    </a:lnTo>
                    <a:lnTo>
                      <a:pt x="2845" y="2838"/>
                    </a:lnTo>
                    <a:lnTo>
                      <a:pt x="2845" y="3113"/>
                    </a:lnTo>
                    <a:lnTo>
                      <a:pt x="2845" y="18597"/>
                    </a:lnTo>
                    <a:lnTo>
                      <a:pt x="2813" y="19010"/>
                    </a:lnTo>
                    <a:lnTo>
                      <a:pt x="2751" y="19341"/>
                    </a:lnTo>
                    <a:lnTo>
                      <a:pt x="2626" y="19616"/>
                    </a:lnTo>
                    <a:lnTo>
                      <a:pt x="2501" y="19892"/>
                    </a:lnTo>
                    <a:lnTo>
                      <a:pt x="2282" y="20085"/>
                    </a:lnTo>
                    <a:lnTo>
                      <a:pt x="2094" y="20250"/>
                    </a:lnTo>
                    <a:lnTo>
                      <a:pt x="1876" y="20388"/>
                    </a:lnTo>
                    <a:lnTo>
                      <a:pt x="1625" y="20498"/>
                    </a:lnTo>
                    <a:lnTo>
                      <a:pt x="1188" y="20691"/>
                    </a:lnTo>
                    <a:lnTo>
                      <a:pt x="813" y="20856"/>
                    </a:lnTo>
                    <a:lnTo>
                      <a:pt x="656" y="20939"/>
                    </a:lnTo>
                    <a:lnTo>
                      <a:pt x="500" y="21021"/>
                    </a:lnTo>
                    <a:lnTo>
                      <a:pt x="438" y="21132"/>
                    </a:lnTo>
                    <a:lnTo>
                      <a:pt x="406" y="21297"/>
                    </a:lnTo>
                    <a:lnTo>
                      <a:pt x="438" y="21380"/>
                    </a:lnTo>
                    <a:lnTo>
                      <a:pt x="500" y="21490"/>
                    </a:lnTo>
                    <a:lnTo>
                      <a:pt x="625" y="21545"/>
                    </a:lnTo>
                    <a:lnTo>
                      <a:pt x="781" y="21572"/>
                    </a:lnTo>
                    <a:lnTo>
                      <a:pt x="1719" y="21572"/>
                    </a:lnTo>
                    <a:lnTo>
                      <a:pt x="2688" y="21517"/>
                    </a:lnTo>
                    <a:lnTo>
                      <a:pt x="3626" y="21490"/>
                    </a:lnTo>
                    <a:lnTo>
                      <a:pt x="4595" y="21462"/>
                    </a:lnTo>
                    <a:lnTo>
                      <a:pt x="6283" y="21490"/>
                    </a:lnTo>
                    <a:lnTo>
                      <a:pt x="7377" y="21517"/>
                    </a:lnTo>
                    <a:lnTo>
                      <a:pt x="8034" y="21572"/>
                    </a:lnTo>
                    <a:lnTo>
                      <a:pt x="8409" y="21572"/>
                    </a:lnTo>
                    <a:lnTo>
                      <a:pt x="8565" y="21600"/>
                    </a:lnTo>
                    <a:lnTo>
                      <a:pt x="8721" y="21572"/>
                    </a:lnTo>
                    <a:lnTo>
                      <a:pt x="8784" y="21545"/>
                    </a:lnTo>
                    <a:lnTo>
                      <a:pt x="8846" y="21517"/>
                    </a:lnTo>
                    <a:lnTo>
                      <a:pt x="8909" y="21435"/>
                    </a:lnTo>
                    <a:lnTo>
                      <a:pt x="8940" y="21352"/>
                    </a:lnTo>
                    <a:lnTo>
                      <a:pt x="8909" y="21242"/>
                    </a:lnTo>
                    <a:lnTo>
                      <a:pt x="8846" y="21159"/>
                    </a:lnTo>
                    <a:lnTo>
                      <a:pt x="8815" y="21104"/>
                    </a:lnTo>
                    <a:lnTo>
                      <a:pt x="8753" y="21021"/>
                    </a:lnTo>
                    <a:lnTo>
                      <a:pt x="8596" y="20939"/>
                    </a:lnTo>
                    <a:lnTo>
                      <a:pt x="8377" y="20856"/>
                    </a:lnTo>
                    <a:lnTo>
                      <a:pt x="7815" y="20718"/>
                    </a:lnTo>
                    <a:lnTo>
                      <a:pt x="7190" y="20581"/>
                    </a:lnTo>
                    <a:lnTo>
                      <a:pt x="6846" y="20498"/>
                    </a:lnTo>
                    <a:lnTo>
                      <a:pt x="6564" y="20388"/>
                    </a:lnTo>
                    <a:lnTo>
                      <a:pt x="6252" y="20195"/>
                    </a:lnTo>
                    <a:lnTo>
                      <a:pt x="6002" y="20002"/>
                    </a:lnTo>
                    <a:lnTo>
                      <a:pt x="5877" y="19892"/>
                    </a:lnTo>
                    <a:lnTo>
                      <a:pt x="5752" y="19782"/>
                    </a:lnTo>
                    <a:lnTo>
                      <a:pt x="5689" y="19589"/>
                    </a:lnTo>
                    <a:lnTo>
                      <a:pt x="5595" y="19451"/>
                    </a:lnTo>
                    <a:lnTo>
                      <a:pt x="5533" y="19286"/>
                    </a:lnTo>
                    <a:lnTo>
                      <a:pt x="5502" y="19065"/>
                    </a:lnTo>
                    <a:lnTo>
                      <a:pt x="5470" y="18845"/>
                    </a:lnTo>
                    <a:lnTo>
                      <a:pt x="5470" y="18597"/>
                    </a:lnTo>
                    <a:lnTo>
                      <a:pt x="5470" y="12178"/>
                    </a:lnTo>
                    <a:lnTo>
                      <a:pt x="5470" y="12067"/>
                    </a:lnTo>
                    <a:lnTo>
                      <a:pt x="5470" y="11930"/>
                    </a:lnTo>
                    <a:lnTo>
                      <a:pt x="5470" y="11792"/>
                    </a:lnTo>
                    <a:lnTo>
                      <a:pt x="5502" y="11654"/>
                    </a:lnTo>
                    <a:lnTo>
                      <a:pt x="5595" y="11544"/>
                    </a:lnTo>
                    <a:lnTo>
                      <a:pt x="5752" y="11461"/>
                    </a:lnTo>
                    <a:lnTo>
                      <a:pt x="6002" y="11406"/>
                    </a:lnTo>
                    <a:lnTo>
                      <a:pt x="6314" y="11379"/>
                    </a:lnTo>
                    <a:lnTo>
                      <a:pt x="7533" y="11379"/>
                    </a:lnTo>
                    <a:lnTo>
                      <a:pt x="8440" y="11379"/>
                    </a:lnTo>
                    <a:lnTo>
                      <a:pt x="8753" y="11406"/>
                    </a:lnTo>
                    <a:lnTo>
                      <a:pt x="9065" y="11434"/>
                    </a:lnTo>
                    <a:lnTo>
                      <a:pt x="9284" y="11461"/>
                    </a:lnTo>
                    <a:lnTo>
                      <a:pt x="9503" y="11516"/>
                    </a:lnTo>
                    <a:lnTo>
                      <a:pt x="9659" y="11599"/>
                    </a:lnTo>
                    <a:lnTo>
                      <a:pt x="9815" y="11709"/>
                    </a:lnTo>
                    <a:lnTo>
                      <a:pt x="9940" y="11819"/>
                    </a:lnTo>
                    <a:lnTo>
                      <a:pt x="10097" y="11985"/>
                    </a:lnTo>
                    <a:lnTo>
                      <a:pt x="10378" y="12370"/>
                    </a:lnTo>
                    <a:lnTo>
                      <a:pt x="10784" y="12977"/>
                    </a:lnTo>
                    <a:lnTo>
                      <a:pt x="14473" y="18294"/>
                    </a:lnTo>
                    <a:lnTo>
                      <a:pt x="14942" y="18928"/>
                    </a:lnTo>
                    <a:lnTo>
                      <a:pt x="15379" y="19534"/>
                    </a:lnTo>
                    <a:lnTo>
                      <a:pt x="15661" y="19809"/>
                    </a:lnTo>
                    <a:lnTo>
                      <a:pt x="15911" y="20085"/>
                    </a:lnTo>
                    <a:lnTo>
                      <a:pt x="16192" y="20360"/>
                    </a:lnTo>
                    <a:lnTo>
                      <a:pt x="16474" y="20581"/>
                    </a:lnTo>
                    <a:lnTo>
                      <a:pt x="16786" y="20801"/>
                    </a:lnTo>
                    <a:lnTo>
                      <a:pt x="17099" y="20994"/>
                    </a:lnTo>
                    <a:lnTo>
                      <a:pt x="17443" y="21159"/>
                    </a:lnTo>
                    <a:lnTo>
                      <a:pt x="17818" y="21324"/>
                    </a:lnTo>
                    <a:lnTo>
                      <a:pt x="18162" y="21435"/>
                    </a:lnTo>
                    <a:lnTo>
                      <a:pt x="18568" y="21517"/>
                    </a:lnTo>
                    <a:lnTo>
                      <a:pt x="19005" y="21572"/>
                    </a:lnTo>
                    <a:lnTo>
                      <a:pt x="19412" y="21572"/>
                    </a:lnTo>
                    <a:lnTo>
                      <a:pt x="19881" y="21572"/>
                    </a:lnTo>
                    <a:lnTo>
                      <a:pt x="20600" y="21545"/>
                    </a:lnTo>
                    <a:lnTo>
                      <a:pt x="20975" y="21490"/>
                    </a:lnTo>
                    <a:lnTo>
                      <a:pt x="21287" y="21435"/>
                    </a:lnTo>
                    <a:lnTo>
                      <a:pt x="21412" y="21380"/>
                    </a:lnTo>
                    <a:lnTo>
                      <a:pt x="21506" y="21352"/>
                    </a:lnTo>
                    <a:lnTo>
                      <a:pt x="21569" y="21297"/>
                    </a:lnTo>
                    <a:lnTo>
                      <a:pt x="21600" y="21187"/>
                    </a:lnTo>
                    <a:lnTo>
                      <a:pt x="21569" y="21077"/>
                    </a:lnTo>
                    <a:lnTo>
                      <a:pt x="21506" y="21021"/>
                    </a:lnTo>
                    <a:lnTo>
                      <a:pt x="21412" y="20966"/>
                    </a:lnTo>
                    <a:lnTo>
                      <a:pt x="21287" y="20911"/>
                    </a:lnTo>
                    <a:lnTo>
                      <a:pt x="20944" y="20856"/>
                    </a:lnTo>
                    <a:lnTo>
                      <a:pt x="20443" y="20718"/>
                    </a:lnTo>
                    <a:lnTo>
                      <a:pt x="20193" y="20608"/>
                    </a:lnTo>
                    <a:lnTo>
                      <a:pt x="19881" y="20470"/>
                    </a:lnTo>
                    <a:lnTo>
                      <a:pt x="19537" y="20305"/>
                    </a:lnTo>
                    <a:lnTo>
                      <a:pt x="19193" y="20030"/>
                    </a:lnTo>
                    <a:lnTo>
                      <a:pt x="18787" y="19727"/>
                    </a:lnTo>
                    <a:lnTo>
                      <a:pt x="18412" y="19341"/>
                    </a:lnTo>
                    <a:lnTo>
                      <a:pt x="18005" y="18872"/>
                    </a:lnTo>
                    <a:lnTo>
                      <a:pt x="17536" y="18294"/>
                    </a:lnTo>
                    <a:lnTo>
                      <a:pt x="12003" y="10552"/>
                    </a:lnTo>
                    <a:close/>
                    <a:moveTo>
                      <a:pt x="12003" y="10552"/>
                    </a:moveTo>
                  </a:path>
                </a:pathLst>
              </a:custGeom>
              <a:solidFill>
                <a:srgbClr val="055D44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1" name="Freeform 66"/>
              <p:cNvSpPr>
                <a:spLocks/>
              </p:cNvSpPr>
              <p:nvPr/>
            </p:nvSpPr>
            <p:spPr bwMode="auto">
              <a:xfrm>
                <a:off x="2078" y="180"/>
                <a:ext cx="39" cy="125"/>
              </a:xfrm>
              <a:custGeom>
                <a:avLst/>
                <a:gdLst/>
                <a:ahLst/>
                <a:cxnLst>
                  <a:cxn ang="0">
                    <a:pos x="6817" y="2234"/>
                  </a:cxn>
                  <a:cxn ang="0">
                    <a:pos x="6242" y="1628"/>
                  </a:cxn>
                  <a:cxn ang="0">
                    <a:pos x="5256" y="1241"/>
                  </a:cxn>
                  <a:cxn ang="0">
                    <a:pos x="4024" y="993"/>
                  </a:cxn>
                  <a:cxn ang="0">
                    <a:pos x="2135" y="772"/>
                  </a:cxn>
                  <a:cxn ang="0">
                    <a:pos x="575" y="607"/>
                  </a:cxn>
                  <a:cxn ang="0">
                    <a:pos x="82" y="441"/>
                  </a:cxn>
                  <a:cxn ang="0">
                    <a:pos x="0" y="166"/>
                  </a:cxn>
                  <a:cxn ang="0">
                    <a:pos x="329" y="28"/>
                  </a:cxn>
                  <a:cxn ang="0">
                    <a:pos x="3121" y="28"/>
                  </a:cxn>
                  <a:cxn ang="0">
                    <a:pos x="7967" y="110"/>
                  </a:cxn>
                  <a:cxn ang="0">
                    <a:pos x="12402" y="110"/>
                  </a:cxn>
                  <a:cxn ang="0">
                    <a:pos x="16426" y="28"/>
                  </a:cxn>
                  <a:cxn ang="0">
                    <a:pos x="19300" y="28"/>
                  </a:cxn>
                  <a:cxn ang="0">
                    <a:pos x="19957" y="110"/>
                  </a:cxn>
                  <a:cxn ang="0">
                    <a:pos x="20040" y="221"/>
                  </a:cxn>
                  <a:cxn ang="0">
                    <a:pos x="19957" y="441"/>
                  </a:cxn>
                  <a:cxn ang="0">
                    <a:pos x="19465" y="607"/>
                  </a:cxn>
                  <a:cxn ang="0">
                    <a:pos x="17986" y="745"/>
                  </a:cxn>
                  <a:cxn ang="0">
                    <a:pos x="16262" y="966"/>
                  </a:cxn>
                  <a:cxn ang="0">
                    <a:pos x="15276" y="1214"/>
                  </a:cxn>
                  <a:cxn ang="0">
                    <a:pos x="14373" y="1628"/>
                  </a:cxn>
                  <a:cxn ang="0">
                    <a:pos x="13880" y="2207"/>
                  </a:cxn>
                  <a:cxn ang="0">
                    <a:pos x="13798" y="19007"/>
                  </a:cxn>
                  <a:cxn ang="0">
                    <a:pos x="13880" y="19366"/>
                  </a:cxn>
                  <a:cxn ang="0">
                    <a:pos x="14126" y="19669"/>
                  </a:cxn>
                  <a:cxn ang="0">
                    <a:pos x="14948" y="20110"/>
                  </a:cxn>
                  <a:cxn ang="0">
                    <a:pos x="16179" y="20414"/>
                  </a:cxn>
                  <a:cxn ang="0">
                    <a:pos x="17658" y="20607"/>
                  </a:cxn>
                  <a:cxn ang="0">
                    <a:pos x="20368" y="20855"/>
                  </a:cxn>
                  <a:cxn ang="0">
                    <a:pos x="21189" y="21021"/>
                  </a:cxn>
                  <a:cxn ang="0">
                    <a:pos x="21518" y="21131"/>
                  </a:cxn>
                  <a:cxn ang="0">
                    <a:pos x="21600" y="21324"/>
                  </a:cxn>
                  <a:cxn ang="0">
                    <a:pos x="21518" y="21434"/>
                  </a:cxn>
                  <a:cxn ang="0">
                    <a:pos x="21189" y="21517"/>
                  </a:cxn>
                  <a:cxn ang="0">
                    <a:pos x="20697" y="21600"/>
                  </a:cxn>
                  <a:cxn ang="0">
                    <a:pos x="19793" y="21600"/>
                  </a:cxn>
                  <a:cxn ang="0">
                    <a:pos x="15851" y="21545"/>
                  </a:cxn>
                  <a:cxn ang="0">
                    <a:pos x="10348" y="21490"/>
                  </a:cxn>
                  <a:cxn ang="0">
                    <a:pos x="4681" y="21545"/>
                  </a:cxn>
                  <a:cxn ang="0">
                    <a:pos x="2053" y="21600"/>
                  </a:cxn>
                  <a:cxn ang="0">
                    <a:pos x="986" y="21572"/>
                  </a:cxn>
                  <a:cxn ang="0">
                    <a:pos x="493" y="21490"/>
                  </a:cxn>
                  <a:cxn ang="0">
                    <a:pos x="246" y="21352"/>
                  </a:cxn>
                  <a:cxn ang="0">
                    <a:pos x="164" y="21159"/>
                  </a:cxn>
                  <a:cxn ang="0">
                    <a:pos x="411" y="20910"/>
                  </a:cxn>
                  <a:cxn ang="0">
                    <a:pos x="1232" y="20745"/>
                  </a:cxn>
                  <a:cxn ang="0">
                    <a:pos x="3532" y="20524"/>
                  </a:cxn>
                  <a:cxn ang="0">
                    <a:pos x="4846" y="20303"/>
                  </a:cxn>
                  <a:cxn ang="0">
                    <a:pos x="5913" y="19862"/>
                  </a:cxn>
                  <a:cxn ang="0">
                    <a:pos x="6652" y="19228"/>
                  </a:cxn>
                  <a:cxn ang="0">
                    <a:pos x="6981" y="18262"/>
                  </a:cxn>
                  <a:cxn ang="0">
                    <a:pos x="6981" y="2621"/>
                  </a:cxn>
                </a:cxnLst>
                <a:rect l="0" t="0" r="r" b="b"/>
                <a:pathLst>
                  <a:path w="21600" h="21600">
                    <a:moveTo>
                      <a:pt x="6981" y="2621"/>
                    </a:moveTo>
                    <a:lnTo>
                      <a:pt x="6817" y="2234"/>
                    </a:lnTo>
                    <a:lnTo>
                      <a:pt x="6652" y="1903"/>
                    </a:lnTo>
                    <a:lnTo>
                      <a:pt x="6242" y="1628"/>
                    </a:lnTo>
                    <a:lnTo>
                      <a:pt x="5749" y="1407"/>
                    </a:lnTo>
                    <a:lnTo>
                      <a:pt x="5256" y="1241"/>
                    </a:lnTo>
                    <a:lnTo>
                      <a:pt x="4681" y="1103"/>
                    </a:lnTo>
                    <a:lnTo>
                      <a:pt x="4024" y="993"/>
                    </a:lnTo>
                    <a:lnTo>
                      <a:pt x="3367" y="883"/>
                    </a:lnTo>
                    <a:lnTo>
                      <a:pt x="2135" y="772"/>
                    </a:lnTo>
                    <a:lnTo>
                      <a:pt x="986" y="662"/>
                    </a:lnTo>
                    <a:lnTo>
                      <a:pt x="575" y="607"/>
                    </a:lnTo>
                    <a:lnTo>
                      <a:pt x="246" y="552"/>
                    </a:lnTo>
                    <a:lnTo>
                      <a:pt x="82" y="441"/>
                    </a:lnTo>
                    <a:lnTo>
                      <a:pt x="0" y="303"/>
                    </a:lnTo>
                    <a:lnTo>
                      <a:pt x="0" y="166"/>
                    </a:lnTo>
                    <a:lnTo>
                      <a:pt x="164" y="83"/>
                    </a:lnTo>
                    <a:lnTo>
                      <a:pt x="329" y="28"/>
                    </a:lnTo>
                    <a:lnTo>
                      <a:pt x="739" y="0"/>
                    </a:lnTo>
                    <a:lnTo>
                      <a:pt x="3121" y="28"/>
                    </a:lnTo>
                    <a:lnTo>
                      <a:pt x="5503" y="83"/>
                    </a:lnTo>
                    <a:lnTo>
                      <a:pt x="7967" y="110"/>
                    </a:lnTo>
                    <a:lnTo>
                      <a:pt x="10348" y="138"/>
                    </a:lnTo>
                    <a:lnTo>
                      <a:pt x="12402" y="110"/>
                    </a:lnTo>
                    <a:lnTo>
                      <a:pt x="14373" y="83"/>
                    </a:lnTo>
                    <a:lnTo>
                      <a:pt x="16426" y="28"/>
                    </a:lnTo>
                    <a:lnTo>
                      <a:pt x="18561" y="0"/>
                    </a:lnTo>
                    <a:lnTo>
                      <a:pt x="19300" y="28"/>
                    </a:lnTo>
                    <a:lnTo>
                      <a:pt x="19711" y="83"/>
                    </a:lnTo>
                    <a:lnTo>
                      <a:pt x="19957" y="110"/>
                    </a:lnTo>
                    <a:lnTo>
                      <a:pt x="20040" y="166"/>
                    </a:lnTo>
                    <a:lnTo>
                      <a:pt x="20040" y="221"/>
                    </a:lnTo>
                    <a:lnTo>
                      <a:pt x="20040" y="303"/>
                    </a:lnTo>
                    <a:lnTo>
                      <a:pt x="19957" y="441"/>
                    </a:lnTo>
                    <a:lnTo>
                      <a:pt x="19711" y="524"/>
                    </a:lnTo>
                    <a:lnTo>
                      <a:pt x="19465" y="607"/>
                    </a:lnTo>
                    <a:lnTo>
                      <a:pt x="19054" y="662"/>
                    </a:lnTo>
                    <a:lnTo>
                      <a:pt x="17986" y="745"/>
                    </a:lnTo>
                    <a:lnTo>
                      <a:pt x="16919" y="855"/>
                    </a:lnTo>
                    <a:lnTo>
                      <a:pt x="16262" y="966"/>
                    </a:lnTo>
                    <a:lnTo>
                      <a:pt x="15769" y="1076"/>
                    </a:lnTo>
                    <a:lnTo>
                      <a:pt x="15276" y="1214"/>
                    </a:lnTo>
                    <a:lnTo>
                      <a:pt x="14701" y="1379"/>
                    </a:lnTo>
                    <a:lnTo>
                      <a:pt x="14373" y="1628"/>
                    </a:lnTo>
                    <a:lnTo>
                      <a:pt x="14044" y="1876"/>
                    </a:lnTo>
                    <a:lnTo>
                      <a:pt x="13880" y="2207"/>
                    </a:lnTo>
                    <a:lnTo>
                      <a:pt x="13798" y="2621"/>
                    </a:lnTo>
                    <a:lnTo>
                      <a:pt x="13798" y="19007"/>
                    </a:lnTo>
                    <a:lnTo>
                      <a:pt x="13798" y="19172"/>
                    </a:lnTo>
                    <a:lnTo>
                      <a:pt x="13880" y="19366"/>
                    </a:lnTo>
                    <a:lnTo>
                      <a:pt x="13962" y="19531"/>
                    </a:lnTo>
                    <a:lnTo>
                      <a:pt x="14126" y="19669"/>
                    </a:lnTo>
                    <a:lnTo>
                      <a:pt x="14455" y="19917"/>
                    </a:lnTo>
                    <a:lnTo>
                      <a:pt x="14948" y="20110"/>
                    </a:lnTo>
                    <a:lnTo>
                      <a:pt x="15605" y="20303"/>
                    </a:lnTo>
                    <a:lnTo>
                      <a:pt x="16179" y="20414"/>
                    </a:lnTo>
                    <a:lnTo>
                      <a:pt x="17001" y="20524"/>
                    </a:lnTo>
                    <a:lnTo>
                      <a:pt x="17658" y="20607"/>
                    </a:lnTo>
                    <a:lnTo>
                      <a:pt x="19054" y="20717"/>
                    </a:lnTo>
                    <a:lnTo>
                      <a:pt x="20368" y="20855"/>
                    </a:lnTo>
                    <a:lnTo>
                      <a:pt x="20779" y="20938"/>
                    </a:lnTo>
                    <a:lnTo>
                      <a:pt x="21189" y="21021"/>
                    </a:lnTo>
                    <a:lnTo>
                      <a:pt x="21271" y="21076"/>
                    </a:lnTo>
                    <a:lnTo>
                      <a:pt x="21518" y="21131"/>
                    </a:lnTo>
                    <a:lnTo>
                      <a:pt x="21518" y="21214"/>
                    </a:lnTo>
                    <a:lnTo>
                      <a:pt x="21600" y="21324"/>
                    </a:lnTo>
                    <a:lnTo>
                      <a:pt x="21600" y="21379"/>
                    </a:lnTo>
                    <a:lnTo>
                      <a:pt x="21518" y="21434"/>
                    </a:lnTo>
                    <a:lnTo>
                      <a:pt x="21354" y="21490"/>
                    </a:lnTo>
                    <a:lnTo>
                      <a:pt x="21189" y="21517"/>
                    </a:lnTo>
                    <a:lnTo>
                      <a:pt x="21025" y="21572"/>
                    </a:lnTo>
                    <a:lnTo>
                      <a:pt x="20697" y="21600"/>
                    </a:lnTo>
                    <a:lnTo>
                      <a:pt x="20368" y="21600"/>
                    </a:lnTo>
                    <a:lnTo>
                      <a:pt x="19793" y="21600"/>
                    </a:lnTo>
                    <a:lnTo>
                      <a:pt x="18068" y="21600"/>
                    </a:lnTo>
                    <a:lnTo>
                      <a:pt x="15851" y="21545"/>
                    </a:lnTo>
                    <a:lnTo>
                      <a:pt x="13141" y="21517"/>
                    </a:lnTo>
                    <a:lnTo>
                      <a:pt x="10348" y="21490"/>
                    </a:lnTo>
                    <a:lnTo>
                      <a:pt x="6981" y="21517"/>
                    </a:lnTo>
                    <a:lnTo>
                      <a:pt x="4681" y="21545"/>
                    </a:lnTo>
                    <a:lnTo>
                      <a:pt x="3121" y="21600"/>
                    </a:lnTo>
                    <a:lnTo>
                      <a:pt x="2053" y="21600"/>
                    </a:lnTo>
                    <a:lnTo>
                      <a:pt x="1478" y="21600"/>
                    </a:lnTo>
                    <a:lnTo>
                      <a:pt x="986" y="21572"/>
                    </a:lnTo>
                    <a:lnTo>
                      <a:pt x="657" y="21545"/>
                    </a:lnTo>
                    <a:lnTo>
                      <a:pt x="493" y="21490"/>
                    </a:lnTo>
                    <a:lnTo>
                      <a:pt x="329" y="21434"/>
                    </a:lnTo>
                    <a:lnTo>
                      <a:pt x="246" y="21352"/>
                    </a:lnTo>
                    <a:lnTo>
                      <a:pt x="164" y="21241"/>
                    </a:lnTo>
                    <a:lnTo>
                      <a:pt x="164" y="21159"/>
                    </a:lnTo>
                    <a:lnTo>
                      <a:pt x="246" y="21021"/>
                    </a:lnTo>
                    <a:lnTo>
                      <a:pt x="411" y="20910"/>
                    </a:lnTo>
                    <a:lnTo>
                      <a:pt x="739" y="20855"/>
                    </a:lnTo>
                    <a:lnTo>
                      <a:pt x="1232" y="20745"/>
                    </a:lnTo>
                    <a:lnTo>
                      <a:pt x="2300" y="20662"/>
                    </a:lnTo>
                    <a:lnTo>
                      <a:pt x="3532" y="20524"/>
                    </a:lnTo>
                    <a:lnTo>
                      <a:pt x="4189" y="20414"/>
                    </a:lnTo>
                    <a:lnTo>
                      <a:pt x="4846" y="20303"/>
                    </a:lnTo>
                    <a:lnTo>
                      <a:pt x="5338" y="20083"/>
                    </a:lnTo>
                    <a:lnTo>
                      <a:pt x="5913" y="19862"/>
                    </a:lnTo>
                    <a:lnTo>
                      <a:pt x="6324" y="19559"/>
                    </a:lnTo>
                    <a:lnTo>
                      <a:pt x="6652" y="19228"/>
                    </a:lnTo>
                    <a:lnTo>
                      <a:pt x="6899" y="18786"/>
                    </a:lnTo>
                    <a:lnTo>
                      <a:pt x="6981" y="18262"/>
                    </a:lnTo>
                    <a:lnTo>
                      <a:pt x="6981" y="2621"/>
                    </a:lnTo>
                    <a:close/>
                    <a:moveTo>
                      <a:pt x="6981" y="2621"/>
                    </a:moveTo>
                  </a:path>
                </a:pathLst>
              </a:custGeom>
              <a:solidFill>
                <a:srgbClr val="055D44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2" name="AutoShape 67"/>
              <p:cNvSpPr>
                <a:spLocks/>
              </p:cNvSpPr>
              <p:nvPr/>
            </p:nvSpPr>
            <p:spPr bwMode="auto">
              <a:xfrm>
                <a:off x="2129" y="180"/>
                <a:ext cx="105" cy="125"/>
              </a:xfrm>
              <a:custGeom>
                <a:avLst/>
                <a:gdLst>
                  <a:gd name="T0" fmla="*/ 10800 w 21600"/>
                  <a:gd name="T1" fmla="*/ 10800 h 21600"/>
                </a:gdLst>
                <a:ahLst/>
                <a:cxnLst>
                  <a:cxn ang="0">
                    <a:pos x="T0" y="T1"/>
                  </a:cxn>
                </a:cxnLst>
                <a:rect l="0" t="0" r="r" b="b"/>
                <a:pathLst>
                  <a:path w="21600" h="21600">
                    <a:moveTo>
                      <a:pt x="5195" y="2676"/>
                    </a:moveTo>
                    <a:lnTo>
                      <a:pt x="5195" y="2207"/>
                    </a:lnTo>
                    <a:lnTo>
                      <a:pt x="5256" y="1793"/>
                    </a:lnTo>
                    <a:lnTo>
                      <a:pt x="5286" y="1628"/>
                    </a:lnTo>
                    <a:lnTo>
                      <a:pt x="5377" y="1434"/>
                    </a:lnTo>
                    <a:lnTo>
                      <a:pt x="5468" y="1324"/>
                    </a:lnTo>
                    <a:lnTo>
                      <a:pt x="5651" y="1186"/>
                    </a:lnTo>
                    <a:lnTo>
                      <a:pt x="5803" y="1103"/>
                    </a:lnTo>
                    <a:lnTo>
                      <a:pt x="6015" y="1021"/>
                    </a:lnTo>
                    <a:lnTo>
                      <a:pt x="6289" y="910"/>
                    </a:lnTo>
                    <a:lnTo>
                      <a:pt x="6592" y="855"/>
                    </a:lnTo>
                    <a:lnTo>
                      <a:pt x="6957" y="828"/>
                    </a:lnTo>
                    <a:lnTo>
                      <a:pt x="7382" y="800"/>
                    </a:lnTo>
                    <a:lnTo>
                      <a:pt x="7838" y="772"/>
                    </a:lnTo>
                    <a:lnTo>
                      <a:pt x="8385" y="772"/>
                    </a:lnTo>
                    <a:lnTo>
                      <a:pt x="8962" y="772"/>
                    </a:lnTo>
                    <a:lnTo>
                      <a:pt x="9509" y="828"/>
                    </a:lnTo>
                    <a:lnTo>
                      <a:pt x="10056" y="883"/>
                    </a:lnTo>
                    <a:lnTo>
                      <a:pt x="10603" y="966"/>
                    </a:lnTo>
                    <a:lnTo>
                      <a:pt x="11119" y="1076"/>
                    </a:lnTo>
                    <a:lnTo>
                      <a:pt x="11666" y="1186"/>
                    </a:lnTo>
                    <a:lnTo>
                      <a:pt x="12152" y="1324"/>
                    </a:lnTo>
                    <a:lnTo>
                      <a:pt x="12668" y="1517"/>
                    </a:lnTo>
                    <a:lnTo>
                      <a:pt x="13154" y="1683"/>
                    </a:lnTo>
                    <a:lnTo>
                      <a:pt x="13580" y="1903"/>
                    </a:lnTo>
                    <a:lnTo>
                      <a:pt x="14066" y="2152"/>
                    </a:lnTo>
                    <a:lnTo>
                      <a:pt x="14491" y="2372"/>
                    </a:lnTo>
                    <a:lnTo>
                      <a:pt x="14947" y="2648"/>
                    </a:lnTo>
                    <a:lnTo>
                      <a:pt x="15311" y="2924"/>
                    </a:lnTo>
                    <a:lnTo>
                      <a:pt x="15737" y="3255"/>
                    </a:lnTo>
                    <a:lnTo>
                      <a:pt x="16101" y="3586"/>
                    </a:lnTo>
                    <a:lnTo>
                      <a:pt x="16435" y="3917"/>
                    </a:lnTo>
                    <a:lnTo>
                      <a:pt x="16800" y="4303"/>
                    </a:lnTo>
                    <a:lnTo>
                      <a:pt x="17104" y="4690"/>
                    </a:lnTo>
                    <a:lnTo>
                      <a:pt x="17408" y="5076"/>
                    </a:lnTo>
                    <a:lnTo>
                      <a:pt x="17681" y="5517"/>
                    </a:lnTo>
                    <a:lnTo>
                      <a:pt x="17954" y="5959"/>
                    </a:lnTo>
                    <a:lnTo>
                      <a:pt x="18167" y="6428"/>
                    </a:lnTo>
                    <a:lnTo>
                      <a:pt x="18410" y="6924"/>
                    </a:lnTo>
                    <a:lnTo>
                      <a:pt x="18592" y="7421"/>
                    </a:lnTo>
                    <a:lnTo>
                      <a:pt x="18744" y="7945"/>
                    </a:lnTo>
                    <a:lnTo>
                      <a:pt x="18927" y="8469"/>
                    </a:lnTo>
                    <a:lnTo>
                      <a:pt x="19018" y="9048"/>
                    </a:lnTo>
                    <a:lnTo>
                      <a:pt x="19109" y="9600"/>
                    </a:lnTo>
                    <a:lnTo>
                      <a:pt x="19170" y="10207"/>
                    </a:lnTo>
                    <a:lnTo>
                      <a:pt x="19230" y="10814"/>
                    </a:lnTo>
                    <a:lnTo>
                      <a:pt x="19230" y="11448"/>
                    </a:lnTo>
                    <a:lnTo>
                      <a:pt x="19230" y="12083"/>
                    </a:lnTo>
                    <a:lnTo>
                      <a:pt x="19200" y="12690"/>
                    </a:lnTo>
                    <a:lnTo>
                      <a:pt x="19139" y="13297"/>
                    </a:lnTo>
                    <a:lnTo>
                      <a:pt x="19048" y="13848"/>
                    </a:lnTo>
                    <a:lnTo>
                      <a:pt x="18957" y="14372"/>
                    </a:lnTo>
                    <a:lnTo>
                      <a:pt x="18805" y="14897"/>
                    </a:lnTo>
                    <a:lnTo>
                      <a:pt x="18653" y="15393"/>
                    </a:lnTo>
                    <a:lnTo>
                      <a:pt x="18501" y="15862"/>
                    </a:lnTo>
                    <a:lnTo>
                      <a:pt x="18319" y="16303"/>
                    </a:lnTo>
                    <a:lnTo>
                      <a:pt x="18076" y="16717"/>
                    </a:lnTo>
                    <a:lnTo>
                      <a:pt x="17863" y="17103"/>
                    </a:lnTo>
                    <a:lnTo>
                      <a:pt x="17620" y="17462"/>
                    </a:lnTo>
                    <a:lnTo>
                      <a:pt x="17377" y="17821"/>
                    </a:lnTo>
                    <a:lnTo>
                      <a:pt x="17073" y="18124"/>
                    </a:lnTo>
                    <a:lnTo>
                      <a:pt x="16800" y="18455"/>
                    </a:lnTo>
                    <a:lnTo>
                      <a:pt x="16496" y="18759"/>
                    </a:lnTo>
                    <a:lnTo>
                      <a:pt x="16192" y="19007"/>
                    </a:lnTo>
                    <a:lnTo>
                      <a:pt x="15858" y="19255"/>
                    </a:lnTo>
                    <a:lnTo>
                      <a:pt x="15524" y="19476"/>
                    </a:lnTo>
                    <a:lnTo>
                      <a:pt x="15159" y="19669"/>
                    </a:lnTo>
                    <a:lnTo>
                      <a:pt x="14795" y="19862"/>
                    </a:lnTo>
                    <a:lnTo>
                      <a:pt x="14430" y="20028"/>
                    </a:lnTo>
                    <a:lnTo>
                      <a:pt x="14035" y="20166"/>
                    </a:lnTo>
                    <a:lnTo>
                      <a:pt x="13641" y="20331"/>
                    </a:lnTo>
                    <a:lnTo>
                      <a:pt x="13276" y="20441"/>
                    </a:lnTo>
                    <a:lnTo>
                      <a:pt x="12851" y="20524"/>
                    </a:lnTo>
                    <a:lnTo>
                      <a:pt x="12425" y="20607"/>
                    </a:lnTo>
                    <a:lnTo>
                      <a:pt x="12061" y="20662"/>
                    </a:lnTo>
                    <a:lnTo>
                      <a:pt x="11635" y="20717"/>
                    </a:lnTo>
                    <a:lnTo>
                      <a:pt x="11180" y="20745"/>
                    </a:lnTo>
                    <a:lnTo>
                      <a:pt x="10754" y="20800"/>
                    </a:lnTo>
                    <a:lnTo>
                      <a:pt x="10359" y="20800"/>
                    </a:lnTo>
                    <a:lnTo>
                      <a:pt x="9782" y="20745"/>
                    </a:lnTo>
                    <a:lnTo>
                      <a:pt x="9114" y="20690"/>
                    </a:lnTo>
                    <a:lnTo>
                      <a:pt x="8385" y="20607"/>
                    </a:lnTo>
                    <a:lnTo>
                      <a:pt x="7716" y="20469"/>
                    </a:lnTo>
                    <a:lnTo>
                      <a:pt x="7382" y="20386"/>
                    </a:lnTo>
                    <a:lnTo>
                      <a:pt x="7018" y="20303"/>
                    </a:lnTo>
                    <a:lnTo>
                      <a:pt x="6684" y="20166"/>
                    </a:lnTo>
                    <a:lnTo>
                      <a:pt x="6410" y="20028"/>
                    </a:lnTo>
                    <a:lnTo>
                      <a:pt x="6106" y="19890"/>
                    </a:lnTo>
                    <a:lnTo>
                      <a:pt x="5833" y="19752"/>
                    </a:lnTo>
                    <a:lnTo>
                      <a:pt x="5620" y="19559"/>
                    </a:lnTo>
                    <a:lnTo>
                      <a:pt x="5377" y="19393"/>
                    </a:lnTo>
                    <a:lnTo>
                      <a:pt x="5286" y="19255"/>
                    </a:lnTo>
                    <a:lnTo>
                      <a:pt x="5225" y="19007"/>
                    </a:lnTo>
                    <a:lnTo>
                      <a:pt x="5195" y="18731"/>
                    </a:lnTo>
                    <a:lnTo>
                      <a:pt x="5195" y="18372"/>
                    </a:lnTo>
                    <a:lnTo>
                      <a:pt x="5165" y="17710"/>
                    </a:lnTo>
                    <a:lnTo>
                      <a:pt x="5195" y="17186"/>
                    </a:lnTo>
                    <a:lnTo>
                      <a:pt x="5195" y="2676"/>
                    </a:lnTo>
                    <a:close/>
                    <a:moveTo>
                      <a:pt x="2643" y="18428"/>
                    </a:moveTo>
                    <a:lnTo>
                      <a:pt x="2613" y="18952"/>
                    </a:lnTo>
                    <a:lnTo>
                      <a:pt x="2552" y="19366"/>
                    </a:lnTo>
                    <a:lnTo>
                      <a:pt x="2430" y="19752"/>
                    </a:lnTo>
                    <a:lnTo>
                      <a:pt x="2309" y="20028"/>
                    </a:lnTo>
                    <a:lnTo>
                      <a:pt x="2096" y="20276"/>
                    </a:lnTo>
                    <a:lnTo>
                      <a:pt x="1914" y="20441"/>
                    </a:lnTo>
                    <a:lnTo>
                      <a:pt x="1732" y="20579"/>
                    </a:lnTo>
                    <a:lnTo>
                      <a:pt x="1489" y="20690"/>
                    </a:lnTo>
                    <a:lnTo>
                      <a:pt x="1094" y="20855"/>
                    </a:lnTo>
                    <a:lnTo>
                      <a:pt x="699" y="20966"/>
                    </a:lnTo>
                    <a:lnTo>
                      <a:pt x="577" y="21021"/>
                    </a:lnTo>
                    <a:lnTo>
                      <a:pt x="456" y="21103"/>
                    </a:lnTo>
                    <a:lnTo>
                      <a:pt x="365" y="21186"/>
                    </a:lnTo>
                    <a:lnTo>
                      <a:pt x="334" y="21324"/>
                    </a:lnTo>
                    <a:lnTo>
                      <a:pt x="334" y="21434"/>
                    </a:lnTo>
                    <a:lnTo>
                      <a:pt x="425" y="21517"/>
                    </a:lnTo>
                    <a:lnTo>
                      <a:pt x="486" y="21572"/>
                    </a:lnTo>
                    <a:lnTo>
                      <a:pt x="516" y="21600"/>
                    </a:lnTo>
                    <a:lnTo>
                      <a:pt x="608" y="21600"/>
                    </a:lnTo>
                    <a:lnTo>
                      <a:pt x="699" y="21600"/>
                    </a:lnTo>
                    <a:lnTo>
                      <a:pt x="1306" y="21600"/>
                    </a:lnTo>
                    <a:lnTo>
                      <a:pt x="2461" y="21545"/>
                    </a:lnTo>
                    <a:lnTo>
                      <a:pt x="3615" y="21517"/>
                    </a:lnTo>
                    <a:lnTo>
                      <a:pt x="4253" y="21490"/>
                    </a:lnTo>
                    <a:lnTo>
                      <a:pt x="4891" y="21490"/>
                    </a:lnTo>
                    <a:lnTo>
                      <a:pt x="5499" y="21517"/>
                    </a:lnTo>
                    <a:lnTo>
                      <a:pt x="6106" y="21517"/>
                    </a:lnTo>
                    <a:lnTo>
                      <a:pt x="6775" y="21545"/>
                    </a:lnTo>
                    <a:lnTo>
                      <a:pt x="7382" y="21572"/>
                    </a:lnTo>
                    <a:lnTo>
                      <a:pt x="7990" y="21600"/>
                    </a:lnTo>
                    <a:lnTo>
                      <a:pt x="8628" y="21600"/>
                    </a:lnTo>
                    <a:lnTo>
                      <a:pt x="9235" y="21600"/>
                    </a:lnTo>
                    <a:lnTo>
                      <a:pt x="10056" y="21600"/>
                    </a:lnTo>
                    <a:lnTo>
                      <a:pt x="10846" y="21572"/>
                    </a:lnTo>
                    <a:lnTo>
                      <a:pt x="11605" y="21490"/>
                    </a:lnTo>
                    <a:lnTo>
                      <a:pt x="12304" y="21407"/>
                    </a:lnTo>
                    <a:lnTo>
                      <a:pt x="13003" y="21269"/>
                    </a:lnTo>
                    <a:lnTo>
                      <a:pt x="13701" y="21131"/>
                    </a:lnTo>
                    <a:lnTo>
                      <a:pt x="14309" y="20966"/>
                    </a:lnTo>
                    <a:lnTo>
                      <a:pt x="14916" y="20745"/>
                    </a:lnTo>
                    <a:lnTo>
                      <a:pt x="15494" y="20524"/>
                    </a:lnTo>
                    <a:lnTo>
                      <a:pt x="16041" y="20303"/>
                    </a:lnTo>
                    <a:lnTo>
                      <a:pt x="16587" y="20000"/>
                    </a:lnTo>
                    <a:lnTo>
                      <a:pt x="17043" y="19697"/>
                    </a:lnTo>
                    <a:lnTo>
                      <a:pt x="17529" y="19393"/>
                    </a:lnTo>
                    <a:lnTo>
                      <a:pt x="17954" y="19062"/>
                    </a:lnTo>
                    <a:lnTo>
                      <a:pt x="18380" y="18676"/>
                    </a:lnTo>
                    <a:lnTo>
                      <a:pt x="18744" y="18317"/>
                    </a:lnTo>
                    <a:lnTo>
                      <a:pt x="19109" y="17903"/>
                    </a:lnTo>
                    <a:lnTo>
                      <a:pt x="19473" y="17490"/>
                    </a:lnTo>
                    <a:lnTo>
                      <a:pt x="19747" y="17048"/>
                    </a:lnTo>
                    <a:lnTo>
                      <a:pt x="20051" y="16579"/>
                    </a:lnTo>
                    <a:lnTo>
                      <a:pt x="20294" y="16110"/>
                    </a:lnTo>
                    <a:lnTo>
                      <a:pt x="20537" y="15614"/>
                    </a:lnTo>
                    <a:lnTo>
                      <a:pt x="20749" y="15117"/>
                    </a:lnTo>
                    <a:lnTo>
                      <a:pt x="20932" y="14566"/>
                    </a:lnTo>
                    <a:lnTo>
                      <a:pt x="21084" y="14014"/>
                    </a:lnTo>
                    <a:lnTo>
                      <a:pt x="21235" y="13434"/>
                    </a:lnTo>
                    <a:lnTo>
                      <a:pt x="21357" y="12855"/>
                    </a:lnTo>
                    <a:lnTo>
                      <a:pt x="21448" y="12248"/>
                    </a:lnTo>
                    <a:lnTo>
                      <a:pt x="21509" y="11641"/>
                    </a:lnTo>
                    <a:lnTo>
                      <a:pt x="21570" y="11034"/>
                    </a:lnTo>
                    <a:lnTo>
                      <a:pt x="21600" y="10400"/>
                    </a:lnTo>
                    <a:lnTo>
                      <a:pt x="21600" y="9710"/>
                    </a:lnTo>
                    <a:lnTo>
                      <a:pt x="21600" y="9186"/>
                    </a:lnTo>
                    <a:lnTo>
                      <a:pt x="21539" y="8690"/>
                    </a:lnTo>
                    <a:lnTo>
                      <a:pt x="21478" y="8166"/>
                    </a:lnTo>
                    <a:lnTo>
                      <a:pt x="21357" y="7669"/>
                    </a:lnTo>
                    <a:lnTo>
                      <a:pt x="21235" y="7228"/>
                    </a:lnTo>
                    <a:lnTo>
                      <a:pt x="21053" y="6731"/>
                    </a:lnTo>
                    <a:lnTo>
                      <a:pt x="20871" y="6290"/>
                    </a:lnTo>
                    <a:lnTo>
                      <a:pt x="20658" y="5821"/>
                    </a:lnTo>
                    <a:lnTo>
                      <a:pt x="20415" y="5379"/>
                    </a:lnTo>
                    <a:lnTo>
                      <a:pt x="20142" y="4966"/>
                    </a:lnTo>
                    <a:lnTo>
                      <a:pt x="19838" y="4552"/>
                    </a:lnTo>
                    <a:lnTo>
                      <a:pt x="19565" y="4166"/>
                    </a:lnTo>
                    <a:lnTo>
                      <a:pt x="19200" y="3779"/>
                    </a:lnTo>
                    <a:lnTo>
                      <a:pt x="18896" y="3421"/>
                    </a:lnTo>
                    <a:lnTo>
                      <a:pt x="18501" y="3090"/>
                    </a:lnTo>
                    <a:lnTo>
                      <a:pt x="18106" y="2759"/>
                    </a:lnTo>
                    <a:lnTo>
                      <a:pt x="17681" y="2428"/>
                    </a:lnTo>
                    <a:lnTo>
                      <a:pt x="17286" y="2152"/>
                    </a:lnTo>
                    <a:lnTo>
                      <a:pt x="16861" y="1848"/>
                    </a:lnTo>
                    <a:lnTo>
                      <a:pt x="16405" y="1600"/>
                    </a:lnTo>
                    <a:lnTo>
                      <a:pt x="15919" y="1352"/>
                    </a:lnTo>
                    <a:lnTo>
                      <a:pt x="15494" y="1131"/>
                    </a:lnTo>
                    <a:lnTo>
                      <a:pt x="15008" y="910"/>
                    </a:lnTo>
                    <a:lnTo>
                      <a:pt x="14491" y="717"/>
                    </a:lnTo>
                    <a:lnTo>
                      <a:pt x="14005" y="579"/>
                    </a:lnTo>
                    <a:lnTo>
                      <a:pt x="13489" y="441"/>
                    </a:lnTo>
                    <a:lnTo>
                      <a:pt x="12972" y="276"/>
                    </a:lnTo>
                    <a:lnTo>
                      <a:pt x="12456" y="193"/>
                    </a:lnTo>
                    <a:lnTo>
                      <a:pt x="11909" y="110"/>
                    </a:lnTo>
                    <a:lnTo>
                      <a:pt x="11423" y="55"/>
                    </a:lnTo>
                    <a:lnTo>
                      <a:pt x="10906" y="28"/>
                    </a:lnTo>
                    <a:lnTo>
                      <a:pt x="10359" y="0"/>
                    </a:lnTo>
                    <a:lnTo>
                      <a:pt x="9327" y="28"/>
                    </a:lnTo>
                    <a:lnTo>
                      <a:pt x="8354" y="28"/>
                    </a:lnTo>
                    <a:lnTo>
                      <a:pt x="7473" y="55"/>
                    </a:lnTo>
                    <a:lnTo>
                      <a:pt x="6592" y="83"/>
                    </a:lnTo>
                    <a:lnTo>
                      <a:pt x="5772" y="83"/>
                    </a:lnTo>
                    <a:lnTo>
                      <a:pt x="4922" y="110"/>
                    </a:lnTo>
                    <a:lnTo>
                      <a:pt x="4132" y="138"/>
                    </a:lnTo>
                    <a:lnTo>
                      <a:pt x="3372" y="138"/>
                    </a:lnTo>
                    <a:lnTo>
                      <a:pt x="2613" y="110"/>
                    </a:lnTo>
                    <a:lnTo>
                      <a:pt x="1914" y="83"/>
                    </a:lnTo>
                    <a:lnTo>
                      <a:pt x="1185" y="28"/>
                    </a:lnTo>
                    <a:lnTo>
                      <a:pt x="425" y="0"/>
                    </a:lnTo>
                    <a:lnTo>
                      <a:pt x="273" y="28"/>
                    </a:lnTo>
                    <a:lnTo>
                      <a:pt x="152" y="83"/>
                    </a:lnTo>
                    <a:lnTo>
                      <a:pt x="91" y="138"/>
                    </a:lnTo>
                    <a:lnTo>
                      <a:pt x="30" y="193"/>
                    </a:lnTo>
                    <a:lnTo>
                      <a:pt x="0" y="248"/>
                    </a:lnTo>
                    <a:lnTo>
                      <a:pt x="0" y="303"/>
                    </a:lnTo>
                    <a:lnTo>
                      <a:pt x="0" y="386"/>
                    </a:lnTo>
                    <a:lnTo>
                      <a:pt x="30" y="469"/>
                    </a:lnTo>
                    <a:lnTo>
                      <a:pt x="61" y="524"/>
                    </a:lnTo>
                    <a:lnTo>
                      <a:pt x="122" y="552"/>
                    </a:lnTo>
                    <a:lnTo>
                      <a:pt x="243" y="634"/>
                    </a:lnTo>
                    <a:lnTo>
                      <a:pt x="425" y="690"/>
                    </a:lnTo>
                    <a:lnTo>
                      <a:pt x="820" y="772"/>
                    </a:lnTo>
                    <a:lnTo>
                      <a:pt x="1306" y="910"/>
                    </a:lnTo>
                    <a:lnTo>
                      <a:pt x="1580" y="1048"/>
                    </a:lnTo>
                    <a:lnTo>
                      <a:pt x="1823" y="1186"/>
                    </a:lnTo>
                    <a:lnTo>
                      <a:pt x="2035" y="1352"/>
                    </a:lnTo>
                    <a:lnTo>
                      <a:pt x="2248" y="1600"/>
                    </a:lnTo>
                    <a:lnTo>
                      <a:pt x="2339" y="1738"/>
                    </a:lnTo>
                    <a:lnTo>
                      <a:pt x="2400" y="1876"/>
                    </a:lnTo>
                    <a:lnTo>
                      <a:pt x="2461" y="2069"/>
                    </a:lnTo>
                    <a:lnTo>
                      <a:pt x="2522" y="2262"/>
                    </a:lnTo>
                    <a:lnTo>
                      <a:pt x="2582" y="2455"/>
                    </a:lnTo>
                    <a:lnTo>
                      <a:pt x="2613" y="2703"/>
                    </a:lnTo>
                    <a:lnTo>
                      <a:pt x="2643" y="2952"/>
                    </a:lnTo>
                    <a:lnTo>
                      <a:pt x="2643" y="3255"/>
                    </a:lnTo>
                    <a:lnTo>
                      <a:pt x="2643" y="18428"/>
                    </a:lnTo>
                    <a:close/>
                    <a:moveTo>
                      <a:pt x="2643" y="18428"/>
                    </a:moveTo>
                  </a:path>
                </a:pathLst>
              </a:custGeom>
              <a:solidFill>
                <a:srgbClr val="055D44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3" name="AutoShape 68"/>
              <p:cNvSpPr>
                <a:spLocks/>
              </p:cNvSpPr>
              <p:nvPr/>
            </p:nvSpPr>
            <p:spPr bwMode="auto">
              <a:xfrm>
                <a:off x="2232" y="177"/>
                <a:ext cx="119" cy="128"/>
              </a:xfrm>
              <a:custGeom>
                <a:avLst/>
                <a:gdLst>
                  <a:gd name="T0" fmla="*/ 10800 w 21600"/>
                  <a:gd name="T1" fmla="*/ 10800 h 21600"/>
                </a:gdLst>
                <a:ahLst/>
                <a:cxnLst>
                  <a:cxn ang="0">
                    <a:pos x="T0" y="T1"/>
                  </a:cxn>
                </a:cxnLst>
                <a:rect l="0" t="0" r="r" b="b"/>
                <a:pathLst>
                  <a:path w="21600" h="21600">
                    <a:moveTo>
                      <a:pt x="10154" y="4288"/>
                    </a:moveTo>
                    <a:lnTo>
                      <a:pt x="10234" y="4153"/>
                    </a:lnTo>
                    <a:lnTo>
                      <a:pt x="10288" y="4072"/>
                    </a:lnTo>
                    <a:lnTo>
                      <a:pt x="10342" y="4018"/>
                    </a:lnTo>
                    <a:lnTo>
                      <a:pt x="10396" y="4018"/>
                    </a:lnTo>
                    <a:lnTo>
                      <a:pt x="10450" y="4018"/>
                    </a:lnTo>
                    <a:lnTo>
                      <a:pt x="10504" y="4072"/>
                    </a:lnTo>
                    <a:lnTo>
                      <a:pt x="10558" y="4153"/>
                    </a:lnTo>
                    <a:lnTo>
                      <a:pt x="10585" y="4288"/>
                    </a:lnTo>
                    <a:lnTo>
                      <a:pt x="13412" y="11434"/>
                    </a:lnTo>
                    <a:lnTo>
                      <a:pt x="13439" y="11542"/>
                    </a:lnTo>
                    <a:lnTo>
                      <a:pt x="13466" y="11676"/>
                    </a:lnTo>
                    <a:lnTo>
                      <a:pt x="13466" y="11784"/>
                    </a:lnTo>
                    <a:lnTo>
                      <a:pt x="13466" y="11865"/>
                    </a:lnTo>
                    <a:lnTo>
                      <a:pt x="13412" y="11946"/>
                    </a:lnTo>
                    <a:lnTo>
                      <a:pt x="13332" y="12000"/>
                    </a:lnTo>
                    <a:lnTo>
                      <a:pt x="13143" y="12027"/>
                    </a:lnTo>
                    <a:lnTo>
                      <a:pt x="12955" y="12027"/>
                    </a:lnTo>
                    <a:lnTo>
                      <a:pt x="7272" y="12027"/>
                    </a:lnTo>
                    <a:lnTo>
                      <a:pt x="7110" y="12027"/>
                    </a:lnTo>
                    <a:lnTo>
                      <a:pt x="7002" y="12000"/>
                    </a:lnTo>
                    <a:lnTo>
                      <a:pt x="6922" y="11973"/>
                    </a:lnTo>
                    <a:lnTo>
                      <a:pt x="6868" y="11919"/>
                    </a:lnTo>
                    <a:lnTo>
                      <a:pt x="6814" y="11865"/>
                    </a:lnTo>
                    <a:lnTo>
                      <a:pt x="6814" y="11757"/>
                    </a:lnTo>
                    <a:lnTo>
                      <a:pt x="6841" y="11649"/>
                    </a:lnTo>
                    <a:lnTo>
                      <a:pt x="6868" y="11488"/>
                    </a:lnTo>
                    <a:lnTo>
                      <a:pt x="10154" y="4288"/>
                    </a:lnTo>
                    <a:close/>
                    <a:moveTo>
                      <a:pt x="15567" y="16962"/>
                    </a:moveTo>
                    <a:lnTo>
                      <a:pt x="15783" y="17609"/>
                    </a:lnTo>
                    <a:lnTo>
                      <a:pt x="16106" y="18391"/>
                    </a:lnTo>
                    <a:lnTo>
                      <a:pt x="16213" y="18796"/>
                    </a:lnTo>
                    <a:lnTo>
                      <a:pt x="16321" y="19146"/>
                    </a:lnTo>
                    <a:lnTo>
                      <a:pt x="16429" y="19497"/>
                    </a:lnTo>
                    <a:lnTo>
                      <a:pt x="16456" y="19739"/>
                    </a:lnTo>
                    <a:lnTo>
                      <a:pt x="16429" y="19955"/>
                    </a:lnTo>
                    <a:lnTo>
                      <a:pt x="16375" y="20117"/>
                    </a:lnTo>
                    <a:lnTo>
                      <a:pt x="16267" y="20252"/>
                    </a:lnTo>
                    <a:lnTo>
                      <a:pt x="16160" y="20387"/>
                    </a:lnTo>
                    <a:lnTo>
                      <a:pt x="16025" y="20467"/>
                    </a:lnTo>
                    <a:lnTo>
                      <a:pt x="15890" y="20548"/>
                    </a:lnTo>
                    <a:lnTo>
                      <a:pt x="15729" y="20629"/>
                    </a:lnTo>
                    <a:lnTo>
                      <a:pt x="15567" y="20683"/>
                    </a:lnTo>
                    <a:lnTo>
                      <a:pt x="15244" y="20818"/>
                    </a:lnTo>
                    <a:lnTo>
                      <a:pt x="14975" y="20926"/>
                    </a:lnTo>
                    <a:lnTo>
                      <a:pt x="14867" y="21007"/>
                    </a:lnTo>
                    <a:lnTo>
                      <a:pt x="14759" y="21088"/>
                    </a:lnTo>
                    <a:lnTo>
                      <a:pt x="14705" y="21169"/>
                    </a:lnTo>
                    <a:lnTo>
                      <a:pt x="14678" y="21330"/>
                    </a:lnTo>
                    <a:lnTo>
                      <a:pt x="14705" y="21411"/>
                    </a:lnTo>
                    <a:lnTo>
                      <a:pt x="14759" y="21492"/>
                    </a:lnTo>
                    <a:lnTo>
                      <a:pt x="14867" y="21546"/>
                    </a:lnTo>
                    <a:lnTo>
                      <a:pt x="14975" y="21573"/>
                    </a:lnTo>
                    <a:lnTo>
                      <a:pt x="15163" y="21600"/>
                    </a:lnTo>
                    <a:lnTo>
                      <a:pt x="15298" y="21600"/>
                    </a:lnTo>
                    <a:lnTo>
                      <a:pt x="15917" y="21600"/>
                    </a:lnTo>
                    <a:lnTo>
                      <a:pt x="16510" y="21546"/>
                    </a:lnTo>
                    <a:lnTo>
                      <a:pt x="17075" y="21519"/>
                    </a:lnTo>
                    <a:lnTo>
                      <a:pt x="17668" y="21492"/>
                    </a:lnTo>
                    <a:lnTo>
                      <a:pt x="18557" y="21519"/>
                    </a:lnTo>
                    <a:lnTo>
                      <a:pt x="19445" y="21546"/>
                    </a:lnTo>
                    <a:lnTo>
                      <a:pt x="20307" y="21600"/>
                    </a:lnTo>
                    <a:lnTo>
                      <a:pt x="21142" y="21600"/>
                    </a:lnTo>
                    <a:lnTo>
                      <a:pt x="21304" y="21600"/>
                    </a:lnTo>
                    <a:lnTo>
                      <a:pt x="21438" y="21573"/>
                    </a:lnTo>
                    <a:lnTo>
                      <a:pt x="21519" y="21546"/>
                    </a:lnTo>
                    <a:lnTo>
                      <a:pt x="21546" y="21519"/>
                    </a:lnTo>
                    <a:lnTo>
                      <a:pt x="21573" y="21465"/>
                    </a:lnTo>
                    <a:lnTo>
                      <a:pt x="21600" y="21384"/>
                    </a:lnTo>
                    <a:lnTo>
                      <a:pt x="21573" y="21222"/>
                    </a:lnTo>
                    <a:lnTo>
                      <a:pt x="21519" y="21142"/>
                    </a:lnTo>
                    <a:lnTo>
                      <a:pt x="21411" y="21061"/>
                    </a:lnTo>
                    <a:lnTo>
                      <a:pt x="21304" y="21007"/>
                    </a:lnTo>
                    <a:lnTo>
                      <a:pt x="21007" y="20926"/>
                    </a:lnTo>
                    <a:lnTo>
                      <a:pt x="20630" y="20872"/>
                    </a:lnTo>
                    <a:lnTo>
                      <a:pt x="20415" y="20818"/>
                    </a:lnTo>
                    <a:lnTo>
                      <a:pt x="20226" y="20737"/>
                    </a:lnTo>
                    <a:lnTo>
                      <a:pt x="20011" y="20656"/>
                    </a:lnTo>
                    <a:lnTo>
                      <a:pt x="19796" y="20575"/>
                    </a:lnTo>
                    <a:lnTo>
                      <a:pt x="19607" y="20467"/>
                    </a:lnTo>
                    <a:lnTo>
                      <a:pt x="19392" y="20306"/>
                    </a:lnTo>
                    <a:lnTo>
                      <a:pt x="19203" y="20117"/>
                    </a:lnTo>
                    <a:lnTo>
                      <a:pt x="19041" y="19874"/>
                    </a:lnTo>
                    <a:lnTo>
                      <a:pt x="18799" y="19470"/>
                    </a:lnTo>
                    <a:lnTo>
                      <a:pt x="18610" y="19038"/>
                    </a:lnTo>
                    <a:lnTo>
                      <a:pt x="18449" y="18607"/>
                    </a:lnTo>
                    <a:lnTo>
                      <a:pt x="18260" y="18175"/>
                    </a:lnTo>
                    <a:lnTo>
                      <a:pt x="17937" y="17312"/>
                    </a:lnTo>
                    <a:lnTo>
                      <a:pt x="17614" y="16449"/>
                    </a:lnTo>
                    <a:lnTo>
                      <a:pt x="11635" y="1106"/>
                    </a:lnTo>
                    <a:lnTo>
                      <a:pt x="11581" y="809"/>
                    </a:lnTo>
                    <a:lnTo>
                      <a:pt x="11473" y="458"/>
                    </a:lnTo>
                    <a:lnTo>
                      <a:pt x="11393" y="270"/>
                    </a:lnTo>
                    <a:lnTo>
                      <a:pt x="11312" y="135"/>
                    </a:lnTo>
                    <a:lnTo>
                      <a:pt x="11285" y="81"/>
                    </a:lnTo>
                    <a:lnTo>
                      <a:pt x="11204" y="27"/>
                    </a:lnTo>
                    <a:lnTo>
                      <a:pt x="11150" y="0"/>
                    </a:lnTo>
                    <a:lnTo>
                      <a:pt x="11096" y="0"/>
                    </a:lnTo>
                    <a:lnTo>
                      <a:pt x="11015" y="0"/>
                    </a:lnTo>
                    <a:lnTo>
                      <a:pt x="10962" y="27"/>
                    </a:lnTo>
                    <a:lnTo>
                      <a:pt x="10908" y="81"/>
                    </a:lnTo>
                    <a:lnTo>
                      <a:pt x="10854" y="135"/>
                    </a:lnTo>
                    <a:lnTo>
                      <a:pt x="10665" y="351"/>
                    </a:lnTo>
                    <a:lnTo>
                      <a:pt x="10504" y="701"/>
                    </a:lnTo>
                    <a:lnTo>
                      <a:pt x="10261" y="1240"/>
                    </a:lnTo>
                    <a:lnTo>
                      <a:pt x="9911" y="2022"/>
                    </a:lnTo>
                    <a:lnTo>
                      <a:pt x="9480" y="3020"/>
                    </a:lnTo>
                    <a:lnTo>
                      <a:pt x="8915" y="4288"/>
                    </a:lnTo>
                    <a:lnTo>
                      <a:pt x="2101" y="19443"/>
                    </a:lnTo>
                    <a:lnTo>
                      <a:pt x="1939" y="19739"/>
                    </a:lnTo>
                    <a:lnTo>
                      <a:pt x="1804" y="20009"/>
                    </a:lnTo>
                    <a:lnTo>
                      <a:pt x="1643" y="20198"/>
                    </a:lnTo>
                    <a:lnTo>
                      <a:pt x="1454" y="20387"/>
                    </a:lnTo>
                    <a:lnTo>
                      <a:pt x="1293" y="20521"/>
                    </a:lnTo>
                    <a:lnTo>
                      <a:pt x="1104" y="20629"/>
                    </a:lnTo>
                    <a:lnTo>
                      <a:pt x="916" y="20710"/>
                    </a:lnTo>
                    <a:lnTo>
                      <a:pt x="781" y="20818"/>
                    </a:lnTo>
                    <a:lnTo>
                      <a:pt x="458" y="20899"/>
                    </a:lnTo>
                    <a:lnTo>
                      <a:pt x="215" y="21007"/>
                    </a:lnTo>
                    <a:lnTo>
                      <a:pt x="135" y="21061"/>
                    </a:lnTo>
                    <a:lnTo>
                      <a:pt x="54" y="21115"/>
                    </a:lnTo>
                    <a:lnTo>
                      <a:pt x="27" y="21196"/>
                    </a:lnTo>
                    <a:lnTo>
                      <a:pt x="0" y="21330"/>
                    </a:lnTo>
                    <a:lnTo>
                      <a:pt x="27" y="21411"/>
                    </a:lnTo>
                    <a:lnTo>
                      <a:pt x="81" y="21519"/>
                    </a:lnTo>
                    <a:lnTo>
                      <a:pt x="189" y="21573"/>
                    </a:lnTo>
                    <a:lnTo>
                      <a:pt x="296" y="21600"/>
                    </a:lnTo>
                    <a:lnTo>
                      <a:pt x="862" y="21600"/>
                    </a:lnTo>
                    <a:lnTo>
                      <a:pt x="1400" y="21546"/>
                    </a:lnTo>
                    <a:lnTo>
                      <a:pt x="1966" y="21519"/>
                    </a:lnTo>
                    <a:lnTo>
                      <a:pt x="2559" y="21492"/>
                    </a:lnTo>
                    <a:lnTo>
                      <a:pt x="3151" y="21519"/>
                    </a:lnTo>
                    <a:lnTo>
                      <a:pt x="3744" y="21546"/>
                    </a:lnTo>
                    <a:lnTo>
                      <a:pt x="4363" y="21600"/>
                    </a:lnTo>
                    <a:lnTo>
                      <a:pt x="4956" y="21600"/>
                    </a:lnTo>
                    <a:lnTo>
                      <a:pt x="5252" y="21600"/>
                    </a:lnTo>
                    <a:lnTo>
                      <a:pt x="5494" y="21573"/>
                    </a:lnTo>
                    <a:lnTo>
                      <a:pt x="5629" y="21546"/>
                    </a:lnTo>
                    <a:lnTo>
                      <a:pt x="5710" y="21465"/>
                    </a:lnTo>
                    <a:lnTo>
                      <a:pt x="5737" y="21357"/>
                    </a:lnTo>
                    <a:lnTo>
                      <a:pt x="5764" y="21169"/>
                    </a:lnTo>
                    <a:lnTo>
                      <a:pt x="5737" y="21061"/>
                    </a:lnTo>
                    <a:lnTo>
                      <a:pt x="5683" y="20953"/>
                    </a:lnTo>
                    <a:lnTo>
                      <a:pt x="5575" y="20899"/>
                    </a:lnTo>
                    <a:lnTo>
                      <a:pt x="5440" y="20845"/>
                    </a:lnTo>
                    <a:lnTo>
                      <a:pt x="5117" y="20737"/>
                    </a:lnTo>
                    <a:lnTo>
                      <a:pt x="4740" y="20656"/>
                    </a:lnTo>
                    <a:lnTo>
                      <a:pt x="4525" y="20602"/>
                    </a:lnTo>
                    <a:lnTo>
                      <a:pt x="4363" y="20548"/>
                    </a:lnTo>
                    <a:lnTo>
                      <a:pt x="4201" y="20440"/>
                    </a:lnTo>
                    <a:lnTo>
                      <a:pt x="4013" y="20306"/>
                    </a:lnTo>
                    <a:lnTo>
                      <a:pt x="3905" y="20090"/>
                    </a:lnTo>
                    <a:lnTo>
                      <a:pt x="3798" y="19847"/>
                    </a:lnTo>
                    <a:lnTo>
                      <a:pt x="3744" y="19551"/>
                    </a:lnTo>
                    <a:lnTo>
                      <a:pt x="3717" y="19173"/>
                    </a:lnTo>
                    <a:lnTo>
                      <a:pt x="3744" y="18903"/>
                    </a:lnTo>
                    <a:lnTo>
                      <a:pt x="3798" y="18607"/>
                    </a:lnTo>
                    <a:lnTo>
                      <a:pt x="3851" y="18364"/>
                    </a:lnTo>
                    <a:lnTo>
                      <a:pt x="3905" y="18121"/>
                    </a:lnTo>
                    <a:lnTo>
                      <a:pt x="5764" y="13969"/>
                    </a:lnTo>
                    <a:lnTo>
                      <a:pt x="5871" y="13780"/>
                    </a:lnTo>
                    <a:lnTo>
                      <a:pt x="5979" y="13591"/>
                    </a:lnTo>
                    <a:lnTo>
                      <a:pt x="6141" y="13510"/>
                    </a:lnTo>
                    <a:lnTo>
                      <a:pt x="6302" y="13429"/>
                    </a:lnTo>
                    <a:lnTo>
                      <a:pt x="6464" y="13375"/>
                    </a:lnTo>
                    <a:lnTo>
                      <a:pt x="6679" y="13375"/>
                    </a:lnTo>
                    <a:lnTo>
                      <a:pt x="6868" y="13348"/>
                    </a:lnTo>
                    <a:lnTo>
                      <a:pt x="7056" y="13348"/>
                    </a:lnTo>
                    <a:lnTo>
                      <a:pt x="13412" y="13348"/>
                    </a:lnTo>
                    <a:lnTo>
                      <a:pt x="13655" y="13375"/>
                    </a:lnTo>
                    <a:lnTo>
                      <a:pt x="13897" y="13429"/>
                    </a:lnTo>
                    <a:lnTo>
                      <a:pt x="14059" y="13510"/>
                    </a:lnTo>
                    <a:lnTo>
                      <a:pt x="14194" y="13672"/>
                    </a:lnTo>
                    <a:lnTo>
                      <a:pt x="14328" y="13834"/>
                    </a:lnTo>
                    <a:lnTo>
                      <a:pt x="14436" y="13996"/>
                    </a:lnTo>
                    <a:lnTo>
                      <a:pt x="14517" y="14238"/>
                    </a:lnTo>
                    <a:lnTo>
                      <a:pt x="14624" y="14454"/>
                    </a:lnTo>
                    <a:lnTo>
                      <a:pt x="15567" y="16962"/>
                    </a:lnTo>
                    <a:close/>
                    <a:moveTo>
                      <a:pt x="15567" y="16962"/>
                    </a:moveTo>
                  </a:path>
                </a:pathLst>
              </a:custGeom>
              <a:solidFill>
                <a:srgbClr val="055D44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4" name="Rectangle 69"/>
              <p:cNvSpPr>
                <a:spLocks/>
              </p:cNvSpPr>
              <p:nvPr/>
            </p:nvSpPr>
            <p:spPr bwMode="auto">
              <a:xfrm>
                <a:off x="1034" y="353"/>
                <a:ext cx="1318" cy="5"/>
              </a:xfrm>
              <a:prstGeom prst="rect">
                <a:avLst/>
              </a:prstGeom>
              <a:solidFill>
                <a:srgbClr val="BDAE7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5" name="Freeform 70"/>
              <p:cNvSpPr>
                <a:spLocks/>
              </p:cNvSpPr>
              <p:nvPr/>
            </p:nvSpPr>
            <p:spPr bwMode="auto">
              <a:xfrm>
                <a:off x="1035" y="403"/>
                <a:ext cx="58" cy="70"/>
              </a:xfrm>
              <a:custGeom>
                <a:avLst/>
                <a:gdLst/>
                <a:ahLst/>
                <a:cxnLst>
                  <a:cxn ang="0">
                    <a:pos x="13576" y="98"/>
                  </a:cxn>
                  <a:cxn ang="0">
                    <a:pos x="15994" y="541"/>
                  </a:cxn>
                  <a:cxn ang="0">
                    <a:pos x="17808" y="1181"/>
                  </a:cxn>
                  <a:cxn ang="0">
                    <a:pos x="19621" y="2116"/>
                  </a:cxn>
                  <a:cxn ang="0">
                    <a:pos x="20226" y="2313"/>
                  </a:cxn>
                  <a:cxn ang="0">
                    <a:pos x="21105" y="2017"/>
                  </a:cxn>
                  <a:cxn ang="0">
                    <a:pos x="21215" y="2509"/>
                  </a:cxn>
                  <a:cxn ang="0">
                    <a:pos x="21545" y="5462"/>
                  </a:cxn>
                  <a:cxn ang="0">
                    <a:pos x="21545" y="6790"/>
                  </a:cxn>
                  <a:cxn ang="0">
                    <a:pos x="21325" y="6987"/>
                  </a:cxn>
                  <a:cxn ang="0">
                    <a:pos x="20995" y="6839"/>
                  </a:cxn>
                  <a:cxn ang="0">
                    <a:pos x="20611" y="6249"/>
                  </a:cxn>
                  <a:cxn ang="0">
                    <a:pos x="18907" y="3838"/>
                  </a:cxn>
                  <a:cxn ang="0">
                    <a:pos x="17588" y="2608"/>
                  </a:cxn>
                  <a:cxn ang="0">
                    <a:pos x="15994" y="1673"/>
                  </a:cxn>
                  <a:cxn ang="0">
                    <a:pos x="14180" y="1082"/>
                  </a:cxn>
                  <a:cxn ang="0">
                    <a:pos x="12037" y="886"/>
                  </a:cxn>
                  <a:cxn ang="0">
                    <a:pos x="8904" y="1279"/>
                  </a:cxn>
                  <a:cxn ang="0">
                    <a:pos x="6376" y="2411"/>
                  </a:cxn>
                  <a:cxn ang="0">
                    <a:pos x="4507" y="4133"/>
                  </a:cxn>
                  <a:cxn ang="0">
                    <a:pos x="3353" y="6495"/>
                  </a:cxn>
                  <a:cxn ang="0">
                    <a:pos x="2858" y="9299"/>
                  </a:cxn>
                  <a:cxn ang="0">
                    <a:pos x="2968" y="12251"/>
                  </a:cxn>
                  <a:cxn ang="0">
                    <a:pos x="3737" y="15007"/>
                  </a:cxn>
                  <a:cxn ang="0">
                    <a:pos x="5166" y="17467"/>
                  </a:cxn>
                  <a:cxn ang="0">
                    <a:pos x="6925" y="19041"/>
                  </a:cxn>
                  <a:cxn ang="0">
                    <a:pos x="8134" y="19829"/>
                  </a:cxn>
                  <a:cxn ang="0">
                    <a:pos x="9508" y="20370"/>
                  </a:cxn>
                  <a:cxn ang="0">
                    <a:pos x="11047" y="20665"/>
                  </a:cxn>
                  <a:cxn ang="0">
                    <a:pos x="13081" y="20665"/>
                  </a:cxn>
                  <a:cxn ang="0">
                    <a:pos x="15609" y="20272"/>
                  </a:cxn>
                  <a:cxn ang="0">
                    <a:pos x="17643" y="19435"/>
                  </a:cxn>
                  <a:cxn ang="0">
                    <a:pos x="19237" y="18402"/>
                  </a:cxn>
                  <a:cxn ang="0">
                    <a:pos x="20281" y="17319"/>
                  </a:cxn>
                  <a:cxn ang="0">
                    <a:pos x="20886" y="16434"/>
                  </a:cxn>
                  <a:cxn ang="0">
                    <a:pos x="21160" y="15991"/>
                  </a:cxn>
                  <a:cxn ang="0">
                    <a:pos x="21490" y="16089"/>
                  </a:cxn>
                  <a:cxn ang="0">
                    <a:pos x="20886" y="19386"/>
                  </a:cxn>
                  <a:cxn ang="0">
                    <a:pos x="19676" y="20173"/>
                  </a:cxn>
                  <a:cxn ang="0">
                    <a:pos x="17478" y="20911"/>
                  </a:cxn>
                  <a:cxn ang="0">
                    <a:pos x="14785" y="21452"/>
                  </a:cxn>
                  <a:cxn ang="0">
                    <a:pos x="11267" y="21600"/>
                  </a:cxn>
                  <a:cxn ang="0">
                    <a:pos x="7750" y="21206"/>
                  </a:cxn>
                  <a:cxn ang="0">
                    <a:pos x="4837" y="19976"/>
                  </a:cxn>
                  <a:cxn ang="0">
                    <a:pos x="2418" y="18057"/>
                  </a:cxn>
                  <a:cxn ang="0">
                    <a:pos x="824" y="15548"/>
                  </a:cxn>
                  <a:cxn ang="0">
                    <a:pos x="55" y="12399"/>
                  </a:cxn>
                  <a:cxn ang="0">
                    <a:pos x="220" y="9053"/>
                  </a:cxn>
                  <a:cxn ang="0">
                    <a:pos x="1319" y="5904"/>
                  </a:cxn>
                  <a:cxn ang="0">
                    <a:pos x="3243" y="3346"/>
                  </a:cxn>
                  <a:cxn ang="0">
                    <a:pos x="5386" y="1624"/>
                  </a:cxn>
                  <a:cxn ang="0">
                    <a:pos x="6925" y="886"/>
                  </a:cxn>
                  <a:cxn ang="0">
                    <a:pos x="8519" y="344"/>
                  </a:cxn>
                  <a:cxn ang="0">
                    <a:pos x="10278" y="49"/>
                  </a:cxn>
                  <a:cxn ang="0">
                    <a:pos x="11542" y="0"/>
                  </a:cxn>
                </a:cxnLst>
                <a:rect l="0" t="0" r="r" b="b"/>
                <a:pathLst>
                  <a:path w="21600" h="21600">
                    <a:moveTo>
                      <a:pt x="11542" y="0"/>
                    </a:moveTo>
                    <a:lnTo>
                      <a:pt x="12586" y="0"/>
                    </a:lnTo>
                    <a:lnTo>
                      <a:pt x="13576" y="98"/>
                    </a:lnTo>
                    <a:lnTo>
                      <a:pt x="14510" y="197"/>
                    </a:lnTo>
                    <a:lnTo>
                      <a:pt x="15334" y="344"/>
                    </a:lnTo>
                    <a:lnTo>
                      <a:pt x="15994" y="541"/>
                    </a:lnTo>
                    <a:lnTo>
                      <a:pt x="16708" y="738"/>
                    </a:lnTo>
                    <a:lnTo>
                      <a:pt x="17313" y="935"/>
                    </a:lnTo>
                    <a:lnTo>
                      <a:pt x="17808" y="1181"/>
                    </a:lnTo>
                    <a:lnTo>
                      <a:pt x="18632" y="1624"/>
                    </a:lnTo>
                    <a:lnTo>
                      <a:pt x="19347" y="1968"/>
                    </a:lnTo>
                    <a:lnTo>
                      <a:pt x="19621" y="2116"/>
                    </a:lnTo>
                    <a:lnTo>
                      <a:pt x="19841" y="2214"/>
                    </a:lnTo>
                    <a:lnTo>
                      <a:pt x="20061" y="2313"/>
                    </a:lnTo>
                    <a:lnTo>
                      <a:pt x="20226" y="2313"/>
                    </a:lnTo>
                    <a:lnTo>
                      <a:pt x="20611" y="2165"/>
                    </a:lnTo>
                    <a:lnTo>
                      <a:pt x="20995" y="2017"/>
                    </a:lnTo>
                    <a:lnTo>
                      <a:pt x="21105" y="2017"/>
                    </a:lnTo>
                    <a:lnTo>
                      <a:pt x="21160" y="2116"/>
                    </a:lnTo>
                    <a:lnTo>
                      <a:pt x="21215" y="2263"/>
                    </a:lnTo>
                    <a:lnTo>
                      <a:pt x="21215" y="2509"/>
                    </a:lnTo>
                    <a:lnTo>
                      <a:pt x="21270" y="3198"/>
                    </a:lnTo>
                    <a:lnTo>
                      <a:pt x="21435" y="4428"/>
                    </a:lnTo>
                    <a:lnTo>
                      <a:pt x="21545" y="5462"/>
                    </a:lnTo>
                    <a:lnTo>
                      <a:pt x="21600" y="6298"/>
                    </a:lnTo>
                    <a:lnTo>
                      <a:pt x="21600" y="6593"/>
                    </a:lnTo>
                    <a:lnTo>
                      <a:pt x="21545" y="6790"/>
                    </a:lnTo>
                    <a:lnTo>
                      <a:pt x="21490" y="6888"/>
                    </a:lnTo>
                    <a:lnTo>
                      <a:pt x="21435" y="6938"/>
                    </a:lnTo>
                    <a:lnTo>
                      <a:pt x="21325" y="6987"/>
                    </a:lnTo>
                    <a:lnTo>
                      <a:pt x="21270" y="6987"/>
                    </a:lnTo>
                    <a:lnTo>
                      <a:pt x="21105" y="6938"/>
                    </a:lnTo>
                    <a:lnTo>
                      <a:pt x="20995" y="6839"/>
                    </a:lnTo>
                    <a:lnTo>
                      <a:pt x="20886" y="6741"/>
                    </a:lnTo>
                    <a:lnTo>
                      <a:pt x="20776" y="6593"/>
                    </a:lnTo>
                    <a:lnTo>
                      <a:pt x="20611" y="6249"/>
                    </a:lnTo>
                    <a:lnTo>
                      <a:pt x="20501" y="5954"/>
                    </a:lnTo>
                    <a:lnTo>
                      <a:pt x="19731" y="4871"/>
                    </a:lnTo>
                    <a:lnTo>
                      <a:pt x="18907" y="3838"/>
                    </a:lnTo>
                    <a:lnTo>
                      <a:pt x="18522" y="3395"/>
                    </a:lnTo>
                    <a:lnTo>
                      <a:pt x="18027" y="2952"/>
                    </a:lnTo>
                    <a:lnTo>
                      <a:pt x="17588" y="2608"/>
                    </a:lnTo>
                    <a:lnTo>
                      <a:pt x="17038" y="2214"/>
                    </a:lnTo>
                    <a:lnTo>
                      <a:pt x="16544" y="1919"/>
                    </a:lnTo>
                    <a:lnTo>
                      <a:pt x="15994" y="1673"/>
                    </a:lnTo>
                    <a:lnTo>
                      <a:pt x="15444" y="1476"/>
                    </a:lnTo>
                    <a:lnTo>
                      <a:pt x="14840" y="1230"/>
                    </a:lnTo>
                    <a:lnTo>
                      <a:pt x="14180" y="1082"/>
                    </a:lnTo>
                    <a:lnTo>
                      <a:pt x="13521" y="984"/>
                    </a:lnTo>
                    <a:lnTo>
                      <a:pt x="12751" y="935"/>
                    </a:lnTo>
                    <a:lnTo>
                      <a:pt x="12037" y="886"/>
                    </a:lnTo>
                    <a:lnTo>
                      <a:pt x="10882" y="935"/>
                    </a:lnTo>
                    <a:lnTo>
                      <a:pt x="9838" y="1033"/>
                    </a:lnTo>
                    <a:lnTo>
                      <a:pt x="8904" y="1279"/>
                    </a:lnTo>
                    <a:lnTo>
                      <a:pt x="7969" y="1574"/>
                    </a:lnTo>
                    <a:lnTo>
                      <a:pt x="7145" y="1968"/>
                    </a:lnTo>
                    <a:lnTo>
                      <a:pt x="6376" y="2411"/>
                    </a:lnTo>
                    <a:lnTo>
                      <a:pt x="5661" y="2903"/>
                    </a:lnTo>
                    <a:lnTo>
                      <a:pt x="5056" y="3543"/>
                    </a:lnTo>
                    <a:lnTo>
                      <a:pt x="4507" y="4133"/>
                    </a:lnTo>
                    <a:lnTo>
                      <a:pt x="4067" y="4871"/>
                    </a:lnTo>
                    <a:lnTo>
                      <a:pt x="3682" y="5658"/>
                    </a:lnTo>
                    <a:lnTo>
                      <a:pt x="3353" y="6495"/>
                    </a:lnTo>
                    <a:lnTo>
                      <a:pt x="3078" y="7380"/>
                    </a:lnTo>
                    <a:lnTo>
                      <a:pt x="2913" y="8315"/>
                    </a:lnTo>
                    <a:lnTo>
                      <a:pt x="2858" y="9299"/>
                    </a:lnTo>
                    <a:lnTo>
                      <a:pt x="2803" y="10283"/>
                    </a:lnTo>
                    <a:lnTo>
                      <a:pt x="2858" y="11267"/>
                    </a:lnTo>
                    <a:lnTo>
                      <a:pt x="2968" y="12251"/>
                    </a:lnTo>
                    <a:lnTo>
                      <a:pt x="3133" y="13186"/>
                    </a:lnTo>
                    <a:lnTo>
                      <a:pt x="3353" y="14121"/>
                    </a:lnTo>
                    <a:lnTo>
                      <a:pt x="3737" y="15007"/>
                    </a:lnTo>
                    <a:lnTo>
                      <a:pt x="4122" y="15892"/>
                    </a:lnTo>
                    <a:lnTo>
                      <a:pt x="4617" y="16729"/>
                    </a:lnTo>
                    <a:lnTo>
                      <a:pt x="5166" y="17467"/>
                    </a:lnTo>
                    <a:lnTo>
                      <a:pt x="5826" y="18156"/>
                    </a:lnTo>
                    <a:lnTo>
                      <a:pt x="6485" y="18795"/>
                    </a:lnTo>
                    <a:lnTo>
                      <a:pt x="6925" y="19041"/>
                    </a:lnTo>
                    <a:lnTo>
                      <a:pt x="7310" y="19386"/>
                    </a:lnTo>
                    <a:lnTo>
                      <a:pt x="7695" y="19583"/>
                    </a:lnTo>
                    <a:lnTo>
                      <a:pt x="8134" y="19829"/>
                    </a:lnTo>
                    <a:lnTo>
                      <a:pt x="8574" y="20026"/>
                    </a:lnTo>
                    <a:lnTo>
                      <a:pt x="9069" y="20222"/>
                    </a:lnTo>
                    <a:lnTo>
                      <a:pt x="9508" y="20370"/>
                    </a:lnTo>
                    <a:lnTo>
                      <a:pt x="10003" y="20468"/>
                    </a:lnTo>
                    <a:lnTo>
                      <a:pt x="10498" y="20567"/>
                    </a:lnTo>
                    <a:lnTo>
                      <a:pt x="11047" y="20665"/>
                    </a:lnTo>
                    <a:lnTo>
                      <a:pt x="11597" y="20714"/>
                    </a:lnTo>
                    <a:lnTo>
                      <a:pt x="12147" y="20714"/>
                    </a:lnTo>
                    <a:lnTo>
                      <a:pt x="13081" y="20665"/>
                    </a:lnTo>
                    <a:lnTo>
                      <a:pt x="13960" y="20567"/>
                    </a:lnTo>
                    <a:lnTo>
                      <a:pt x="14785" y="20468"/>
                    </a:lnTo>
                    <a:lnTo>
                      <a:pt x="15609" y="20272"/>
                    </a:lnTo>
                    <a:lnTo>
                      <a:pt x="16324" y="19976"/>
                    </a:lnTo>
                    <a:lnTo>
                      <a:pt x="16983" y="19730"/>
                    </a:lnTo>
                    <a:lnTo>
                      <a:pt x="17643" y="19435"/>
                    </a:lnTo>
                    <a:lnTo>
                      <a:pt x="18192" y="19041"/>
                    </a:lnTo>
                    <a:lnTo>
                      <a:pt x="18742" y="18746"/>
                    </a:lnTo>
                    <a:lnTo>
                      <a:pt x="19237" y="18402"/>
                    </a:lnTo>
                    <a:lnTo>
                      <a:pt x="19676" y="18008"/>
                    </a:lnTo>
                    <a:lnTo>
                      <a:pt x="20006" y="17664"/>
                    </a:lnTo>
                    <a:lnTo>
                      <a:pt x="20281" y="17319"/>
                    </a:lnTo>
                    <a:lnTo>
                      <a:pt x="20611" y="16975"/>
                    </a:lnTo>
                    <a:lnTo>
                      <a:pt x="20776" y="16680"/>
                    </a:lnTo>
                    <a:lnTo>
                      <a:pt x="20886" y="16434"/>
                    </a:lnTo>
                    <a:lnTo>
                      <a:pt x="20940" y="16237"/>
                    </a:lnTo>
                    <a:lnTo>
                      <a:pt x="20995" y="16089"/>
                    </a:lnTo>
                    <a:lnTo>
                      <a:pt x="21160" y="15991"/>
                    </a:lnTo>
                    <a:lnTo>
                      <a:pt x="21270" y="15942"/>
                    </a:lnTo>
                    <a:lnTo>
                      <a:pt x="21325" y="15991"/>
                    </a:lnTo>
                    <a:lnTo>
                      <a:pt x="21490" y="16089"/>
                    </a:lnTo>
                    <a:lnTo>
                      <a:pt x="21545" y="16188"/>
                    </a:lnTo>
                    <a:lnTo>
                      <a:pt x="21545" y="16286"/>
                    </a:lnTo>
                    <a:lnTo>
                      <a:pt x="20886" y="19386"/>
                    </a:lnTo>
                    <a:lnTo>
                      <a:pt x="20721" y="19484"/>
                    </a:lnTo>
                    <a:lnTo>
                      <a:pt x="20391" y="19779"/>
                    </a:lnTo>
                    <a:lnTo>
                      <a:pt x="19676" y="20173"/>
                    </a:lnTo>
                    <a:lnTo>
                      <a:pt x="18742" y="20518"/>
                    </a:lnTo>
                    <a:lnTo>
                      <a:pt x="18137" y="20714"/>
                    </a:lnTo>
                    <a:lnTo>
                      <a:pt x="17478" y="20911"/>
                    </a:lnTo>
                    <a:lnTo>
                      <a:pt x="16653" y="21157"/>
                    </a:lnTo>
                    <a:lnTo>
                      <a:pt x="15774" y="21305"/>
                    </a:lnTo>
                    <a:lnTo>
                      <a:pt x="14785" y="21452"/>
                    </a:lnTo>
                    <a:lnTo>
                      <a:pt x="13740" y="21551"/>
                    </a:lnTo>
                    <a:lnTo>
                      <a:pt x="12531" y="21600"/>
                    </a:lnTo>
                    <a:lnTo>
                      <a:pt x="11267" y="21600"/>
                    </a:lnTo>
                    <a:lnTo>
                      <a:pt x="10058" y="21551"/>
                    </a:lnTo>
                    <a:lnTo>
                      <a:pt x="8904" y="21452"/>
                    </a:lnTo>
                    <a:lnTo>
                      <a:pt x="7750" y="21206"/>
                    </a:lnTo>
                    <a:lnTo>
                      <a:pt x="6705" y="20862"/>
                    </a:lnTo>
                    <a:lnTo>
                      <a:pt x="5771" y="20468"/>
                    </a:lnTo>
                    <a:lnTo>
                      <a:pt x="4837" y="19976"/>
                    </a:lnTo>
                    <a:lnTo>
                      <a:pt x="3957" y="19435"/>
                    </a:lnTo>
                    <a:lnTo>
                      <a:pt x="3133" y="18746"/>
                    </a:lnTo>
                    <a:lnTo>
                      <a:pt x="2418" y="18057"/>
                    </a:lnTo>
                    <a:lnTo>
                      <a:pt x="1814" y="17221"/>
                    </a:lnTo>
                    <a:lnTo>
                      <a:pt x="1264" y="16434"/>
                    </a:lnTo>
                    <a:lnTo>
                      <a:pt x="824" y="15548"/>
                    </a:lnTo>
                    <a:lnTo>
                      <a:pt x="440" y="14564"/>
                    </a:lnTo>
                    <a:lnTo>
                      <a:pt x="220" y="13482"/>
                    </a:lnTo>
                    <a:lnTo>
                      <a:pt x="55" y="12399"/>
                    </a:lnTo>
                    <a:lnTo>
                      <a:pt x="0" y="11317"/>
                    </a:lnTo>
                    <a:lnTo>
                      <a:pt x="55" y="10185"/>
                    </a:lnTo>
                    <a:lnTo>
                      <a:pt x="220" y="9053"/>
                    </a:lnTo>
                    <a:lnTo>
                      <a:pt x="440" y="7922"/>
                    </a:lnTo>
                    <a:lnTo>
                      <a:pt x="879" y="6888"/>
                    </a:lnTo>
                    <a:lnTo>
                      <a:pt x="1319" y="5904"/>
                    </a:lnTo>
                    <a:lnTo>
                      <a:pt x="1869" y="4969"/>
                    </a:lnTo>
                    <a:lnTo>
                      <a:pt x="2473" y="4084"/>
                    </a:lnTo>
                    <a:lnTo>
                      <a:pt x="3243" y="3346"/>
                    </a:lnTo>
                    <a:lnTo>
                      <a:pt x="4067" y="2608"/>
                    </a:lnTo>
                    <a:lnTo>
                      <a:pt x="4947" y="1919"/>
                    </a:lnTo>
                    <a:lnTo>
                      <a:pt x="5386" y="1624"/>
                    </a:lnTo>
                    <a:lnTo>
                      <a:pt x="5881" y="1328"/>
                    </a:lnTo>
                    <a:lnTo>
                      <a:pt x="6376" y="1082"/>
                    </a:lnTo>
                    <a:lnTo>
                      <a:pt x="6925" y="886"/>
                    </a:lnTo>
                    <a:lnTo>
                      <a:pt x="7420" y="689"/>
                    </a:lnTo>
                    <a:lnTo>
                      <a:pt x="7969" y="443"/>
                    </a:lnTo>
                    <a:lnTo>
                      <a:pt x="8519" y="344"/>
                    </a:lnTo>
                    <a:lnTo>
                      <a:pt x="9124" y="197"/>
                    </a:lnTo>
                    <a:lnTo>
                      <a:pt x="9673" y="98"/>
                    </a:lnTo>
                    <a:lnTo>
                      <a:pt x="10278" y="49"/>
                    </a:lnTo>
                    <a:lnTo>
                      <a:pt x="10882" y="0"/>
                    </a:lnTo>
                    <a:lnTo>
                      <a:pt x="11542" y="0"/>
                    </a:lnTo>
                    <a:close/>
                    <a:moveTo>
                      <a:pt x="11542" y="0"/>
                    </a:moveTo>
                  </a:path>
                </a:pathLst>
              </a:custGeom>
              <a:solidFill>
                <a:srgbClr val="055D44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6" name="AutoShape 71"/>
              <p:cNvSpPr>
                <a:spLocks/>
              </p:cNvSpPr>
              <p:nvPr/>
            </p:nvSpPr>
            <p:spPr bwMode="auto">
              <a:xfrm>
                <a:off x="1098" y="403"/>
                <a:ext cx="63" cy="70"/>
              </a:xfrm>
              <a:custGeom>
                <a:avLst/>
                <a:gdLst>
                  <a:gd name="T0" fmla="*/ 10800 w 21600"/>
                  <a:gd name="T1" fmla="*/ 10800 h 21600"/>
                </a:gdLst>
                <a:ahLst/>
                <a:cxnLst>
                  <a:cxn ang="0">
                    <a:pos x="T0" y="T1"/>
                  </a:cxn>
                </a:cxnLst>
                <a:rect l="0" t="0" r="r" b="b"/>
                <a:pathLst>
                  <a:path w="21600" h="21600">
                    <a:moveTo>
                      <a:pt x="10067" y="984"/>
                    </a:moveTo>
                    <a:lnTo>
                      <a:pt x="10572" y="1033"/>
                    </a:lnTo>
                    <a:lnTo>
                      <a:pt x="11129" y="1033"/>
                    </a:lnTo>
                    <a:lnTo>
                      <a:pt x="11584" y="1132"/>
                    </a:lnTo>
                    <a:lnTo>
                      <a:pt x="12090" y="1230"/>
                    </a:lnTo>
                    <a:lnTo>
                      <a:pt x="12545" y="1328"/>
                    </a:lnTo>
                    <a:lnTo>
                      <a:pt x="13051" y="1525"/>
                    </a:lnTo>
                    <a:lnTo>
                      <a:pt x="13456" y="1722"/>
                    </a:lnTo>
                    <a:lnTo>
                      <a:pt x="13962" y="1919"/>
                    </a:lnTo>
                    <a:lnTo>
                      <a:pt x="14316" y="2116"/>
                    </a:lnTo>
                    <a:lnTo>
                      <a:pt x="14771" y="2411"/>
                    </a:lnTo>
                    <a:lnTo>
                      <a:pt x="15125" y="2706"/>
                    </a:lnTo>
                    <a:lnTo>
                      <a:pt x="15479" y="2952"/>
                    </a:lnTo>
                    <a:lnTo>
                      <a:pt x="16238" y="3641"/>
                    </a:lnTo>
                    <a:lnTo>
                      <a:pt x="16896" y="4379"/>
                    </a:lnTo>
                    <a:lnTo>
                      <a:pt x="17401" y="5117"/>
                    </a:lnTo>
                    <a:lnTo>
                      <a:pt x="17958" y="5954"/>
                    </a:lnTo>
                    <a:lnTo>
                      <a:pt x="18363" y="6839"/>
                    </a:lnTo>
                    <a:lnTo>
                      <a:pt x="18717" y="7774"/>
                    </a:lnTo>
                    <a:lnTo>
                      <a:pt x="19020" y="8758"/>
                    </a:lnTo>
                    <a:lnTo>
                      <a:pt x="19222" y="9742"/>
                    </a:lnTo>
                    <a:lnTo>
                      <a:pt x="19324" y="10775"/>
                    </a:lnTo>
                    <a:lnTo>
                      <a:pt x="19374" y="11809"/>
                    </a:lnTo>
                    <a:lnTo>
                      <a:pt x="19324" y="12793"/>
                    </a:lnTo>
                    <a:lnTo>
                      <a:pt x="19222" y="13777"/>
                    </a:lnTo>
                    <a:lnTo>
                      <a:pt x="19020" y="14662"/>
                    </a:lnTo>
                    <a:lnTo>
                      <a:pt x="18818" y="15548"/>
                    </a:lnTo>
                    <a:lnTo>
                      <a:pt x="18514" y="16286"/>
                    </a:lnTo>
                    <a:lnTo>
                      <a:pt x="18059" y="17024"/>
                    </a:lnTo>
                    <a:lnTo>
                      <a:pt x="17654" y="17713"/>
                    </a:lnTo>
                    <a:lnTo>
                      <a:pt x="17148" y="18353"/>
                    </a:lnTo>
                    <a:lnTo>
                      <a:pt x="16643" y="18845"/>
                    </a:lnTo>
                    <a:lnTo>
                      <a:pt x="16036" y="19386"/>
                    </a:lnTo>
                    <a:lnTo>
                      <a:pt x="15378" y="19779"/>
                    </a:lnTo>
                    <a:lnTo>
                      <a:pt x="14720" y="20124"/>
                    </a:lnTo>
                    <a:lnTo>
                      <a:pt x="14012" y="20370"/>
                    </a:lnTo>
                    <a:lnTo>
                      <a:pt x="13253" y="20567"/>
                    </a:lnTo>
                    <a:lnTo>
                      <a:pt x="12495" y="20665"/>
                    </a:lnTo>
                    <a:lnTo>
                      <a:pt x="11685" y="20714"/>
                    </a:lnTo>
                    <a:lnTo>
                      <a:pt x="11129" y="20714"/>
                    </a:lnTo>
                    <a:lnTo>
                      <a:pt x="10572" y="20665"/>
                    </a:lnTo>
                    <a:lnTo>
                      <a:pt x="10117" y="20567"/>
                    </a:lnTo>
                    <a:lnTo>
                      <a:pt x="9561" y="20468"/>
                    </a:lnTo>
                    <a:lnTo>
                      <a:pt x="9105" y="20370"/>
                    </a:lnTo>
                    <a:lnTo>
                      <a:pt x="8600" y="20222"/>
                    </a:lnTo>
                    <a:lnTo>
                      <a:pt x="8144" y="19976"/>
                    </a:lnTo>
                    <a:lnTo>
                      <a:pt x="7689" y="19779"/>
                    </a:lnTo>
                    <a:lnTo>
                      <a:pt x="7284" y="19583"/>
                    </a:lnTo>
                    <a:lnTo>
                      <a:pt x="6829" y="19337"/>
                    </a:lnTo>
                    <a:lnTo>
                      <a:pt x="6475" y="19041"/>
                    </a:lnTo>
                    <a:lnTo>
                      <a:pt x="6121" y="18746"/>
                    </a:lnTo>
                    <a:lnTo>
                      <a:pt x="5413" y="18057"/>
                    </a:lnTo>
                    <a:lnTo>
                      <a:pt x="4755" y="17369"/>
                    </a:lnTo>
                    <a:lnTo>
                      <a:pt x="4199" y="16581"/>
                    </a:lnTo>
                    <a:lnTo>
                      <a:pt x="3642" y="15745"/>
                    </a:lnTo>
                    <a:lnTo>
                      <a:pt x="3237" y="14810"/>
                    </a:lnTo>
                    <a:lnTo>
                      <a:pt x="2883" y="13875"/>
                    </a:lnTo>
                    <a:lnTo>
                      <a:pt x="2630" y="12940"/>
                    </a:lnTo>
                    <a:lnTo>
                      <a:pt x="2428" y="11907"/>
                    </a:lnTo>
                    <a:lnTo>
                      <a:pt x="2327" y="10874"/>
                    </a:lnTo>
                    <a:lnTo>
                      <a:pt x="2276" y="9841"/>
                    </a:lnTo>
                    <a:lnTo>
                      <a:pt x="2327" y="9004"/>
                    </a:lnTo>
                    <a:lnTo>
                      <a:pt x="2378" y="8118"/>
                    </a:lnTo>
                    <a:lnTo>
                      <a:pt x="2529" y="7331"/>
                    </a:lnTo>
                    <a:lnTo>
                      <a:pt x="2782" y="6495"/>
                    </a:lnTo>
                    <a:lnTo>
                      <a:pt x="3035" y="5708"/>
                    </a:lnTo>
                    <a:lnTo>
                      <a:pt x="3389" y="4969"/>
                    </a:lnTo>
                    <a:lnTo>
                      <a:pt x="3794" y="4330"/>
                    </a:lnTo>
                    <a:lnTo>
                      <a:pt x="4300" y="3690"/>
                    </a:lnTo>
                    <a:lnTo>
                      <a:pt x="4806" y="3100"/>
                    </a:lnTo>
                    <a:lnTo>
                      <a:pt x="5413" y="2608"/>
                    </a:lnTo>
                    <a:lnTo>
                      <a:pt x="6070" y="2116"/>
                    </a:lnTo>
                    <a:lnTo>
                      <a:pt x="6728" y="1722"/>
                    </a:lnTo>
                    <a:lnTo>
                      <a:pt x="7487" y="1378"/>
                    </a:lnTo>
                    <a:lnTo>
                      <a:pt x="8296" y="1181"/>
                    </a:lnTo>
                    <a:lnTo>
                      <a:pt x="9156" y="1033"/>
                    </a:lnTo>
                    <a:lnTo>
                      <a:pt x="10067" y="984"/>
                    </a:lnTo>
                    <a:close/>
                    <a:moveTo>
                      <a:pt x="10421" y="21600"/>
                    </a:moveTo>
                    <a:lnTo>
                      <a:pt x="11584" y="21551"/>
                    </a:lnTo>
                    <a:lnTo>
                      <a:pt x="12798" y="21452"/>
                    </a:lnTo>
                    <a:lnTo>
                      <a:pt x="13304" y="21354"/>
                    </a:lnTo>
                    <a:lnTo>
                      <a:pt x="13860" y="21206"/>
                    </a:lnTo>
                    <a:lnTo>
                      <a:pt x="14366" y="21059"/>
                    </a:lnTo>
                    <a:lnTo>
                      <a:pt x="14923" y="20813"/>
                    </a:lnTo>
                    <a:lnTo>
                      <a:pt x="15378" y="20665"/>
                    </a:lnTo>
                    <a:lnTo>
                      <a:pt x="15884" y="20419"/>
                    </a:lnTo>
                    <a:lnTo>
                      <a:pt x="16339" y="20222"/>
                    </a:lnTo>
                    <a:lnTo>
                      <a:pt x="16845" y="19878"/>
                    </a:lnTo>
                    <a:lnTo>
                      <a:pt x="17250" y="19632"/>
                    </a:lnTo>
                    <a:lnTo>
                      <a:pt x="17705" y="19337"/>
                    </a:lnTo>
                    <a:lnTo>
                      <a:pt x="18059" y="18992"/>
                    </a:lnTo>
                    <a:lnTo>
                      <a:pt x="18413" y="18648"/>
                    </a:lnTo>
                    <a:lnTo>
                      <a:pt x="18818" y="18303"/>
                    </a:lnTo>
                    <a:lnTo>
                      <a:pt x="19121" y="17861"/>
                    </a:lnTo>
                    <a:lnTo>
                      <a:pt x="19475" y="17516"/>
                    </a:lnTo>
                    <a:lnTo>
                      <a:pt x="19779" y="17024"/>
                    </a:lnTo>
                    <a:lnTo>
                      <a:pt x="20032" y="16631"/>
                    </a:lnTo>
                    <a:lnTo>
                      <a:pt x="20285" y="16138"/>
                    </a:lnTo>
                    <a:lnTo>
                      <a:pt x="20588" y="15696"/>
                    </a:lnTo>
                    <a:lnTo>
                      <a:pt x="20791" y="15154"/>
                    </a:lnTo>
                    <a:lnTo>
                      <a:pt x="20942" y="14662"/>
                    </a:lnTo>
                    <a:lnTo>
                      <a:pt x="21094" y="14121"/>
                    </a:lnTo>
                    <a:lnTo>
                      <a:pt x="21246" y="13629"/>
                    </a:lnTo>
                    <a:lnTo>
                      <a:pt x="21398" y="13039"/>
                    </a:lnTo>
                    <a:lnTo>
                      <a:pt x="21499" y="12448"/>
                    </a:lnTo>
                    <a:lnTo>
                      <a:pt x="21549" y="11858"/>
                    </a:lnTo>
                    <a:lnTo>
                      <a:pt x="21600" y="11267"/>
                    </a:lnTo>
                    <a:lnTo>
                      <a:pt x="21600" y="10628"/>
                    </a:lnTo>
                    <a:lnTo>
                      <a:pt x="21600" y="10087"/>
                    </a:lnTo>
                    <a:lnTo>
                      <a:pt x="21549" y="9496"/>
                    </a:lnTo>
                    <a:lnTo>
                      <a:pt x="21499" y="8955"/>
                    </a:lnTo>
                    <a:lnTo>
                      <a:pt x="21398" y="8364"/>
                    </a:lnTo>
                    <a:lnTo>
                      <a:pt x="21094" y="7331"/>
                    </a:lnTo>
                    <a:lnTo>
                      <a:pt x="20791" y="6347"/>
                    </a:lnTo>
                    <a:lnTo>
                      <a:pt x="20285" y="5412"/>
                    </a:lnTo>
                    <a:lnTo>
                      <a:pt x="19830" y="4527"/>
                    </a:lnTo>
                    <a:lnTo>
                      <a:pt x="19172" y="3690"/>
                    </a:lnTo>
                    <a:lnTo>
                      <a:pt x="18514" y="2952"/>
                    </a:lnTo>
                    <a:lnTo>
                      <a:pt x="17756" y="2263"/>
                    </a:lnTo>
                    <a:lnTo>
                      <a:pt x="16946" y="1722"/>
                    </a:lnTo>
                    <a:lnTo>
                      <a:pt x="16036" y="1181"/>
                    </a:lnTo>
                    <a:lnTo>
                      <a:pt x="15125" y="787"/>
                    </a:lnTo>
                    <a:lnTo>
                      <a:pt x="14113" y="394"/>
                    </a:lnTo>
                    <a:lnTo>
                      <a:pt x="13102" y="197"/>
                    </a:lnTo>
                    <a:lnTo>
                      <a:pt x="11989" y="49"/>
                    </a:lnTo>
                    <a:lnTo>
                      <a:pt x="10876" y="0"/>
                    </a:lnTo>
                    <a:lnTo>
                      <a:pt x="10319" y="0"/>
                    </a:lnTo>
                    <a:lnTo>
                      <a:pt x="9712" y="49"/>
                    </a:lnTo>
                    <a:lnTo>
                      <a:pt x="9207" y="98"/>
                    </a:lnTo>
                    <a:lnTo>
                      <a:pt x="8650" y="197"/>
                    </a:lnTo>
                    <a:lnTo>
                      <a:pt x="7638" y="394"/>
                    </a:lnTo>
                    <a:lnTo>
                      <a:pt x="6627" y="787"/>
                    </a:lnTo>
                    <a:lnTo>
                      <a:pt x="5666" y="1230"/>
                    </a:lnTo>
                    <a:lnTo>
                      <a:pt x="4755" y="1771"/>
                    </a:lnTo>
                    <a:lnTo>
                      <a:pt x="3946" y="2313"/>
                    </a:lnTo>
                    <a:lnTo>
                      <a:pt x="3187" y="3001"/>
                    </a:lnTo>
                    <a:lnTo>
                      <a:pt x="2479" y="3789"/>
                    </a:lnTo>
                    <a:lnTo>
                      <a:pt x="1872" y="4625"/>
                    </a:lnTo>
                    <a:lnTo>
                      <a:pt x="1366" y="5511"/>
                    </a:lnTo>
                    <a:lnTo>
                      <a:pt x="860" y="6446"/>
                    </a:lnTo>
                    <a:lnTo>
                      <a:pt x="708" y="6888"/>
                    </a:lnTo>
                    <a:lnTo>
                      <a:pt x="506" y="7430"/>
                    </a:lnTo>
                    <a:lnTo>
                      <a:pt x="405" y="7922"/>
                    </a:lnTo>
                    <a:lnTo>
                      <a:pt x="304" y="8512"/>
                    </a:lnTo>
                    <a:lnTo>
                      <a:pt x="152" y="9053"/>
                    </a:lnTo>
                    <a:lnTo>
                      <a:pt x="51" y="9595"/>
                    </a:lnTo>
                    <a:lnTo>
                      <a:pt x="51" y="10185"/>
                    </a:lnTo>
                    <a:lnTo>
                      <a:pt x="0" y="10775"/>
                    </a:lnTo>
                    <a:lnTo>
                      <a:pt x="51" y="11907"/>
                    </a:lnTo>
                    <a:lnTo>
                      <a:pt x="253" y="13039"/>
                    </a:lnTo>
                    <a:lnTo>
                      <a:pt x="455" y="14121"/>
                    </a:lnTo>
                    <a:lnTo>
                      <a:pt x="759" y="15105"/>
                    </a:lnTo>
                    <a:lnTo>
                      <a:pt x="1113" y="16089"/>
                    </a:lnTo>
                    <a:lnTo>
                      <a:pt x="1619" y="16975"/>
                    </a:lnTo>
                    <a:lnTo>
                      <a:pt x="2226" y="17811"/>
                    </a:lnTo>
                    <a:lnTo>
                      <a:pt x="2833" y="18599"/>
                    </a:lnTo>
                    <a:lnTo>
                      <a:pt x="3187" y="18894"/>
                    </a:lnTo>
                    <a:lnTo>
                      <a:pt x="3541" y="19287"/>
                    </a:lnTo>
                    <a:lnTo>
                      <a:pt x="3895" y="19583"/>
                    </a:lnTo>
                    <a:lnTo>
                      <a:pt x="4300" y="19829"/>
                    </a:lnTo>
                    <a:lnTo>
                      <a:pt x="4704" y="20173"/>
                    </a:lnTo>
                    <a:lnTo>
                      <a:pt x="5160" y="20370"/>
                    </a:lnTo>
                    <a:lnTo>
                      <a:pt x="5615" y="20616"/>
                    </a:lnTo>
                    <a:lnTo>
                      <a:pt x="6121" y="20813"/>
                    </a:lnTo>
                    <a:lnTo>
                      <a:pt x="6576" y="20960"/>
                    </a:lnTo>
                    <a:lnTo>
                      <a:pt x="7082" y="21206"/>
                    </a:lnTo>
                    <a:lnTo>
                      <a:pt x="7588" y="21305"/>
                    </a:lnTo>
                    <a:lnTo>
                      <a:pt x="8144" y="21403"/>
                    </a:lnTo>
                    <a:lnTo>
                      <a:pt x="8650" y="21502"/>
                    </a:lnTo>
                    <a:lnTo>
                      <a:pt x="9257" y="21551"/>
                    </a:lnTo>
                    <a:lnTo>
                      <a:pt x="9864" y="21600"/>
                    </a:lnTo>
                    <a:lnTo>
                      <a:pt x="10421" y="21600"/>
                    </a:lnTo>
                    <a:close/>
                    <a:moveTo>
                      <a:pt x="10421" y="21600"/>
                    </a:moveTo>
                  </a:path>
                </a:pathLst>
              </a:custGeom>
              <a:solidFill>
                <a:srgbClr val="055D44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7" name="Freeform 72"/>
              <p:cNvSpPr>
                <a:spLocks/>
              </p:cNvSpPr>
              <p:nvPr/>
            </p:nvSpPr>
            <p:spPr bwMode="auto">
              <a:xfrm>
                <a:off x="1165" y="405"/>
                <a:ext cx="45" cy="68"/>
              </a:xfrm>
              <a:custGeom>
                <a:avLst/>
                <a:gdLst/>
                <a:ahLst/>
                <a:cxnLst>
                  <a:cxn ang="0">
                    <a:pos x="6684" y="18443"/>
                  </a:cxn>
                  <a:cxn ang="0">
                    <a:pos x="6754" y="19445"/>
                  </a:cxn>
                  <a:cxn ang="0">
                    <a:pos x="7106" y="19896"/>
                  </a:cxn>
                  <a:cxn ang="0">
                    <a:pos x="7528" y="20097"/>
                  </a:cxn>
                  <a:cxn ang="0">
                    <a:pos x="8654" y="20347"/>
                  </a:cxn>
                  <a:cxn ang="0">
                    <a:pos x="11468" y="20347"/>
                  </a:cxn>
                  <a:cxn ang="0">
                    <a:pos x="14353" y="20046"/>
                  </a:cxn>
                  <a:cxn ang="0">
                    <a:pos x="16534" y="19645"/>
                  </a:cxn>
                  <a:cxn ang="0">
                    <a:pos x="18223" y="19044"/>
                  </a:cxn>
                  <a:cxn ang="0">
                    <a:pos x="19841" y="18192"/>
                  </a:cxn>
                  <a:cxn ang="0">
                    <a:pos x="20967" y="17390"/>
                  </a:cxn>
                  <a:cxn ang="0">
                    <a:pos x="21459" y="17240"/>
                  </a:cxn>
                  <a:cxn ang="0">
                    <a:pos x="21600" y="17490"/>
                  </a:cxn>
                  <a:cxn ang="0">
                    <a:pos x="21530" y="17942"/>
                  </a:cxn>
                  <a:cxn ang="0">
                    <a:pos x="21178" y="18743"/>
                  </a:cxn>
                  <a:cxn ang="0">
                    <a:pos x="20193" y="19896"/>
                  </a:cxn>
                  <a:cxn ang="0">
                    <a:pos x="18997" y="20898"/>
                  </a:cxn>
                  <a:cxn ang="0">
                    <a:pos x="18152" y="21349"/>
                  </a:cxn>
                  <a:cxn ang="0">
                    <a:pos x="17167" y="21550"/>
                  </a:cxn>
                  <a:cxn ang="0">
                    <a:pos x="16042" y="21600"/>
                  </a:cxn>
                  <a:cxn ang="0">
                    <a:pos x="13157" y="21600"/>
                  </a:cxn>
                  <a:cxn ang="0">
                    <a:pos x="8513" y="21450"/>
                  </a:cxn>
                  <a:cxn ang="0">
                    <a:pos x="4925" y="21450"/>
                  </a:cxn>
                  <a:cxn ang="0">
                    <a:pos x="2392" y="21600"/>
                  </a:cxn>
                  <a:cxn ang="0">
                    <a:pos x="844" y="21600"/>
                  </a:cxn>
                  <a:cxn ang="0">
                    <a:pos x="563" y="21450"/>
                  </a:cxn>
                  <a:cxn ang="0">
                    <a:pos x="563" y="21199"/>
                  </a:cxn>
                  <a:cxn ang="0">
                    <a:pos x="774" y="20948"/>
                  </a:cxn>
                  <a:cxn ang="0">
                    <a:pos x="1478" y="20748"/>
                  </a:cxn>
                  <a:cxn ang="0">
                    <a:pos x="2674" y="20297"/>
                  </a:cxn>
                  <a:cxn ang="0">
                    <a:pos x="3166" y="19846"/>
                  </a:cxn>
                  <a:cxn ang="0">
                    <a:pos x="3448" y="18743"/>
                  </a:cxn>
                  <a:cxn ang="0">
                    <a:pos x="3448" y="2355"/>
                  </a:cxn>
                  <a:cxn ang="0">
                    <a:pos x="3307" y="1854"/>
                  </a:cxn>
                  <a:cxn ang="0">
                    <a:pos x="2885" y="1503"/>
                  </a:cxn>
                  <a:cxn ang="0">
                    <a:pos x="1689" y="1002"/>
                  </a:cxn>
                  <a:cxn ang="0">
                    <a:pos x="633" y="702"/>
                  </a:cxn>
                  <a:cxn ang="0">
                    <a:pos x="141" y="551"/>
                  </a:cxn>
                  <a:cxn ang="0">
                    <a:pos x="0" y="401"/>
                  </a:cxn>
                  <a:cxn ang="0">
                    <a:pos x="70" y="150"/>
                  </a:cxn>
                  <a:cxn ang="0">
                    <a:pos x="211" y="50"/>
                  </a:cxn>
                  <a:cxn ang="0">
                    <a:pos x="844" y="0"/>
                  </a:cxn>
                  <a:cxn ang="0">
                    <a:pos x="2463" y="50"/>
                  </a:cxn>
                  <a:cxn ang="0">
                    <a:pos x="4925" y="100"/>
                  </a:cxn>
                  <a:cxn ang="0">
                    <a:pos x="7599" y="50"/>
                  </a:cxn>
                  <a:cxn ang="0">
                    <a:pos x="8936" y="0"/>
                  </a:cxn>
                  <a:cxn ang="0">
                    <a:pos x="9498" y="50"/>
                  </a:cxn>
                  <a:cxn ang="0">
                    <a:pos x="9639" y="150"/>
                  </a:cxn>
                  <a:cxn ang="0">
                    <a:pos x="9780" y="401"/>
                  </a:cxn>
                  <a:cxn ang="0">
                    <a:pos x="9569" y="601"/>
                  </a:cxn>
                  <a:cxn ang="0">
                    <a:pos x="9287" y="702"/>
                  </a:cxn>
                  <a:cxn ang="0">
                    <a:pos x="8232" y="952"/>
                  </a:cxn>
                  <a:cxn ang="0">
                    <a:pos x="7669" y="1203"/>
                  </a:cxn>
                  <a:cxn ang="0">
                    <a:pos x="7177" y="1604"/>
                  </a:cxn>
                  <a:cxn ang="0">
                    <a:pos x="6825" y="2205"/>
                  </a:cxn>
                  <a:cxn ang="0">
                    <a:pos x="6684" y="3007"/>
                  </a:cxn>
                  <a:cxn ang="0">
                    <a:pos x="6684" y="17791"/>
                  </a:cxn>
                </a:cxnLst>
                <a:rect l="0" t="0" r="r" b="b"/>
                <a:pathLst>
                  <a:path w="21600" h="21600">
                    <a:moveTo>
                      <a:pt x="6684" y="17791"/>
                    </a:moveTo>
                    <a:lnTo>
                      <a:pt x="6684" y="18443"/>
                    </a:lnTo>
                    <a:lnTo>
                      <a:pt x="6684" y="18944"/>
                    </a:lnTo>
                    <a:lnTo>
                      <a:pt x="6754" y="19445"/>
                    </a:lnTo>
                    <a:lnTo>
                      <a:pt x="6895" y="19746"/>
                    </a:lnTo>
                    <a:lnTo>
                      <a:pt x="7106" y="19896"/>
                    </a:lnTo>
                    <a:lnTo>
                      <a:pt x="7317" y="19996"/>
                    </a:lnTo>
                    <a:lnTo>
                      <a:pt x="7528" y="20097"/>
                    </a:lnTo>
                    <a:lnTo>
                      <a:pt x="7810" y="20247"/>
                    </a:lnTo>
                    <a:lnTo>
                      <a:pt x="8654" y="20347"/>
                    </a:lnTo>
                    <a:lnTo>
                      <a:pt x="9780" y="20347"/>
                    </a:lnTo>
                    <a:lnTo>
                      <a:pt x="11468" y="20347"/>
                    </a:lnTo>
                    <a:lnTo>
                      <a:pt x="13016" y="20247"/>
                    </a:lnTo>
                    <a:lnTo>
                      <a:pt x="14353" y="20046"/>
                    </a:lnTo>
                    <a:lnTo>
                      <a:pt x="15549" y="19846"/>
                    </a:lnTo>
                    <a:lnTo>
                      <a:pt x="16534" y="19645"/>
                    </a:lnTo>
                    <a:lnTo>
                      <a:pt x="17449" y="19395"/>
                    </a:lnTo>
                    <a:lnTo>
                      <a:pt x="18223" y="19044"/>
                    </a:lnTo>
                    <a:lnTo>
                      <a:pt x="18856" y="18794"/>
                    </a:lnTo>
                    <a:lnTo>
                      <a:pt x="19841" y="18192"/>
                    </a:lnTo>
                    <a:lnTo>
                      <a:pt x="20545" y="17741"/>
                    </a:lnTo>
                    <a:lnTo>
                      <a:pt x="20967" y="17390"/>
                    </a:lnTo>
                    <a:lnTo>
                      <a:pt x="21248" y="17190"/>
                    </a:lnTo>
                    <a:lnTo>
                      <a:pt x="21459" y="17240"/>
                    </a:lnTo>
                    <a:lnTo>
                      <a:pt x="21530" y="17390"/>
                    </a:lnTo>
                    <a:lnTo>
                      <a:pt x="21600" y="17490"/>
                    </a:lnTo>
                    <a:lnTo>
                      <a:pt x="21600" y="17591"/>
                    </a:lnTo>
                    <a:lnTo>
                      <a:pt x="21530" y="17942"/>
                    </a:lnTo>
                    <a:lnTo>
                      <a:pt x="21389" y="18393"/>
                    </a:lnTo>
                    <a:lnTo>
                      <a:pt x="21178" y="18743"/>
                    </a:lnTo>
                    <a:lnTo>
                      <a:pt x="20896" y="19144"/>
                    </a:lnTo>
                    <a:lnTo>
                      <a:pt x="20193" y="19896"/>
                    </a:lnTo>
                    <a:lnTo>
                      <a:pt x="19489" y="20598"/>
                    </a:lnTo>
                    <a:lnTo>
                      <a:pt x="18997" y="20898"/>
                    </a:lnTo>
                    <a:lnTo>
                      <a:pt x="18575" y="21199"/>
                    </a:lnTo>
                    <a:lnTo>
                      <a:pt x="18152" y="21349"/>
                    </a:lnTo>
                    <a:lnTo>
                      <a:pt x="17590" y="21500"/>
                    </a:lnTo>
                    <a:lnTo>
                      <a:pt x="17167" y="21550"/>
                    </a:lnTo>
                    <a:lnTo>
                      <a:pt x="16675" y="21600"/>
                    </a:lnTo>
                    <a:lnTo>
                      <a:pt x="16042" y="21600"/>
                    </a:lnTo>
                    <a:lnTo>
                      <a:pt x="15479" y="21600"/>
                    </a:lnTo>
                    <a:lnTo>
                      <a:pt x="13157" y="21600"/>
                    </a:lnTo>
                    <a:lnTo>
                      <a:pt x="10765" y="21500"/>
                    </a:lnTo>
                    <a:lnTo>
                      <a:pt x="8513" y="21450"/>
                    </a:lnTo>
                    <a:lnTo>
                      <a:pt x="6192" y="21400"/>
                    </a:lnTo>
                    <a:lnTo>
                      <a:pt x="4925" y="21450"/>
                    </a:lnTo>
                    <a:lnTo>
                      <a:pt x="3659" y="21550"/>
                    </a:lnTo>
                    <a:lnTo>
                      <a:pt x="2392" y="21600"/>
                    </a:lnTo>
                    <a:lnTo>
                      <a:pt x="1196" y="21600"/>
                    </a:lnTo>
                    <a:lnTo>
                      <a:pt x="844" y="21600"/>
                    </a:lnTo>
                    <a:lnTo>
                      <a:pt x="704" y="21550"/>
                    </a:lnTo>
                    <a:lnTo>
                      <a:pt x="563" y="21450"/>
                    </a:lnTo>
                    <a:lnTo>
                      <a:pt x="563" y="21299"/>
                    </a:lnTo>
                    <a:lnTo>
                      <a:pt x="563" y="21199"/>
                    </a:lnTo>
                    <a:lnTo>
                      <a:pt x="633" y="21049"/>
                    </a:lnTo>
                    <a:lnTo>
                      <a:pt x="774" y="20948"/>
                    </a:lnTo>
                    <a:lnTo>
                      <a:pt x="915" y="20898"/>
                    </a:lnTo>
                    <a:lnTo>
                      <a:pt x="1478" y="20748"/>
                    </a:lnTo>
                    <a:lnTo>
                      <a:pt x="2322" y="20447"/>
                    </a:lnTo>
                    <a:lnTo>
                      <a:pt x="2674" y="20297"/>
                    </a:lnTo>
                    <a:lnTo>
                      <a:pt x="2955" y="20097"/>
                    </a:lnTo>
                    <a:lnTo>
                      <a:pt x="3166" y="19846"/>
                    </a:lnTo>
                    <a:lnTo>
                      <a:pt x="3307" y="19545"/>
                    </a:lnTo>
                    <a:lnTo>
                      <a:pt x="3448" y="18743"/>
                    </a:lnTo>
                    <a:lnTo>
                      <a:pt x="3448" y="17791"/>
                    </a:lnTo>
                    <a:lnTo>
                      <a:pt x="3448" y="2355"/>
                    </a:lnTo>
                    <a:lnTo>
                      <a:pt x="3448" y="2055"/>
                    </a:lnTo>
                    <a:lnTo>
                      <a:pt x="3307" y="1854"/>
                    </a:lnTo>
                    <a:lnTo>
                      <a:pt x="3166" y="1654"/>
                    </a:lnTo>
                    <a:lnTo>
                      <a:pt x="2885" y="1503"/>
                    </a:lnTo>
                    <a:lnTo>
                      <a:pt x="2392" y="1203"/>
                    </a:lnTo>
                    <a:lnTo>
                      <a:pt x="1689" y="1002"/>
                    </a:lnTo>
                    <a:lnTo>
                      <a:pt x="1126" y="852"/>
                    </a:lnTo>
                    <a:lnTo>
                      <a:pt x="633" y="702"/>
                    </a:lnTo>
                    <a:lnTo>
                      <a:pt x="352" y="652"/>
                    </a:lnTo>
                    <a:lnTo>
                      <a:pt x="141" y="551"/>
                    </a:lnTo>
                    <a:lnTo>
                      <a:pt x="70" y="501"/>
                    </a:lnTo>
                    <a:lnTo>
                      <a:pt x="0" y="401"/>
                    </a:lnTo>
                    <a:lnTo>
                      <a:pt x="70" y="301"/>
                    </a:lnTo>
                    <a:lnTo>
                      <a:pt x="70" y="150"/>
                    </a:lnTo>
                    <a:lnTo>
                      <a:pt x="141" y="100"/>
                    </a:lnTo>
                    <a:lnTo>
                      <a:pt x="211" y="50"/>
                    </a:lnTo>
                    <a:lnTo>
                      <a:pt x="563" y="0"/>
                    </a:lnTo>
                    <a:lnTo>
                      <a:pt x="844" y="0"/>
                    </a:lnTo>
                    <a:lnTo>
                      <a:pt x="1548" y="50"/>
                    </a:lnTo>
                    <a:lnTo>
                      <a:pt x="2463" y="50"/>
                    </a:lnTo>
                    <a:lnTo>
                      <a:pt x="3588" y="100"/>
                    </a:lnTo>
                    <a:lnTo>
                      <a:pt x="4925" y="100"/>
                    </a:lnTo>
                    <a:lnTo>
                      <a:pt x="6473" y="100"/>
                    </a:lnTo>
                    <a:lnTo>
                      <a:pt x="7599" y="50"/>
                    </a:lnTo>
                    <a:lnTo>
                      <a:pt x="8443" y="50"/>
                    </a:lnTo>
                    <a:lnTo>
                      <a:pt x="8936" y="0"/>
                    </a:lnTo>
                    <a:lnTo>
                      <a:pt x="9287" y="0"/>
                    </a:lnTo>
                    <a:lnTo>
                      <a:pt x="9498" y="50"/>
                    </a:lnTo>
                    <a:lnTo>
                      <a:pt x="9639" y="100"/>
                    </a:lnTo>
                    <a:lnTo>
                      <a:pt x="9639" y="150"/>
                    </a:lnTo>
                    <a:lnTo>
                      <a:pt x="9780" y="301"/>
                    </a:lnTo>
                    <a:lnTo>
                      <a:pt x="9780" y="401"/>
                    </a:lnTo>
                    <a:lnTo>
                      <a:pt x="9780" y="501"/>
                    </a:lnTo>
                    <a:lnTo>
                      <a:pt x="9569" y="601"/>
                    </a:lnTo>
                    <a:lnTo>
                      <a:pt x="9428" y="652"/>
                    </a:lnTo>
                    <a:lnTo>
                      <a:pt x="9287" y="702"/>
                    </a:lnTo>
                    <a:lnTo>
                      <a:pt x="8795" y="802"/>
                    </a:lnTo>
                    <a:lnTo>
                      <a:pt x="8232" y="952"/>
                    </a:lnTo>
                    <a:lnTo>
                      <a:pt x="7950" y="1052"/>
                    </a:lnTo>
                    <a:lnTo>
                      <a:pt x="7669" y="1203"/>
                    </a:lnTo>
                    <a:lnTo>
                      <a:pt x="7388" y="1403"/>
                    </a:lnTo>
                    <a:lnTo>
                      <a:pt x="7177" y="1604"/>
                    </a:lnTo>
                    <a:lnTo>
                      <a:pt x="6965" y="1854"/>
                    </a:lnTo>
                    <a:lnTo>
                      <a:pt x="6825" y="2205"/>
                    </a:lnTo>
                    <a:lnTo>
                      <a:pt x="6684" y="2556"/>
                    </a:lnTo>
                    <a:lnTo>
                      <a:pt x="6684" y="3007"/>
                    </a:lnTo>
                    <a:lnTo>
                      <a:pt x="6684" y="17791"/>
                    </a:lnTo>
                    <a:close/>
                    <a:moveTo>
                      <a:pt x="6684" y="17791"/>
                    </a:moveTo>
                  </a:path>
                </a:pathLst>
              </a:custGeom>
              <a:solidFill>
                <a:srgbClr val="055D44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8" name="Freeform 73"/>
              <p:cNvSpPr>
                <a:spLocks/>
              </p:cNvSpPr>
              <p:nvPr/>
            </p:nvSpPr>
            <p:spPr bwMode="auto">
              <a:xfrm>
                <a:off x="1213" y="405"/>
                <a:ext cx="45" cy="68"/>
              </a:xfrm>
              <a:custGeom>
                <a:avLst/>
                <a:gdLst/>
                <a:ahLst/>
                <a:cxnLst>
                  <a:cxn ang="0">
                    <a:pos x="6684" y="18443"/>
                  </a:cxn>
                  <a:cxn ang="0">
                    <a:pos x="6825" y="19445"/>
                  </a:cxn>
                  <a:cxn ang="0">
                    <a:pos x="7106" y="19896"/>
                  </a:cxn>
                  <a:cxn ang="0">
                    <a:pos x="7528" y="20097"/>
                  </a:cxn>
                  <a:cxn ang="0">
                    <a:pos x="8654" y="20347"/>
                  </a:cxn>
                  <a:cxn ang="0">
                    <a:pos x="11468" y="20347"/>
                  </a:cxn>
                  <a:cxn ang="0">
                    <a:pos x="14283" y="20046"/>
                  </a:cxn>
                  <a:cxn ang="0">
                    <a:pos x="16534" y="19645"/>
                  </a:cxn>
                  <a:cxn ang="0">
                    <a:pos x="18223" y="19044"/>
                  </a:cxn>
                  <a:cxn ang="0">
                    <a:pos x="19841" y="18192"/>
                  </a:cxn>
                  <a:cxn ang="0">
                    <a:pos x="20967" y="17390"/>
                  </a:cxn>
                  <a:cxn ang="0">
                    <a:pos x="21530" y="17240"/>
                  </a:cxn>
                  <a:cxn ang="0">
                    <a:pos x="21600" y="17490"/>
                  </a:cxn>
                  <a:cxn ang="0">
                    <a:pos x="21600" y="17942"/>
                  </a:cxn>
                  <a:cxn ang="0">
                    <a:pos x="21178" y="18743"/>
                  </a:cxn>
                  <a:cxn ang="0">
                    <a:pos x="20263" y="19896"/>
                  </a:cxn>
                  <a:cxn ang="0">
                    <a:pos x="19067" y="20898"/>
                  </a:cxn>
                  <a:cxn ang="0">
                    <a:pos x="18082" y="21349"/>
                  </a:cxn>
                  <a:cxn ang="0">
                    <a:pos x="17167" y="21550"/>
                  </a:cxn>
                  <a:cxn ang="0">
                    <a:pos x="16042" y="21600"/>
                  </a:cxn>
                  <a:cxn ang="0">
                    <a:pos x="13087" y="21600"/>
                  </a:cxn>
                  <a:cxn ang="0">
                    <a:pos x="8513" y="21450"/>
                  </a:cxn>
                  <a:cxn ang="0">
                    <a:pos x="4925" y="21450"/>
                  </a:cxn>
                  <a:cxn ang="0">
                    <a:pos x="2392" y="21600"/>
                  </a:cxn>
                  <a:cxn ang="0">
                    <a:pos x="844" y="21600"/>
                  </a:cxn>
                  <a:cxn ang="0">
                    <a:pos x="563" y="21450"/>
                  </a:cxn>
                  <a:cxn ang="0">
                    <a:pos x="563" y="21199"/>
                  </a:cxn>
                  <a:cxn ang="0">
                    <a:pos x="774" y="20948"/>
                  </a:cxn>
                  <a:cxn ang="0">
                    <a:pos x="1548" y="20748"/>
                  </a:cxn>
                  <a:cxn ang="0">
                    <a:pos x="2674" y="20297"/>
                  </a:cxn>
                  <a:cxn ang="0">
                    <a:pos x="3166" y="19846"/>
                  </a:cxn>
                  <a:cxn ang="0">
                    <a:pos x="3448" y="18743"/>
                  </a:cxn>
                  <a:cxn ang="0">
                    <a:pos x="3448" y="2355"/>
                  </a:cxn>
                  <a:cxn ang="0">
                    <a:pos x="3307" y="1854"/>
                  </a:cxn>
                  <a:cxn ang="0">
                    <a:pos x="2955" y="1503"/>
                  </a:cxn>
                  <a:cxn ang="0">
                    <a:pos x="1759" y="1002"/>
                  </a:cxn>
                  <a:cxn ang="0">
                    <a:pos x="563" y="702"/>
                  </a:cxn>
                  <a:cxn ang="0">
                    <a:pos x="211" y="551"/>
                  </a:cxn>
                  <a:cxn ang="0">
                    <a:pos x="0" y="401"/>
                  </a:cxn>
                  <a:cxn ang="0">
                    <a:pos x="141" y="150"/>
                  </a:cxn>
                  <a:cxn ang="0">
                    <a:pos x="281" y="50"/>
                  </a:cxn>
                  <a:cxn ang="0">
                    <a:pos x="844" y="0"/>
                  </a:cxn>
                  <a:cxn ang="0">
                    <a:pos x="2463" y="50"/>
                  </a:cxn>
                  <a:cxn ang="0">
                    <a:pos x="4925" y="100"/>
                  </a:cxn>
                  <a:cxn ang="0">
                    <a:pos x="7599" y="50"/>
                  </a:cxn>
                  <a:cxn ang="0">
                    <a:pos x="8936" y="0"/>
                  </a:cxn>
                  <a:cxn ang="0">
                    <a:pos x="9569" y="50"/>
                  </a:cxn>
                  <a:cxn ang="0">
                    <a:pos x="9709" y="150"/>
                  </a:cxn>
                  <a:cxn ang="0">
                    <a:pos x="9780" y="401"/>
                  </a:cxn>
                  <a:cxn ang="0">
                    <a:pos x="9639" y="601"/>
                  </a:cxn>
                  <a:cxn ang="0">
                    <a:pos x="9287" y="702"/>
                  </a:cxn>
                  <a:cxn ang="0">
                    <a:pos x="8232" y="952"/>
                  </a:cxn>
                  <a:cxn ang="0">
                    <a:pos x="7669" y="1203"/>
                  </a:cxn>
                  <a:cxn ang="0">
                    <a:pos x="7177" y="1604"/>
                  </a:cxn>
                  <a:cxn ang="0">
                    <a:pos x="6825" y="2205"/>
                  </a:cxn>
                  <a:cxn ang="0">
                    <a:pos x="6684" y="3007"/>
                  </a:cxn>
                  <a:cxn ang="0">
                    <a:pos x="6684" y="17791"/>
                  </a:cxn>
                </a:cxnLst>
                <a:rect l="0" t="0" r="r" b="b"/>
                <a:pathLst>
                  <a:path w="21600" h="21600">
                    <a:moveTo>
                      <a:pt x="6684" y="17791"/>
                    </a:moveTo>
                    <a:lnTo>
                      <a:pt x="6684" y="18443"/>
                    </a:lnTo>
                    <a:lnTo>
                      <a:pt x="6684" y="18944"/>
                    </a:lnTo>
                    <a:lnTo>
                      <a:pt x="6825" y="19445"/>
                    </a:lnTo>
                    <a:lnTo>
                      <a:pt x="6965" y="19746"/>
                    </a:lnTo>
                    <a:lnTo>
                      <a:pt x="7106" y="19896"/>
                    </a:lnTo>
                    <a:lnTo>
                      <a:pt x="7317" y="19996"/>
                    </a:lnTo>
                    <a:lnTo>
                      <a:pt x="7528" y="20097"/>
                    </a:lnTo>
                    <a:lnTo>
                      <a:pt x="7810" y="20247"/>
                    </a:lnTo>
                    <a:lnTo>
                      <a:pt x="8654" y="20347"/>
                    </a:lnTo>
                    <a:lnTo>
                      <a:pt x="9780" y="20347"/>
                    </a:lnTo>
                    <a:lnTo>
                      <a:pt x="11468" y="20347"/>
                    </a:lnTo>
                    <a:lnTo>
                      <a:pt x="12946" y="20247"/>
                    </a:lnTo>
                    <a:lnTo>
                      <a:pt x="14283" y="20046"/>
                    </a:lnTo>
                    <a:lnTo>
                      <a:pt x="15479" y="19846"/>
                    </a:lnTo>
                    <a:lnTo>
                      <a:pt x="16534" y="19645"/>
                    </a:lnTo>
                    <a:lnTo>
                      <a:pt x="17379" y="19395"/>
                    </a:lnTo>
                    <a:lnTo>
                      <a:pt x="18223" y="19044"/>
                    </a:lnTo>
                    <a:lnTo>
                      <a:pt x="18926" y="18794"/>
                    </a:lnTo>
                    <a:lnTo>
                      <a:pt x="19841" y="18192"/>
                    </a:lnTo>
                    <a:lnTo>
                      <a:pt x="20545" y="17741"/>
                    </a:lnTo>
                    <a:lnTo>
                      <a:pt x="20967" y="17390"/>
                    </a:lnTo>
                    <a:lnTo>
                      <a:pt x="21248" y="17190"/>
                    </a:lnTo>
                    <a:lnTo>
                      <a:pt x="21530" y="17240"/>
                    </a:lnTo>
                    <a:lnTo>
                      <a:pt x="21600" y="17390"/>
                    </a:lnTo>
                    <a:lnTo>
                      <a:pt x="21600" y="17490"/>
                    </a:lnTo>
                    <a:lnTo>
                      <a:pt x="21600" y="17591"/>
                    </a:lnTo>
                    <a:lnTo>
                      <a:pt x="21600" y="17942"/>
                    </a:lnTo>
                    <a:lnTo>
                      <a:pt x="21389" y="18393"/>
                    </a:lnTo>
                    <a:lnTo>
                      <a:pt x="21178" y="18743"/>
                    </a:lnTo>
                    <a:lnTo>
                      <a:pt x="20896" y="19144"/>
                    </a:lnTo>
                    <a:lnTo>
                      <a:pt x="20263" y="19896"/>
                    </a:lnTo>
                    <a:lnTo>
                      <a:pt x="19489" y="20598"/>
                    </a:lnTo>
                    <a:lnTo>
                      <a:pt x="19067" y="20898"/>
                    </a:lnTo>
                    <a:lnTo>
                      <a:pt x="18575" y="21199"/>
                    </a:lnTo>
                    <a:lnTo>
                      <a:pt x="18082" y="21349"/>
                    </a:lnTo>
                    <a:lnTo>
                      <a:pt x="17660" y="21500"/>
                    </a:lnTo>
                    <a:lnTo>
                      <a:pt x="17167" y="21550"/>
                    </a:lnTo>
                    <a:lnTo>
                      <a:pt x="16675" y="21600"/>
                    </a:lnTo>
                    <a:lnTo>
                      <a:pt x="16042" y="21600"/>
                    </a:lnTo>
                    <a:lnTo>
                      <a:pt x="15479" y="21600"/>
                    </a:lnTo>
                    <a:lnTo>
                      <a:pt x="13087" y="21600"/>
                    </a:lnTo>
                    <a:lnTo>
                      <a:pt x="10835" y="21500"/>
                    </a:lnTo>
                    <a:lnTo>
                      <a:pt x="8513" y="21450"/>
                    </a:lnTo>
                    <a:lnTo>
                      <a:pt x="6192" y="21400"/>
                    </a:lnTo>
                    <a:lnTo>
                      <a:pt x="4925" y="21450"/>
                    </a:lnTo>
                    <a:lnTo>
                      <a:pt x="3588" y="21550"/>
                    </a:lnTo>
                    <a:lnTo>
                      <a:pt x="2392" y="21600"/>
                    </a:lnTo>
                    <a:lnTo>
                      <a:pt x="1126" y="21600"/>
                    </a:lnTo>
                    <a:lnTo>
                      <a:pt x="844" y="21600"/>
                    </a:lnTo>
                    <a:lnTo>
                      <a:pt x="704" y="21550"/>
                    </a:lnTo>
                    <a:lnTo>
                      <a:pt x="563" y="21450"/>
                    </a:lnTo>
                    <a:lnTo>
                      <a:pt x="563" y="21299"/>
                    </a:lnTo>
                    <a:lnTo>
                      <a:pt x="563" y="21199"/>
                    </a:lnTo>
                    <a:lnTo>
                      <a:pt x="633" y="21049"/>
                    </a:lnTo>
                    <a:lnTo>
                      <a:pt x="774" y="20948"/>
                    </a:lnTo>
                    <a:lnTo>
                      <a:pt x="915" y="20898"/>
                    </a:lnTo>
                    <a:lnTo>
                      <a:pt x="1548" y="20748"/>
                    </a:lnTo>
                    <a:lnTo>
                      <a:pt x="2322" y="20447"/>
                    </a:lnTo>
                    <a:lnTo>
                      <a:pt x="2674" y="20297"/>
                    </a:lnTo>
                    <a:lnTo>
                      <a:pt x="3025" y="20097"/>
                    </a:lnTo>
                    <a:lnTo>
                      <a:pt x="3166" y="19846"/>
                    </a:lnTo>
                    <a:lnTo>
                      <a:pt x="3307" y="19545"/>
                    </a:lnTo>
                    <a:lnTo>
                      <a:pt x="3448" y="18743"/>
                    </a:lnTo>
                    <a:lnTo>
                      <a:pt x="3448" y="17791"/>
                    </a:lnTo>
                    <a:lnTo>
                      <a:pt x="3448" y="2355"/>
                    </a:lnTo>
                    <a:lnTo>
                      <a:pt x="3448" y="2055"/>
                    </a:lnTo>
                    <a:lnTo>
                      <a:pt x="3307" y="1854"/>
                    </a:lnTo>
                    <a:lnTo>
                      <a:pt x="3166" y="1654"/>
                    </a:lnTo>
                    <a:lnTo>
                      <a:pt x="2955" y="1503"/>
                    </a:lnTo>
                    <a:lnTo>
                      <a:pt x="2392" y="1203"/>
                    </a:lnTo>
                    <a:lnTo>
                      <a:pt x="1759" y="1002"/>
                    </a:lnTo>
                    <a:lnTo>
                      <a:pt x="1126" y="852"/>
                    </a:lnTo>
                    <a:lnTo>
                      <a:pt x="563" y="702"/>
                    </a:lnTo>
                    <a:lnTo>
                      <a:pt x="352" y="652"/>
                    </a:lnTo>
                    <a:lnTo>
                      <a:pt x="211" y="551"/>
                    </a:lnTo>
                    <a:lnTo>
                      <a:pt x="141" y="501"/>
                    </a:lnTo>
                    <a:lnTo>
                      <a:pt x="0" y="401"/>
                    </a:lnTo>
                    <a:lnTo>
                      <a:pt x="0" y="301"/>
                    </a:lnTo>
                    <a:lnTo>
                      <a:pt x="141" y="150"/>
                    </a:lnTo>
                    <a:lnTo>
                      <a:pt x="211" y="100"/>
                    </a:lnTo>
                    <a:lnTo>
                      <a:pt x="281" y="50"/>
                    </a:lnTo>
                    <a:lnTo>
                      <a:pt x="563" y="0"/>
                    </a:lnTo>
                    <a:lnTo>
                      <a:pt x="844" y="0"/>
                    </a:lnTo>
                    <a:lnTo>
                      <a:pt x="1618" y="50"/>
                    </a:lnTo>
                    <a:lnTo>
                      <a:pt x="2463" y="50"/>
                    </a:lnTo>
                    <a:lnTo>
                      <a:pt x="3588" y="100"/>
                    </a:lnTo>
                    <a:lnTo>
                      <a:pt x="4925" y="100"/>
                    </a:lnTo>
                    <a:lnTo>
                      <a:pt x="6473" y="100"/>
                    </a:lnTo>
                    <a:lnTo>
                      <a:pt x="7599" y="50"/>
                    </a:lnTo>
                    <a:lnTo>
                      <a:pt x="8443" y="50"/>
                    </a:lnTo>
                    <a:lnTo>
                      <a:pt x="8936" y="0"/>
                    </a:lnTo>
                    <a:lnTo>
                      <a:pt x="9287" y="0"/>
                    </a:lnTo>
                    <a:lnTo>
                      <a:pt x="9569" y="50"/>
                    </a:lnTo>
                    <a:lnTo>
                      <a:pt x="9639" y="100"/>
                    </a:lnTo>
                    <a:lnTo>
                      <a:pt x="9709" y="150"/>
                    </a:lnTo>
                    <a:lnTo>
                      <a:pt x="9780" y="301"/>
                    </a:lnTo>
                    <a:lnTo>
                      <a:pt x="9780" y="401"/>
                    </a:lnTo>
                    <a:lnTo>
                      <a:pt x="9780" y="501"/>
                    </a:lnTo>
                    <a:lnTo>
                      <a:pt x="9639" y="601"/>
                    </a:lnTo>
                    <a:lnTo>
                      <a:pt x="9498" y="652"/>
                    </a:lnTo>
                    <a:lnTo>
                      <a:pt x="9287" y="702"/>
                    </a:lnTo>
                    <a:lnTo>
                      <a:pt x="8795" y="802"/>
                    </a:lnTo>
                    <a:lnTo>
                      <a:pt x="8232" y="952"/>
                    </a:lnTo>
                    <a:lnTo>
                      <a:pt x="7950" y="1052"/>
                    </a:lnTo>
                    <a:lnTo>
                      <a:pt x="7669" y="1203"/>
                    </a:lnTo>
                    <a:lnTo>
                      <a:pt x="7388" y="1403"/>
                    </a:lnTo>
                    <a:lnTo>
                      <a:pt x="7177" y="1604"/>
                    </a:lnTo>
                    <a:lnTo>
                      <a:pt x="7036" y="1854"/>
                    </a:lnTo>
                    <a:lnTo>
                      <a:pt x="6825" y="2205"/>
                    </a:lnTo>
                    <a:lnTo>
                      <a:pt x="6684" y="2556"/>
                    </a:lnTo>
                    <a:lnTo>
                      <a:pt x="6684" y="3007"/>
                    </a:lnTo>
                    <a:lnTo>
                      <a:pt x="6684" y="17791"/>
                    </a:lnTo>
                    <a:close/>
                    <a:moveTo>
                      <a:pt x="6684" y="17791"/>
                    </a:moveTo>
                  </a:path>
                </a:pathLst>
              </a:custGeom>
              <a:solidFill>
                <a:srgbClr val="055D44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9" name="Freeform 74"/>
              <p:cNvSpPr>
                <a:spLocks/>
              </p:cNvSpPr>
              <p:nvPr/>
            </p:nvSpPr>
            <p:spPr bwMode="auto">
              <a:xfrm>
                <a:off x="1262" y="405"/>
                <a:ext cx="45" cy="68"/>
              </a:xfrm>
              <a:custGeom>
                <a:avLst/>
                <a:gdLst/>
                <a:ahLst/>
                <a:cxnLst>
                  <a:cxn ang="0">
                    <a:pos x="6847" y="9572"/>
                  </a:cxn>
                  <a:cxn ang="0">
                    <a:pos x="7694" y="9873"/>
                  </a:cxn>
                  <a:cxn ang="0">
                    <a:pos x="14188" y="9773"/>
                  </a:cxn>
                  <a:cxn ang="0">
                    <a:pos x="15671" y="9071"/>
                  </a:cxn>
                  <a:cxn ang="0">
                    <a:pos x="16447" y="7768"/>
                  </a:cxn>
                  <a:cxn ang="0">
                    <a:pos x="16871" y="7417"/>
                  </a:cxn>
                  <a:cxn ang="0">
                    <a:pos x="17435" y="8019"/>
                  </a:cxn>
                  <a:cxn ang="0">
                    <a:pos x="17224" y="11126"/>
                  </a:cxn>
                  <a:cxn ang="0">
                    <a:pos x="17435" y="13531"/>
                  </a:cxn>
                  <a:cxn ang="0">
                    <a:pos x="16871" y="13882"/>
                  </a:cxn>
                  <a:cxn ang="0">
                    <a:pos x="16306" y="13431"/>
                  </a:cxn>
                  <a:cxn ang="0">
                    <a:pos x="15882" y="12078"/>
                  </a:cxn>
                  <a:cxn ang="0">
                    <a:pos x="14753" y="11326"/>
                  </a:cxn>
                  <a:cxn ang="0">
                    <a:pos x="7200" y="11226"/>
                  </a:cxn>
                  <a:cxn ang="0">
                    <a:pos x="6847" y="11928"/>
                  </a:cxn>
                  <a:cxn ang="0">
                    <a:pos x="6847" y="18944"/>
                  </a:cxn>
                  <a:cxn ang="0">
                    <a:pos x="7412" y="19996"/>
                  </a:cxn>
                  <a:cxn ang="0">
                    <a:pos x="9882" y="20347"/>
                  </a:cxn>
                  <a:cxn ang="0">
                    <a:pos x="15600" y="19846"/>
                  </a:cxn>
                  <a:cxn ang="0">
                    <a:pos x="18988" y="18794"/>
                  </a:cxn>
                  <a:cxn ang="0">
                    <a:pos x="20612" y="17741"/>
                  </a:cxn>
                  <a:cxn ang="0">
                    <a:pos x="21600" y="17390"/>
                  </a:cxn>
                  <a:cxn ang="0">
                    <a:pos x="21459" y="18393"/>
                  </a:cxn>
                  <a:cxn ang="0">
                    <a:pos x="19624" y="20598"/>
                  </a:cxn>
                  <a:cxn ang="0">
                    <a:pos x="17788" y="21500"/>
                  </a:cxn>
                  <a:cxn ang="0">
                    <a:pos x="15600" y="21600"/>
                  </a:cxn>
                  <a:cxn ang="0">
                    <a:pos x="6141" y="21400"/>
                  </a:cxn>
                  <a:cxn ang="0">
                    <a:pos x="1129" y="21600"/>
                  </a:cxn>
                  <a:cxn ang="0">
                    <a:pos x="494" y="21299"/>
                  </a:cxn>
                  <a:cxn ang="0">
                    <a:pos x="918" y="20898"/>
                  </a:cxn>
                  <a:cxn ang="0">
                    <a:pos x="2965" y="20097"/>
                  </a:cxn>
                  <a:cxn ang="0">
                    <a:pos x="3529" y="18743"/>
                  </a:cxn>
                  <a:cxn ang="0">
                    <a:pos x="3529" y="3408"/>
                  </a:cxn>
                  <a:cxn ang="0">
                    <a:pos x="3176" y="1754"/>
                  </a:cxn>
                  <a:cxn ang="0">
                    <a:pos x="2329" y="1052"/>
                  </a:cxn>
                  <a:cxn ang="0">
                    <a:pos x="918" y="802"/>
                  </a:cxn>
                  <a:cxn ang="0">
                    <a:pos x="71" y="501"/>
                  </a:cxn>
                  <a:cxn ang="0">
                    <a:pos x="141" y="150"/>
                  </a:cxn>
                  <a:cxn ang="0">
                    <a:pos x="4165" y="0"/>
                  </a:cxn>
                  <a:cxn ang="0">
                    <a:pos x="10729" y="100"/>
                  </a:cxn>
                  <a:cxn ang="0">
                    <a:pos x="14188" y="100"/>
                  </a:cxn>
                  <a:cxn ang="0">
                    <a:pos x="19200" y="50"/>
                  </a:cxn>
                  <a:cxn ang="0">
                    <a:pos x="19482" y="1804"/>
                  </a:cxn>
                  <a:cxn ang="0">
                    <a:pos x="18988" y="4059"/>
                  </a:cxn>
                  <a:cxn ang="0">
                    <a:pos x="18424" y="4310"/>
                  </a:cxn>
                  <a:cxn ang="0">
                    <a:pos x="18000" y="3759"/>
                  </a:cxn>
                  <a:cxn ang="0">
                    <a:pos x="17788" y="2406"/>
                  </a:cxn>
                  <a:cxn ang="0">
                    <a:pos x="16659" y="1654"/>
                  </a:cxn>
                  <a:cxn ang="0">
                    <a:pos x="12282" y="1303"/>
                  </a:cxn>
                  <a:cxn ang="0">
                    <a:pos x="7624" y="1353"/>
                  </a:cxn>
                  <a:cxn ang="0">
                    <a:pos x="6918" y="1854"/>
                  </a:cxn>
                  <a:cxn ang="0">
                    <a:pos x="6847" y="8820"/>
                  </a:cxn>
                </a:cxnLst>
                <a:rect l="0" t="0" r="r" b="b"/>
                <a:pathLst>
                  <a:path w="21600" h="21600">
                    <a:moveTo>
                      <a:pt x="6847" y="8820"/>
                    </a:moveTo>
                    <a:lnTo>
                      <a:pt x="6847" y="9171"/>
                    </a:lnTo>
                    <a:lnTo>
                      <a:pt x="6847" y="9372"/>
                    </a:lnTo>
                    <a:lnTo>
                      <a:pt x="6847" y="9572"/>
                    </a:lnTo>
                    <a:lnTo>
                      <a:pt x="6918" y="9723"/>
                    </a:lnTo>
                    <a:lnTo>
                      <a:pt x="7129" y="9823"/>
                    </a:lnTo>
                    <a:lnTo>
                      <a:pt x="7341" y="9823"/>
                    </a:lnTo>
                    <a:lnTo>
                      <a:pt x="7694" y="9873"/>
                    </a:lnTo>
                    <a:lnTo>
                      <a:pt x="8259" y="9873"/>
                    </a:lnTo>
                    <a:lnTo>
                      <a:pt x="12776" y="9873"/>
                    </a:lnTo>
                    <a:lnTo>
                      <a:pt x="13553" y="9823"/>
                    </a:lnTo>
                    <a:lnTo>
                      <a:pt x="14188" y="9773"/>
                    </a:lnTo>
                    <a:lnTo>
                      <a:pt x="14682" y="9572"/>
                    </a:lnTo>
                    <a:lnTo>
                      <a:pt x="15106" y="9472"/>
                    </a:lnTo>
                    <a:lnTo>
                      <a:pt x="15459" y="9271"/>
                    </a:lnTo>
                    <a:lnTo>
                      <a:pt x="15671" y="9071"/>
                    </a:lnTo>
                    <a:lnTo>
                      <a:pt x="15953" y="8871"/>
                    </a:lnTo>
                    <a:lnTo>
                      <a:pt x="16094" y="8620"/>
                    </a:lnTo>
                    <a:lnTo>
                      <a:pt x="16306" y="8169"/>
                    </a:lnTo>
                    <a:lnTo>
                      <a:pt x="16447" y="7768"/>
                    </a:lnTo>
                    <a:lnTo>
                      <a:pt x="16518" y="7618"/>
                    </a:lnTo>
                    <a:lnTo>
                      <a:pt x="16588" y="7517"/>
                    </a:lnTo>
                    <a:lnTo>
                      <a:pt x="16729" y="7417"/>
                    </a:lnTo>
                    <a:lnTo>
                      <a:pt x="16871" y="7417"/>
                    </a:lnTo>
                    <a:lnTo>
                      <a:pt x="17082" y="7467"/>
                    </a:lnTo>
                    <a:lnTo>
                      <a:pt x="17294" y="7618"/>
                    </a:lnTo>
                    <a:lnTo>
                      <a:pt x="17365" y="7768"/>
                    </a:lnTo>
                    <a:lnTo>
                      <a:pt x="17435" y="8019"/>
                    </a:lnTo>
                    <a:lnTo>
                      <a:pt x="17365" y="8871"/>
                    </a:lnTo>
                    <a:lnTo>
                      <a:pt x="17294" y="9622"/>
                    </a:lnTo>
                    <a:lnTo>
                      <a:pt x="17294" y="10374"/>
                    </a:lnTo>
                    <a:lnTo>
                      <a:pt x="17224" y="11126"/>
                    </a:lnTo>
                    <a:lnTo>
                      <a:pt x="17294" y="11727"/>
                    </a:lnTo>
                    <a:lnTo>
                      <a:pt x="17294" y="12329"/>
                    </a:lnTo>
                    <a:lnTo>
                      <a:pt x="17365" y="12930"/>
                    </a:lnTo>
                    <a:lnTo>
                      <a:pt x="17435" y="13531"/>
                    </a:lnTo>
                    <a:lnTo>
                      <a:pt x="17365" y="13682"/>
                    </a:lnTo>
                    <a:lnTo>
                      <a:pt x="17294" y="13782"/>
                    </a:lnTo>
                    <a:lnTo>
                      <a:pt x="17082" y="13882"/>
                    </a:lnTo>
                    <a:lnTo>
                      <a:pt x="16871" y="13882"/>
                    </a:lnTo>
                    <a:lnTo>
                      <a:pt x="16659" y="13832"/>
                    </a:lnTo>
                    <a:lnTo>
                      <a:pt x="16518" y="13782"/>
                    </a:lnTo>
                    <a:lnTo>
                      <a:pt x="16376" y="13632"/>
                    </a:lnTo>
                    <a:lnTo>
                      <a:pt x="16306" y="13431"/>
                    </a:lnTo>
                    <a:lnTo>
                      <a:pt x="16235" y="13030"/>
                    </a:lnTo>
                    <a:lnTo>
                      <a:pt x="16094" y="12579"/>
                    </a:lnTo>
                    <a:lnTo>
                      <a:pt x="16024" y="12278"/>
                    </a:lnTo>
                    <a:lnTo>
                      <a:pt x="15882" y="12078"/>
                    </a:lnTo>
                    <a:lnTo>
                      <a:pt x="15600" y="11827"/>
                    </a:lnTo>
                    <a:lnTo>
                      <a:pt x="15388" y="11677"/>
                    </a:lnTo>
                    <a:lnTo>
                      <a:pt x="15106" y="11426"/>
                    </a:lnTo>
                    <a:lnTo>
                      <a:pt x="14753" y="11326"/>
                    </a:lnTo>
                    <a:lnTo>
                      <a:pt x="14188" y="11226"/>
                    </a:lnTo>
                    <a:lnTo>
                      <a:pt x="13624" y="11226"/>
                    </a:lnTo>
                    <a:lnTo>
                      <a:pt x="7412" y="11226"/>
                    </a:lnTo>
                    <a:lnTo>
                      <a:pt x="7200" y="11226"/>
                    </a:lnTo>
                    <a:lnTo>
                      <a:pt x="7059" y="11326"/>
                    </a:lnTo>
                    <a:lnTo>
                      <a:pt x="6918" y="11426"/>
                    </a:lnTo>
                    <a:lnTo>
                      <a:pt x="6847" y="11527"/>
                    </a:lnTo>
                    <a:lnTo>
                      <a:pt x="6847" y="11928"/>
                    </a:lnTo>
                    <a:lnTo>
                      <a:pt x="6847" y="12228"/>
                    </a:lnTo>
                    <a:lnTo>
                      <a:pt x="6847" y="17791"/>
                    </a:lnTo>
                    <a:lnTo>
                      <a:pt x="6847" y="18443"/>
                    </a:lnTo>
                    <a:lnTo>
                      <a:pt x="6847" y="18944"/>
                    </a:lnTo>
                    <a:lnTo>
                      <a:pt x="6918" y="19445"/>
                    </a:lnTo>
                    <a:lnTo>
                      <a:pt x="7059" y="19746"/>
                    </a:lnTo>
                    <a:lnTo>
                      <a:pt x="7200" y="19896"/>
                    </a:lnTo>
                    <a:lnTo>
                      <a:pt x="7412" y="19996"/>
                    </a:lnTo>
                    <a:lnTo>
                      <a:pt x="7624" y="20097"/>
                    </a:lnTo>
                    <a:lnTo>
                      <a:pt x="7976" y="20247"/>
                    </a:lnTo>
                    <a:lnTo>
                      <a:pt x="8753" y="20347"/>
                    </a:lnTo>
                    <a:lnTo>
                      <a:pt x="9882" y="20347"/>
                    </a:lnTo>
                    <a:lnTo>
                      <a:pt x="11576" y="20347"/>
                    </a:lnTo>
                    <a:lnTo>
                      <a:pt x="13059" y="20247"/>
                    </a:lnTo>
                    <a:lnTo>
                      <a:pt x="14400" y="20046"/>
                    </a:lnTo>
                    <a:lnTo>
                      <a:pt x="15600" y="19846"/>
                    </a:lnTo>
                    <a:lnTo>
                      <a:pt x="16588" y="19645"/>
                    </a:lnTo>
                    <a:lnTo>
                      <a:pt x="17506" y="19395"/>
                    </a:lnTo>
                    <a:lnTo>
                      <a:pt x="18282" y="19044"/>
                    </a:lnTo>
                    <a:lnTo>
                      <a:pt x="18988" y="18794"/>
                    </a:lnTo>
                    <a:lnTo>
                      <a:pt x="19482" y="18493"/>
                    </a:lnTo>
                    <a:lnTo>
                      <a:pt x="19976" y="18192"/>
                    </a:lnTo>
                    <a:lnTo>
                      <a:pt x="20329" y="17942"/>
                    </a:lnTo>
                    <a:lnTo>
                      <a:pt x="20612" y="17741"/>
                    </a:lnTo>
                    <a:lnTo>
                      <a:pt x="21035" y="17390"/>
                    </a:lnTo>
                    <a:lnTo>
                      <a:pt x="21318" y="17190"/>
                    </a:lnTo>
                    <a:lnTo>
                      <a:pt x="21459" y="17240"/>
                    </a:lnTo>
                    <a:lnTo>
                      <a:pt x="21600" y="17390"/>
                    </a:lnTo>
                    <a:lnTo>
                      <a:pt x="21600" y="17490"/>
                    </a:lnTo>
                    <a:lnTo>
                      <a:pt x="21600" y="17591"/>
                    </a:lnTo>
                    <a:lnTo>
                      <a:pt x="21600" y="17942"/>
                    </a:lnTo>
                    <a:lnTo>
                      <a:pt x="21459" y="18393"/>
                    </a:lnTo>
                    <a:lnTo>
                      <a:pt x="21247" y="18743"/>
                    </a:lnTo>
                    <a:lnTo>
                      <a:pt x="20965" y="19144"/>
                    </a:lnTo>
                    <a:lnTo>
                      <a:pt x="20400" y="19896"/>
                    </a:lnTo>
                    <a:lnTo>
                      <a:pt x="19624" y="20598"/>
                    </a:lnTo>
                    <a:lnTo>
                      <a:pt x="19200" y="20898"/>
                    </a:lnTo>
                    <a:lnTo>
                      <a:pt x="18776" y="21199"/>
                    </a:lnTo>
                    <a:lnTo>
                      <a:pt x="18282" y="21349"/>
                    </a:lnTo>
                    <a:lnTo>
                      <a:pt x="17788" y="21500"/>
                    </a:lnTo>
                    <a:lnTo>
                      <a:pt x="17365" y="21550"/>
                    </a:lnTo>
                    <a:lnTo>
                      <a:pt x="16800" y="21600"/>
                    </a:lnTo>
                    <a:lnTo>
                      <a:pt x="16235" y="21600"/>
                    </a:lnTo>
                    <a:lnTo>
                      <a:pt x="15600" y="21600"/>
                    </a:lnTo>
                    <a:lnTo>
                      <a:pt x="13271" y="21600"/>
                    </a:lnTo>
                    <a:lnTo>
                      <a:pt x="10871" y="21500"/>
                    </a:lnTo>
                    <a:lnTo>
                      <a:pt x="8471" y="21450"/>
                    </a:lnTo>
                    <a:lnTo>
                      <a:pt x="6141" y="21400"/>
                    </a:lnTo>
                    <a:lnTo>
                      <a:pt x="4871" y="21450"/>
                    </a:lnTo>
                    <a:lnTo>
                      <a:pt x="3600" y="21550"/>
                    </a:lnTo>
                    <a:lnTo>
                      <a:pt x="2329" y="21600"/>
                    </a:lnTo>
                    <a:lnTo>
                      <a:pt x="1129" y="21600"/>
                    </a:lnTo>
                    <a:lnTo>
                      <a:pt x="847" y="21600"/>
                    </a:lnTo>
                    <a:lnTo>
                      <a:pt x="635" y="21550"/>
                    </a:lnTo>
                    <a:lnTo>
                      <a:pt x="494" y="21450"/>
                    </a:lnTo>
                    <a:lnTo>
                      <a:pt x="494" y="21299"/>
                    </a:lnTo>
                    <a:lnTo>
                      <a:pt x="565" y="21199"/>
                    </a:lnTo>
                    <a:lnTo>
                      <a:pt x="635" y="21049"/>
                    </a:lnTo>
                    <a:lnTo>
                      <a:pt x="776" y="20948"/>
                    </a:lnTo>
                    <a:lnTo>
                      <a:pt x="918" y="20898"/>
                    </a:lnTo>
                    <a:lnTo>
                      <a:pt x="1482" y="20748"/>
                    </a:lnTo>
                    <a:lnTo>
                      <a:pt x="2259" y="20447"/>
                    </a:lnTo>
                    <a:lnTo>
                      <a:pt x="2682" y="20297"/>
                    </a:lnTo>
                    <a:lnTo>
                      <a:pt x="2965" y="20097"/>
                    </a:lnTo>
                    <a:lnTo>
                      <a:pt x="3176" y="19846"/>
                    </a:lnTo>
                    <a:lnTo>
                      <a:pt x="3318" y="19545"/>
                    </a:lnTo>
                    <a:lnTo>
                      <a:pt x="3459" y="19144"/>
                    </a:lnTo>
                    <a:lnTo>
                      <a:pt x="3529" y="18743"/>
                    </a:lnTo>
                    <a:lnTo>
                      <a:pt x="3529" y="18342"/>
                    </a:lnTo>
                    <a:lnTo>
                      <a:pt x="3529" y="17791"/>
                    </a:lnTo>
                    <a:lnTo>
                      <a:pt x="3529" y="3909"/>
                    </a:lnTo>
                    <a:lnTo>
                      <a:pt x="3529" y="3408"/>
                    </a:lnTo>
                    <a:lnTo>
                      <a:pt x="3529" y="2907"/>
                    </a:lnTo>
                    <a:lnTo>
                      <a:pt x="3388" y="2406"/>
                    </a:lnTo>
                    <a:lnTo>
                      <a:pt x="3247" y="1955"/>
                    </a:lnTo>
                    <a:lnTo>
                      <a:pt x="3176" y="1754"/>
                    </a:lnTo>
                    <a:lnTo>
                      <a:pt x="3035" y="1554"/>
                    </a:lnTo>
                    <a:lnTo>
                      <a:pt x="2824" y="1403"/>
                    </a:lnTo>
                    <a:lnTo>
                      <a:pt x="2612" y="1253"/>
                    </a:lnTo>
                    <a:lnTo>
                      <a:pt x="2329" y="1052"/>
                    </a:lnTo>
                    <a:lnTo>
                      <a:pt x="2047" y="952"/>
                    </a:lnTo>
                    <a:lnTo>
                      <a:pt x="1694" y="902"/>
                    </a:lnTo>
                    <a:lnTo>
                      <a:pt x="1341" y="802"/>
                    </a:lnTo>
                    <a:lnTo>
                      <a:pt x="918" y="802"/>
                    </a:lnTo>
                    <a:lnTo>
                      <a:pt x="494" y="752"/>
                    </a:lnTo>
                    <a:lnTo>
                      <a:pt x="282" y="652"/>
                    </a:lnTo>
                    <a:lnTo>
                      <a:pt x="141" y="601"/>
                    </a:lnTo>
                    <a:lnTo>
                      <a:pt x="71" y="501"/>
                    </a:lnTo>
                    <a:lnTo>
                      <a:pt x="0" y="401"/>
                    </a:lnTo>
                    <a:lnTo>
                      <a:pt x="0" y="301"/>
                    </a:lnTo>
                    <a:lnTo>
                      <a:pt x="71" y="251"/>
                    </a:lnTo>
                    <a:lnTo>
                      <a:pt x="141" y="150"/>
                    </a:lnTo>
                    <a:lnTo>
                      <a:pt x="282" y="100"/>
                    </a:lnTo>
                    <a:lnTo>
                      <a:pt x="706" y="50"/>
                    </a:lnTo>
                    <a:lnTo>
                      <a:pt x="1482" y="0"/>
                    </a:lnTo>
                    <a:lnTo>
                      <a:pt x="4165" y="0"/>
                    </a:lnTo>
                    <a:lnTo>
                      <a:pt x="6282" y="50"/>
                    </a:lnTo>
                    <a:lnTo>
                      <a:pt x="8118" y="50"/>
                    </a:lnTo>
                    <a:lnTo>
                      <a:pt x="9600" y="50"/>
                    </a:lnTo>
                    <a:lnTo>
                      <a:pt x="10729" y="100"/>
                    </a:lnTo>
                    <a:lnTo>
                      <a:pt x="11647" y="100"/>
                    </a:lnTo>
                    <a:lnTo>
                      <a:pt x="12424" y="100"/>
                    </a:lnTo>
                    <a:lnTo>
                      <a:pt x="13200" y="100"/>
                    </a:lnTo>
                    <a:lnTo>
                      <a:pt x="14188" y="100"/>
                    </a:lnTo>
                    <a:lnTo>
                      <a:pt x="15953" y="50"/>
                    </a:lnTo>
                    <a:lnTo>
                      <a:pt x="17647" y="50"/>
                    </a:lnTo>
                    <a:lnTo>
                      <a:pt x="18988" y="0"/>
                    </a:lnTo>
                    <a:lnTo>
                      <a:pt x="19200" y="50"/>
                    </a:lnTo>
                    <a:lnTo>
                      <a:pt x="19341" y="150"/>
                    </a:lnTo>
                    <a:lnTo>
                      <a:pt x="19482" y="451"/>
                    </a:lnTo>
                    <a:lnTo>
                      <a:pt x="19482" y="702"/>
                    </a:lnTo>
                    <a:lnTo>
                      <a:pt x="19482" y="1804"/>
                    </a:lnTo>
                    <a:lnTo>
                      <a:pt x="19412" y="2706"/>
                    </a:lnTo>
                    <a:lnTo>
                      <a:pt x="19271" y="3308"/>
                    </a:lnTo>
                    <a:lnTo>
                      <a:pt x="19129" y="3759"/>
                    </a:lnTo>
                    <a:lnTo>
                      <a:pt x="18988" y="4059"/>
                    </a:lnTo>
                    <a:lnTo>
                      <a:pt x="18918" y="4210"/>
                    </a:lnTo>
                    <a:lnTo>
                      <a:pt x="18776" y="4310"/>
                    </a:lnTo>
                    <a:lnTo>
                      <a:pt x="18706" y="4310"/>
                    </a:lnTo>
                    <a:lnTo>
                      <a:pt x="18424" y="4310"/>
                    </a:lnTo>
                    <a:lnTo>
                      <a:pt x="18282" y="4260"/>
                    </a:lnTo>
                    <a:lnTo>
                      <a:pt x="18212" y="4160"/>
                    </a:lnTo>
                    <a:lnTo>
                      <a:pt x="18141" y="4059"/>
                    </a:lnTo>
                    <a:lnTo>
                      <a:pt x="18000" y="3759"/>
                    </a:lnTo>
                    <a:lnTo>
                      <a:pt x="18000" y="3458"/>
                    </a:lnTo>
                    <a:lnTo>
                      <a:pt x="17929" y="3107"/>
                    </a:lnTo>
                    <a:lnTo>
                      <a:pt x="17929" y="2706"/>
                    </a:lnTo>
                    <a:lnTo>
                      <a:pt x="17788" y="2406"/>
                    </a:lnTo>
                    <a:lnTo>
                      <a:pt x="17576" y="2055"/>
                    </a:lnTo>
                    <a:lnTo>
                      <a:pt x="17365" y="1904"/>
                    </a:lnTo>
                    <a:lnTo>
                      <a:pt x="17012" y="1754"/>
                    </a:lnTo>
                    <a:lnTo>
                      <a:pt x="16659" y="1654"/>
                    </a:lnTo>
                    <a:lnTo>
                      <a:pt x="16306" y="1554"/>
                    </a:lnTo>
                    <a:lnTo>
                      <a:pt x="15388" y="1403"/>
                    </a:lnTo>
                    <a:lnTo>
                      <a:pt x="14329" y="1303"/>
                    </a:lnTo>
                    <a:lnTo>
                      <a:pt x="12282" y="1303"/>
                    </a:lnTo>
                    <a:lnTo>
                      <a:pt x="10588" y="1303"/>
                    </a:lnTo>
                    <a:lnTo>
                      <a:pt x="9318" y="1303"/>
                    </a:lnTo>
                    <a:lnTo>
                      <a:pt x="8329" y="1303"/>
                    </a:lnTo>
                    <a:lnTo>
                      <a:pt x="7624" y="1353"/>
                    </a:lnTo>
                    <a:lnTo>
                      <a:pt x="7200" y="1503"/>
                    </a:lnTo>
                    <a:lnTo>
                      <a:pt x="7059" y="1554"/>
                    </a:lnTo>
                    <a:lnTo>
                      <a:pt x="6988" y="1704"/>
                    </a:lnTo>
                    <a:lnTo>
                      <a:pt x="6918" y="1854"/>
                    </a:lnTo>
                    <a:lnTo>
                      <a:pt x="6847" y="2005"/>
                    </a:lnTo>
                    <a:lnTo>
                      <a:pt x="6847" y="2506"/>
                    </a:lnTo>
                    <a:lnTo>
                      <a:pt x="6847" y="3157"/>
                    </a:lnTo>
                    <a:lnTo>
                      <a:pt x="6847" y="8820"/>
                    </a:lnTo>
                    <a:close/>
                    <a:moveTo>
                      <a:pt x="6847" y="8820"/>
                    </a:moveTo>
                  </a:path>
                </a:pathLst>
              </a:custGeom>
              <a:solidFill>
                <a:srgbClr val="055D44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0" name="Freeform 75"/>
              <p:cNvSpPr>
                <a:spLocks/>
              </p:cNvSpPr>
              <p:nvPr/>
            </p:nvSpPr>
            <p:spPr bwMode="auto">
              <a:xfrm>
                <a:off x="1311" y="403"/>
                <a:ext cx="62" cy="70"/>
              </a:xfrm>
              <a:custGeom>
                <a:avLst/>
                <a:gdLst/>
                <a:ahLst/>
                <a:cxnLst>
                  <a:cxn ang="0">
                    <a:pos x="21445" y="10333"/>
                  </a:cxn>
                  <a:cxn ang="0">
                    <a:pos x="21600" y="10775"/>
                  </a:cxn>
                  <a:cxn ang="0">
                    <a:pos x="21134" y="10972"/>
                  </a:cxn>
                  <a:cxn ang="0">
                    <a:pos x="20409" y="11317"/>
                  </a:cxn>
                  <a:cxn ang="0">
                    <a:pos x="20098" y="12202"/>
                  </a:cxn>
                  <a:cxn ang="0">
                    <a:pos x="18958" y="19041"/>
                  </a:cxn>
                  <a:cxn ang="0">
                    <a:pos x="16265" y="20518"/>
                  </a:cxn>
                  <a:cxn ang="0">
                    <a:pos x="14037" y="21305"/>
                  </a:cxn>
                  <a:cxn ang="0">
                    <a:pos x="10774" y="21600"/>
                  </a:cxn>
                  <a:cxn ang="0">
                    <a:pos x="6216" y="20862"/>
                  </a:cxn>
                  <a:cxn ang="0">
                    <a:pos x="4455" y="19976"/>
                  </a:cxn>
                  <a:cxn ang="0">
                    <a:pos x="2901" y="18746"/>
                  </a:cxn>
                  <a:cxn ang="0">
                    <a:pos x="1658" y="17221"/>
                  </a:cxn>
                  <a:cxn ang="0">
                    <a:pos x="207" y="13285"/>
                  </a:cxn>
                  <a:cxn ang="0">
                    <a:pos x="52" y="9742"/>
                  </a:cxn>
                  <a:cxn ang="0">
                    <a:pos x="518" y="7577"/>
                  </a:cxn>
                  <a:cxn ang="0">
                    <a:pos x="1399" y="5560"/>
                  </a:cxn>
                  <a:cxn ang="0">
                    <a:pos x="2538" y="3838"/>
                  </a:cxn>
                  <a:cxn ang="0">
                    <a:pos x="4921" y="1771"/>
                  </a:cxn>
                  <a:cxn ang="0">
                    <a:pos x="8909" y="197"/>
                  </a:cxn>
                  <a:cxn ang="0">
                    <a:pos x="11240" y="0"/>
                  </a:cxn>
                  <a:cxn ang="0">
                    <a:pos x="14555" y="295"/>
                  </a:cxn>
                  <a:cxn ang="0">
                    <a:pos x="16731" y="984"/>
                  </a:cxn>
                  <a:cxn ang="0">
                    <a:pos x="18855" y="2017"/>
                  </a:cxn>
                  <a:cxn ang="0">
                    <a:pos x="19839" y="1624"/>
                  </a:cxn>
                  <a:cxn ang="0">
                    <a:pos x="19942" y="2214"/>
                  </a:cxn>
                  <a:cxn ang="0">
                    <a:pos x="20253" y="6544"/>
                  </a:cxn>
                  <a:cxn ang="0">
                    <a:pos x="19787" y="6593"/>
                  </a:cxn>
                  <a:cxn ang="0">
                    <a:pos x="18544" y="4822"/>
                  </a:cxn>
                  <a:cxn ang="0">
                    <a:pos x="15799" y="2214"/>
                  </a:cxn>
                  <a:cxn ang="0">
                    <a:pos x="13571" y="1230"/>
                  </a:cxn>
                  <a:cxn ang="0">
                    <a:pos x="11344" y="886"/>
                  </a:cxn>
                  <a:cxn ang="0">
                    <a:pos x="9168" y="984"/>
                  </a:cxn>
                  <a:cxn ang="0">
                    <a:pos x="7511" y="1525"/>
                  </a:cxn>
                  <a:cxn ang="0">
                    <a:pos x="5076" y="3149"/>
                  </a:cxn>
                  <a:cxn ang="0">
                    <a:pos x="3367" y="5954"/>
                  </a:cxn>
                  <a:cxn ang="0">
                    <a:pos x="2590" y="9496"/>
                  </a:cxn>
                  <a:cxn ang="0">
                    <a:pos x="2849" y="13285"/>
                  </a:cxn>
                  <a:cxn ang="0">
                    <a:pos x="4247" y="16778"/>
                  </a:cxn>
                  <a:cxn ang="0">
                    <a:pos x="6475" y="19091"/>
                  </a:cxn>
                  <a:cxn ang="0">
                    <a:pos x="8029" y="20026"/>
                  </a:cxn>
                  <a:cxn ang="0">
                    <a:pos x="9894" y="20567"/>
                  </a:cxn>
                  <a:cxn ang="0">
                    <a:pos x="11965" y="20714"/>
                  </a:cxn>
                  <a:cxn ang="0">
                    <a:pos x="14089" y="20321"/>
                  </a:cxn>
                  <a:cxn ang="0">
                    <a:pos x="16006" y="19484"/>
                  </a:cxn>
                  <a:cxn ang="0">
                    <a:pos x="17353" y="18107"/>
                  </a:cxn>
                  <a:cxn ang="0">
                    <a:pos x="17663" y="12202"/>
                  </a:cxn>
                  <a:cxn ang="0">
                    <a:pos x="17301" y="11464"/>
                  </a:cxn>
                  <a:cxn ang="0">
                    <a:pos x="15488" y="11021"/>
                  </a:cxn>
                  <a:cxn ang="0">
                    <a:pos x="15022" y="10628"/>
                  </a:cxn>
                  <a:cxn ang="0">
                    <a:pos x="15332" y="10333"/>
                  </a:cxn>
                  <a:cxn ang="0">
                    <a:pos x="20771" y="10283"/>
                  </a:cxn>
                </a:cxnLst>
                <a:rect l="0" t="0" r="r" b="b"/>
                <a:pathLst>
                  <a:path w="21600" h="21600">
                    <a:moveTo>
                      <a:pt x="20771" y="10283"/>
                    </a:moveTo>
                    <a:lnTo>
                      <a:pt x="20978" y="10283"/>
                    </a:lnTo>
                    <a:lnTo>
                      <a:pt x="21289" y="10283"/>
                    </a:lnTo>
                    <a:lnTo>
                      <a:pt x="21445" y="10333"/>
                    </a:lnTo>
                    <a:lnTo>
                      <a:pt x="21548" y="10382"/>
                    </a:lnTo>
                    <a:lnTo>
                      <a:pt x="21600" y="10480"/>
                    </a:lnTo>
                    <a:lnTo>
                      <a:pt x="21600" y="10628"/>
                    </a:lnTo>
                    <a:lnTo>
                      <a:pt x="21600" y="10775"/>
                    </a:lnTo>
                    <a:lnTo>
                      <a:pt x="21548" y="10825"/>
                    </a:lnTo>
                    <a:lnTo>
                      <a:pt x="21496" y="10874"/>
                    </a:lnTo>
                    <a:lnTo>
                      <a:pt x="21393" y="10923"/>
                    </a:lnTo>
                    <a:lnTo>
                      <a:pt x="21134" y="10972"/>
                    </a:lnTo>
                    <a:lnTo>
                      <a:pt x="20823" y="11071"/>
                    </a:lnTo>
                    <a:lnTo>
                      <a:pt x="20668" y="11120"/>
                    </a:lnTo>
                    <a:lnTo>
                      <a:pt x="20564" y="11218"/>
                    </a:lnTo>
                    <a:lnTo>
                      <a:pt x="20409" y="11317"/>
                    </a:lnTo>
                    <a:lnTo>
                      <a:pt x="20305" y="11464"/>
                    </a:lnTo>
                    <a:lnTo>
                      <a:pt x="20253" y="11710"/>
                    </a:lnTo>
                    <a:lnTo>
                      <a:pt x="20150" y="11907"/>
                    </a:lnTo>
                    <a:lnTo>
                      <a:pt x="20098" y="12202"/>
                    </a:lnTo>
                    <a:lnTo>
                      <a:pt x="20098" y="12547"/>
                    </a:lnTo>
                    <a:lnTo>
                      <a:pt x="20098" y="18697"/>
                    </a:lnTo>
                    <a:lnTo>
                      <a:pt x="19528" y="18845"/>
                    </a:lnTo>
                    <a:lnTo>
                      <a:pt x="18958" y="19041"/>
                    </a:lnTo>
                    <a:lnTo>
                      <a:pt x="18544" y="19287"/>
                    </a:lnTo>
                    <a:lnTo>
                      <a:pt x="18026" y="19533"/>
                    </a:lnTo>
                    <a:lnTo>
                      <a:pt x="17197" y="19976"/>
                    </a:lnTo>
                    <a:lnTo>
                      <a:pt x="16265" y="20518"/>
                    </a:lnTo>
                    <a:lnTo>
                      <a:pt x="15747" y="20714"/>
                    </a:lnTo>
                    <a:lnTo>
                      <a:pt x="15281" y="20911"/>
                    </a:lnTo>
                    <a:lnTo>
                      <a:pt x="14659" y="21157"/>
                    </a:lnTo>
                    <a:lnTo>
                      <a:pt x="14037" y="21305"/>
                    </a:lnTo>
                    <a:lnTo>
                      <a:pt x="13364" y="21452"/>
                    </a:lnTo>
                    <a:lnTo>
                      <a:pt x="12587" y="21551"/>
                    </a:lnTo>
                    <a:lnTo>
                      <a:pt x="11706" y="21600"/>
                    </a:lnTo>
                    <a:lnTo>
                      <a:pt x="10774" y="21600"/>
                    </a:lnTo>
                    <a:lnTo>
                      <a:pt x="9531" y="21600"/>
                    </a:lnTo>
                    <a:lnTo>
                      <a:pt x="8391" y="21452"/>
                    </a:lnTo>
                    <a:lnTo>
                      <a:pt x="7304" y="21206"/>
                    </a:lnTo>
                    <a:lnTo>
                      <a:pt x="6216" y="20862"/>
                    </a:lnTo>
                    <a:lnTo>
                      <a:pt x="5801" y="20665"/>
                    </a:lnTo>
                    <a:lnTo>
                      <a:pt x="5335" y="20468"/>
                    </a:lnTo>
                    <a:lnTo>
                      <a:pt x="4869" y="20272"/>
                    </a:lnTo>
                    <a:lnTo>
                      <a:pt x="4455" y="19976"/>
                    </a:lnTo>
                    <a:lnTo>
                      <a:pt x="3988" y="19730"/>
                    </a:lnTo>
                    <a:lnTo>
                      <a:pt x="3626" y="19435"/>
                    </a:lnTo>
                    <a:lnTo>
                      <a:pt x="3212" y="19091"/>
                    </a:lnTo>
                    <a:lnTo>
                      <a:pt x="2901" y="18746"/>
                    </a:lnTo>
                    <a:lnTo>
                      <a:pt x="2590" y="18402"/>
                    </a:lnTo>
                    <a:lnTo>
                      <a:pt x="2227" y="18008"/>
                    </a:lnTo>
                    <a:lnTo>
                      <a:pt x="1917" y="17664"/>
                    </a:lnTo>
                    <a:lnTo>
                      <a:pt x="1658" y="17221"/>
                    </a:lnTo>
                    <a:lnTo>
                      <a:pt x="1140" y="16385"/>
                    </a:lnTo>
                    <a:lnTo>
                      <a:pt x="777" y="15450"/>
                    </a:lnTo>
                    <a:lnTo>
                      <a:pt x="466" y="14367"/>
                    </a:lnTo>
                    <a:lnTo>
                      <a:pt x="207" y="13285"/>
                    </a:lnTo>
                    <a:lnTo>
                      <a:pt x="52" y="12153"/>
                    </a:lnTo>
                    <a:lnTo>
                      <a:pt x="0" y="10972"/>
                    </a:lnTo>
                    <a:lnTo>
                      <a:pt x="52" y="10382"/>
                    </a:lnTo>
                    <a:lnTo>
                      <a:pt x="52" y="9742"/>
                    </a:lnTo>
                    <a:lnTo>
                      <a:pt x="155" y="9201"/>
                    </a:lnTo>
                    <a:lnTo>
                      <a:pt x="207" y="8610"/>
                    </a:lnTo>
                    <a:lnTo>
                      <a:pt x="414" y="8118"/>
                    </a:lnTo>
                    <a:lnTo>
                      <a:pt x="518" y="7577"/>
                    </a:lnTo>
                    <a:lnTo>
                      <a:pt x="673" y="7085"/>
                    </a:lnTo>
                    <a:lnTo>
                      <a:pt x="881" y="6544"/>
                    </a:lnTo>
                    <a:lnTo>
                      <a:pt x="1088" y="6003"/>
                    </a:lnTo>
                    <a:lnTo>
                      <a:pt x="1399" y="5560"/>
                    </a:lnTo>
                    <a:lnTo>
                      <a:pt x="1606" y="5068"/>
                    </a:lnTo>
                    <a:lnTo>
                      <a:pt x="1917" y="4674"/>
                    </a:lnTo>
                    <a:lnTo>
                      <a:pt x="2176" y="4182"/>
                    </a:lnTo>
                    <a:lnTo>
                      <a:pt x="2538" y="3838"/>
                    </a:lnTo>
                    <a:lnTo>
                      <a:pt x="2901" y="3444"/>
                    </a:lnTo>
                    <a:lnTo>
                      <a:pt x="3263" y="3051"/>
                    </a:lnTo>
                    <a:lnTo>
                      <a:pt x="4040" y="2411"/>
                    </a:lnTo>
                    <a:lnTo>
                      <a:pt x="4921" y="1771"/>
                    </a:lnTo>
                    <a:lnTo>
                      <a:pt x="5853" y="1230"/>
                    </a:lnTo>
                    <a:lnTo>
                      <a:pt x="6837" y="787"/>
                    </a:lnTo>
                    <a:lnTo>
                      <a:pt x="7873" y="443"/>
                    </a:lnTo>
                    <a:lnTo>
                      <a:pt x="8909" y="197"/>
                    </a:lnTo>
                    <a:lnTo>
                      <a:pt x="9531" y="98"/>
                    </a:lnTo>
                    <a:lnTo>
                      <a:pt x="10049" y="49"/>
                    </a:lnTo>
                    <a:lnTo>
                      <a:pt x="10671" y="0"/>
                    </a:lnTo>
                    <a:lnTo>
                      <a:pt x="11240" y="0"/>
                    </a:lnTo>
                    <a:lnTo>
                      <a:pt x="12224" y="0"/>
                    </a:lnTo>
                    <a:lnTo>
                      <a:pt x="13001" y="49"/>
                    </a:lnTo>
                    <a:lnTo>
                      <a:pt x="13830" y="148"/>
                    </a:lnTo>
                    <a:lnTo>
                      <a:pt x="14555" y="295"/>
                    </a:lnTo>
                    <a:lnTo>
                      <a:pt x="15177" y="443"/>
                    </a:lnTo>
                    <a:lnTo>
                      <a:pt x="15747" y="640"/>
                    </a:lnTo>
                    <a:lnTo>
                      <a:pt x="16265" y="836"/>
                    </a:lnTo>
                    <a:lnTo>
                      <a:pt x="16731" y="984"/>
                    </a:lnTo>
                    <a:lnTo>
                      <a:pt x="17508" y="1328"/>
                    </a:lnTo>
                    <a:lnTo>
                      <a:pt x="18026" y="1722"/>
                    </a:lnTo>
                    <a:lnTo>
                      <a:pt x="18544" y="1919"/>
                    </a:lnTo>
                    <a:lnTo>
                      <a:pt x="18855" y="2017"/>
                    </a:lnTo>
                    <a:lnTo>
                      <a:pt x="19269" y="1821"/>
                    </a:lnTo>
                    <a:lnTo>
                      <a:pt x="19580" y="1574"/>
                    </a:lnTo>
                    <a:lnTo>
                      <a:pt x="19735" y="1574"/>
                    </a:lnTo>
                    <a:lnTo>
                      <a:pt x="19839" y="1624"/>
                    </a:lnTo>
                    <a:lnTo>
                      <a:pt x="19891" y="1722"/>
                    </a:lnTo>
                    <a:lnTo>
                      <a:pt x="19942" y="1771"/>
                    </a:lnTo>
                    <a:lnTo>
                      <a:pt x="19942" y="1968"/>
                    </a:lnTo>
                    <a:lnTo>
                      <a:pt x="19942" y="2214"/>
                    </a:lnTo>
                    <a:lnTo>
                      <a:pt x="20305" y="6052"/>
                    </a:lnTo>
                    <a:lnTo>
                      <a:pt x="20305" y="6298"/>
                    </a:lnTo>
                    <a:lnTo>
                      <a:pt x="20253" y="6495"/>
                    </a:lnTo>
                    <a:lnTo>
                      <a:pt x="20253" y="6544"/>
                    </a:lnTo>
                    <a:lnTo>
                      <a:pt x="20201" y="6593"/>
                    </a:lnTo>
                    <a:lnTo>
                      <a:pt x="20098" y="6642"/>
                    </a:lnTo>
                    <a:lnTo>
                      <a:pt x="19942" y="6642"/>
                    </a:lnTo>
                    <a:lnTo>
                      <a:pt x="19787" y="6593"/>
                    </a:lnTo>
                    <a:lnTo>
                      <a:pt x="19580" y="6446"/>
                    </a:lnTo>
                    <a:lnTo>
                      <a:pt x="19424" y="6150"/>
                    </a:lnTo>
                    <a:lnTo>
                      <a:pt x="19165" y="5757"/>
                    </a:lnTo>
                    <a:lnTo>
                      <a:pt x="18544" y="4822"/>
                    </a:lnTo>
                    <a:lnTo>
                      <a:pt x="17663" y="3789"/>
                    </a:lnTo>
                    <a:lnTo>
                      <a:pt x="17145" y="3198"/>
                    </a:lnTo>
                    <a:lnTo>
                      <a:pt x="16524" y="2706"/>
                    </a:lnTo>
                    <a:lnTo>
                      <a:pt x="15799" y="2214"/>
                    </a:lnTo>
                    <a:lnTo>
                      <a:pt x="14970" y="1771"/>
                    </a:lnTo>
                    <a:lnTo>
                      <a:pt x="14555" y="1624"/>
                    </a:lnTo>
                    <a:lnTo>
                      <a:pt x="14089" y="1378"/>
                    </a:lnTo>
                    <a:lnTo>
                      <a:pt x="13571" y="1230"/>
                    </a:lnTo>
                    <a:lnTo>
                      <a:pt x="13053" y="1132"/>
                    </a:lnTo>
                    <a:lnTo>
                      <a:pt x="12535" y="1033"/>
                    </a:lnTo>
                    <a:lnTo>
                      <a:pt x="11914" y="935"/>
                    </a:lnTo>
                    <a:lnTo>
                      <a:pt x="11344" y="886"/>
                    </a:lnTo>
                    <a:lnTo>
                      <a:pt x="10671" y="886"/>
                    </a:lnTo>
                    <a:lnTo>
                      <a:pt x="10101" y="886"/>
                    </a:lnTo>
                    <a:lnTo>
                      <a:pt x="9686" y="935"/>
                    </a:lnTo>
                    <a:lnTo>
                      <a:pt x="9168" y="984"/>
                    </a:lnTo>
                    <a:lnTo>
                      <a:pt x="8754" y="1082"/>
                    </a:lnTo>
                    <a:lnTo>
                      <a:pt x="8340" y="1181"/>
                    </a:lnTo>
                    <a:lnTo>
                      <a:pt x="7873" y="1328"/>
                    </a:lnTo>
                    <a:lnTo>
                      <a:pt x="7511" y="1525"/>
                    </a:lnTo>
                    <a:lnTo>
                      <a:pt x="7096" y="1673"/>
                    </a:lnTo>
                    <a:lnTo>
                      <a:pt x="6423" y="2067"/>
                    </a:lnTo>
                    <a:lnTo>
                      <a:pt x="5698" y="2608"/>
                    </a:lnTo>
                    <a:lnTo>
                      <a:pt x="5076" y="3149"/>
                    </a:lnTo>
                    <a:lnTo>
                      <a:pt x="4610" y="3789"/>
                    </a:lnTo>
                    <a:lnTo>
                      <a:pt x="4092" y="4477"/>
                    </a:lnTo>
                    <a:lnTo>
                      <a:pt x="3678" y="5215"/>
                    </a:lnTo>
                    <a:lnTo>
                      <a:pt x="3367" y="5954"/>
                    </a:lnTo>
                    <a:lnTo>
                      <a:pt x="3056" y="6790"/>
                    </a:lnTo>
                    <a:lnTo>
                      <a:pt x="2797" y="7676"/>
                    </a:lnTo>
                    <a:lnTo>
                      <a:pt x="2642" y="8561"/>
                    </a:lnTo>
                    <a:lnTo>
                      <a:pt x="2590" y="9496"/>
                    </a:lnTo>
                    <a:lnTo>
                      <a:pt x="2538" y="10382"/>
                    </a:lnTo>
                    <a:lnTo>
                      <a:pt x="2590" y="11366"/>
                    </a:lnTo>
                    <a:lnTo>
                      <a:pt x="2694" y="12350"/>
                    </a:lnTo>
                    <a:lnTo>
                      <a:pt x="2849" y="13285"/>
                    </a:lnTo>
                    <a:lnTo>
                      <a:pt x="3108" y="14220"/>
                    </a:lnTo>
                    <a:lnTo>
                      <a:pt x="3471" y="15105"/>
                    </a:lnTo>
                    <a:lnTo>
                      <a:pt x="3833" y="15942"/>
                    </a:lnTo>
                    <a:lnTo>
                      <a:pt x="4247" y="16778"/>
                    </a:lnTo>
                    <a:lnTo>
                      <a:pt x="4817" y="17516"/>
                    </a:lnTo>
                    <a:lnTo>
                      <a:pt x="5439" y="18254"/>
                    </a:lnTo>
                    <a:lnTo>
                      <a:pt x="6060" y="18845"/>
                    </a:lnTo>
                    <a:lnTo>
                      <a:pt x="6475" y="19091"/>
                    </a:lnTo>
                    <a:lnTo>
                      <a:pt x="6786" y="19386"/>
                    </a:lnTo>
                    <a:lnTo>
                      <a:pt x="7200" y="19632"/>
                    </a:lnTo>
                    <a:lnTo>
                      <a:pt x="7614" y="19829"/>
                    </a:lnTo>
                    <a:lnTo>
                      <a:pt x="8029" y="20026"/>
                    </a:lnTo>
                    <a:lnTo>
                      <a:pt x="8495" y="20222"/>
                    </a:lnTo>
                    <a:lnTo>
                      <a:pt x="8909" y="20370"/>
                    </a:lnTo>
                    <a:lnTo>
                      <a:pt x="9427" y="20518"/>
                    </a:lnTo>
                    <a:lnTo>
                      <a:pt x="9894" y="20567"/>
                    </a:lnTo>
                    <a:lnTo>
                      <a:pt x="10412" y="20665"/>
                    </a:lnTo>
                    <a:lnTo>
                      <a:pt x="10929" y="20714"/>
                    </a:lnTo>
                    <a:lnTo>
                      <a:pt x="11499" y="20714"/>
                    </a:lnTo>
                    <a:lnTo>
                      <a:pt x="11965" y="20714"/>
                    </a:lnTo>
                    <a:lnTo>
                      <a:pt x="12535" y="20665"/>
                    </a:lnTo>
                    <a:lnTo>
                      <a:pt x="13053" y="20567"/>
                    </a:lnTo>
                    <a:lnTo>
                      <a:pt x="13623" y="20468"/>
                    </a:lnTo>
                    <a:lnTo>
                      <a:pt x="14089" y="20321"/>
                    </a:lnTo>
                    <a:lnTo>
                      <a:pt x="14659" y="20173"/>
                    </a:lnTo>
                    <a:lnTo>
                      <a:pt x="15177" y="19927"/>
                    </a:lnTo>
                    <a:lnTo>
                      <a:pt x="15591" y="19730"/>
                    </a:lnTo>
                    <a:lnTo>
                      <a:pt x="16006" y="19484"/>
                    </a:lnTo>
                    <a:lnTo>
                      <a:pt x="16472" y="19189"/>
                    </a:lnTo>
                    <a:lnTo>
                      <a:pt x="16783" y="18845"/>
                    </a:lnTo>
                    <a:lnTo>
                      <a:pt x="17145" y="18549"/>
                    </a:lnTo>
                    <a:lnTo>
                      <a:pt x="17353" y="18107"/>
                    </a:lnTo>
                    <a:lnTo>
                      <a:pt x="17508" y="17762"/>
                    </a:lnTo>
                    <a:lnTo>
                      <a:pt x="17663" y="17369"/>
                    </a:lnTo>
                    <a:lnTo>
                      <a:pt x="17663" y="16877"/>
                    </a:lnTo>
                    <a:lnTo>
                      <a:pt x="17663" y="12202"/>
                    </a:lnTo>
                    <a:lnTo>
                      <a:pt x="17663" y="11956"/>
                    </a:lnTo>
                    <a:lnTo>
                      <a:pt x="17560" y="11759"/>
                    </a:lnTo>
                    <a:lnTo>
                      <a:pt x="17456" y="11563"/>
                    </a:lnTo>
                    <a:lnTo>
                      <a:pt x="17301" y="11464"/>
                    </a:lnTo>
                    <a:lnTo>
                      <a:pt x="16835" y="11267"/>
                    </a:lnTo>
                    <a:lnTo>
                      <a:pt x="16368" y="11169"/>
                    </a:lnTo>
                    <a:lnTo>
                      <a:pt x="15850" y="11120"/>
                    </a:lnTo>
                    <a:lnTo>
                      <a:pt x="15488" y="11021"/>
                    </a:lnTo>
                    <a:lnTo>
                      <a:pt x="15332" y="10972"/>
                    </a:lnTo>
                    <a:lnTo>
                      <a:pt x="15177" y="10874"/>
                    </a:lnTo>
                    <a:lnTo>
                      <a:pt x="15073" y="10775"/>
                    </a:lnTo>
                    <a:lnTo>
                      <a:pt x="15022" y="10628"/>
                    </a:lnTo>
                    <a:lnTo>
                      <a:pt x="15073" y="10529"/>
                    </a:lnTo>
                    <a:lnTo>
                      <a:pt x="15177" y="10431"/>
                    </a:lnTo>
                    <a:lnTo>
                      <a:pt x="15229" y="10382"/>
                    </a:lnTo>
                    <a:lnTo>
                      <a:pt x="15332" y="10333"/>
                    </a:lnTo>
                    <a:lnTo>
                      <a:pt x="15540" y="10283"/>
                    </a:lnTo>
                    <a:lnTo>
                      <a:pt x="15747" y="10283"/>
                    </a:lnTo>
                    <a:lnTo>
                      <a:pt x="20771" y="10283"/>
                    </a:lnTo>
                    <a:close/>
                    <a:moveTo>
                      <a:pt x="20771" y="10283"/>
                    </a:moveTo>
                  </a:path>
                </a:pathLst>
              </a:custGeom>
              <a:solidFill>
                <a:srgbClr val="055D44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1" name="Freeform 76"/>
              <p:cNvSpPr>
                <a:spLocks/>
              </p:cNvSpPr>
              <p:nvPr/>
            </p:nvSpPr>
            <p:spPr bwMode="auto">
              <a:xfrm>
                <a:off x="1378" y="405"/>
                <a:ext cx="46" cy="68"/>
              </a:xfrm>
              <a:custGeom>
                <a:avLst/>
                <a:gdLst/>
                <a:ahLst/>
                <a:cxnLst>
                  <a:cxn ang="0">
                    <a:pos x="6706" y="9572"/>
                  </a:cxn>
                  <a:cxn ang="0">
                    <a:pos x="7624" y="9873"/>
                  </a:cxn>
                  <a:cxn ang="0">
                    <a:pos x="14118" y="9773"/>
                  </a:cxn>
                  <a:cxn ang="0">
                    <a:pos x="15600" y="9071"/>
                  </a:cxn>
                  <a:cxn ang="0">
                    <a:pos x="16306" y="7768"/>
                  </a:cxn>
                  <a:cxn ang="0">
                    <a:pos x="16800" y="7417"/>
                  </a:cxn>
                  <a:cxn ang="0">
                    <a:pos x="17294" y="8019"/>
                  </a:cxn>
                  <a:cxn ang="0">
                    <a:pos x="17294" y="11126"/>
                  </a:cxn>
                  <a:cxn ang="0">
                    <a:pos x="17294" y="13531"/>
                  </a:cxn>
                  <a:cxn ang="0">
                    <a:pos x="16800" y="13882"/>
                  </a:cxn>
                  <a:cxn ang="0">
                    <a:pos x="16235" y="13431"/>
                  </a:cxn>
                  <a:cxn ang="0">
                    <a:pos x="15741" y="12078"/>
                  </a:cxn>
                  <a:cxn ang="0">
                    <a:pos x="14612" y="11326"/>
                  </a:cxn>
                  <a:cxn ang="0">
                    <a:pos x="7059" y="11226"/>
                  </a:cxn>
                  <a:cxn ang="0">
                    <a:pos x="6706" y="11928"/>
                  </a:cxn>
                  <a:cxn ang="0">
                    <a:pos x="6706" y="18944"/>
                  </a:cxn>
                  <a:cxn ang="0">
                    <a:pos x="7271" y="19996"/>
                  </a:cxn>
                  <a:cxn ang="0">
                    <a:pos x="9741" y="20347"/>
                  </a:cxn>
                  <a:cxn ang="0">
                    <a:pos x="15529" y="19846"/>
                  </a:cxn>
                  <a:cxn ang="0">
                    <a:pos x="18847" y="18794"/>
                  </a:cxn>
                  <a:cxn ang="0">
                    <a:pos x="20471" y="17741"/>
                  </a:cxn>
                  <a:cxn ang="0">
                    <a:pos x="21529" y="17390"/>
                  </a:cxn>
                  <a:cxn ang="0">
                    <a:pos x="21459" y="18393"/>
                  </a:cxn>
                  <a:cxn ang="0">
                    <a:pos x="19553" y="20598"/>
                  </a:cxn>
                  <a:cxn ang="0">
                    <a:pos x="17647" y="21500"/>
                  </a:cxn>
                  <a:cxn ang="0">
                    <a:pos x="15529" y="21600"/>
                  </a:cxn>
                  <a:cxn ang="0">
                    <a:pos x="6071" y="21400"/>
                  </a:cxn>
                  <a:cxn ang="0">
                    <a:pos x="988" y="21600"/>
                  </a:cxn>
                  <a:cxn ang="0">
                    <a:pos x="494" y="21299"/>
                  </a:cxn>
                  <a:cxn ang="0">
                    <a:pos x="918" y="20898"/>
                  </a:cxn>
                  <a:cxn ang="0">
                    <a:pos x="2894" y="20097"/>
                  </a:cxn>
                  <a:cxn ang="0">
                    <a:pos x="3459" y="17791"/>
                  </a:cxn>
                  <a:cxn ang="0">
                    <a:pos x="3247" y="2406"/>
                  </a:cxn>
                  <a:cxn ang="0">
                    <a:pos x="2682" y="1403"/>
                  </a:cxn>
                  <a:cxn ang="0">
                    <a:pos x="1553" y="902"/>
                  </a:cxn>
                  <a:cxn ang="0">
                    <a:pos x="282" y="652"/>
                  </a:cxn>
                  <a:cxn ang="0">
                    <a:pos x="0" y="301"/>
                  </a:cxn>
                  <a:cxn ang="0">
                    <a:pos x="706" y="50"/>
                  </a:cxn>
                  <a:cxn ang="0">
                    <a:pos x="7976" y="50"/>
                  </a:cxn>
                  <a:cxn ang="0">
                    <a:pos x="12282" y="100"/>
                  </a:cxn>
                  <a:cxn ang="0">
                    <a:pos x="17506" y="50"/>
                  </a:cxn>
                  <a:cxn ang="0">
                    <a:pos x="19271" y="451"/>
                  </a:cxn>
                  <a:cxn ang="0">
                    <a:pos x="19129" y="3308"/>
                  </a:cxn>
                  <a:cxn ang="0">
                    <a:pos x="18635" y="4310"/>
                  </a:cxn>
                  <a:cxn ang="0">
                    <a:pos x="18212" y="4160"/>
                  </a:cxn>
                  <a:cxn ang="0">
                    <a:pos x="17859" y="3107"/>
                  </a:cxn>
                  <a:cxn ang="0">
                    <a:pos x="17365" y="1904"/>
                  </a:cxn>
                  <a:cxn ang="0">
                    <a:pos x="15247" y="1403"/>
                  </a:cxn>
                  <a:cxn ang="0">
                    <a:pos x="9247" y="1303"/>
                  </a:cxn>
                  <a:cxn ang="0">
                    <a:pos x="6918" y="1554"/>
                  </a:cxn>
                  <a:cxn ang="0">
                    <a:pos x="6706" y="2506"/>
                  </a:cxn>
                </a:cxnLst>
                <a:rect l="0" t="0" r="r" b="b"/>
                <a:pathLst>
                  <a:path w="21600" h="21600">
                    <a:moveTo>
                      <a:pt x="6706" y="8820"/>
                    </a:moveTo>
                    <a:lnTo>
                      <a:pt x="6706" y="9171"/>
                    </a:lnTo>
                    <a:lnTo>
                      <a:pt x="6706" y="9372"/>
                    </a:lnTo>
                    <a:lnTo>
                      <a:pt x="6706" y="9572"/>
                    </a:lnTo>
                    <a:lnTo>
                      <a:pt x="6776" y="9723"/>
                    </a:lnTo>
                    <a:lnTo>
                      <a:pt x="6988" y="9823"/>
                    </a:lnTo>
                    <a:lnTo>
                      <a:pt x="7200" y="9823"/>
                    </a:lnTo>
                    <a:lnTo>
                      <a:pt x="7624" y="9873"/>
                    </a:lnTo>
                    <a:lnTo>
                      <a:pt x="8118" y="9873"/>
                    </a:lnTo>
                    <a:lnTo>
                      <a:pt x="12635" y="9873"/>
                    </a:lnTo>
                    <a:lnTo>
                      <a:pt x="13412" y="9823"/>
                    </a:lnTo>
                    <a:lnTo>
                      <a:pt x="14118" y="9773"/>
                    </a:lnTo>
                    <a:lnTo>
                      <a:pt x="14541" y="9572"/>
                    </a:lnTo>
                    <a:lnTo>
                      <a:pt x="14965" y="9472"/>
                    </a:lnTo>
                    <a:lnTo>
                      <a:pt x="15318" y="9271"/>
                    </a:lnTo>
                    <a:lnTo>
                      <a:pt x="15600" y="9071"/>
                    </a:lnTo>
                    <a:lnTo>
                      <a:pt x="15812" y="8871"/>
                    </a:lnTo>
                    <a:lnTo>
                      <a:pt x="15953" y="8620"/>
                    </a:lnTo>
                    <a:lnTo>
                      <a:pt x="16165" y="8169"/>
                    </a:lnTo>
                    <a:lnTo>
                      <a:pt x="16306" y="7768"/>
                    </a:lnTo>
                    <a:lnTo>
                      <a:pt x="16376" y="7618"/>
                    </a:lnTo>
                    <a:lnTo>
                      <a:pt x="16447" y="7517"/>
                    </a:lnTo>
                    <a:lnTo>
                      <a:pt x="16588" y="7417"/>
                    </a:lnTo>
                    <a:lnTo>
                      <a:pt x="16800" y="7417"/>
                    </a:lnTo>
                    <a:lnTo>
                      <a:pt x="17012" y="7467"/>
                    </a:lnTo>
                    <a:lnTo>
                      <a:pt x="17153" y="7618"/>
                    </a:lnTo>
                    <a:lnTo>
                      <a:pt x="17224" y="7768"/>
                    </a:lnTo>
                    <a:lnTo>
                      <a:pt x="17294" y="8019"/>
                    </a:lnTo>
                    <a:lnTo>
                      <a:pt x="17294" y="8871"/>
                    </a:lnTo>
                    <a:lnTo>
                      <a:pt x="17294" y="9622"/>
                    </a:lnTo>
                    <a:lnTo>
                      <a:pt x="17294" y="10374"/>
                    </a:lnTo>
                    <a:lnTo>
                      <a:pt x="17294" y="11126"/>
                    </a:lnTo>
                    <a:lnTo>
                      <a:pt x="17294" y="11727"/>
                    </a:lnTo>
                    <a:lnTo>
                      <a:pt x="17294" y="12329"/>
                    </a:lnTo>
                    <a:lnTo>
                      <a:pt x="17294" y="12930"/>
                    </a:lnTo>
                    <a:lnTo>
                      <a:pt x="17294" y="13531"/>
                    </a:lnTo>
                    <a:lnTo>
                      <a:pt x="17224" y="13682"/>
                    </a:lnTo>
                    <a:lnTo>
                      <a:pt x="17153" y="13782"/>
                    </a:lnTo>
                    <a:lnTo>
                      <a:pt x="17012" y="13882"/>
                    </a:lnTo>
                    <a:lnTo>
                      <a:pt x="16800" y="13882"/>
                    </a:lnTo>
                    <a:lnTo>
                      <a:pt x="16518" y="13832"/>
                    </a:lnTo>
                    <a:lnTo>
                      <a:pt x="16447" y="13782"/>
                    </a:lnTo>
                    <a:lnTo>
                      <a:pt x="16306" y="13632"/>
                    </a:lnTo>
                    <a:lnTo>
                      <a:pt x="16235" y="13431"/>
                    </a:lnTo>
                    <a:lnTo>
                      <a:pt x="16165" y="13030"/>
                    </a:lnTo>
                    <a:lnTo>
                      <a:pt x="16024" y="12579"/>
                    </a:lnTo>
                    <a:lnTo>
                      <a:pt x="15882" y="12278"/>
                    </a:lnTo>
                    <a:lnTo>
                      <a:pt x="15741" y="12078"/>
                    </a:lnTo>
                    <a:lnTo>
                      <a:pt x="15600" y="11827"/>
                    </a:lnTo>
                    <a:lnTo>
                      <a:pt x="15247" y="11677"/>
                    </a:lnTo>
                    <a:lnTo>
                      <a:pt x="14965" y="11426"/>
                    </a:lnTo>
                    <a:lnTo>
                      <a:pt x="14612" y="11326"/>
                    </a:lnTo>
                    <a:lnTo>
                      <a:pt x="14118" y="11226"/>
                    </a:lnTo>
                    <a:lnTo>
                      <a:pt x="13482" y="11226"/>
                    </a:lnTo>
                    <a:lnTo>
                      <a:pt x="7271" y="11226"/>
                    </a:lnTo>
                    <a:lnTo>
                      <a:pt x="7059" y="11226"/>
                    </a:lnTo>
                    <a:lnTo>
                      <a:pt x="6847" y="11326"/>
                    </a:lnTo>
                    <a:lnTo>
                      <a:pt x="6776" y="11426"/>
                    </a:lnTo>
                    <a:lnTo>
                      <a:pt x="6706" y="11527"/>
                    </a:lnTo>
                    <a:lnTo>
                      <a:pt x="6706" y="11928"/>
                    </a:lnTo>
                    <a:lnTo>
                      <a:pt x="6706" y="12228"/>
                    </a:lnTo>
                    <a:lnTo>
                      <a:pt x="6706" y="17791"/>
                    </a:lnTo>
                    <a:lnTo>
                      <a:pt x="6706" y="18443"/>
                    </a:lnTo>
                    <a:lnTo>
                      <a:pt x="6706" y="18944"/>
                    </a:lnTo>
                    <a:lnTo>
                      <a:pt x="6776" y="19445"/>
                    </a:lnTo>
                    <a:lnTo>
                      <a:pt x="6918" y="19746"/>
                    </a:lnTo>
                    <a:lnTo>
                      <a:pt x="7059" y="19896"/>
                    </a:lnTo>
                    <a:lnTo>
                      <a:pt x="7271" y="19996"/>
                    </a:lnTo>
                    <a:lnTo>
                      <a:pt x="7553" y="20097"/>
                    </a:lnTo>
                    <a:lnTo>
                      <a:pt x="7835" y="20247"/>
                    </a:lnTo>
                    <a:lnTo>
                      <a:pt x="8612" y="20347"/>
                    </a:lnTo>
                    <a:lnTo>
                      <a:pt x="9741" y="20347"/>
                    </a:lnTo>
                    <a:lnTo>
                      <a:pt x="11506" y="20347"/>
                    </a:lnTo>
                    <a:lnTo>
                      <a:pt x="12988" y="20247"/>
                    </a:lnTo>
                    <a:lnTo>
                      <a:pt x="14329" y="20046"/>
                    </a:lnTo>
                    <a:lnTo>
                      <a:pt x="15529" y="19846"/>
                    </a:lnTo>
                    <a:lnTo>
                      <a:pt x="16518" y="19645"/>
                    </a:lnTo>
                    <a:lnTo>
                      <a:pt x="17435" y="19395"/>
                    </a:lnTo>
                    <a:lnTo>
                      <a:pt x="18282" y="19044"/>
                    </a:lnTo>
                    <a:lnTo>
                      <a:pt x="18847" y="18794"/>
                    </a:lnTo>
                    <a:lnTo>
                      <a:pt x="19482" y="18493"/>
                    </a:lnTo>
                    <a:lnTo>
                      <a:pt x="19906" y="18192"/>
                    </a:lnTo>
                    <a:lnTo>
                      <a:pt x="20188" y="17942"/>
                    </a:lnTo>
                    <a:lnTo>
                      <a:pt x="20471" y="17741"/>
                    </a:lnTo>
                    <a:lnTo>
                      <a:pt x="20965" y="17390"/>
                    </a:lnTo>
                    <a:lnTo>
                      <a:pt x="21176" y="17190"/>
                    </a:lnTo>
                    <a:lnTo>
                      <a:pt x="21388" y="17240"/>
                    </a:lnTo>
                    <a:lnTo>
                      <a:pt x="21529" y="17390"/>
                    </a:lnTo>
                    <a:lnTo>
                      <a:pt x="21600" y="17490"/>
                    </a:lnTo>
                    <a:lnTo>
                      <a:pt x="21600" y="17591"/>
                    </a:lnTo>
                    <a:lnTo>
                      <a:pt x="21600" y="17942"/>
                    </a:lnTo>
                    <a:lnTo>
                      <a:pt x="21459" y="18393"/>
                    </a:lnTo>
                    <a:lnTo>
                      <a:pt x="21247" y="18743"/>
                    </a:lnTo>
                    <a:lnTo>
                      <a:pt x="20965" y="19144"/>
                    </a:lnTo>
                    <a:lnTo>
                      <a:pt x="20259" y="19896"/>
                    </a:lnTo>
                    <a:lnTo>
                      <a:pt x="19553" y="20598"/>
                    </a:lnTo>
                    <a:lnTo>
                      <a:pt x="19059" y="20898"/>
                    </a:lnTo>
                    <a:lnTo>
                      <a:pt x="18635" y="21199"/>
                    </a:lnTo>
                    <a:lnTo>
                      <a:pt x="18141" y="21349"/>
                    </a:lnTo>
                    <a:lnTo>
                      <a:pt x="17647" y="21500"/>
                    </a:lnTo>
                    <a:lnTo>
                      <a:pt x="17224" y="21550"/>
                    </a:lnTo>
                    <a:lnTo>
                      <a:pt x="16659" y="21600"/>
                    </a:lnTo>
                    <a:lnTo>
                      <a:pt x="16094" y="21600"/>
                    </a:lnTo>
                    <a:lnTo>
                      <a:pt x="15529" y="21600"/>
                    </a:lnTo>
                    <a:lnTo>
                      <a:pt x="13129" y="21600"/>
                    </a:lnTo>
                    <a:lnTo>
                      <a:pt x="10800" y="21500"/>
                    </a:lnTo>
                    <a:lnTo>
                      <a:pt x="8400" y="21450"/>
                    </a:lnTo>
                    <a:lnTo>
                      <a:pt x="6071" y="21400"/>
                    </a:lnTo>
                    <a:lnTo>
                      <a:pt x="4800" y="21450"/>
                    </a:lnTo>
                    <a:lnTo>
                      <a:pt x="3529" y="21550"/>
                    </a:lnTo>
                    <a:lnTo>
                      <a:pt x="2259" y="21600"/>
                    </a:lnTo>
                    <a:lnTo>
                      <a:pt x="988" y="21600"/>
                    </a:lnTo>
                    <a:lnTo>
                      <a:pt x="776" y="21600"/>
                    </a:lnTo>
                    <a:lnTo>
                      <a:pt x="565" y="21550"/>
                    </a:lnTo>
                    <a:lnTo>
                      <a:pt x="494" y="21450"/>
                    </a:lnTo>
                    <a:lnTo>
                      <a:pt x="494" y="21299"/>
                    </a:lnTo>
                    <a:lnTo>
                      <a:pt x="494" y="21199"/>
                    </a:lnTo>
                    <a:lnTo>
                      <a:pt x="565" y="21049"/>
                    </a:lnTo>
                    <a:lnTo>
                      <a:pt x="776" y="20948"/>
                    </a:lnTo>
                    <a:lnTo>
                      <a:pt x="918" y="20898"/>
                    </a:lnTo>
                    <a:lnTo>
                      <a:pt x="1482" y="20748"/>
                    </a:lnTo>
                    <a:lnTo>
                      <a:pt x="2329" y="20447"/>
                    </a:lnTo>
                    <a:lnTo>
                      <a:pt x="2612" y="20297"/>
                    </a:lnTo>
                    <a:lnTo>
                      <a:pt x="2894" y="20097"/>
                    </a:lnTo>
                    <a:lnTo>
                      <a:pt x="3035" y="19846"/>
                    </a:lnTo>
                    <a:lnTo>
                      <a:pt x="3176" y="19545"/>
                    </a:lnTo>
                    <a:lnTo>
                      <a:pt x="3388" y="18743"/>
                    </a:lnTo>
                    <a:lnTo>
                      <a:pt x="3459" y="17791"/>
                    </a:lnTo>
                    <a:lnTo>
                      <a:pt x="3459" y="3909"/>
                    </a:lnTo>
                    <a:lnTo>
                      <a:pt x="3459" y="3408"/>
                    </a:lnTo>
                    <a:lnTo>
                      <a:pt x="3459" y="2907"/>
                    </a:lnTo>
                    <a:lnTo>
                      <a:pt x="3247" y="2406"/>
                    </a:lnTo>
                    <a:lnTo>
                      <a:pt x="3106" y="1955"/>
                    </a:lnTo>
                    <a:lnTo>
                      <a:pt x="3035" y="1754"/>
                    </a:lnTo>
                    <a:lnTo>
                      <a:pt x="2894" y="1554"/>
                    </a:lnTo>
                    <a:lnTo>
                      <a:pt x="2682" y="1403"/>
                    </a:lnTo>
                    <a:lnTo>
                      <a:pt x="2471" y="1253"/>
                    </a:lnTo>
                    <a:lnTo>
                      <a:pt x="2259" y="1052"/>
                    </a:lnTo>
                    <a:lnTo>
                      <a:pt x="1906" y="952"/>
                    </a:lnTo>
                    <a:lnTo>
                      <a:pt x="1553" y="902"/>
                    </a:lnTo>
                    <a:lnTo>
                      <a:pt x="1129" y="802"/>
                    </a:lnTo>
                    <a:lnTo>
                      <a:pt x="847" y="802"/>
                    </a:lnTo>
                    <a:lnTo>
                      <a:pt x="424" y="752"/>
                    </a:lnTo>
                    <a:lnTo>
                      <a:pt x="282" y="652"/>
                    </a:lnTo>
                    <a:lnTo>
                      <a:pt x="141" y="601"/>
                    </a:lnTo>
                    <a:lnTo>
                      <a:pt x="71" y="501"/>
                    </a:lnTo>
                    <a:lnTo>
                      <a:pt x="0" y="401"/>
                    </a:lnTo>
                    <a:lnTo>
                      <a:pt x="0" y="301"/>
                    </a:lnTo>
                    <a:lnTo>
                      <a:pt x="71" y="251"/>
                    </a:lnTo>
                    <a:lnTo>
                      <a:pt x="141" y="150"/>
                    </a:lnTo>
                    <a:lnTo>
                      <a:pt x="212" y="100"/>
                    </a:lnTo>
                    <a:lnTo>
                      <a:pt x="706" y="50"/>
                    </a:lnTo>
                    <a:lnTo>
                      <a:pt x="1341" y="0"/>
                    </a:lnTo>
                    <a:lnTo>
                      <a:pt x="4024" y="0"/>
                    </a:lnTo>
                    <a:lnTo>
                      <a:pt x="6212" y="50"/>
                    </a:lnTo>
                    <a:lnTo>
                      <a:pt x="7976" y="50"/>
                    </a:lnTo>
                    <a:lnTo>
                      <a:pt x="9459" y="50"/>
                    </a:lnTo>
                    <a:lnTo>
                      <a:pt x="10588" y="100"/>
                    </a:lnTo>
                    <a:lnTo>
                      <a:pt x="11576" y="100"/>
                    </a:lnTo>
                    <a:lnTo>
                      <a:pt x="12282" y="100"/>
                    </a:lnTo>
                    <a:lnTo>
                      <a:pt x="13059" y="100"/>
                    </a:lnTo>
                    <a:lnTo>
                      <a:pt x="14118" y="100"/>
                    </a:lnTo>
                    <a:lnTo>
                      <a:pt x="15812" y="50"/>
                    </a:lnTo>
                    <a:lnTo>
                      <a:pt x="17506" y="50"/>
                    </a:lnTo>
                    <a:lnTo>
                      <a:pt x="18847" y="0"/>
                    </a:lnTo>
                    <a:lnTo>
                      <a:pt x="19059" y="50"/>
                    </a:lnTo>
                    <a:lnTo>
                      <a:pt x="19200" y="150"/>
                    </a:lnTo>
                    <a:lnTo>
                      <a:pt x="19271" y="451"/>
                    </a:lnTo>
                    <a:lnTo>
                      <a:pt x="19341" y="702"/>
                    </a:lnTo>
                    <a:lnTo>
                      <a:pt x="19341" y="1804"/>
                    </a:lnTo>
                    <a:lnTo>
                      <a:pt x="19200" y="2706"/>
                    </a:lnTo>
                    <a:lnTo>
                      <a:pt x="19129" y="3308"/>
                    </a:lnTo>
                    <a:lnTo>
                      <a:pt x="18988" y="3759"/>
                    </a:lnTo>
                    <a:lnTo>
                      <a:pt x="18847" y="4059"/>
                    </a:lnTo>
                    <a:lnTo>
                      <a:pt x="18776" y="4210"/>
                    </a:lnTo>
                    <a:lnTo>
                      <a:pt x="18635" y="4310"/>
                    </a:lnTo>
                    <a:lnTo>
                      <a:pt x="18565" y="4310"/>
                    </a:lnTo>
                    <a:lnTo>
                      <a:pt x="18424" y="4310"/>
                    </a:lnTo>
                    <a:lnTo>
                      <a:pt x="18282" y="4260"/>
                    </a:lnTo>
                    <a:lnTo>
                      <a:pt x="18212" y="4160"/>
                    </a:lnTo>
                    <a:lnTo>
                      <a:pt x="18141" y="4059"/>
                    </a:lnTo>
                    <a:lnTo>
                      <a:pt x="17929" y="3759"/>
                    </a:lnTo>
                    <a:lnTo>
                      <a:pt x="17929" y="3458"/>
                    </a:lnTo>
                    <a:lnTo>
                      <a:pt x="17859" y="3107"/>
                    </a:lnTo>
                    <a:lnTo>
                      <a:pt x="17859" y="2706"/>
                    </a:lnTo>
                    <a:lnTo>
                      <a:pt x="17718" y="2406"/>
                    </a:lnTo>
                    <a:lnTo>
                      <a:pt x="17576" y="2055"/>
                    </a:lnTo>
                    <a:lnTo>
                      <a:pt x="17365" y="1904"/>
                    </a:lnTo>
                    <a:lnTo>
                      <a:pt x="17012" y="1754"/>
                    </a:lnTo>
                    <a:lnTo>
                      <a:pt x="16588" y="1654"/>
                    </a:lnTo>
                    <a:lnTo>
                      <a:pt x="16235" y="1554"/>
                    </a:lnTo>
                    <a:lnTo>
                      <a:pt x="15247" y="1403"/>
                    </a:lnTo>
                    <a:lnTo>
                      <a:pt x="14259" y="1303"/>
                    </a:lnTo>
                    <a:lnTo>
                      <a:pt x="12212" y="1303"/>
                    </a:lnTo>
                    <a:lnTo>
                      <a:pt x="10588" y="1303"/>
                    </a:lnTo>
                    <a:lnTo>
                      <a:pt x="9247" y="1303"/>
                    </a:lnTo>
                    <a:lnTo>
                      <a:pt x="8259" y="1303"/>
                    </a:lnTo>
                    <a:lnTo>
                      <a:pt x="7624" y="1353"/>
                    </a:lnTo>
                    <a:lnTo>
                      <a:pt x="7059" y="1503"/>
                    </a:lnTo>
                    <a:lnTo>
                      <a:pt x="6918" y="1554"/>
                    </a:lnTo>
                    <a:lnTo>
                      <a:pt x="6847" y="1704"/>
                    </a:lnTo>
                    <a:lnTo>
                      <a:pt x="6776" y="1854"/>
                    </a:lnTo>
                    <a:lnTo>
                      <a:pt x="6706" y="2005"/>
                    </a:lnTo>
                    <a:lnTo>
                      <a:pt x="6706" y="2506"/>
                    </a:lnTo>
                    <a:lnTo>
                      <a:pt x="6706" y="3157"/>
                    </a:lnTo>
                    <a:lnTo>
                      <a:pt x="6706" y="8820"/>
                    </a:lnTo>
                    <a:close/>
                    <a:moveTo>
                      <a:pt x="6706" y="8820"/>
                    </a:moveTo>
                  </a:path>
                </a:pathLst>
              </a:custGeom>
              <a:solidFill>
                <a:srgbClr val="055D44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2" name="AutoShape 77"/>
              <p:cNvSpPr>
                <a:spLocks/>
              </p:cNvSpPr>
              <p:nvPr/>
            </p:nvSpPr>
            <p:spPr bwMode="auto">
              <a:xfrm>
                <a:off x="1459" y="403"/>
                <a:ext cx="64" cy="70"/>
              </a:xfrm>
              <a:custGeom>
                <a:avLst/>
                <a:gdLst>
                  <a:gd name="T0" fmla="*/ 10800 w 21600"/>
                  <a:gd name="T1" fmla="*/ 10800 h 21600"/>
                </a:gdLst>
                <a:ahLst/>
                <a:cxnLst>
                  <a:cxn ang="0">
                    <a:pos x="T0" y="T1"/>
                  </a:cxn>
                </a:cxnLst>
                <a:rect l="0" t="0" r="r" b="b"/>
                <a:pathLst>
                  <a:path w="21600" h="21600">
                    <a:moveTo>
                      <a:pt x="10012" y="984"/>
                    </a:moveTo>
                    <a:lnTo>
                      <a:pt x="10571" y="1033"/>
                    </a:lnTo>
                    <a:lnTo>
                      <a:pt x="11080" y="1033"/>
                    </a:lnTo>
                    <a:lnTo>
                      <a:pt x="11588" y="1132"/>
                    </a:lnTo>
                    <a:lnTo>
                      <a:pt x="12045" y="1230"/>
                    </a:lnTo>
                    <a:lnTo>
                      <a:pt x="12553" y="1328"/>
                    </a:lnTo>
                    <a:lnTo>
                      <a:pt x="13011" y="1525"/>
                    </a:lnTo>
                    <a:lnTo>
                      <a:pt x="13468" y="1722"/>
                    </a:lnTo>
                    <a:lnTo>
                      <a:pt x="13926" y="1919"/>
                    </a:lnTo>
                    <a:lnTo>
                      <a:pt x="14332" y="2116"/>
                    </a:lnTo>
                    <a:lnTo>
                      <a:pt x="14739" y="2411"/>
                    </a:lnTo>
                    <a:lnTo>
                      <a:pt x="15145" y="2706"/>
                    </a:lnTo>
                    <a:lnTo>
                      <a:pt x="15501" y="2952"/>
                    </a:lnTo>
                    <a:lnTo>
                      <a:pt x="16264" y="3641"/>
                    </a:lnTo>
                    <a:lnTo>
                      <a:pt x="16873" y="4379"/>
                    </a:lnTo>
                    <a:lnTo>
                      <a:pt x="17432" y="5117"/>
                    </a:lnTo>
                    <a:lnTo>
                      <a:pt x="17992" y="5954"/>
                    </a:lnTo>
                    <a:lnTo>
                      <a:pt x="18398" y="6839"/>
                    </a:lnTo>
                    <a:lnTo>
                      <a:pt x="18754" y="7774"/>
                    </a:lnTo>
                    <a:lnTo>
                      <a:pt x="19059" y="8758"/>
                    </a:lnTo>
                    <a:lnTo>
                      <a:pt x="19262" y="9742"/>
                    </a:lnTo>
                    <a:lnTo>
                      <a:pt x="19364" y="10775"/>
                    </a:lnTo>
                    <a:lnTo>
                      <a:pt x="19415" y="11809"/>
                    </a:lnTo>
                    <a:lnTo>
                      <a:pt x="19364" y="12793"/>
                    </a:lnTo>
                    <a:lnTo>
                      <a:pt x="19262" y="13777"/>
                    </a:lnTo>
                    <a:lnTo>
                      <a:pt x="19059" y="14662"/>
                    </a:lnTo>
                    <a:lnTo>
                      <a:pt x="18754" y="15548"/>
                    </a:lnTo>
                    <a:lnTo>
                      <a:pt x="18449" y="16286"/>
                    </a:lnTo>
                    <a:lnTo>
                      <a:pt x="18093" y="17024"/>
                    </a:lnTo>
                    <a:lnTo>
                      <a:pt x="17585" y="17713"/>
                    </a:lnTo>
                    <a:lnTo>
                      <a:pt x="17128" y="18353"/>
                    </a:lnTo>
                    <a:lnTo>
                      <a:pt x="16568" y="18845"/>
                    </a:lnTo>
                    <a:lnTo>
                      <a:pt x="15908" y="19386"/>
                    </a:lnTo>
                    <a:lnTo>
                      <a:pt x="15298" y="19779"/>
                    </a:lnTo>
                    <a:lnTo>
                      <a:pt x="14637" y="20124"/>
                    </a:lnTo>
                    <a:lnTo>
                      <a:pt x="13875" y="20370"/>
                    </a:lnTo>
                    <a:lnTo>
                      <a:pt x="13163" y="20567"/>
                    </a:lnTo>
                    <a:lnTo>
                      <a:pt x="12401" y="20665"/>
                    </a:lnTo>
                    <a:lnTo>
                      <a:pt x="11588" y="20714"/>
                    </a:lnTo>
                    <a:lnTo>
                      <a:pt x="11029" y="20714"/>
                    </a:lnTo>
                    <a:lnTo>
                      <a:pt x="10520" y="20665"/>
                    </a:lnTo>
                    <a:lnTo>
                      <a:pt x="9961" y="20567"/>
                    </a:lnTo>
                    <a:lnTo>
                      <a:pt x="9504" y="20468"/>
                    </a:lnTo>
                    <a:lnTo>
                      <a:pt x="8996" y="20370"/>
                    </a:lnTo>
                    <a:lnTo>
                      <a:pt x="8538" y="20222"/>
                    </a:lnTo>
                    <a:lnTo>
                      <a:pt x="8030" y="19976"/>
                    </a:lnTo>
                    <a:lnTo>
                      <a:pt x="7624" y="19779"/>
                    </a:lnTo>
                    <a:lnTo>
                      <a:pt x="7166" y="19583"/>
                    </a:lnTo>
                    <a:lnTo>
                      <a:pt x="6810" y="19337"/>
                    </a:lnTo>
                    <a:lnTo>
                      <a:pt x="6404" y="19041"/>
                    </a:lnTo>
                    <a:lnTo>
                      <a:pt x="5997" y="18746"/>
                    </a:lnTo>
                    <a:lnTo>
                      <a:pt x="5286" y="18057"/>
                    </a:lnTo>
                    <a:lnTo>
                      <a:pt x="4676" y="17369"/>
                    </a:lnTo>
                    <a:lnTo>
                      <a:pt x="4117" y="16581"/>
                    </a:lnTo>
                    <a:lnTo>
                      <a:pt x="3659" y="15745"/>
                    </a:lnTo>
                    <a:lnTo>
                      <a:pt x="3202" y="14810"/>
                    </a:lnTo>
                    <a:lnTo>
                      <a:pt x="2846" y="13875"/>
                    </a:lnTo>
                    <a:lnTo>
                      <a:pt x="2592" y="12940"/>
                    </a:lnTo>
                    <a:lnTo>
                      <a:pt x="2338" y="11907"/>
                    </a:lnTo>
                    <a:lnTo>
                      <a:pt x="2236" y="10874"/>
                    </a:lnTo>
                    <a:lnTo>
                      <a:pt x="2185" y="9841"/>
                    </a:lnTo>
                    <a:lnTo>
                      <a:pt x="2236" y="9004"/>
                    </a:lnTo>
                    <a:lnTo>
                      <a:pt x="2287" y="8118"/>
                    </a:lnTo>
                    <a:lnTo>
                      <a:pt x="2440" y="7331"/>
                    </a:lnTo>
                    <a:lnTo>
                      <a:pt x="2744" y="6495"/>
                    </a:lnTo>
                    <a:lnTo>
                      <a:pt x="2999" y="5708"/>
                    </a:lnTo>
                    <a:lnTo>
                      <a:pt x="3354" y="4969"/>
                    </a:lnTo>
                    <a:lnTo>
                      <a:pt x="3761" y="4330"/>
                    </a:lnTo>
                    <a:lnTo>
                      <a:pt x="4218" y="3690"/>
                    </a:lnTo>
                    <a:lnTo>
                      <a:pt x="4777" y="3100"/>
                    </a:lnTo>
                    <a:lnTo>
                      <a:pt x="5336" y="2608"/>
                    </a:lnTo>
                    <a:lnTo>
                      <a:pt x="5997" y="2116"/>
                    </a:lnTo>
                    <a:lnTo>
                      <a:pt x="6709" y="1722"/>
                    </a:lnTo>
                    <a:lnTo>
                      <a:pt x="7471" y="1378"/>
                    </a:lnTo>
                    <a:lnTo>
                      <a:pt x="8233" y="1181"/>
                    </a:lnTo>
                    <a:lnTo>
                      <a:pt x="9097" y="1033"/>
                    </a:lnTo>
                    <a:lnTo>
                      <a:pt x="10012" y="984"/>
                    </a:lnTo>
                    <a:close/>
                    <a:moveTo>
                      <a:pt x="10419" y="21600"/>
                    </a:moveTo>
                    <a:lnTo>
                      <a:pt x="11588" y="21551"/>
                    </a:lnTo>
                    <a:lnTo>
                      <a:pt x="12757" y="21452"/>
                    </a:lnTo>
                    <a:lnTo>
                      <a:pt x="13316" y="21354"/>
                    </a:lnTo>
                    <a:lnTo>
                      <a:pt x="13824" y="21206"/>
                    </a:lnTo>
                    <a:lnTo>
                      <a:pt x="14383" y="21059"/>
                    </a:lnTo>
                    <a:lnTo>
                      <a:pt x="14891" y="20813"/>
                    </a:lnTo>
                    <a:lnTo>
                      <a:pt x="15400" y="20665"/>
                    </a:lnTo>
                    <a:lnTo>
                      <a:pt x="15908" y="20419"/>
                    </a:lnTo>
                    <a:lnTo>
                      <a:pt x="16365" y="20222"/>
                    </a:lnTo>
                    <a:lnTo>
                      <a:pt x="16823" y="19878"/>
                    </a:lnTo>
                    <a:lnTo>
                      <a:pt x="17280" y="19632"/>
                    </a:lnTo>
                    <a:lnTo>
                      <a:pt x="17687" y="19337"/>
                    </a:lnTo>
                    <a:lnTo>
                      <a:pt x="18093" y="18992"/>
                    </a:lnTo>
                    <a:lnTo>
                      <a:pt x="18449" y="18648"/>
                    </a:lnTo>
                    <a:lnTo>
                      <a:pt x="18805" y="18303"/>
                    </a:lnTo>
                    <a:lnTo>
                      <a:pt x="19211" y="17861"/>
                    </a:lnTo>
                    <a:lnTo>
                      <a:pt x="19516" y="17516"/>
                    </a:lnTo>
                    <a:lnTo>
                      <a:pt x="19770" y="17024"/>
                    </a:lnTo>
                    <a:lnTo>
                      <a:pt x="20075" y="16631"/>
                    </a:lnTo>
                    <a:lnTo>
                      <a:pt x="20329" y="16138"/>
                    </a:lnTo>
                    <a:lnTo>
                      <a:pt x="20584" y="15696"/>
                    </a:lnTo>
                    <a:lnTo>
                      <a:pt x="20787" y="15154"/>
                    </a:lnTo>
                    <a:lnTo>
                      <a:pt x="20990" y="14662"/>
                    </a:lnTo>
                    <a:lnTo>
                      <a:pt x="21143" y="14121"/>
                    </a:lnTo>
                    <a:lnTo>
                      <a:pt x="21295" y="13629"/>
                    </a:lnTo>
                    <a:lnTo>
                      <a:pt x="21397" y="13039"/>
                    </a:lnTo>
                    <a:lnTo>
                      <a:pt x="21498" y="12448"/>
                    </a:lnTo>
                    <a:lnTo>
                      <a:pt x="21549" y="11858"/>
                    </a:lnTo>
                    <a:lnTo>
                      <a:pt x="21600" y="11267"/>
                    </a:lnTo>
                    <a:lnTo>
                      <a:pt x="21600" y="10628"/>
                    </a:lnTo>
                    <a:lnTo>
                      <a:pt x="21600" y="10087"/>
                    </a:lnTo>
                    <a:lnTo>
                      <a:pt x="21549" y="9496"/>
                    </a:lnTo>
                    <a:lnTo>
                      <a:pt x="21498" y="8955"/>
                    </a:lnTo>
                    <a:lnTo>
                      <a:pt x="21397" y="8364"/>
                    </a:lnTo>
                    <a:lnTo>
                      <a:pt x="21143" y="7331"/>
                    </a:lnTo>
                    <a:lnTo>
                      <a:pt x="20787" y="6347"/>
                    </a:lnTo>
                    <a:lnTo>
                      <a:pt x="20380" y="5412"/>
                    </a:lnTo>
                    <a:lnTo>
                      <a:pt x="19821" y="4527"/>
                    </a:lnTo>
                    <a:lnTo>
                      <a:pt x="19211" y="3690"/>
                    </a:lnTo>
                    <a:lnTo>
                      <a:pt x="18500" y="2952"/>
                    </a:lnTo>
                    <a:lnTo>
                      <a:pt x="17737" y="2263"/>
                    </a:lnTo>
                    <a:lnTo>
                      <a:pt x="16924" y="1722"/>
                    </a:lnTo>
                    <a:lnTo>
                      <a:pt x="16060" y="1181"/>
                    </a:lnTo>
                    <a:lnTo>
                      <a:pt x="15145" y="787"/>
                    </a:lnTo>
                    <a:lnTo>
                      <a:pt x="14129" y="394"/>
                    </a:lnTo>
                    <a:lnTo>
                      <a:pt x="13062" y="197"/>
                    </a:lnTo>
                    <a:lnTo>
                      <a:pt x="11944" y="49"/>
                    </a:lnTo>
                    <a:lnTo>
                      <a:pt x="10876" y="0"/>
                    </a:lnTo>
                    <a:lnTo>
                      <a:pt x="10317" y="0"/>
                    </a:lnTo>
                    <a:lnTo>
                      <a:pt x="9758" y="49"/>
                    </a:lnTo>
                    <a:lnTo>
                      <a:pt x="9148" y="98"/>
                    </a:lnTo>
                    <a:lnTo>
                      <a:pt x="8640" y="197"/>
                    </a:lnTo>
                    <a:lnTo>
                      <a:pt x="7624" y="394"/>
                    </a:lnTo>
                    <a:lnTo>
                      <a:pt x="6607" y="787"/>
                    </a:lnTo>
                    <a:lnTo>
                      <a:pt x="5641" y="1230"/>
                    </a:lnTo>
                    <a:lnTo>
                      <a:pt x="4727" y="1771"/>
                    </a:lnTo>
                    <a:lnTo>
                      <a:pt x="3913" y="2313"/>
                    </a:lnTo>
                    <a:lnTo>
                      <a:pt x="3100" y="3001"/>
                    </a:lnTo>
                    <a:lnTo>
                      <a:pt x="2389" y="3789"/>
                    </a:lnTo>
                    <a:lnTo>
                      <a:pt x="1830" y="4625"/>
                    </a:lnTo>
                    <a:lnTo>
                      <a:pt x="1271" y="5511"/>
                    </a:lnTo>
                    <a:lnTo>
                      <a:pt x="813" y="6446"/>
                    </a:lnTo>
                    <a:lnTo>
                      <a:pt x="661" y="6888"/>
                    </a:lnTo>
                    <a:lnTo>
                      <a:pt x="457" y="7430"/>
                    </a:lnTo>
                    <a:lnTo>
                      <a:pt x="305" y="7922"/>
                    </a:lnTo>
                    <a:lnTo>
                      <a:pt x="203" y="8512"/>
                    </a:lnTo>
                    <a:lnTo>
                      <a:pt x="102" y="9053"/>
                    </a:lnTo>
                    <a:lnTo>
                      <a:pt x="51" y="9595"/>
                    </a:lnTo>
                    <a:lnTo>
                      <a:pt x="0" y="10185"/>
                    </a:lnTo>
                    <a:lnTo>
                      <a:pt x="0" y="10775"/>
                    </a:lnTo>
                    <a:lnTo>
                      <a:pt x="0" y="11907"/>
                    </a:lnTo>
                    <a:lnTo>
                      <a:pt x="152" y="13039"/>
                    </a:lnTo>
                    <a:lnTo>
                      <a:pt x="356" y="14121"/>
                    </a:lnTo>
                    <a:lnTo>
                      <a:pt x="712" y="15105"/>
                    </a:lnTo>
                    <a:lnTo>
                      <a:pt x="1067" y="16089"/>
                    </a:lnTo>
                    <a:lnTo>
                      <a:pt x="1576" y="16975"/>
                    </a:lnTo>
                    <a:lnTo>
                      <a:pt x="2135" y="17811"/>
                    </a:lnTo>
                    <a:lnTo>
                      <a:pt x="2795" y="18599"/>
                    </a:lnTo>
                    <a:lnTo>
                      <a:pt x="3100" y="18894"/>
                    </a:lnTo>
                    <a:lnTo>
                      <a:pt x="3507" y="19287"/>
                    </a:lnTo>
                    <a:lnTo>
                      <a:pt x="3863" y="19583"/>
                    </a:lnTo>
                    <a:lnTo>
                      <a:pt x="4269" y="19829"/>
                    </a:lnTo>
                    <a:lnTo>
                      <a:pt x="4676" y="20173"/>
                    </a:lnTo>
                    <a:lnTo>
                      <a:pt x="5133" y="20370"/>
                    </a:lnTo>
                    <a:lnTo>
                      <a:pt x="5591" y="20616"/>
                    </a:lnTo>
                    <a:lnTo>
                      <a:pt x="6048" y="20813"/>
                    </a:lnTo>
                    <a:lnTo>
                      <a:pt x="6556" y="20960"/>
                    </a:lnTo>
                    <a:lnTo>
                      <a:pt x="7014" y="21206"/>
                    </a:lnTo>
                    <a:lnTo>
                      <a:pt x="7573" y="21305"/>
                    </a:lnTo>
                    <a:lnTo>
                      <a:pt x="8081" y="21403"/>
                    </a:lnTo>
                    <a:lnTo>
                      <a:pt x="8640" y="21502"/>
                    </a:lnTo>
                    <a:lnTo>
                      <a:pt x="9199" y="21551"/>
                    </a:lnTo>
                    <a:lnTo>
                      <a:pt x="9809" y="21600"/>
                    </a:lnTo>
                    <a:lnTo>
                      <a:pt x="10419" y="21600"/>
                    </a:lnTo>
                    <a:close/>
                    <a:moveTo>
                      <a:pt x="10419" y="21600"/>
                    </a:moveTo>
                  </a:path>
                </a:pathLst>
              </a:custGeom>
              <a:solidFill>
                <a:srgbClr val="055D44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3" name="Freeform 78"/>
              <p:cNvSpPr>
                <a:spLocks/>
              </p:cNvSpPr>
              <p:nvPr/>
            </p:nvSpPr>
            <p:spPr bwMode="auto">
              <a:xfrm>
                <a:off x="1526" y="405"/>
                <a:ext cx="41" cy="68"/>
              </a:xfrm>
              <a:custGeom>
                <a:avLst/>
                <a:gdLst/>
                <a:ahLst/>
                <a:cxnLst>
                  <a:cxn ang="0">
                    <a:pos x="7489" y="9372"/>
                  </a:cxn>
                  <a:cxn ang="0">
                    <a:pos x="7883" y="9823"/>
                  </a:cxn>
                  <a:cxn ang="0">
                    <a:pos x="9302" y="9873"/>
                  </a:cxn>
                  <a:cxn ang="0">
                    <a:pos x="15688" y="9773"/>
                  </a:cxn>
                  <a:cxn ang="0">
                    <a:pos x="17185" y="9271"/>
                  </a:cxn>
                  <a:cxn ang="0">
                    <a:pos x="17974" y="8620"/>
                  </a:cxn>
                  <a:cxn ang="0">
                    <a:pos x="18447" y="7618"/>
                  </a:cxn>
                  <a:cxn ang="0">
                    <a:pos x="18841" y="7417"/>
                  </a:cxn>
                  <a:cxn ang="0">
                    <a:pos x="19472" y="7768"/>
                  </a:cxn>
                  <a:cxn ang="0">
                    <a:pos x="19393" y="9622"/>
                  </a:cxn>
                  <a:cxn ang="0">
                    <a:pos x="19314" y="11727"/>
                  </a:cxn>
                  <a:cxn ang="0">
                    <a:pos x="19472" y="13531"/>
                  </a:cxn>
                  <a:cxn ang="0">
                    <a:pos x="19156" y="13882"/>
                  </a:cxn>
                  <a:cxn ang="0">
                    <a:pos x="18447" y="13782"/>
                  </a:cxn>
                  <a:cxn ang="0">
                    <a:pos x="18131" y="13030"/>
                  </a:cxn>
                  <a:cxn ang="0">
                    <a:pos x="17737" y="12078"/>
                  </a:cxn>
                  <a:cxn ang="0">
                    <a:pos x="16791" y="11426"/>
                  </a:cxn>
                  <a:cxn ang="0">
                    <a:pos x="15136" y="11226"/>
                  </a:cxn>
                  <a:cxn ang="0">
                    <a:pos x="7804" y="11326"/>
                  </a:cxn>
                  <a:cxn ang="0">
                    <a:pos x="7489" y="11928"/>
                  </a:cxn>
                  <a:cxn ang="0">
                    <a:pos x="7568" y="18894"/>
                  </a:cxn>
                  <a:cxn ang="0">
                    <a:pos x="8120" y="19946"/>
                  </a:cxn>
                  <a:cxn ang="0">
                    <a:pos x="9223" y="20497"/>
                  </a:cxn>
                  <a:cxn ang="0">
                    <a:pos x="11115" y="20798"/>
                  </a:cxn>
                  <a:cxn ang="0">
                    <a:pos x="11825" y="20999"/>
                  </a:cxn>
                  <a:cxn ang="0">
                    <a:pos x="11746" y="21450"/>
                  </a:cxn>
                  <a:cxn ang="0">
                    <a:pos x="11115" y="21600"/>
                  </a:cxn>
                  <a:cxn ang="0">
                    <a:pos x="9775" y="21500"/>
                  </a:cxn>
                  <a:cxn ang="0">
                    <a:pos x="4257" y="21450"/>
                  </a:cxn>
                  <a:cxn ang="0">
                    <a:pos x="867" y="21600"/>
                  </a:cxn>
                  <a:cxn ang="0">
                    <a:pos x="552" y="21400"/>
                  </a:cxn>
                  <a:cxn ang="0">
                    <a:pos x="709" y="20999"/>
                  </a:cxn>
                  <a:cxn ang="0">
                    <a:pos x="1577" y="20748"/>
                  </a:cxn>
                  <a:cxn ang="0">
                    <a:pos x="2838" y="20297"/>
                  </a:cxn>
                  <a:cxn ang="0">
                    <a:pos x="3547" y="19445"/>
                  </a:cxn>
                  <a:cxn ang="0">
                    <a:pos x="3784" y="17891"/>
                  </a:cxn>
                  <a:cxn ang="0">
                    <a:pos x="3784" y="2907"/>
                  </a:cxn>
                  <a:cxn ang="0">
                    <a:pos x="3390" y="1754"/>
                  </a:cxn>
                  <a:cxn ang="0">
                    <a:pos x="2838" y="1253"/>
                  </a:cxn>
                  <a:cxn ang="0">
                    <a:pos x="1892" y="902"/>
                  </a:cxn>
                  <a:cxn ang="0">
                    <a:pos x="631" y="752"/>
                  </a:cxn>
                  <a:cxn ang="0">
                    <a:pos x="79" y="501"/>
                  </a:cxn>
                  <a:cxn ang="0">
                    <a:pos x="79" y="251"/>
                  </a:cxn>
                  <a:cxn ang="0">
                    <a:pos x="867" y="50"/>
                  </a:cxn>
                  <a:cxn ang="0">
                    <a:pos x="7016" y="50"/>
                  </a:cxn>
                  <a:cxn ang="0">
                    <a:pos x="12061" y="100"/>
                  </a:cxn>
                  <a:cxn ang="0">
                    <a:pos x="14742" y="100"/>
                  </a:cxn>
                  <a:cxn ang="0">
                    <a:pos x="19787" y="50"/>
                  </a:cxn>
                  <a:cxn ang="0">
                    <a:pos x="21442" y="50"/>
                  </a:cxn>
                  <a:cxn ang="0">
                    <a:pos x="21600" y="451"/>
                  </a:cxn>
                  <a:cxn ang="0">
                    <a:pos x="21521" y="2706"/>
                  </a:cxn>
                  <a:cxn ang="0">
                    <a:pos x="21206" y="4059"/>
                  </a:cxn>
                  <a:cxn ang="0">
                    <a:pos x="20733" y="4310"/>
                  </a:cxn>
                  <a:cxn ang="0">
                    <a:pos x="20260" y="4160"/>
                  </a:cxn>
                  <a:cxn ang="0">
                    <a:pos x="20023" y="3458"/>
                  </a:cxn>
                  <a:cxn ang="0">
                    <a:pos x="19866" y="2406"/>
                  </a:cxn>
                  <a:cxn ang="0">
                    <a:pos x="18999" y="1754"/>
                  </a:cxn>
                  <a:cxn ang="0">
                    <a:pos x="17107" y="1403"/>
                  </a:cxn>
                  <a:cxn ang="0">
                    <a:pos x="11825" y="1303"/>
                  </a:cxn>
                  <a:cxn ang="0">
                    <a:pos x="8514" y="1353"/>
                  </a:cxn>
                  <a:cxn ang="0">
                    <a:pos x="7726" y="1704"/>
                  </a:cxn>
                  <a:cxn ang="0">
                    <a:pos x="7489" y="2506"/>
                  </a:cxn>
                  <a:cxn ang="0">
                    <a:pos x="7489" y="8820"/>
                  </a:cxn>
                </a:cxnLst>
                <a:rect l="0" t="0" r="r" b="b"/>
                <a:pathLst>
                  <a:path w="21600" h="21600">
                    <a:moveTo>
                      <a:pt x="7489" y="8820"/>
                    </a:moveTo>
                    <a:lnTo>
                      <a:pt x="7489" y="9171"/>
                    </a:lnTo>
                    <a:lnTo>
                      <a:pt x="7489" y="9372"/>
                    </a:lnTo>
                    <a:lnTo>
                      <a:pt x="7568" y="9572"/>
                    </a:lnTo>
                    <a:lnTo>
                      <a:pt x="7726" y="9723"/>
                    </a:lnTo>
                    <a:lnTo>
                      <a:pt x="7883" y="9823"/>
                    </a:lnTo>
                    <a:lnTo>
                      <a:pt x="8199" y="9823"/>
                    </a:lnTo>
                    <a:lnTo>
                      <a:pt x="8750" y="9873"/>
                    </a:lnTo>
                    <a:lnTo>
                      <a:pt x="9302" y="9873"/>
                    </a:lnTo>
                    <a:lnTo>
                      <a:pt x="14190" y="9873"/>
                    </a:lnTo>
                    <a:lnTo>
                      <a:pt x="15057" y="9823"/>
                    </a:lnTo>
                    <a:lnTo>
                      <a:pt x="15688" y="9773"/>
                    </a:lnTo>
                    <a:lnTo>
                      <a:pt x="16397" y="9572"/>
                    </a:lnTo>
                    <a:lnTo>
                      <a:pt x="16870" y="9472"/>
                    </a:lnTo>
                    <a:lnTo>
                      <a:pt x="17185" y="9271"/>
                    </a:lnTo>
                    <a:lnTo>
                      <a:pt x="17501" y="9071"/>
                    </a:lnTo>
                    <a:lnTo>
                      <a:pt x="17816" y="8871"/>
                    </a:lnTo>
                    <a:lnTo>
                      <a:pt x="17974" y="8620"/>
                    </a:lnTo>
                    <a:lnTo>
                      <a:pt x="18210" y="8169"/>
                    </a:lnTo>
                    <a:lnTo>
                      <a:pt x="18368" y="7768"/>
                    </a:lnTo>
                    <a:lnTo>
                      <a:pt x="18447" y="7618"/>
                    </a:lnTo>
                    <a:lnTo>
                      <a:pt x="18604" y="7517"/>
                    </a:lnTo>
                    <a:lnTo>
                      <a:pt x="18683" y="7417"/>
                    </a:lnTo>
                    <a:lnTo>
                      <a:pt x="18841" y="7417"/>
                    </a:lnTo>
                    <a:lnTo>
                      <a:pt x="19156" y="7467"/>
                    </a:lnTo>
                    <a:lnTo>
                      <a:pt x="19314" y="7618"/>
                    </a:lnTo>
                    <a:lnTo>
                      <a:pt x="19472" y="7768"/>
                    </a:lnTo>
                    <a:lnTo>
                      <a:pt x="19472" y="8019"/>
                    </a:lnTo>
                    <a:lnTo>
                      <a:pt x="19472" y="8871"/>
                    </a:lnTo>
                    <a:lnTo>
                      <a:pt x="19393" y="9622"/>
                    </a:lnTo>
                    <a:lnTo>
                      <a:pt x="19314" y="10374"/>
                    </a:lnTo>
                    <a:lnTo>
                      <a:pt x="19314" y="11126"/>
                    </a:lnTo>
                    <a:lnTo>
                      <a:pt x="19314" y="11727"/>
                    </a:lnTo>
                    <a:lnTo>
                      <a:pt x="19393" y="12329"/>
                    </a:lnTo>
                    <a:lnTo>
                      <a:pt x="19472" y="12930"/>
                    </a:lnTo>
                    <a:lnTo>
                      <a:pt x="19472" y="13531"/>
                    </a:lnTo>
                    <a:lnTo>
                      <a:pt x="19472" y="13682"/>
                    </a:lnTo>
                    <a:lnTo>
                      <a:pt x="19314" y="13782"/>
                    </a:lnTo>
                    <a:lnTo>
                      <a:pt x="19156" y="13882"/>
                    </a:lnTo>
                    <a:lnTo>
                      <a:pt x="18841" y="13882"/>
                    </a:lnTo>
                    <a:lnTo>
                      <a:pt x="18683" y="13832"/>
                    </a:lnTo>
                    <a:lnTo>
                      <a:pt x="18447" y="13782"/>
                    </a:lnTo>
                    <a:lnTo>
                      <a:pt x="18368" y="13632"/>
                    </a:lnTo>
                    <a:lnTo>
                      <a:pt x="18289" y="13431"/>
                    </a:lnTo>
                    <a:lnTo>
                      <a:pt x="18131" y="13030"/>
                    </a:lnTo>
                    <a:lnTo>
                      <a:pt x="17974" y="12579"/>
                    </a:lnTo>
                    <a:lnTo>
                      <a:pt x="17895" y="12278"/>
                    </a:lnTo>
                    <a:lnTo>
                      <a:pt x="17737" y="12078"/>
                    </a:lnTo>
                    <a:lnTo>
                      <a:pt x="17422" y="11827"/>
                    </a:lnTo>
                    <a:lnTo>
                      <a:pt x="17185" y="11677"/>
                    </a:lnTo>
                    <a:lnTo>
                      <a:pt x="16791" y="11426"/>
                    </a:lnTo>
                    <a:lnTo>
                      <a:pt x="16397" y="11326"/>
                    </a:lnTo>
                    <a:lnTo>
                      <a:pt x="15766" y="11226"/>
                    </a:lnTo>
                    <a:lnTo>
                      <a:pt x="15136" y="11226"/>
                    </a:lnTo>
                    <a:lnTo>
                      <a:pt x="8356" y="11226"/>
                    </a:lnTo>
                    <a:lnTo>
                      <a:pt x="8041" y="11226"/>
                    </a:lnTo>
                    <a:lnTo>
                      <a:pt x="7804" y="11326"/>
                    </a:lnTo>
                    <a:lnTo>
                      <a:pt x="7647" y="11426"/>
                    </a:lnTo>
                    <a:lnTo>
                      <a:pt x="7489" y="11527"/>
                    </a:lnTo>
                    <a:lnTo>
                      <a:pt x="7489" y="11928"/>
                    </a:lnTo>
                    <a:lnTo>
                      <a:pt x="7489" y="12228"/>
                    </a:lnTo>
                    <a:lnTo>
                      <a:pt x="7489" y="18393"/>
                    </a:lnTo>
                    <a:lnTo>
                      <a:pt x="7568" y="18894"/>
                    </a:lnTo>
                    <a:lnTo>
                      <a:pt x="7647" y="19345"/>
                    </a:lnTo>
                    <a:lnTo>
                      <a:pt x="7883" y="19645"/>
                    </a:lnTo>
                    <a:lnTo>
                      <a:pt x="8120" y="19946"/>
                    </a:lnTo>
                    <a:lnTo>
                      <a:pt x="8435" y="20197"/>
                    </a:lnTo>
                    <a:lnTo>
                      <a:pt x="8908" y="20347"/>
                    </a:lnTo>
                    <a:lnTo>
                      <a:pt x="9223" y="20497"/>
                    </a:lnTo>
                    <a:lnTo>
                      <a:pt x="9618" y="20598"/>
                    </a:lnTo>
                    <a:lnTo>
                      <a:pt x="10485" y="20748"/>
                    </a:lnTo>
                    <a:lnTo>
                      <a:pt x="11115" y="20798"/>
                    </a:lnTo>
                    <a:lnTo>
                      <a:pt x="11352" y="20898"/>
                    </a:lnTo>
                    <a:lnTo>
                      <a:pt x="11667" y="20948"/>
                    </a:lnTo>
                    <a:lnTo>
                      <a:pt x="11825" y="20999"/>
                    </a:lnTo>
                    <a:lnTo>
                      <a:pt x="11825" y="21199"/>
                    </a:lnTo>
                    <a:lnTo>
                      <a:pt x="11825" y="21299"/>
                    </a:lnTo>
                    <a:lnTo>
                      <a:pt x="11746" y="21450"/>
                    </a:lnTo>
                    <a:lnTo>
                      <a:pt x="11509" y="21500"/>
                    </a:lnTo>
                    <a:lnTo>
                      <a:pt x="11431" y="21550"/>
                    </a:lnTo>
                    <a:lnTo>
                      <a:pt x="11115" y="21600"/>
                    </a:lnTo>
                    <a:lnTo>
                      <a:pt x="10879" y="21600"/>
                    </a:lnTo>
                    <a:lnTo>
                      <a:pt x="10564" y="21600"/>
                    </a:lnTo>
                    <a:lnTo>
                      <a:pt x="9775" y="21500"/>
                    </a:lnTo>
                    <a:lnTo>
                      <a:pt x="8277" y="21450"/>
                    </a:lnTo>
                    <a:lnTo>
                      <a:pt x="5834" y="21400"/>
                    </a:lnTo>
                    <a:lnTo>
                      <a:pt x="4257" y="21450"/>
                    </a:lnTo>
                    <a:lnTo>
                      <a:pt x="2838" y="21500"/>
                    </a:lnTo>
                    <a:lnTo>
                      <a:pt x="1734" y="21600"/>
                    </a:lnTo>
                    <a:lnTo>
                      <a:pt x="867" y="21600"/>
                    </a:lnTo>
                    <a:lnTo>
                      <a:pt x="709" y="21600"/>
                    </a:lnTo>
                    <a:lnTo>
                      <a:pt x="631" y="21500"/>
                    </a:lnTo>
                    <a:lnTo>
                      <a:pt x="552" y="21400"/>
                    </a:lnTo>
                    <a:lnTo>
                      <a:pt x="552" y="21299"/>
                    </a:lnTo>
                    <a:lnTo>
                      <a:pt x="552" y="21149"/>
                    </a:lnTo>
                    <a:lnTo>
                      <a:pt x="709" y="20999"/>
                    </a:lnTo>
                    <a:lnTo>
                      <a:pt x="867" y="20948"/>
                    </a:lnTo>
                    <a:lnTo>
                      <a:pt x="1025" y="20898"/>
                    </a:lnTo>
                    <a:lnTo>
                      <a:pt x="1577" y="20748"/>
                    </a:lnTo>
                    <a:lnTo>
                      <a:pt x="2207" y="20598"/>
                    </a:lnTo>
                    <a:lnTo>
                      <a:pt x="2444" y="20447"/>
                    </a:lnTo>
                    <a:lnTo>
                      <a:pt x="2838" y="20297"/>
                    </a:lnTo>
                    <a:lnTo>
                      <a:pt x="3074" y="20046"/>
                    </a:lnTo>
                    <a:lnTo>
                      <a:pt x="3311" y="19796"/>
                    </a:lnTo>
                    <a:lnTo>
                      <a:pt x="3547" y="19445"/>
                    </a:lnTo>
                    <a:lnTo>
                      <a:pt x="3705" y="18994"/>
                    </a:lnTo>
                    <a:lnTo>
                      <a:pt x="3784" y="18543"/>
                    </a:lnTo>
                    <a:lnTo>
                      <a:pt x="3784" y="17891"/>
                    </a:lnTo>
                    <a:lnTo>
                      <a:pt x="3784" y="3909"/>
                    </a:lnTo>
                    <a:lnTo>
                      <a:pt x="3784" y="3408"/>
                    </a:lnTo>
                    <a:lnTo>
                      <a:pt x="3784" y="2907"/>
                    </a:lnTo>
                    <a:lnTo>
                      <a:pt x="3705" y="2406"/>
                    </a:lnTo>
                    <a:lnTo>
                      <a:pt x="3547" y="1955"/>
                    </a:lnTo>
                    <a:lnTo>
                      <a:pt x="3390" y="1754"/>
                    </a:lnTo>
                    <a:lnTo>
                      <a:pt x="3232" y="1554"/>
                    </a:lnTo>
                    <a:lnTo>
                      <a:pt x="3074" y="1403"/>
                    </a:lnTo>
                    <a:lnTo>
                      <a:pt x="2838" y="1253"/>
                    </a:lnTo>
                    <a:lnTo>
                      <a:pt x="2523" y="1052"/>
                    </a:lnTo>
                    <a:lnTo>
                      <a:pt x="2207" y="952"/>
                    </a:lnTo>
                    <a:lnTo>
                      <a:pt x="1892" y="902"/>
                    </a:lnTo>
                    <a:lnTo>
                      <a:pt x="1498" y="802"/>
                    </a:lnTo>
                    <a:lnTo>
                      <a:pt x="1025" y="802"/>
                    </a:lnTo>
                    <a:lnTo>
                      <a:pt x="631" y="752"/>
                    </a:lnTo>
                    <a:lnTo>
                      <a:pt x="394" y="652"/>
                    </a:lnTo>
                    <a:lnTo>
                      <a:pt x="236" y="601"/>
                    </a:lnTo>
                    <a:lnTo>
                      <a:pt x="79" y="501"/>
                    </a:lnTo>
                    <a:lnTo>
                      <a:pt x="0" y="401"/>
                    </a:lnTo>
                    <a:lnTo>
                      <a:pt x="79" y="301"/>
                    </a:lnTo>
                    <a:lnTo>
                      <a:pt x="79" y="251"/>
                    </a:lnTo>
                    <a:lnTo>
                      <a:pt x="236" y="150"/>
                    </a:lnTo>
                    <a:lnTo>
                      <a:pt x="394" y="100"/>
                    </a:lnTo>
                    <a:lnTo>
                      <a:pt x="867" y="50"/>
                    </a:lnTo>
                    <a:lnTo>
                      <a:pt x="1655" y="0"/>
                    </a:lnTo>
                    <a:lnTo>
                      <a:pt x="4651" y="0"/>
                    </a:lnTo>
                    <a:lnTo>
                      <a:pt x="7016" y="50"/>
                    </a:lnTo>
                    <a:lnTo>
                      <a:pt x="9145" y="50"/>
                    </a:lnTo>
                    <a:lnTo>
                      <a:pt x="10721" y="50"/>
                    </a:lnTo>
                    <a:lnTo>
                      <a:pt x="12061" y="100"/>
                    </a:lnTo>
                    <a:lnTo>
                      <a:pt x="13007" y="100"/>
                    </a:lnTo>
                    <a:lnTo>
                      <a:pt x="13953" y="100"/>
                    </a:lnTo>
                    <a:lnTo>
                      <a:pt x="14742" y="100"/>
                    </a:lnTo>
                    <a:lnTo>
                      <a:pt x="15924" y="100"/>
                    </a:lnTo>
                    <a:lnTo>
                      <a:pt x="17816" y="50"/>
                    </a:lnTo>
                    <a:lnTo>
                      <a:pt x="19787" y="50"/>
                    </a:lnTo>
                    <a:lnTo>
                      <a:pt x="21285" y="0"/>
                    </a:lnTo>
                    <a:lnTo>
                      <a:pt x="21364" y="0"/>
                    </a:lnTo>
                    <a:lnTo>
                      <a:pt x="21442" y="50"/>
                    </a:lnTo>
                    <a:lnTo>
                      <a:pt x="21521" y="100"/>
                    </a:lnTo>
                    <a:lnTo>
                      <a:pt x="21600" y="150"/>
                    </a:lnTo>
                    <a:lnTo>
                      <a:pt x="21600" y="451"/>
                    </a:lnTo>
                    <a:lnTo>
                      <a:pt x="21600" y="702"/>
                    </a:lnTo>
                    <a:lnTo>
                      <a:pt x="21600" y="1804"/>
                    </a:lnTo>
                    <a:lnTo>
                      <a:pt x="21521" y="2706"/>
                    </a:lnTo>
                    <a:lnTo>
                      <a:pt x="21442" y="3308"/>
                    </a:lnTo>
                    <a:lnTo>
                      <a:pt x="21285" y="3759"/>
                    </a:lnTo>
                    <a:lnTo>
                      <a:pt x="21206" y="4059"/>
                    </a:lnTo>
                    <a:lnTo>
                      <a:pt x="21048" y="4210"/>
                    </a:lnTo>
                    <a:lnTo>
                      <a:pt x="20891" y="4310"/>
                    </a:lnTo>
                    <a:lnTo>
                      <a:pt x="20733" y="4310"/>
                    </a:lnTo>
                    <a:lnTo>
                      <a:pt x="20496" y="4310"/>
                    </a:lnTo>
                    <a:lnTo>
                      <a:pt x="20339" y="4260"/>
                    </a:lnTo>
                    <a:lnTo>
                      <a:pt x="20260" y="4160"/>
                    </a:lnTo>
                    <a:lnTo>
                      <a:pt x="20181" y="4059"/>
                    </a:lnTo>
                    <a:lnTo>
                      <a:pt x="20102" y="3759"/>
                    </a:lnTo>
                    <a:lnTo>
                      <a:pt x="20023" y="3458"/>
                    </a:lnTo>
                    <a:lnTo>
                      <a:pt x="20023" y="3107"/>
                    </a:lnTo>
                    <a:lnTo>
                      <a:pt x="19945" y="2706"/>
                    </a:lnTo>
                    <a:lnTo>
                      <a:pt x="19866" y="2406"/>
                    </a:lnTo>
                    <a:lnTo>
                      <a:pt x="19629" y="2055"/>
                    </a:lnTo>
                    <a:lnTo>
                      <a:pt x="19393" y="1904"/>
                    </a:lnTo>
                    <a:lnTo>
                      <a:pt x="18999" y="1754"/>
                    </a:lnTo>
                    <a:lnTo>
                      <a:pt x="18604" y="1654"/>
                    </a:lnTo>
                    <a:lnTo>
                      <a:pt x="18210" y="1554"/>
                    </a:lnTo>
                    <a:lnTo>
                      <a:pt x="17107" y="1403"/>
                    </a:lnTo>
                    <a:lnTo>
                      <a:pt x="15924" y="1303"/>
                    </a:lnTo>
                    <a:lnTo>
                      <a:pt x="13638" y="1303"/>
                    </a:lnTo>
                    <a:lnTo>
                      <a:pt x="11825" y="1303"/>
                    </a:lnTo>
                    <a:lnTo>
                      <a:pt x="10406" y="1303"/>
                    </a:lnTo>
                    <a:lnTo>
                      <a:pt x="9302" y="1303"/>
                    </a:lnTo>
                    <a:lnTo>
                      <a:pt x="8514" y="1353"/>
                    </a:lnTo>
                    <a:lnTo>
                      <a:pt x="7962" y="1503"/>
                    </a:lnTo>
                    <a:lnTo>
                      <a:pt x="7804" y="1554"/>
                    </a:lnTo>
                    <a:lnTo>
                      <a:pt x="7726" y="1704"/>
                    </a:lnTo>
                    <a:lnTo>
                      <a:pt x="7647" y="1854"/>
                    </a:lnTo>
                    <a:lnTo>
                      <a:pt x="7568" y="2005"/>
                    </a:lnTo>
                    <a:lnTo>
                      <a:pt x="7489" y="2506"/>
                    </a:lnTo>
                    <a:lnTo>
                      <a:pt x="7489" y="3157"/>
                    </a:lnTo>
                    <a:lnTo>
                      <a:pt x="7489" y="8820"/>
                    </a:lnTo>
                    <a:close/>
                    <a:moveTo>
                      <a:pt x="7489" y="8820"/>
                    </a:moveTo>
                  </a:path>
                </a:pathLst>
              </a:custGeom>
              <a:solidFill>
                <a:srgbClr val="055D44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4" name="Freeform 79"/>
              <p:cNvSpPr>
                <a:spLocks/>
              </p:cNvSpPr>
              <p:nvPr/>
            </p:nvSpPr>
            <p:spPr bwMode="auto">
              <a:xfrm>
                <a:off x="1604" y="405"/>
                <a:ext cx="71" cy="68"/>
              </a:xfrm>
              <a:custGeom>
                <a:avLst/>
                <a:gdLst/>
                <a:ahLst/>
                <a:cxnLst>
                  <a:cxn ang="0">
                    <a:pos x="19796" y="19796"/>
                  </a:cxn>
                  <a:cxn ang="0">
                    <a:pos x="20428" y="20497"/>
                  </a:cxn>
                  <a:cxn ang="0">
                    <a:pos x="21420" y="20848"/>
                  </a:cxn>
                  <a:cxn ang="0">
                    <a:pos x="21555" y="21400"/>
                  </a:cxn>
                  <a:cxn ang="0">
                    <a:pos x="21194" y="21600"/>
                  </a:cxn>
                  <a:cxn ang="0">
                    <a:pos x="19300" y="21450"/>
                  </a:cxn>
                  <a:cxn ang="0">
                    <a:pos x="16730" y="21600"/>
                  </a:cxn>
                  <a:cxn ang="0">
                    <a:pos x="15918" y="21400"/>
                  </a:cxn>
                  <a:cxn ang="0">
                    <a:pos x="16053" y="20898"/>
                  </a:cxn>
                  <a:cxn ang="0">
                    <a:pos x="16865" y="20447"/>
                  </a:cxn>
                  <a:cxn ang="0">
                    <a:pos x="17361" y="19796"/>
                  </a:cxn>
                  <a:cxn ang="0">
                    <a:pos x="17316" y="6966"/>
                  </a:cxn>
                  <a:cxn ang="0">
                    <a:pos x="17046" y="5763"/>
                  </a:cxn>
                  <a:cxn ang="0">
                    <a:pos x="16279" y="6716"/>
                  </a:cxn>
                  <a:cxn ang="0">
                    <a:pos x="9966" y="20999"/>
                  </a:cxn>
                  <a:cxn ang="0">
                    <a:pos x="9605" y="20447"/>
                  </a:cxn>
                  <a:cxn ang="0">
                    <a:pos x="3788" y="6365"/>
                  </a:cxn>
                  <a:cxn ang="0">
                    <a:pos x="3472" y="6365"/>
                  </a:cxn>
                  <a:cxn ang="0">
                    <a:pos x="3111" y="18142"/>
                  </a:cxn>
                  <a:cxn ang="0">
                    <a:pos x="3608" y="19896"/>
                  </a:cxn>
                  <a:cxn ang="0">
                    <a:pos x="4735" y="20598"/>
                  </a:cxn>
                  <a:cxn ang="0">
                    <a:pos x="5501" y="21049"/>
                  </a:cxn>
                  <a:cxn ang="0">
                    <a:pos x="5366" y="21500"/>
                  </a:cxn>
                  <a:cxn ang="0">
                    <a:pos x="4374" y="21600"/>
                  </a:cxn>
                  <a:cxn ang="0">
                    <a:pos x="1623" y="21450"/>
                  </a:cxn>
                  <a:cxn ang="0">
                    <a:pos x="45" y="21600"/>
                  </a:cxn>
                  <a:cxn ang="0">
                    <a:pos x="0" y="20948"/>
                  </a:cxn>
                  <a:cxn ang="0">
                    <a:pos x="541" y="20598"/>
                  </a:cxn>
                  <a:cxn ang="0">
                    <a:pos x="1353" y="20097"/>
                  </a:cxn>
                  <a:cxn ang="0">
                    <a:pos x="1804" y="18794"/>
                  </a:cxn>
                  <a:cxn ang="0">
                    <a:pos x="2210" y="13281"/>
                  </a:cxn>
                  <a:cxn ang="0">
                    <a:pos x="2480" y="8069"/>
                  </a:cxn>
                  <a:cxn ang="0">
                    <a:pos x="2255" y="3658"/>
                  </a:cxn>
                  <a:cxn ang="0">
                    <a:pos x="1488" y="1554"/>
                  </a:cxn>
                  <a:cxn ang="0">
                    <a:pos x="180" y="752"/>
                  </a:cxn>
                  <a:cxn ang="0">
                    <a:pos x="0" y="150"/>
                  </a:cxn>
                  <a:cxn ang="0">
                    <a:pos x="722" y="50"/>
                  </a:cxn>
                  <a:cxn ang="0">
                    <a:pos x="2210" y="100"/>
                  </a:cxn>
                  <a:cxn ang="0">
                    <a:pos x="3427" y="50"/>
                  </a:cxn>
                  <a:cxn ang="0">
                    <a:pos x="3788" y="551"/>
                  </a:cxn>
                  <a:cxn ang="0">
                    <a:pos x="10417" y="17039"/>
                  </a:cxn>
                  <a:cxn ang="0">
                    <a:pos x="11003" y="16789"/>
                  </a:cxn>
                  <a:cxn ang="0">
                    <a:pos x="17857" y="752"/>
                  </a:cxn>
                  <a:cxn ang="0">
                    <a:pos x="18308" y="0"/>
                  </a:cxn>
                  <a:cxn ang="0">
                    <a:pos x="20337" y="50"/>
                  </a:cxn>
                  <a:cxn ang="0">
                    <a:pos x="21149" y="251"/>
                  </a:cxn>
                  <a:cxn ang="0">
                    <a:pos x="21014" y="702"/>
                  </a:cxn>
                  <a:cxn ang="0">
                    <a:pos x="19932" y="1103"/>
                  </a:cxn>
                  <a:cxn ang="0">
                    <a:pos x="19345" y="2055"/>
                  </a:cxn>
                  <a:cxn ang="0">
                    <a:pos x="19526" y="18743"/>
                  </a:cxn>
                </a:cxnLst>
                <a:rect l="0" t="0" r="r" b="b"/>
                <a:pathLst>
                  <a:path w="21600" h="21600">
                    <a:moveTo>
                      <a:pt x="19526" y="18743"/>
                    </a:moveTo>
                    <a:lnTo>
                      <a:pt x="19571" y="19144"/>
                    </a:lnTo>
                    <a:lnTo>
                      <a:pt x="19661" y="19545"/>
                    </a:lnTo>
                    <a:lnTo>
                      <a:pt x="19796" y="19796"/>
                    </a:lnTo>
                    <a:lnTo>
                      <a:pt x="19932" y="20046"/>
                    </a:lnTo>
                    <a:lnTo>
                      <a:pt x="20112" y="20247"/>
                    </a:lnTo>
                    <a:lnTo>
                      <a:pt x="20292" y="20397"/>
                    </a:lnTo>
                    <a:lnTo>
                      <a:pt x="20428" y="20497"/>
                    </a:lnTo>
                    <a:lnTo>
                      <a:pt x="20608" y="20548"/>
                    </a:lnTo>
                    <a:lnTo>
                      <a:pt x="21014" y="20698"/>
                    </a:lnTo>
                    <a:lnTo>
                      <a:pt x="21284" y="20798"/>
                    </a:lnTo>
                    <a:lnTo>
                      <a:pt x="21420" y="20848"/>
                    </a:lnTo>
                    <a:lnTo>
                      <a:pt x="21510" y="20948"/>
                    </a:lnTo>
                    <a:lnTo>
                      <a:pt x="21555" y="21049"/>
                    </a:lnTo>
                    <a:lnTo>
                      <a:pt x="21600" y="21299"/>
                    </a:lnTo>
                    <a:lnTo>
                      <a:pt x="21555" y="21400"/>
                    </a:lnTo>
                    <a:lnTo>
                      <a:pt x="21510" y="21450"/>
                    </a:lnTo>
                    <a:lnTo>
                      <a:pt x="21465" y="21550"/>
                    </a:lnTo>
                    <a:lnTo>
                      <a:pt x="21375" y="21550"/>
                    </a:lnTo>
                    <a:lnTo>
                      <a:pt x="21194" y="21600"/>
                    </a:lnTo>
                    <a:lnTo>
                      <a:pt x="20969" y="21600"/>
                    </a:lnTo>
                    <a:lnTo>
                      <a:pt x="20518" y="21600"/>
                    </a:lnTo>
                    <a:lnTo>
                      <a:pt x="19932" y="21500"/>
                    </a:lnTo>
                    <a:lnTo>
                      <a:pt x="19300" y="21450"/>
                    </a:lnTo>
                    <a:lnTo>
                      <a:pt x="18489" y="21400"/>
                    </a:lnTo>
                    <a:lnTo>
                      <a:pt x="17902" y="21450"/>
                    </a:lnTo>
                    <a:lnTo>
                      <a:pt x="17271" y="21500"/>
                    </a:lnTo>
                    <a:lnTo>
                      <a:pt x="16730" y="21600"/>
                    </a:lnTo>
                    <a:lnTo>
                      <a:pt x="16189" y="21600"/>
                    </a:lnTo>
                    <a:lnTo>
                      <a:pt x="16053" y="21600"/>
                    </a:lnTo>
                    <a:lnTo>
                      <a:pt x="15963" y="21500"/>
                    </a:lnTo>
                    <a:lnTo>
                      <a:pt x="15918" y="21400"/>
                    </a:lnTo>
                    <a:lnTo>
                      <a:pt x="15918" y="21299"/>
                    </a:lnTo>
                    <a:lnTo>
                      <a:pt x="15918" y="21149"/>
                    </a:lnTo>
                    <a:lnTo>
                      <a:pt x="15963" y="20948"/>
                    </a:lnTo>
                    <a:lnTo>
                      <a:pt x="16053" y="20898"/>
                    </a:lnTo>
                    <a:lnTo>
                      <a:pt x="16144" y="20798"/>
                    </a:lnTo>
                    <a:lnTo>
                      <a:pt x="16414" y="20648"/>
                    </a:lnTo>
                    <a:lnTo>
                      <a:pt x="16730" y="20548"/>
                    </a:lnTo>
                    <a:lnTo>
                      <a:pt x="16865" y="20447"/>
                    </a:lnTo>
                    <a:lnTo>
                      <a:pt x="17000" y="20347"/>
                    </a:lnTo>
                    <a:lnTo>
                      <a:pt x="17136" y="20197"/>
                    </a:lnTo>
                    <a:lnTo>
                      <a:pt x="17271" y="19996"/>
                    </a:lnTo>
                    <a:lnTo>
                      <a:pt x="17361" y="19796"/>
                    </a:lnTo>
                    <a:lnTo>
                      <a:pt x="17496" y="19545"/>
                    </a:lnTo>
                    <a:lnTo>
                      <a:pt x="17542" y="19245"/>
                    </a:lnTo>
                    <a:lnTo>
                      <a:pt x="17542" y="18844"/>
                    </a:lnTo>
                    <a:lnTo>
                      <a:pt x="17316" y="6966"/>
                    </a:lnTo>
                    <a:lnTo>
                      <a:pt x="17271" y="6465"/>
                    </a:lnTo>
                    <a:lnTo>
                      <a:pt x="17226" y="6114"/>
                    </a:lnTo>
                    <a:lnTo>
                      <a:pt x="17091" y="5864"/>
                    </a:lnTo>
                    <a:lnTo>
                      <a:pt x="17046" y="5763"/>
                    </a:lnTo>
                    <a:lnTo>
                      <a:pt x="16865" y="5813"/>
                    </a:lnTo>
                    <a:lnTo>
                      <a:pt x="16730" y="6014"/>
                    </a:lnTo>
                    <a:lnTo>
                      <a:pt x="16504" y="6265"/>
                    </a:lnTo>
                    <a:lnTo>
                      <a:pt x="16279" y="6716"/>
                    </a:lnTo>
                    <a:lnTo>
                      <a:pt x="10913" y="19545"/>
                    </a:lnTo>
                    <a:lnTo>
                      <a:pt x="10462" y="20397"/>
                    </a:lnTo>
                    <a:lnTo>
                      <a:pt x="10056" y="20999"/>
                    </a:lnTo>
                    <a:lnTo>
                      <a:pt x="9966" y="20999"/>
                    </a:lnTo>
                    <a:lnTo>
                      <a:pt x="9876" y="20948"/>
                    </a:lnTo>
                    <a:lnTo>
                      <a:pt x="9830" y="20848"/>
                    </a:lnTo>
                    <a:lnTo>
                      <a:pt x="9740" y="20698"/>
                    </a:lnTo>
                    <a:lnTo>
                      <a:pt x="9605" y="20447"/>
                    </a:lnTo>
                    <a:lnTo>
                      <a:pt x="9515" y="20247"/>
                    </a:lnTo>
                    <a:lnTo>
                      <a:pt x="3968" y="6615"/>
                    </a:lnTo>
                    <a:lnTo>
                      <a:pt x="3878" y="6465"/>
                    </a:lnTo>
                    <a:lnTo>
                      <a:pt x="3788" y="6365"/>
                    </a:lnTo>
                    <a:lnTo>
                      <a:pt x="3743" y="6265"/>
                    </a:lnTo>
                    <a:lnTo>
                      <a:pt x="3608" y="6265"/>
                    </a:lnTo>
                    <a:lnTo>
                      <a:pt x="3517" y="6265"/>
                    </a:lnTo>
                    <a:lnTo>
                      <a:pt x="3472" y="6365"/>
                    </a:lnTo>
                    <a:lnTo>
                      <a:pt x="3427" y="6515"/>
                    </a:lnTo>
                    <a:lnTo>
                      <a:pt x="3427" y="6716"/>
                    </a:lnTo>
                    <a:lnTo>
                      <a:pt x="3111" y="17490"/>
                    </a:lnTo>
                    <a:lnTo>
                      <a:pt x="3111" y="18142"/>
                    </a:lnTo>
                    <a:lnTo>
                      <a:pt x="3202" y="18743"/>
                    </a:lnTo>
                    <a:lnTo>
                      <a:pt x="3292" y="19245"/>
                    </a:lnTo>
                    <a:lnTo>
                      <a:pt x="3427" y="19595"/>
                    </a:lnTo>
                    <a:lnTo>
                      <a:pt x="3608" y="19896"/>
                    </a:lnTo>
                    <a:lnTo>
                      <a:pt x="3833" y="20097"/>
                    </a:lnTo>
                    <a:lnTo>
                      <a:pt x="4058" y="20347"/>
                    </a:lnTo>
                    <a:lnTo>
                      <a:pt x="4239" y="20447"/>
                    </a:lnTo>
                    <a:lnTo>
                      <a:pt x="4735" y="20598"/>
                    </a:lnTo>
                    <a:lnTo>
                      <a:pt x="5096" y="20748"/>
                    </a:lnTo>
                    <a:lnTo>
                      <a:pt x="5231" y="20848"/>
                    </a:lnTo>
                    <a:lnTo>
                      <a:pt x="5366" y="20898"/>
                    </a:lnTo>
                    <a:lnTo>
                      <a:pt x="5501" y="21049"/>
                    </a:lnTo>
                    <a:lnTo>
                      <a:pt x="5501" y="21299"/>
                    </a:lnTo>
                    <a:lnTo>
                      <a:pt x="5501" y="21349"/>
                    </a:lnTo>
                    <a:lnTo>
                      <a:pt x="5456" y="21450"/>
                    </a:lnTo>
                    <a:lnTo>
                      <a:pt x="5366" y="21500"/>
                    </a:lnTo>
                    <a:lnTo>
                      <a:pt x="5276" y="21550"/>
                    </a:lnTo>
                    <a:lnTo>
                      <a:pt x="5051" y="21600"/>
                    </a:lnTo>
                    <a:lnTo>
                      <a:pt x="4780" y="21600"/>
                    </a:lnTo>
                    <a:lnTo>
                      <a:pt x="4374" y="21600"/>
                    </a:lnTo>
                    <a:lnTo>
                      <a:pt x="3833" y="21500"/>
                    </a:lnTo>
                    <a:lnTo>
                      <a:pt x="3157" y="21450"/>
                    </a:lnTo>
                    <a:lnTo>
                      <a:pt x="2480" y="21400"/>
                    </a:lnTo>
                    <a:lnTo>
                      <a:pt x="1623" y="21450"/>
                    </a:lnTo>
                    <a:lnTo>
                      <a:pt x="992" y="21500"/>
                    </a:lnTo>
                    <a:lnTo>
                      <a:pt x="586" y="21600"/>
                    </a:lnTo>
                    <a:lnTo>
                      <a:pt x="180" y="21600"/>
                    </a:lnTo>
                    <a:lnTo>
                      <a:pt x="45" y="21600"/>
                    </a:lnTo>
                    <a:lnTo>
                      <a:pt x="0" y="21500"/>
                    </a:lnTo>
                    <a:lnTo>
                      <a:pt x="0" y="21349"/>
                    </a:lnTo>
                    <a:lnTo>
                      <a:pt x="0" y="21199"/>
                    </a:lnTo>
                    <a:lnTo>
                      <a:pt x="0" y="20948"/>
                    </a:lnTo>
                    <a:lnTo>
                      <a:pt x="45" y="20848"/>
                    </a:lnTo>
                    <a:lnTo>
                      <a:pt x="135" y="20748"/>
                    </a:lnTo>
                    <a:lnTo>
                      <a:pt x="225" y="20698"/>
                    </a:lnTo>
                    <a:lnTo>
                      <a:pt x="541" y="20598"/>
                    </a:lnTo>
                    <a:lnTo>
                      <a:pt x="857" y="20497"/>
                    </a:lnTo>
                    <a:lnTo>
                      <a:pt x="992" y="20397"/>
                    </a:lnTo>
                    <a:lnTo>
                      <a:pt x="1218" y="20297"/>
                    </a:lnTo>
                    <a:lnTo>
                      <a:pt x="1353" y="20097"/>
                    </a:lnTo>
                    <a:lnTo>
                      <a:pt x="1488" y="19896"/>
                    </a:lnTo>
                    <a:lnTo>
                      <a:pt x="1623" y="19595"/>
                    </a:lnTo>
                    <a:lnTo>
                      <a:pt x="1714" y="19245"/>
                    </a:lnTo>
                    <a:lnTo>
                      <a:pt x="1804" y="18794"/>
                    </a:lnTo>
                    <a:lnTo>
                      <a:pt x="1849" y="18292"/>
                    </a:lnTo>
                    <a:lnTo>
                      <a:pt x="1939" y="16488"/>
                    </a:lnTo>
                    <a:lnTo>
                      <a:pt x="2119" y="14834"/>
                    </a:lnTo>
                    <a:lnTo>
                      <a:pt x="2210" y="13281"/>
                    </a:lnTo>
                    <a:lnTo>
                      <a:pt x="2300" y="11928"/>
                    </a:lnTo>
                    <a:lnTo>
                      <a:pt x="2390" y="10524"/>
                    </a:lnTo>
                    <a:lnTo>
                      <a:pt x="2435" y="9271"/>
                    </a:lnTo>
                    <a:lnTo>
                      <a:pt x="2480" y="8069"/>
                    </a:lnTo>
                    <a:lnTo>
                      <a:pt x="2480" y="6816"/>
                    </a:lnTo>
                    <a:lnTo>
                      <a:pt x="2435" y="5563"/>
                    </a:lnTo>
                    <a:lnTo>
                      <a:pt x="2390" y="4561"/>
                    </a:lnTo>
                    <a:lnTo>
                      <a:pt x="2255" y="3658"/>
                    </a:lnTo>
                    <a:lnTo>
                      <a:pt x="2119" y="2957"/>
                    </a:lnTo>
                    <a:lnTo>
                      <a:pt x="1894" y="2406"/>
                    </a:lnTo>
                    <a:lnTo>
                      <a:pt x="1668" y="1904"/>
                    </a:lnTo>
                    <a:lnTo>
                      <a:pt x="1488" y="1554"/>
                    </a:lnTo>
                    <a:lnTo>
                      <a:pt x="1263" y="1303"/>
                    </a:lnTo>
                    <a:lnTo>
                      <a:pt x="767" y="952"/>
                    </a:lnTo>
                    <a:lnTo>
                      <a:pt x="406" y="802"/>
                    </a:lnTo>
                    <a:lnTo>
                      <a:pt x="180" y="752"/>
                    </a:lnTo>
                    <a:lnTo>
                      <a:pt x="90" y="652"/>
                    </a:lnTo>
                    <a:lnTo>
                      <a:pt x="0" y="551"/>
                    </a:lnTo>
                    <a:lnTo>
                      <a:pt x="0" y="401"/>
                    </a:lnTo>
                    <a:lnTo>
                      <a:pt x="0" y="150"/>
                    </a:lnTo>
                    <a:lnTo>
                      <a:pt x="90" y="50"/>
                    </a:lnTo>
                    <a:lnTo>
                      <a:pt x="225" y="0"/>
                    </a:lnTo>
                    <a:lnTo>
                      <a:pt x="406" y="0"/>
                    </a:lnTo>
                    <a:lnTo>
                      <a:pt x="722" y="50"/>
                    </a:lnTo>
                    <a:lnTo>
                      <a:pt x="1082" y="50"/>
                    </a:lnTo>
                    <a:lnTo>
                      <a:pt x="1488" y="100"/>
                    </a:lnTo>
                    <a:lnTo>
                      <a:pt x="1849" y="100"/>
                    </a:lnTo>
                    <a:lnTo>
                      <a:pt x="2210" y="100"/>
                    </a:lnTo>
                    <a:lnTo>
                      <a:pt x="2525" y="50"/>
                    </a:lnTo>
                    <a:lnTo>
                      <a:pt x="2931" y="50"/>
                    </a:lnTo>
                    <a:lnTo>
                      <a:pt x="3292" y="0"/>
                    </a:lnTo>
                    <a:lnTo>
                      <a:pt x="3427" y="50"/>
                    </a:lnTo>
                    <a:lnTo>
                      <a:pt x="3517" y="100"/>
                    </a:lnTo>
                    <a:lnTo>
                      <a:pt x="3562" y="150"/>
                    </a:lnTo>
                    <a:lnTo>
                      <a:pt x="3653" y="301"/>
                    </a:lnTo>
                    <a:lnTo>
                      <a:pt x="3788" y="551"/>
                    </a:lnTo>
                    <a:lnTo>
                      <a:pt x="3833" y="802"/>
                    </a:lnTo>
                    <a:lnTo>
                      <a:pt x="10056" y="16288"/>
                    </a:lnTo>
                    <a:lnTo>
                      <a:pt x="10281" y="16739"/>
                    </a:lnTo>
                    <a:lnTo>
                      <a:pt x="10417" y="17039"/>
                    </a:lnTo>
                    <a:lnTo>
                      <a:pt x="10507" y="17140"/>
                    </a:lnTo>
                    <a:lnTo>
                      <a:pt x="10687" y="17190"/>
                    </a:lnTo>
                    <a:lnTo>
                      <a:pt x="10823" y="17090"/>
                    </a:lnTo>
                    <a:lnTo>
                      <a:pt x="11003" y="16789"/>
                    </a:lnTo>
                    <a:lnTo>
                      <a:pt x="11228" y="16288"/>
                    </a:lnTo>
                    <a:lnTo>
                      <a:pt x="11544" y="15636"/>
                    </a:lnTo>
                    <a:lnTo>
                      <a:pt x="17767" y="1052"/>
                    </a:lnTo>
                    <a:lnTo>
                      <a:pt x="17857" y="752"/>
                    </a:lnTo>
                    <a:lnTo>
                      <a:pt x="17992" y="401"/>
                    </a:lnTo>
                    <a:lnTo>
                      <a:pt x="18038" y="251"/>
                    </a:lnTo>
                    <a:lnTo>
                      <a:pt x="18128" y="50"/>
                    </a:lnTo>
                    <a:lnTo>
                      <a:pt x="18308" y="0"/>
                    </a:lnTo>
                    <a:lnTo>
                      <a:pt x="18398" y="0"/>
                    </a:lnTo>
                    <a:lnTo>
                      <a:pt x="19075" y="50"/>
                    </a:lnTo>
                    <a:lnTo>
                      <a:pt x="19616" y="100"/>
                    </a:lnTo>
                    <a:lnTo>
                      <a:pt x="20337" y="50"/>
                    </a:lnTo>
                    <a:lnTo>
                      <a:pt x="20969" y="0"/>
                    </a:lnTo>
                    <a:lnTo>
                      <a:pt x="21059" y="50"/>
                    </a:lnTo>
                    <a:lnTo>
                      <a:pt x="21104" y="100"/>
                    </a:lnTo>
                    <a:lnTo>
                      <a:pt x="21149" y="251"/>
                    </a:lnTo>
                    <a:lnTo>
                      <a:pt x="21194" y="401"/>
                    </a:lnTo>
                    <a:lnTo>
                      <a:pt x="21149" y="551"/>
                    </a:lnTo>
                    <a:lnTo>
                      <a:pt x="21104" y="652"/>
                    </a:lnTo>
                    <a:lnTo>
                      <a:pt x="21014" y="702"/>
                    </a:lnTo>
                    <a:lnTo>
                      <a:pt x="20878" y="752"/>
                    </a:lnTo>
                    <a:lnTo>
                      <a:pt x="20518" y="852"/>
                    </a:lnTo>
                    <a:lnTo>
                      <a:pt x="20157" y="952"/>
                    </a:lnTo>
                    <a:lnTo>
                      <a:pt x="19932" y="1103"/>
                    </a:lnTo>
                    <a:lnTo>
                      <a:pt x="19751" y="1253"/>
                    </a:lnTo>
                    <a:lnTo>
                      <a:pt x="19616" y="1453"/>
                    </a:lnTo>
                    <a:lnTo>
                      <a:pt x="19481" y="1704"/>
                    </a:lnTo>
                    <a:lnTo>
                      <a:pt x="19345" y="2055"/>
                    </a:lnTo>
                    <a:lnTo>
                      <a:pt x="19255" y="2456"/>
                    </a:lnTo>
                    <a:lnTo>
                      <a:pt x="19210" y="2957"/>
                    </a:lnTo>
                    <a:lnTo>
                      <a:pt x="19210" y="3608"/>
                    </a:lnTo>
                    <a:lnTo>
                      <a:pt x="19526" y="18743"/>
                    </a:lnTo>
                    <a:close/>
                    <a:moveTo>
                      <a:pt x="19526" y="18743"/>
                    </a:moveTo>
                  </a:path>
                </a:pathLst>
              </a:custGeom>
              <a:solidFill>
                <a:srgbClr val="055D44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5" name="AutoShape 80"/>
              <p:cNvSpPr>
                <a:spLocks/>
              </p:cNvSpPr>
              <p:nvPr/>
            </p:nvSpPr>
            <p:spPr bwMode="auto">
              <a:xfrm>
                <a:off x="1679" y="403"/>
                <a:ext cx="65" cy="70"/>
              </a:xfrm>
              <a:custGeom>
                <a:avLst/>
                <a:gdLst>
                  <a:gd name="T0" fmla="*/ 10800 w 21600"/>
                  <a:gd name="T1" fmla="*/ 10800 h 21600"/>
                </a:gdLst>
                <a:ahLst/>
                <a:cxnLst>
                  <a:cxn ang="0">
                    <a:pos x="T0" y="T1"/>
                  </a:cxn>
                </a:cxnLst>
                <a:rect l="0" t="0" r="r" b="b"/>
                <a:pathLst>
                  <a:path w="21600" h="21600">
                    <a:moveTo>
                      <a:pt x="10162" y="4252"/>
                    </a:moveTo>
                    <a:lnTo>
                      <a:pt x="10260" y="4105"/>
                    </a:lnTo>
                    <a:lnTo>
                      <a:pt x="10407" y="4007"/>
                    </a:lnTo>
                    <a:lnTo>
                      <a:pt x="10505" y="4105"/>
                    </a:lnTo>
                    <a:lnTo>
                      <a:pt x="10604" y="4252"/>
                    </a:lnTo>
                    <a:lnTo>
                      <a:pt x="13451" y="11484"/>
                    </a:lnTo>
                    <a:lnTo>
                      <a:pt x="13500" y="11680"/>
                    </a:lnTo>
                    <a:lnTo>
                      <a:pt x="13451" y="11924"/>
                    </a:lnTo>
                    <a:lnTo>
                      <a:pt x="13402" y="11973"/>
                    </a:lnTo>
                    <a:lnTo>
                      <a:pt x="13304" y="12022"/>
                    </a:lnTo>
                    <a:lnTo>
                      <a:pt x="13156" y="12071"/>
                    </a:lnTo>
                    <a:lnTo>
                      <a:pt x="13009" y="12071"/>
                    </a:lnTo>
                    <a:lnTo>
                      <a:pt x="7265" y="12071"/>
                    </a:lnTo>
                    <a:lnTo>
                      <a:pt x="6971" y="12022"/>
                    </a:lnTo>
                    <a:lnTo>
                      <a:pt x="6824" y="11973"/>
                    </a:lnTo>
                    <a:lnTo>
                      <a:pt x="6775" y="11875"/>
                    </a:lnTo>
                    <a:lnTo>
                      <a:pt x="6775" y="11729"/>
                    </a:lnTo>
                    <a:lnTo>
                      <a:pt x="6824" y="11631"/>
                    </a:lnTo>
                    <a:lnTo>
                      <a:pt x="6873" y="11484"/>
                    </a:lnTo>
                    <a:lnTo>
                      <a:pt x="10162" y="4252"/>
                    </a:lnTo>
                    <a:close/>
                    <a:moveTo>
                      <a:pt x="15611" y="16909"/>
                    </a:moveTo>
                    <a:lnTo>
                      <a:pt x="15856" y="17593"/>
                    </a:lnTo>
                    <a:lnTo>
                      <a:pt x="16102" y="18375"/>
                    </a:lnTo>
                    <a:lnTo>
                      <a:pt x="16249" y="18717"/>
                    </a:lnTo>
                    <a:lnTo>
                      <a:pt x="16396" y="19059"/>
                    </a:lnTo>
                    <a:lnTo>
                      <a:pt x="16495" y="19450"/>
                    </a:lnTo>
                    <a:lnTo>
                      <a:pt x="16544" y="19694"/>
                    </a:lnTo>
                    <a:lnTo>
                      <a:pt x="16495" y="19890"/>
                    </a:lnTo>
                    <a:lnTo>
                      <a:pt x="16445" y="20036"/>
                    </a:lnTo>
                    <a:lnTo>
                      <a:pt x="16298" y="20232"/>
                    </a:lnTo>
                    <a:lnTo>
                      <a:pt x="16200" y="20329"/>
                    </a:lnTo>
                    <a:lnTo>
                      <a:pt x="15905" y="20525"/>
                    </a:lnTo>
                    <a:lnTo>
                      <a:pt x="15611" y="20671"/>
                    </a:lnTo>
                    <a:lnTo>
                      <a:pt x="15267" y="20769"/>
                    </a:lnTo>
                    <a:lnTo>
                      <a:pt x="14973" y="20867"/>
                    </a:lnTo>
                    <a:lnTo>
                      <a:pt x="14875" y="20965"/>
                    </a:lnTo>
                    <a:lnTo>
                      <a:pt x="14776" y="21062"/>
                    </a:lnTo>
                    <a:lnTo>
                      <a:pt x="14727" y="21160"/>
                    </a:lnTo>
                    <a:lnTo>
                      <a:pt x="14727" y="21307"/>
                    </a:lnTo>
                    <a:lnTo>
                      <a:pt x="14727" y="21405"/>
                    </a:lnTo>
                    <a:lnTo>
                      <a:pt x="14776" y="21453"/>
                    </a:lnTo>
                    <a:lnTo>
                      <a:pt x="14875" y="21551"/>
                    </a:lnTo>
                    <a:lnTo>
                      <a:pt x="14924" y="21551"/>
                    </a:lnTo>
                    <a:lnTo>
                      <a:pt x="15169" y="21600"/>
                    </a:lnTo>
                    <a:lnTo>
                      <a:pt x="15365" y="21600"/>
                    </a:lnTo>
                    <a:lnTo>
                      <a:pt x="15955" y="21600"/>
                    </a:lnTo>
                    <a:lnTo>
                      <a:pt x="16544" y="21502"/>
                    </a:lnTo>
                    <a:lnTo>
                      <a:pt x="17084" y="21453"/>
                    </a:lnTo>
                    <a:lnTo>
                      <a:pt x="17624" y="21405"/>
                    </a:lnTo>
                    <a:lnTo>
                      <a:pt x="18556" y="21453"/>
                    </a:lnTo>
                    <a:lnTo>
                      <a:pt x="19440" y="21502"/>
                    </a:lnTo>
                    <a:lnTo>
                      <a:pt x="20324" y="21600"/>
                    </a:lnTo>
                    <a:lnTo>
                      <a:pt x="21256" y="21600"/>
                    </a:lnTo>
                    <a:lnTo>
                      <a:pt x="21355" y="21600"/>
                    </a:lnTo>
                    <a:lnTo>
                      <a:pt x="21453" y="21551"/>
                    </a:lnTo>
                    <a:lnTo>
                      <a:pt x="21551" y="21453"/>
                    </a:lnTo>
                    <a:lnTo>
                      <a:pt x="21600" y="21307"/>
                    </a:lnTo>
                    <a:lnTo>
                      <a:pt x="21551" y="21209"/>
                    </a:lnTo>
                    <a:lnTo>
                      <a:pt x="21502" y="21062"/>
                    </a:lnTo>
                    <a:lnTo>
                      <a:pt x="21453" y="20965"/>
                    </a:lnTo>
                    <a:lnTo>
                      <a:pt x="21305" y="20916"/>
                    </a:lnTo>
                    <a:lnTo>
                      <a:pt x="21060" y="20867"/>
                    </a:lnTo>
                    <a:lnTo>
                      <a:pt x="20618" y="20769"/>
                    </a:lnTo>
                    <a:lnTo>
                      <a:pt x="20275" y="20671"/>
                    </a:lnTo>
                    <a:lnTo>
                      <a:pt x="19833" y="20525"/>
                    </a:lnTo>
                    <a:lnTo>
                      <a:pt x="19636" y="20427"/>
                    </a:lnTo>
                    <a:lnTo>
                      <a:pt x="19440" y="20281"/>
                    </a:lnTo>
                    <a:lnTo>
                      <a:pt x="19293" y="20036"/>
                    </a:lnTo>
                    <a:lnTo>
                      <a:pt x="19096" y="19792"/>
                    </a:lnTo>
                    <a:lnTo>
                      <a:pt x="18655" y="19010"/>
                    </a:lnTo>
                    <a:lnTo>
                      <a:pt x="18311" y="18130"/>
                    </a:lnTo>
                    <a:lnTo>
                      <a:pt x="17967" y="17300"/>
                    </a:lnTo>
                    <a:lnTo>
                      <a:pt x="17624" y="16420"/>
                    </a:lnTo>
                    <a:lnTo>
                      <a:pt x="11782" y="1124"/>
                    </a:lnTo>
                    <a:lnTo>
                      <a:pt x="11635" y="880"/>
                    </a:lnTo>
                    <a:lnTo>
                      <a:pt x="11487" y="489"/>
                    </a:lnTo>
                    <a:lnTo>
                      <a:pt x="11389" y="293"/>
                    </a:lnTo>
                    <a:lnTo>
                      <a:pt x="11291" y="147"/>
                    </a:lnTo>
                    <a:lnTo>
                      <a:pt x="11193" y="49"/>
                    </a:lnTo>
                    <a:lnTo>
                      <a:pt x="11095" y="0"/>
                    </a:lnTo>
                    <a:lnTo>
                      <a:pt x="10947" y="49"/>
                    </a:lnTo>
                    <a:lnTo>
                      <a:pt x="10849" y="147"/>
                    </a:lnTo>
                    <a:lnTo>
                      <a:pt x="10653" y="391"/>
                    </a:lnTo>
                    <a:lnTo>
                      <a:pt x="10505" y="782"/>
                    </a:lnTo>
                    <a:lnTo>
                      <a:pt x="9965" y="2052"/>
                    </a:lnTo>
                    <a:lnTo>
                      <a:pt x="8935" y="4252"/>
                    </a:lnTo>
                    <a:lnTo>
                      <a:pt x="2111" y="19499"/>
                    </a:lnTo>
                    <a:lnTo>
                      <a:pt x="1964" y="19743"/>
                    </a:lnTo>
                    <a:lnTo>
                      <a:pt x="1816" y="19987"/>
                    </a:lnTo>
                    <a:lnTo>
                      <a:pt x="1669" y="20232"/>
                    </a:lnTo>
                    <a:lnTo>
                      <a:pt x="1473" y="20378"/>
                    </a:lnTo>
                    <a:lnTo>
                      <a:pt x="1129" y="20623"/>
                    </a:lnTo>
                    <a:lnTo>
                      <a:pt x="785" y="20769"/>
                    </a:lnTo>
                    <a:lnTo>
                      <a:pt x="442" y="20867"/>
                    </a:lnTo>
                    <a:lnTo>
                      <a:pt x="196" y="20916"/>
                    </a:lnTo>
                    <a:lnTo>
                      <a:pt x="98" y="20965"/>
                    </a:lnTo>
                    <a:lnTo>
                      <a:pt x="49" y="21062"/>
                    </a:lnTo>
                    <a:lnTo>
                      <a:pt x="0" y="21209"/>
                    </a:lnTo>
                    <a:lnTo>
                      <a:pt x="0" y="21307"/>
                    </a:lnTo>
                    <a:lnTo>
                      <a:pt x="0" y="21405"/>
                    </a:lnTo>
                    <a:lnTo>
                      <a:pt x="49" y="21502"/>
                    </a:lnTo>
                    <a:lnTo>
                      <a:pt x="147" y="21600"/>
                    </a:lnTo>
                    <a:lnTo>
                      <a:pt x="196" y="21600"/>
                    </a:lnTo>
                    <a:lnTo>
                      <a:pt x="835" y="21600"/>
                    </a:lnTo>
                    <a:lnTo>
                      <a:pt x="1375" y="21502"/>
                    </a:lnTo>
                    <a:lnTo>
                      <a:pt x="2013" y="21453"/>
                    </a:lnTo>
                    <a:lnTo>
                      <a:pt x="2602" y="21405"/>
                    </a:lnTo>
                    <a:lnTo>
                      <a:pt x="3191" y="21453"/>
                    </a:lnTo>
                    <a:lnTo>
                      <a:pt x="3780" y="21502"/>
                    </a:lnTo>
                    <a:lnTo>
                      <a:pt x="4369" y="21600"/>
                    </a:lnTo>
                    <a:lnTo>
                      <a:pt x="4958" y="21600"/>
                    </a:lnTo>
                    <a:lnTo>
                      <a:pt x="5253" y="21600"/>
                    </a:lnTo>
                    <a:lnTo>
                      <a:pt x="5498" y="21551"/>
                    </a:lnTo>
                    <a:lnTo>
                      <a:pt x="5596" y="21502"/>
                    </a:lnTo>
                    <a:lnTo>
                      <a:pt x="5695" y="21453"/>
                    </a:lnTo>
                    <a:lnTo>
                      <a:pt x="5744" y="21307"/>
                    </a:lnTo>
                    <a:lnTo>
                      <a:pt x="5744" y="21209"/>
                    </a:lnTo>
                    <a:lnTo>
                      <a:pt x="5744" y="21014"/>
                    </a:lnTo>
                    <a:lnTo>
                      <a:pt x="5695" y="20916"/>
                    </a:lnTo>
                    <a:lnTo>
                      <a:pt x="5596" y="20867"/>
                    </a:lnTo>
                    <a:lnTo>
                      <a:pt x="5449" y="20818"/>
                    </a:lnTo>
                    <a:lnTo>
                      <a:pt x="5105" y="20720"/>
                    </a:lnTo>
                    <a:lnTo>
                      <a:pt x="4762" y="20671"/>
                    </a:lnTo>
                    <a:lnTo>
                      <a:pt x="4565" y="20623"/>
                    </a:lnTo>
                    <a:lnTo>
                      <a:pt x="4369" y="20525"/>
                    </a:lnTo>
                    <a:lnTo>
                      <a:pt x="4173" y="20427"/>
                    </a:lnTo>
                    <a:lnTo>
                      <a:pt x="4025" y="20281"/>
                    </a:lnTo>
                    <a:lnTo>
                      <a:pt x="3927" y="20036"/>
                    </a:lnTo>
                    <a:lnTo>
                      <a:pt x="3829" y="19792"/>
                    </a:lnTo>
                    <a:lnTo>
                      <a:pt x="3731" y="19499"/>
                    </a:lnTo>
                    <a:lnTo>
                      <a:pt x="3731" y="19108"/>
                    </a:lnTo>
                    <a:lnTo>
                      <a:pt x="3780" y="18619"/>
                    </a:lnTo>
                    <a:lnTo>
                      <a:pt x="3927" y="18130"/>
                    </a:lnTo>
                    <a:lnTo>
                      <a:pt x="5744" y="13976"/>
                    </a:lnTo>
                    <a:lnTo>
                      <a:pt x="5842" y="13781"/>
                    </a:lnTo>
                    <a:lnTo>
                      <a:pt x="5989" y="13537"/>
                    </a:lnTo>
                    <a:lnTo>
                      <a:pt x="6185" y="13439"/>
                    </a:lnTo>
                    <a:lnTo>
                      <a:pt x="6333" y="13341"/>
                    </a:lnTo>
                    <a:lnTo>
                      <a:pt x="6676" y="13292"/>
                    </a:lnTo>
                    <a:lnTo>
                      <a:pt x="7118" y="13292"/>
                    </a:lnTo>
                    <a:lnTo>
                      <a:pt x="13304" y="13292"/>
                    </a:lnTo>
                    <a:lnTo>
                      <a:pt x="13647" y="13292"/>
                    </a:lnTo>
                    <a:lnTo>
                      <a:pt x="13893" y="13341"/>
                    </a:lnTo>
                    <a:lnTo>
                      <a:pt x="14089" y="13439"/>
                    </a:lnTo>
                    <a:lnTo>
                      <a:pt x="14236" y="13586"/>
                    </a:lnTo>
                    <a:lnTo>
                      <a:pt x="14433" y="13976"/>
                    </a:lnTo>
                    <a:lnTo>
                      <a:pt x="14727" y="14416"/>
                    </a:lnTo>
                    <a:lnTo>
                      <a:pt x="15611" y="16909"/>
                    </a:lnTo>
                    <a:close/>
                    <a:moveTo>
                      <a:pt x="15611" y="16909"/>
                    </a:moveTo>
                  </a:path>
                </a:pathLst>
              </a:custGeom>
              <a:solidFill>
                <a:srgbClr val="055D44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6" name="AutoShape 81"/>
              <p:cNvSpPr>
                <a:spLocks/>
              </p:cNvSpPr>
              <p:nvPr/>
            </p:nvSpPr>
            <p:spPr bwMode="auto">
              <a:xfrm>
                <a:off x="1747" y="405"/>
                <a:ext cx="56" cy="68"/>
              </a:xfrm>
              <a:custGeom>
                <a:avLst/>
                <a:gdLst>
                  <a:gd name="T0" fmla="*/ 10800 w 21600"/>
                  <a:gd name="T1" fmla="*/ 10800 h 21600"/>
                </a:gdLst>
                <a:ahLst/>
                <a:cxnLst>
                  <a:cxn ang="0">
                    <a:pos x="T0" y="T1"/>
                  </a:cxn>
                </a:cxnLst>
                <a:rect l="0" t="0" r="r" b="b"/>
                <a:pathLst>
                  <a:path w="21600" h="21600">
                    <a:moveTo>
                      <a:pt x="5514" y="2055"/>
                    </a:moveTo>
                    <a:lnTo>
                      <a:pt x="5514" y="1704"/>
                    </a:lnTo>
                    <a:lnTo>
                      <a:pt x="5627" y="1453"/>
                    </a:lnTo>
                    <a:lnTo>
                      <a:pt x="5741" y="1253"/>
                    </a:lnTo>
                    <a:lnTo>
                      <a:pt x="6025" y="1052"/>
                    </a:lnTo>
                    <a:lnTo>
                      <a:pt x="6253" y="1002"/>
                    </a:lnTo>
                    <a:lnTo>
                      <a:pt x="6537" y="952"/>
                    </a:lnTo>
                    <a:lnTo>
                      <a:pt x="6935" y="952"/>
                    </a:lnTo>
                    <a:lnTo>
                      <a:pt x="7333" y="952"/>
                    </a:lnTo>
                    <a:lnTo>
                      <a:pt x="8015" y="952"/>
                    </a:lnTo>
                    <a:lnTo>
                      <a:pt x="8583" y="1002"/>
                    </a:lnTo>
                    <a:lnTo>
                      <a:pt x="9152" y="1052"/>
                    </a:lnTo>
                    <a:lnTo>
                      <a:pt x="9720" y="1203"/>
                    </a:lnTo>
                    <a:lnTo>
                      <a:pt x="10288" y="1353"/>
                    </a:lnTo>
                    <a:lnTo>
                      <a:pt x="10800" y="1554"/>
                    </a:lnTo>
                    <a:lnTo>
                      <a:pt x="11368" y="1754"/>
                    </a:lnTo>
                    <a:lnTo>
                      <a:pt x="11766" y="2005"/>
                    </a:lnTo>
                    <a:lnTo>
                      <a:pt x="12164" y="2355"/>
                    </a:lnTo>
                    <a:lnTo>
                      <a:pt x="12619" y="2706"/>
                    </a:lnTo>
                    <a:lnTo>
                      <a:pt x="12903" y="3157"/>
                    </a:lnTo>
                    <a:lnTo>
                      <a:pt x="13187" y="3558"/>
                    </a:lnTo>
                    <a:lnTo>
                      <a:pt x="13472" y="4110"/>
                    </a:lnTo>
                    <a:lnTo>
                      <a:pt x="13642" y="4611"/>
                    </a:lnTo>
                    <a:lnTo>
                      <a:pt x="13756" y="5262"/>
                    </a:lnTo>
                    <a:lnTo>
                      <a:pt x="13756" y="5864"/>
                    </a:lnTo>
                    <a:lnTo>
                      <a:pt x="13756" y="6565"/>
                    </a:lnTo>
                    <a:lnTo>
                      <a:pt x="13642" y="7217"/>
                    </a:lnTo>
                    <a:lnTo>
                      <a:pt x="13472" y="7718"/>
                    </a:lnTo>
                    <a:lnTo>
                      <a:pt x="13187" y="8219"/>
                    </a:lnTo>
                    <a:lnTo>
                      <a:pt x="12960" y="8620"/>
                    </a:lnTo>
                    <a:lnTo>
                      <a:pt x="12676" y="8971"/>
                    </a:lnTo>
                    <a:lnTo>
                      <a:pt x="12335" y="9271"/>
                    </a:lnTo>
                    <a:lnTo>
                      <a:pt x="11937" y="9522"/>
                    </a:lnTo>
                    <a:lnTo>
                      <a:pt x="11596" y="9773"/>
                    </a:lnTo>
                    <a:lnTo>
                      <a:pt x="11255" y="9923"/>
                    </a:lnTo>
                    <a:lnTo>
                      <a:pt x="10800" y="10073"/>
                    </a:lnTo>
                    <a:lnTo>
                      <a:pt x="10459" y="10174"/>
                    </a:lnTo>
                    <a:lnTo>
                      <a:pt x="9720" y="10274"/>
                    </a:lnTo>
                    <a:lnTo>
                      <a:pt x="9208" y="10274"/>
                    </a:lnTo>
                    <a:lnTo>
                      <a:pt x="7901" y="10324"/>
                    </a:lnTo>
                    <a:lnTo>
                      <a:pt x="6764" y="10274"/>
                    </a:lnTo>
                    <a:lnTo>
                      <a:pt x="6253" y="10224"/>
                    </a:lnTo>
                    <a:lnTo>
                      <a:pt x="5912" y="10174"/>
                    </a:lnTo>
                    <a:lnTo>
                      <a:pt x="5684" y="10123"/>
                    </a:lnTo>
                    <a:lnTo>
                      <a:pt x="5571" y="10023"/>
                    </a:lnTo>
                    <a:lnTo>
                      <a:pt x="5514" y="9973"/>
                    </a:lnTo>
                    <a:lnTo>
                      <a:pt x="5514" y="9873"/>
                    </a:lnTo>
                    <a:lnTo>
                      <a:pt x="5514" y="2055"/>
                    </a:lnTo>
                    <a:close/>
                    <a:moveTo>
                      <a:pt x="12051" y="10524"/>
                    </a:moveTo>
                    <a:lnTo>
                      <a:pt x="12505" y="10374"/>
                    </a:lnTo>
                    <a:lnTo>
                      <a:pt x="12903" y="10174"/>
                    </a:lnTo>
                    <a:lnTo>
                      <a:pt x="13301" y="9973"/>
                    </a:lnTo>
                    <a:lnTo>
                      <a:pt x="13699" y="9723"/>
                    </a:lnTo>
                    <a:lnTo>
                      <a:pt x="14097" y="9422"/>
                    </a:lnTo>
                    <a:lnTo>
                      <a:pt x="14381" y="9121"/>
                    </a:lnTo>
                    <a:lnTo>
                      <a:pt x="14779" y="8820"/>
                    </a:lnTo>
                    <a:lnTo>
                      <a:pt x="15063" y="8470"/>
                    </a:lnTo>
                    <a:lnTo>
                      <a:pt x="15291" y="8119"/>
                    </a:lnTo>
                    <a:lnTo>
                      <a:pt x="15575" y="7718"/>
                    </a:lnTo>
                    <a:lnTo>
                      <a:pt x="15745" y="7367"/>
                    </a:lnTo>
                    <a:lnTo>
                      <a:pt x="15916" y="6966"/>
                    </a:lnTo>
                    <a:lnTo>
                      <a:pt x="16086" y="6515"/>
                    </a:lnTo>
                    <a:lnTo>
                      <a:pt x="16143" y="6114"/>
                    </a:lnTo>
                    <a:lnTo>
                      <a:pt x="16200" y="5663"/>
                    </a:lnTo>
                    <a:lnTo>
                      <a:pt x="16257" y="5212"/>
                    </a:lnTo>
                    <a:lnTo>
                      <a:pt x="16200" y="4661"/>
                    </a:lnTo>
                    <a:lnTo>
                      <a:pt x="16143" y="4210"/>
                    </a:lnTo>
                    <a:lnTo>
                      <a:pt x="16086" y="3709"/>
                    </a:lnTo>
                    <a:lnTo>
                      <a:pt x="15916" y="3308"/>
                    </a:lnTo>
                    <a:lnTo>
                      <a:pt x="15802" y="2907"/>
                    </a:lnTo>
                    <a:lnTo>
                      <a:pt x="15575" y="2556"/>
                    </a:lnTo>
                    <a:lnTo>
                      <a:pt x="15347" y="2255"/>
                    </a:lnTo>
                    <a:lnTo>
                      <a:pt x="15120" y="1904"/>
                    </a:lnTo>
                    <a:lnTo>
                      <a:pt x="14836" y="1654"/>
                    </a:lnTo>
                    <a:lnTo>
                      <a:pt x="14552" y="1403"/>
                    </a:lnTo>
                    <a:lnTo>
                      <a:pt x="14211" y="1203"/>
                    </a:lnTo>
                    <a:lnTo>
                      <a:pt x="13926" y="952"/>
                    </a:lnTo>
                    <a:lnTo>
                      <a:pt x="13187" y="652"/>
                    </a:lnTo>
                    <a:lnTo>
                      <a:pt x="12562" y="451"/>
                    </a:lnTo>
                    <a:lnTo>
                      <a:pt x="11823" y="251"/>
                    </a:lnTo>
                    <a:lnTo>
                      <a:pt x="11084" y="100"/>
                    </a:lnTo>
                    <a:lnTo>
                      <a:pt x="10459" y="50"/>
                    </a:lnTo>
                    <a:lnTo>
                      <a:pt x="9834" y="0"/>
                    </a:lnTo>
                    <a:lnTo>
                      <a:pt x="8867" y="0"/>
                    </a:lnTo>
                    <a:lnTo>
                      <a:pt x="8413" y="0"/>
                    </a:lnTo>
                    <a:lnTo>
                      <a:pt x="7105" y="50"/>
                    </a:lnTo>
                    <a:lnTo>
                      <a:pt x="5684" y="50"/>
                    </a:lnTo>
                    <a:lnTo>
                      <a:pt x="4206" y="100"/>
                    </a:lnTo>
                    <a:lnTo>
                      <a:pt x="2785" y="100"/>
                    </a:lnTo>
                    <a:lnTo>
                      <a:pt x="1876" y="100"/>
                    </a:lnTo>
                    <a:lnTo>
                      <a:pt x="1364" y="50"/>
                    </a:lnTo>
                    <a:lnTo>
                      <a:pt x="1023" y="50"/>
                    </a:lnTo>
                    <a:lnTo>
                      <a:pt x="682" y="0"/>
                    </a:lnTo>
                    <a:lnTo>
                      <a:pt x="398" y="50"/>
                    </a:lnTo>
                    <a:lnTo>
                      <a:pt x="171" y="100"/>
                    </a:lnTo>
                    <a:lnTo>
                      <a:pt x="57" y="251"/>
                    </a:lnTo>
                    <a:lnTo>
                      <a:pt x="0" y="401"/>
                    </a:lnTo>
                    <a:lnTo>
                      <a:pt x="57" y="551"/>
                    </a:lnTo>
                    <a:lnTo>
                      <a:pt x="114" y="652"/>
                    </a:lnTo>
                    <a:lnTo>
                      <a:pt x="284" y="752"/>
                    </a:lnTo>
                    <a:lnTo>
                      <a:pt x="512" y="802"/>
                    </a:lnTo>
                    <a:lnTo>
                      <a:pt x="909" y="902"/>
                    </a:lnTo>
                    <a:lnTo>
                      <a:pt x="1421" y="1002"/>
                    </a:lnTo>
                    <a:lnTo>
                      <a:pt x="1762" y="1052"/>
                    </a:lnTo>
                    <a:lnTo>
                      <a:pt x="1989" y="1203"/>
                    </a:lnTo>
                    <a:lnTo>
                      <a:pt x="2217" y="1353"/>
                    </a:lnTo>
                    <a:lnTo>
                      <a:pt x="2444" y="1554"/>
                    </a:lnTo>
                    <a:lnTo>
                      <a:pt x="2672" y="1804"/>
                    </a:lnTo>
                    <a:lnTo>
                      <a:pt x="2785" y="2155"/>
                    </a:lnTo>
                    <a:lnTo>
                      <a:pt x="2899" y="2556"/>
                    </a:lnTo>
                    <a:lnTo>
                      <a:pt x="2899" y="3007"/>
                    </a:lnTo>
                    <a:lnTo>
                      <a:pt x="2899" y="18643"/>
                    </a:lnTo>
                    <a:lnTo>
                      <a:pt x="2899" y="18994"/>
                    </a:lnTo>
                    <a:lnTo>
                      <a:pt x="2785" y="19395"/>
                    </a:lnTo>
                    <a:lnTo>
                      <a:pt x="2672" y="19645"/>
                    </a:lnTo>
                    <a:lnTo>
                      <a:pt x="2501" y="19896"/>
                    </a:lnTo>
                    <a:lnTo>
                      <a:pt x="2331" y="20046"/>
                    </a:lnTo>
                    <a:lnTo>
                      <a:pt x="2103" y="20297"/>
                    </a:lnTo>
                    <a:lnTo>
                      <a:pt x="1876" y="20397"/>
                    </a:lnTo>
                    <a:lnTo>
                      <a:pt x="1648" y="20497"/>
                    </a:lnTo>
                    <a:lnTo>
                      <a:pt x="1194" y="20698"/>
                    </a:lnTo>
                    <a:lnTo>
                      <a:pt x="796" y="20848"/>
                    </a:lnTo>
                    <a:lnTo>
                      <a:pt x="682" y="20898"/>
                    </a:lnTo>
                    <a:lnTo>
                      <a:pt x="512" y="20999"/>
                    </a:lnTo>
                    <a:lnTo>
                      <a:pt x="398" y="21149"/>
                    </a:lnTo>
                    <a:lnTo>
                      <a:pt x="398" y="21299"/>
                    </a:lnTo>
                    <a:lnTo>
                      <a:pt x="398" y="21400"/>
                    </a:lnTo>
                    <a:lnTo>
                      <a:pt x="512" y="21500"/>
                    </a:lnTo>
                    <a:lnTo>
                      <a:pt x="625" y="21600"/>
                    </a:lnTo>
                    <a:lnTo>
                      <a:pt x="796" y="21600"/>
                    </a:lnTo>
                    <a:lnTo>
                      <a:pt x="1762" y="21600"/>
                    </a:lnTo>
                    <a:lnTo>
                      <a:pt x="2728" y="21500"/>
                    </a:lnTo>
                    <a:lnTo>
                      <a:pt x="3638" y="21450"/>
                    </a:lnTo>
                    <a:lnTo>
                      <a:pt x="4604" y="21400"/>
                    </a:lnTo>
                    <a:lnTo>
                      <a:pt x="6309" y="21450"/>
                    </a:lnTo>
                    <a:lnTo>
                      <a:pt x="7446" y="21500"/>
                    </a:lnTo>
                    <a:lnTo>
                      <a:pt x="8128" y="21600"/>
                    </a:lnTo>
                    <a:lnTo>
                      <a:pt x="8413" y="21600"/>
                    </a:lnTo>
                    <a:lnTo>
                      <a:pt x="8583" y="21600"/>
                    </a:lnTo>
                    <a:lnTo>
                      <a:pt x="8754" y="21550"/>
                    </a:lnTo>
                    <a:lnTo>
                      <a:pt x="8867" y="21450"/>
                    </a:lnTo>
                    <a:lnTo>
                      <a:pt x="8924" y="21299"/>
                    </a:lnTo>
                    <a:lnTo>
                      <a:pt x="8867" y="21049"/>
                    </a:lnTo>
                    <a:lnTo>
                      <a:pt x="8754" y="20948"/>
                    </a:lnTo>
                    <a:lnTo>
                      <a:pt x="8583" y="20848"/>
                    </a:lnTo>
                    <a:lnTo>
                      <a:pt x="8413" y="20798"/>
                    </a:lnTo>
                    <a:lnTo>
                      <a:pt x="7844" y="20648"/>
                    </a:lnTo>
                    <a:lnTo>
                      <a:pt x="7219" y="20548"/>
                    </a:lnTo>
                    <a:lnTo>
                      <a:pt x="6935" y="20447"/>
                    </a:lnTo>
                    <a:lnTo>
                      <a:pt x="6594" y="20347"/>
                    </a:lnTo>
                    <a:lnTo>
                      <a:pt x="6309" y="20197"/>
                    </a:lnTo>
                    <a:lnTo>
                      <a:pt x="6082" y="19996"/>
                    </a:lnTo>
                    <a:lnTo>
                      <a:pt x="5798" y="19746"/>
                    </a:lnTo>
                    <a:lnTo>
                      <a:pt x="5627" y="19445"/>
                    </a:lnTo>
                    <a:lnTo>
                      <a:pt x="5514" y="19044"/>
                    </a:lnTo>
                    <a:lnTo>
                      <a:pt x="5514" y="18643"/>
                    </a:lnTo>
                    <a:lnTo>
                      <a:pt x="5514" y="12128"/>
                    </a:lnTo>
                    <a:lnTo>
                      <a:pt x="5457" y="11928"/>
                    </a:lnTo>
                    <a:lnTo>
                      <a:pt x="5514" y="11677"/>
                    </a:lnTo>
                    <a:lnTo>
                      <a:pt x="5627" y="11527"/>
                    </a:lnTo>
                    <a:lnTo>
                      <a:pt x="5741" y="11426"/>
                    </a:lnTo>
                    <a:lnTo>
                      <a:pt x="6082" y="11376"/>
                    </a:lnTo>
                    <a:lnTo>
                      <a:pt x="6423" y="11326"/>
                    </a:lnTo>
                    <a:lnTo>
                      <a:pt x="7617" y="11326"/>
                    </a:lnTo>
                    <a:lnTo>
                      <a:pt x="8469" y="11326"/>
                    </a:lnTo>
                    <a:lnTo>
                      <a:pt x="9152" y="11376"/>
                    </a:lnTo>
                    <a:lnTo>
                      <a:pt x="9549" y="11477"/>
                    </a:lnTo>
                    <a:lnTo>
                      <a:pt x="9834" y="11727"/>
                    </a:lnTo>
                    <a:lnTo>
                      <a:pt x="10061" y="11978"/>
                    </a:lnTo>
                    <a:lnTo>
                      <a:pt x="10402" y="12379"/>
                    </a:lnTo>
                    <a:lnTo>
                      <a:pt x="10743" y="12980"/>
                    </a:lnTo>
                    <a:lnTo>
                      <a:pt x="14381" y="18292"/>
                    </a:lnTo>
                    <a:lnTo>
                      <a:pt x="14893" y="18894"/>
                    </a:lnTo>
                    <a:lnTo>
                      <a:pt x="15404" y="19545"/>
                    </a:lnTo>
                    <a:lnTo>
                      <a:pt x="15973" y="20046"/>
                    </a:lnTo>
                    <a:lnTo>
                      <a:pt x="16484" y="20598"/>
                    </a:lnTo>
                    <a:lnTo>
                      <a:pt x="16825" y="20798"/>
                    </a:lnTo>
                    <a:lnTo>
                      <a:pt x="17109" y="20999"/>
                    </a:lnTo>
                    <a:lnTo>
                      <a:pt x="17451" y="21199"/>
                    </a:lnTo>
                    <a:lnTo>
                      <a:pt x="17848" y="21349"/>
                    </a:lnTo>
                    <a:lnTo>
                      <a:pt x="18189" y="21450"/>
                    </a:lnTo>
                    <a:lnTo>
                      <a:pt x="18531" y="21550"/>
                    </a:lnTo>
                    <a:lnTo>
                      <a:pt x="18985" y="21600"/>
                    </a:lnTo>
                    <a:lnTo>
                      <a:pt x="19383" y="21600"/>
                    </a:lnTo>
                    <a:lnTo>
                      <a:pt x="19952" y="21600"/>
                    </a:lnTo>
                    <a:lnTo>
                      <a:pt x="20634" y="21550"/>
                    </a:lnTo>
                    <a:lnTo>
                      <a:pt x="21032" y="21500"/>
                    </a:lnTo>
                    <a:lnTo>
                      <a:pt x="21316" y="21450"/>
                    </a:lnTo>
                    <a:lnTo>
                      <a:pt x="21429" y="21400"/>
                    </a:lnTo>
                    <a:lnTo>
                      <a:pt x="21543" y="21299"/>
                    </a:lnTo>
                    <a:lnTo>
                      <a:pt x="21600" y="21249"/>
                    </a:lnTo>
                    <a:lnTo>
                      <a:pt x="21600" y="21199"/>
                    </a:lnTo>
                    <a:lnTo>
                      <a:pt x="21600" y="20999"/>
                    </a:lnTo>
                    <a:lnTo>
                      <a:pt x="21543" y="20948"/>
                    </a:lnTo>
                    <a:lnTo>
                      <a:pt x="21429" y="20898"/>
                    </a:lnTo>
                    <a:lnTo>
                      <a:pt x="21316" y="20848"/>
                    </a:lnTo>
                    <a:lnTo>
                      <a:pt x="20975" y="20798"/>
                    </a:lnTo>
                    <a:lnTo>
                      <a:pt x="20463" y="20698"/>
                    </a:lnTo>
                    <a:lnTo>
                      <a:pt x="20179" y="20598"/>
                    </a:lnTo>
                    <a:lnTo>
                      <a:pt x="19895" y="20497"/>
                    </a:lnTo>
                    <a:lnTo>
                      <a:pt x="19554" y="20297"/>
                    </a:lnTo>
                    <a:lnTo>
                      <a:pt x="19213" y="19996"/>
                    </a:lnTo>
                    <a:lnTo>
                      <a:pt x="18815" y="19696"/>
                    </a:lnTo>
                    <a:lnTo>
                      <a:pt x="18417" y="19345"/>
                    </a:lnTo>
                    <a:lnTo>
                      <a:pt x="18019" y="18844"/>
                    </a:lnTo>
                    <a:lnTo>
                      <a:pt x="17564" y="18292"/>
                    </a:lnTo>
                    <a:lnTo>
                      <a:pt x="12051" y="10524"/>
                    </a:lnTo>
                    <a:close/>
                    <a:moveTo>
                      <a:pt x="12051" y="10524"/>
                    </a:moveTo>
                  </a:path>
                </a:pathLst>
              </a:custGeom>
              <a:solidFill>
                <a:srgbClr val="055D44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7" name="Freeform 82"/>
              <p:cNvSpPr>
                <a:spLocks/>
              </p:cNvSpPr>
              <p:nvPr/>
            </p:nvSpPr>
            <p:spPr bwMode="auto">
              <a:xfrm>
                <a:off x="1808" y="405"/>
                <a:ext cx="21" cy="68"/>
              </a:xfrm>
              <a:custGeom>
                <a:avLst/>
                <a:gdLst/>
                <a:ahLst/>
                <a:cxnLst>
                  <a:cxn ang="0">
                    <a:pos x="6750" y="2205"/>
                  </a:cxn>
                  <a:cxn ang="0">
                    <a:pos x="6150" y="1604"/>
                  </a:cxn>
                  <a:cxn ang="0">
                    <a:pos x="5250" y="1203"/>
                  </a:cxn>
                  <a:cxn ang="0">
                    <a:pos x="3900" y="952"/>
                  </a:cxn>
                  <a:cxn ang="0">
                    <a:pos x="1950" y="752"/>
                  </a:cxn>
                  <a:cxn ang="0">
                    <a:pos x="600" y="601"/>
                  </a:cxn>
                  <a:cxn ang="0">
                    <a:pos x="0" y="501"/>
                  </a:cxn>
                  <a:cxn ang="0">
                    <a:pos x="0" y="150"/>
                  </a:cxn>
                  <a:cxn ang="0">
                    <a:pos x="150" y="0"/>
                  </a:cxn>
                  <a:cxn ang="0">
                    <a:pos x="3150" y="50"/>
                  </a:cxn>
                  <a:cxn ang="0">
                    <a:pos x="7950" y="100"/>
                  </a:cxn>
                  <a:cxn ang="0">
                    <a:pos x="12300" y="100"/>
                  </a:cxn>
                  <a:cxn ang="0">
                    <a:pos x="16500" y="50"/>
                  </a:cxn>
                  <a:cxn ang="0">
                    <a:pos x="19350" y="0"/>
                  </a:cxn>
                  <a:cxn ang="0">
                    <a:pos x="19950" y="100"/>
                  </a:cxn>
                  <a:cxn ang="0">
                    <a:pos x="19950" y="401"/>
                  </a:cxn>
                  <a:cxn ang="0">
                    <a:pos x="19500" y="601"/>
                  </a:cxn>
                  <a:cxn ang="0">
                    <a:pos x="18000" y="752"/>
                  </a:cxn>
                  <a:cxn ang="0">
                    <a:pos x="16200" y="952"/>
                  </a:cxn>
                  <a:cxn ang="0">
                    <a:pos x="15150" y="1253"/>
                  </a:cxn>
                  <a:cxn ang="0">
                    <a:pos x="14250" y="1604"/>
                  </a:cxn>
                  <a:cxn ang="0">
                    <a:pos x="13800" y="2205"/>
                  </a:cxn>
                  <a:cxn ang="0">
                    <a:pos x="13800" y="18944"/>
                  </a:cxn>
                  <a:cxn ang="0">
                    <a:pos x="14100" y="19595"/>
                  </a:cxn>
                  <a:cxn ang="0">
                    <a:pos x="15000" y="20046"/>
                  </a:cxn>
                  <a:cxn ang="0">
                    <a:pos x="16200" y="20397"/>
                  </a:cxn>
                  <a:cxn ang="0">
                    <a:pos x="17700" y="20548"/>
                  </a:cxn>
                  <a:cxn ang="0">
                    <a:pos x="20400" y="20798"/>
                  </a:cxn>
                  <a:cxn ang="0">
                    <a:pos x="21300" y="20948"/>
                  </a:cxn>
                  <a:cxn ang="0">
                    <a:pos x="21600" y="21299"/>
                  </a:cxn>
                  <a:cxn ang="0">
                    <a:pos x="21300" y="21550"/>
                  </a:cxn>
                  <a:cxn ang="0">
                    <a:pos x="19950" y="21600"/>
                  </a:cxn>
                  <a:cxn ang="0">
                    <a:pos x="15750" y="21500"/>
                  </a:cxn>
                  <a:cxn ang="0">
                    <a:pos x="10200" y="21400"/>
                  </a:cxn>
                  <a:cxn ang="0">
                    <a:pos x="4500" y="21500"/>
                  </a:cxn>
                  <a:cxn ang="0">
                    <a:pos x="1950" y="21600"/>
                  </a:cxn>
                  <a:cxn ang="0">
                    <a:pos x="300" y="21500"/>
                  </a:cxn>
                  <a:cxn ang="0">
                    <a:pos x="0" y="21199"/>
                  </a:cxn>
                  <a:cxn ang="0">
                    <a:pos x="150" y="20848"/>
                  </a:cxn>
                  <a:cxn ang="0">
                    <a:pos x="900" y="20748"/>
                  </a:cxn>
                  <a:cxn ang="0">
                    <a:pos x="3300" y="20497"/>
                  </a:cxn>
                  <a:cxn ang="0">
                    <a:pos x="4500" y="20297"/>
                  </a:cxn>
                  <a:cxn ang="0">
                    <a:pos x="5700" y="19846"/>
                  </a:cxn>
                  <a:cxn ang="0">
                    <a:pos x="6450" y="19245"/>
                  </a:cxn>
                  <a:cxn ang="0">
                    <a:pos x="6750" y="18292"/>
                  </a:cxn>
                  <a:cxn ang="0">
                    <a:pos x="6750" y="2556"/>
                  </a:cxn>
                </a:cxnLst>
                <a:rect l="0" t="0" r="r" b="b"/>
                <a:pathLst>
                  <a:path w="21600" h="21600">
                    <a:moveTo>
                      <a:pt x="6750" y="2556"/>
                    </a:moveTo>
                    <a:lnTo>
                      <a:pt x="6750" y="2205"/>
                    </a:lnTo>
                    <a:lnTo>
                      <a:pt x="6450" y="1854"/>
                    </a:lnTo>
                    <a:lnTo>
                      <a:pt x="6150" y="1604"/>
                    </a:lnTo>
                    <a:lnTo>
                      <a:pt x="5700" y="1403"/>
                    </a:lnTo>
                    <a:lnTo>
                      <a:pt x="5250" y="1203"/>
                    </a:lnTo>
                    <a:lnTo>
                      <a:pt x="4500" y="1052"/>
                    </a:lnTo>
                    <a:lnTo>
                      <a:pt x="3900" y="952"/>
                    </a:lnTo>
                    <a:lnTo>
                      <a:pt x="3300" y="852"/>
                    </a:lnTo>
                    <a:lnTo>
                      <a:pt x="1950" y="752"/>
                    </a:lnTo>
                    <a:lnTo>
                      <a:pt x="900" y="652"/>
                    </a:lnTo>
                    <a:lnTo>
                      <a:pt x="600" y="601"/>
                    </a:lnTo>
                    <a:lnTo>
                      <a:pt x="150" y="551"/>
                    </a:lnTo>
                    <a:lnTo>
                      <a:pt x="0" y="501"/>
                    </a:lnTo>
                    <a:lnTo>
                      <a:pt x="0" y="401"/>
                    </a:lnTo>
                    <a:lnTo>
                      <a:pt x="0" y="150"/>
                    </a:lnTo>
                    <a:lnTo>
                      <a:pt x="0" y="50"/>
                    </a:lnTo>
                    <a:lnTo>
                      <a:pt x="150" y="0"/>
                    </a:lnTo>
                    <a:lnTo>
                      <a:pt x="600" y="0"/>
                    </a:lnTo>
                    <a:lnTo>
                      <a:pt x="3150" y="50"/>
                    </a:lnTo>
                    <a:lnTo>
                      <a:pt x="5550" y="50"/>
                    </a:lnTo>
                    <a:lnTo>
                      <a:pt x="7950" y="100"/>
                    </a:lnTo>
                    <a:lnTo>
                      <a:pt x="10200" y="100"/>
                    </a:lnTo>
                    <a:lnTo>
                      <a:pt x="12300" y="100"/>
                    </a:lnTo>
                    <a:lnTo>
                      <a:pt x="14400" y="50"/>
                    </a:lnTo>
                    <a:lnTo>
                      <a:pt x="16500" y="50"/>
                    </a:lnTo>
                    <a:lnTo>
                      <a:pt x="18450" y="0"/>
                    </a:lnTo>
                    <a:lnTo>
                      <a:pt x="19350" y="0"/>
                    </a:lnTo>
                    <a:lnTo>
                      <a:pt x="19800" y="50"/>
                    </a:lnTo>
                    <a:lnTo>
                      <a:pt x="19950" y="100"/>
                    </a:lnTo>
                    <a:lnTo>
                      <a:pt x="19950" y="301"/>
                    </a:lnTo>
                    <a:lnTo>
                      <a:pt x="19950" y="401"/>
                    </a:lnTo>
                    <a:lnTo>
                      <a:pt x="19650" y="501"/>
                    </a:lnTo>
                    <a:lnTo>
                      <a:pt x="19500" y="601"/>
                    </a:lnTo>
                    <a:lnTo>
                      <a:pt x="18900" y="652"/>
                    </a:lnTo>
                    <a:lnTo>
                      <a:pt x="18000" y="752"/>
                    </a:lnTo>
                    <a:lnTo>
                      <a:pt x="16950" y="902"/>
                    </a:lnTo>
                    <a:lnTo>
                      <a:pt x="16200" y="952"/>
                    </a:lnTo>
                    <a:lnTo>
                      <a:pt x="15600" y="1052"/>
                    </a:lnTo>
                    <a:lnTo>
                      <a:pt x="15150" y="1253"/>
                    </a:lnTo>
                    <a:lnTo>
                      <a:pt x="14700" y="1403"/>
                    </a:lnTo>
                    <a:lnTo>
                      <a:pt x="14250" y="1604"/>
                    </a:lnTo>
                    <a:lnTo>
                      <a:pt x="14100" y="1854"/>
                    </a:lnTo>
                    <a:lnTo>
                      <a:pt x="13800" y="2205"/>
                    </a:lnTo>
                    <a:lnTo>
                      <a:pt x="13800" y="2556"/>
                    </a:lnTo>
                    <a:lnTo>
                      <a:pt x="13800" y="18944"/>
                    </a:lnTo>
                    <a:lnTo>
                      <a:pt x="13800" y="19345"/>
                    </a:lnTo>
                    <a:lnTo>
                      <a:pt x="14100" y="19595"/>
                    </a:lnTo>
                    <a:lnTo>
                      <a:pt x="14550" y="19846"/>
                    </a:lnTo>
                    <a:lnTo>
                      <a:pt x="15000" y="20046"/>
                    </a:lnTo>
                    <a:lnTo>
                      <a:pt x="15600" y="20247"/>
                    </a:lnTo>
                    <a:lnTo>
                      <a:pt x="16200" y="20397"/>
                    </a:lnTo>
                    <a:lnTo>
                      <a:pt x="16950" y="20447"/>
                    </a:lnTo>
                    <a:lnTo>
                      <a:pt x="17700" y="20548"/>
                    </a:lnTo>
                    <a:lnTo>
                      <a:pt x="19050" y="20698"/>
                    </a:lnTo>
                    <a:lnTo>
                      <a:pt x="20400" y="20798"/>
                    </a:lnTo>
                    <a:lnTo>
                      <a:pt x="20850" y="20898"/>
                    </a:lnTo>
                    <a:lnTo>
                      <a:pt x="21300" y="20948"/>
                    </a:lnTo>
                    <a:lnTo>
                      <a:pt x="21600" y="21149"/>
                    </a:lnTo>
                    <a:lnTo>
                      <a:pt x="21600" y="21299"/>
                    </a:lnTo>
                    <a:lnTo>
                      <a:pt x="21600" y="21450"/>
                    </a:lnTo>
                    <a:lnTo>
                      <a:pt x="21300" y="21550"/>
                    </a:lnTo>
                    <a:lnTo>
                      <a:pt x="20850" y="21600"/>
                    </a:lnTo>
                    <a:lnTo>
                      <a:pt x="19950" y="21600"/>
                    </a:lnTo>
                    <a:lnTo>
                      <a:pt x="18000" y="21600"/>
                    </a:lnTo>
                    <a:lnTo>
                      <a:pt x="15750" y="21500"/>
                    </a:lnTo>
                    <a:lnTo>
                      <a:pt x="13050" y="21450"/>
                    </a:lnTo>
                    <a:lnTo>
                      <a:pt x="10200" y="21400"/>
                    </a:lnTo>
                    <a:lnTo>
                      <a:pt x="6900" y="21450"/>
                    </a:lnTo>
                    <a:lnTo>
                      <a:pt x="4500" y="21500"/>
                    </a:lnTo>
                    <a:lnTo>
                      <a:pt x="3000" y="21600"/>
                    </a:lnTo>
                    <a:lnTo>
                      <a:pt x="1950" y="21600"/>
                    </a:lnTo>
                    <a:lnTo>
                      <a:pt x="900" y="21600"/>
                    </a:lnTo>
                    <a:lnTo>
                      <a:pt x="300" y="21500"/>
                    </a:lnTo>
                    <a:lnTo>
                      <a:pt x="0" y="21349"/>
                    </a:lnTo>
                    <a:lnTo>
                      <a:pt x="0" y="21199"/>
                    </a:lnTo>
                    <a:lnTo>
                      <a:pt x="0" y="20999"/>
                    </a:lnTo>
                    <a:lnTo>
                      <a:pt x="150" y="20848"/>
                    </a:lnTo>
                    <a:lnTo>
                      <a:pt x="600" y="20798"/>
                    </a:lnTo>
                    <a:lnTo>
                      <a:pt x="900" y="20748"/>
                    </a:lnTo>
                    <a:lnTo>
                      <a:pt x="1950" y="20648"/>
                    </a:lnTo>
                    <a:lnTo>
                      <a:pt x="3300" y="20497"/>
                    </a:lnTo>
                    <a:lnTo>
                      <a:pt x="3900" y="20397"/>
                    </a:lnTo>
                    <a:lnTo>
                      <a:pt x="4500" y="20297"/>
                    </a:lnTo>
                    <a:lnTo>
                      <a:pt x="5250" y="20046"/>
                    </a:lnTo>
                    <a:lnTo>
                      <a:pt x="5700" y="19846"/>
                    </a:lnTo>
                    <a:lnTo>
                      <a:pt x="6150" y="19595"/>
                    </a:lnTo>
                    <a:lnTo>
                      <a:pt x="6450" y="19245"/>
                    </a:lnTo>
                    <a:lnTo>
                      <a:pt x="6750" y="18794"/>
                    </a:lnTo>
                    <a:lnTo>
                      <a:pt x="6750" y="18292"/>
                    </a:lnTo>
                    <a:lnTo>
                      <a:pt x="6750" y="2556"/>
                    </a:lnTo>
                    <a:close/>
                    <a:moveTo>
                      <a:pt x="6750" y="2556"/>
                    </a:moveTo>
                  </a:path>
                </a:pathLst>
              </a:custGeom>
              <a:solidFill>
                <a:srgbClr val="055D44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8" name="Freeform 83"/>
              <p:cNvSpPr>
                <a:spLocks/>
              </p:cNvSpPr>
              <p:nvPr/>
            </p:nvSpPr>
            <p:spPr bwMode="auto">
              <a:xfrm>
                <a:off x="1833" y="405"/>
                <a:ext cx="62" cy="68"/>
              </a:xfrm>
              <a:custGeom>
                <a:avLst/>
                <a:gdLst/>
                <a:ahLst/>
                <a:cxnLst>
                  <a:cxn ang="0">
                    <a:pos x="3472" y="3941"/>
                  </a:cxn>
                  <a:cxn ang="0">
                    <a:pos x="2757" y="2145"/>
                  </a:cxn>
                  <a:cxn ang="0">
                    <a:pos x="1787" y="1197"/>
                  </a:cxn>
                  <a:cxn ang="0">
                    <a:pos x="306" y="648"/>
                  </a:cxn>
                  <a:cxn ang="0">
                    <a:pos x="0" y="299"/>
                  </a:cxn>
                  <a:cxn ang="0">
                    <a:pos x="255" y="50"/>
                  </a:cxn>
                  <a:cxn ang="0">
                    <a:pos x="1889" y="100"/>
                  </a:cxn>
                  <a:cxn ang="0">
                    <a:pos x="3268" y="50"/>
                  </a:cxn>
                  <a:cxn ang="0">
                    <a:pos x="3574" y="299"/>
                  </a:cxn>
                  <a:cxn ang="0">
                    <a:pos x="18179" y="16811"/>
                  </a:cxn>
                  <a:cxn ang="0">
                    <a:pos x="18485" y="17110"/>
                  </a:cxn>
                  <a:cxn ang="0">
                    <a:pos x="18689" y="16811"/>
                  </a:cxn>
                  <a:cxn ang="0">
                    <a:pos x="18536" y="2843"/>
                  </a:cxn>
                  <a:cxn ang="0">
                    <a:pos x="17872" y="1696"/>
                  </a:cxn>
                  <a:cxn ang="0">
                    <a:pos x="16953" y="1048"/>
                  </a:cxn>
                  <a:cxn ang="0">
                    <a:pos x="15574" y="648"/>
                  </a:cxn>
                  <a:cxn ang="0">
                    <a:pos x="15268" y="299"/>
                  </a:cxn>
                  <a:cxn ang="0">
                    <a:pos x="15523" y="0"/>
                  </a:cxn>
                  <a:cxn ang="0">
                    <a:pos x="16953" y="50"/>
                  </a:cxn>
                  <a:cxn ang="0">
                    <a:pos x="19149" y="100"/>
                  </a:cxn>
                  <a:cxn ang="0">
                    <a:pos x="21396" y="0"/>
                  </a:cxn>
                  <a:cxn ang="0">
                    <a:pos x="21600" y="150"/>
                  </a:cxn>
                  <a:cxn ang="0">
                    <a:pos x="21549" y="499"/>
                  </a:cxn>
                  <a:cxn ang="0">
                    <a:pos x="21038" y="798"/>
                  </a:cxn>
                  <a:cxn ang="0">
                    <a:pos x="20426" y="1197"/>
                  </a:cxn>
                  <a:cxn ang="0">
                    <a:pos x="20017" y="1696"/>
                  </a:cxn>
                  <a:cxn ang="0">
                    <a:pos x="19864" y="2644"/>
                  </a:cxn>
                  <a:cxn ang="0">
                    <a:pos x="19813" y="21301"/>
                  </a:cxn>
                  <a:cxn ang="0">
                    <a:pos x="19711" y="21600"/>
                  </a:cxn>
                  <a:cxn ang="0">
                    <a:pos x="19200" y="21450"/>
                  </a:cxn>
                  <a:cxn ang="0">
                    <a:pos x="5770" y="6036"/>
                  </a:cxn>
                  <a:cxn ang="0">
                    <a:pos x="4953" y="5437"/>
                  </a:cxn>
                  <a:cxn ang="0">
                    <a:pos x="4953" y="6236"/>
                  </a:cxn>
                  <a:cxn ang="0">
                    <a:pos x="5055" y="19405"/>
                  </a:cxn>
                  <a:cxn ang="0">
                    <a:pos x="5515" y="20203"/>
                  </a:cxn>
                  <a:cxn ang="0">
                    <a:pos x="6230" y="20503"/>
                  </a:cxn>
                  <a:cxn ang="0">
                    <a:pos x="7251" y="20752"/>
                  </a:cxn>
                  <a:cxn ang="0">
                    <a:pos x="7506" y="21101"/>
                  </a:cxn>
                  <a:cxn ang="0">
                    <a:pos x="7404" y="21400"/>
                  </a:cxn>
                  <a:cxn ang="0">
                    <a:pos x="7149" y="21500"/>
                  </a:cxn>
                  <a:cxn ang="0">
                    <a:pos x="5106" y="21351"/>
                  </a:cxn>
                  <a:cxn ang="0">
                    <a:pos x="2400" y="21400"/>
                  </a:cxn>
                  <a:cxn ang="0">
                    <a:pos x="1174" y="21500"/>
                  </a:cxn>
                  <a:cxn ang="0">
                    <a:pos x="919" y="21201"/>
                  </a:cxn>
                  <a:cxn ang="0">
                    <a:pos x="1174" y="20702"/>
                  </a:cxn>
                  <a:cxn ang="0">
                    <a:pos x="2247" y="20353"/>
                  </a:cxn>
                  <a:cxn ang="0">
                    <a:pos x="3013" y="19704"/>
                  </a:cxn>
                  <a:cxn ang="0">
                    <a:pos x="3472" y="18507"/>
                  </a:cxn>
                  <a:cxn ang="0">
                    <a:pos x="3626" y="6036"/>
                  </a:cxn>
                </a:cxnLst>
                <a:rect l="0" t="0" r="r" b="b"/>
                <a:pathLst>
                  <a:path w="21600" h="21600">
                    <a:moveTo>
                      <a:pt x="3626" y="6036"/>
                    </a:moveTo>
                    <a:lnTo>
                      <a:pt x="3574" y="4889"/>
                    </a:lnTo>
                    <a:lnTo>
                      <a:pt x="3472" y="3941"/>
                    </a:lnTo>
                    <a:lnTo>
                      <a:pt x="3268" y="3242"/>
                    </a:lnTo>
                    <a:lnTo>
                      <a:pt x="3064" y="2594"/>
                    </a:lnTo>
                    <a:lnTo>
                      <a:pt x="2757" y="2145"/>
                    </a:lnTo>
                    <a:lnTo>
                      <a:pt x="2451" y="1696"/>
                    </a:lnTo>
                    <a:lnTo>
                      <a:pt x="2145" y="1397"/>
                    </a:lnTo>
                    <a:lnTo>
                      <a:pt x="1787" y="1197"/>
                    </a:lnTo>
                    <a:lnTo>
                      <a:pt x="1123" y="898"/>
                    </a:lnTo>
                    <a:lnTo>
                      <a:pt x="511" y="748"/>
                    </a:lnTo>
                    <a:lnTo>
                      <a:pt x="306" y="648"/>
                    </a:lnTo>
                    <a:lnTo>
                      <a:pt x="153" y="599"/>
                    </a:lnTo>
                    <a:lnTo>
                      <a:pt x="51" y="449"/>
                    </a:lnTo>
                    <a:lnTo>
                      <a:pt x="0" y="299"/>
                    </a:lnTo>
                    <a:lnTo>
                      <a:pt x="51" y="150"/>
                    </a:lnTo>
                    <a:lnTo>
                      <a:pt x="153" y="100"/>
                    </a:lnTo>
                    <a:lnTo>
                      <a:pt x="255" y="50"/>
                    </a:lnTo>
                    <a:lnTo>
                      <a:pt x="460" y="0"/>
                    </a:lnTo>
                    <a:lnTo>
                      <a:pt x="1174" y="50"/>
                    </a:lnTo>
                    <a:lnTo>
                      <a:pt x="1889" y="100"/>
                    </a:lnTo>
                    <a:lnTo>
                      <a:pt x="2502" y="50"/>
                    </a:lnTo>
                    <a:lnTo>
                      <a:pt x="3166" y="0"/>
                    </a:lnTo>
                    <a:lnTo>
                      <a:pt x="3268" y="50"/>
                    </a:lnTo>
                    <a:lnTo>
                      <a:pt x="3370" y="100"/>
                    </a:lnTo>
                    <a:lnTo>
                      <a:pt x="3472" y="150"/>
                    </a:lnTo>
                    <a:lnTo>
                      <a:pt x="3574" y="299"/>
                    </a:lnTo>
                    <a:lnTo>
                      <a:pt x="3830" y="499"/>
                    </a:lnTo>
                    <a:lnTo>
                      <a:pt x="3983" y="698"/>
                    </a:lnTo>
                    <a:lnTo>
                      <a:pt x="18179" y="16811"/>
                    </a:lnTo>
                    <a:lnTo>
                      <a:pt x="18281" y="16961"/>
                    </a:lnTo>
                    <a:lnTo>
                      <a:pt x="18383" y="17061"/>
                    </a:lnTo>
                    <a:lnTo>
                      <a:pt x="18485" y="17110"/>
                    </a:lnTo>
                    <a:lnTo>
                      <a:pt x="18587" y="17110"/>
                    </a:lnTo>
                    <a:lnTo>
                      <a:pt x="18638" y="17061"/>
                    </a:lnTo>
                    <a:lnTo>
                      <a:pt x="18689" y="16811"/>
                    </a:lnTo>
                    <a:lnTo>
                      <a:pt x="18689" y="4190"/>
                    </a:lnTo>
                    <a:lnTo>
                      <a:pt x="18638" y="3492"/>
                    </a:lnTo>
                    <a:lnTo>
                      <a:pt x="18536" y="2843"/>
                    </a:lnTo>
                    <a:lnTo>
                      <a:pt x="18383" y="2394"/>
                    </a:lnTo>
                    <a:lnTo>
                      <a:pt x="18128" y="1995"/>
                    </a:lnTo>
                    <a:lnTo>
                      <a:pt x="17872" y="1696"/>
                    </a:lnTo>
                    <a:lnTo>
                      <a:pt x="17617" y="1447"/>
                    </a:lnTo>
                    <a:lnTo>
                      <a:pt x="17260" y="1247"/>
                    </a:lnTo>
                    <a:lnTo>
                      <a:pt x="16953" y="1048"/>
                    </a:lnTo>
                    <a:lnTo>
                      <a:pt x="16340" y="898"/>
                    </a:lnTo>
                    <a:lnTo>
                      <a:pt x="15779" y="748"/>
                    </a:lnTo>
                    <a:lnTo>
                      <a:pt x="15574" y="648"/>
                    </a:lnTo>
                    <a:lnTo>
                      <a:pt x="15370" y="549"/>
                    </a:lnTo>
                    <a:lnTo>
                      <a:pt x="15268" y="449"/>
                    </a:lnTo>
                    <a:lnTo>
                      <a:pt x="15268" y="299"/>
                    </a:lnTo>
                    <a:lnTo>
                      <a:pt x="15268" y="100"/>
                    </a:lnTo>
                    <a:lnTo>
                      <a:pt x="15370" y="50"/>
                    </a:lnTo>
                    <a:lnTo>
                      <a:pt x="15523" y="0"/>
                    </a:lnTo>
                    <a:lnTo>
                      <a:pt x="15626" y="0"/>
                    </a:lnTo>
                    <a:lnTo>
                      <a:pt x="16289" y="50"/>
                    </a:lnTo>
                    <a:lnTo>
                      <a:pt x="16953" y="50"/>
                    </a:lnTo>
                    <a:lnTo>
                      <a:pt x="17668" y="100"/>
                    </a:lnTo>
                    <a:lnTo>
                      <a:pt x="18281" y="100"/>
                    </a:lnTo>
                    <a:lnTo>
                      <a:pt x="19149" y="100"/>
                    </a:lnTo>
                    <a:lnTo>
                      <a:pt x="19966" y="50"/>
                    </a:lnTo>
                    <a:lnTo>
                      <a:pt x="20732" y="50"/>
                    </a:lnTo>
                    <a:lnTo>
                      <a:pt x="21396" y="0"/>
                    </a:lnTo>
                    <a:lnTo>
                      <a:pt x="21498" y="50"/>
                    </a:lnTo>
                    <a:lnTo>
                      <a:pt x="21549" y="100"/>
                    </a:lnTo>
                    <a:lnTo>
                      <a:pt x="21600" y="150"/>
                    </a:lnTo>
                    <a:lnTo>
                      <a:pt x="21600" y="299"/>
                    </a:lnTo>
                    <a:lnTo>
                      <a:pt x="21600" y="399"/>
                    </a:lnTo>
                    <a:lnTo>
                      <a:pt x="21549" y="499"/>
                    </a:lnTo>
                    <a:lnTo>
                      <a:pt x="21447" y="599"/>
                    </a:lnTo>
                    <a:lnTo>
                      <a:pt x="21345" y="648"/>
                    </a:lnTo>
                    <a:lnTo>
                      <a:pt x="21038" y="798"/>
                    </a:lnTo>
                    <a:lnTo>
                      <a:pt x="20732" y="948"/>
                    </a:lnTo>
                    <a:lnTo>
                      <a:pt x="20579" y="998"/>
                    </a:lnTo>
                    <a:lnTo>
                      <a:pt x="20426" y="1197"/>
                    </a:lnTo>
                    <a:lnTo>
                      <a:pt x="20221" y="1297"/>
                    </a:lnTo>
                    <a:lnTo>
                      <a:pt x="20119" y="1497"/>
                    </a:lnTo>
                    <a:lnTo>
                      <a:pt x="20017" y="1696"/>
                    </a:lnTo>
                    <a:lnTo>
                      <a:pt x="19915" y="1945"/>
                    </a:lnTo>
                    <a:lnTo>
                      <a:pt x="19864" y="2295"/>
                    </a:lnTo>
                    <a:lnTo>
                      <a:pt x="19864" y="2644"/>
                    </a:lnTo>
                    <a:lnTo>
                      <a:pt x="19864" y="20253"/>
                    </a:lnTo>
                    <a:lnTo>
                      <a:pt x="19864" y="20852"/>
                    </a:lnTo>
                    <a:lnTo>
                      <a:pt x="19813" y="21301"/>
                    </a:lnTo>
                    <a:lnTo>
                      <a:pt x="19813" y="21450"/>
                    </a:lnTo>
                    <a:lnTo>
                      <a:pt x="19762" y="21550"/>
                    </a:lnTo>
                    <a:lnTo>
                      <a:pt x="19711" y="21600"/>
                    </a:lnTo>
                    <a:lnTo>
                      <a:pt x="19609" y="21600"/>
                    </a:lnTo>
                    <a:lnTo>
                      <a:pt x="19455" y="21600"/>
                    </a:lnTo>
                    <a:lnTo>
                      <a:pt x="19200" y="21450"/>
                    </a:lnTo>
                    <a:lnTo>
                      <a:pt x="18945" y="21151"/>
                    </a:lnTo>
                    <a:lnTo>
                      <a:pt x="18587" y="20702"/>
                    </a:lnTo>
                    <a:lnTo>
                      <a:pt x="5770" y="6036"/>
                    </a:lnTo>
                    <a:lnTo>
                      <a:pt x="5413" y="5687"/>
                    </a:lnTo>
                    <a:lnTo>
                      <a:pt x="5055" y="5437"/>
                    </a:lnTo>
                    <a:lnTo>
                      <a:pt x="4953" y="5437"/>
                    </a:lnTo>
                    <a:lnTo>
                      <a:pt x="4953" y="5537"/>
                    </a:lnTo>
                    <a:lnTo>
                      <a:pt x="4953" y="5787"/>
                    </a:lnTo>
                    <a:lnTo>
                      <a:pt x="4953" y="6236"/>
                    </a:lnTo>
                    <a:lnTo>
                      <a:pt x="4953" y="18557"/>
                    </a:lnTo>
                    <a:lnTo>
                      <a:pt x="4953" y="19006"/>
                    </a:lnTo>
                    <a:lnTo>
                      <a:pt x="5055" y="19405"/>
                    </a:lnTo>
                    <a:lnTo>
                      <a:pt x="5157" y="19704"/>
                    </a:lnTo>
                    <a:lnTo>
                      <a:pt x="5311" y="19954"/>
                    </a:lnTo>
                    <a:lnTo>
                      <a:pt x="5515" y="20203"/>
                    </a:lnTo>
                    <a:lnTo>
                      <a:pt x="5770" y="20353"/>
                    </a:lnTo>
                    <a:lnTo>
                      <a:pt x="5974" y="20453"/>
                    </a:lnTo>
                    <a:lnTo>
                      <a:pt x="6230" y="20503"/>
                    </a:lnTo>
                    <a:lnTo>
                      <a:pt x="6638" y="20602"/>
                    </a:lnTo>
                    <a:lnTo>
                      <a:pt x="7098" y="20702"/>
                    </a:lnTo>
                    <a:lnTo>
                      <a:pt x="7251" y="20752"/>
                    </a:lnTo>
                    <a:lnTo>
                      <a:pt x="7353" y="20802"/>
                    </a:lnTo>
                    <a:lnTo>
                      <a:pt x="7455" y="20902"/>
                    </a:lnTo>
                    <a:lnTo>
                      <a:pt x="7506" y="21101"/>
                    </a:lnTo>
                    <a:lnTo>
                      <a:pt x="7455" y="21201"/>
                    </a:lnTo>
                    <a:lnTo>
                      <a:pt x="7455" y="21351"/>
                    </a:lnTo>
                    <a:lnTo>
                      <a:pt x="7404" y="21400"/>
                    </a:lnTo>
                    <a:lnTo>
                      <a:pt x="7353" y="21450"/>
                    </a:lnTo>
                    <a:lnTo>
                      <a:pt x="7251" y="21500"/>
                    </a:lnTo>
                    <a:lnTo>
                      <a:pt x="7149" y="21500"/>
                    </a:lnTo>
                    <a:lnTo>
                      <a:pt x="6587" y="21500"/>
                    </a:lnTo>
                    <a:lnTo>
                      <a:pt x="5923" y="21400"/>
                    </a:lnTo>
                    <a:lnTo>
                      <a:pt x="5106" y="21351"/>
                    </a:lnTo>
                    <a:lnTo>
                      <a:pt x="4085" y="21301"/>
                    </a:lnTo>
                    <a:lnTo>
                      <a:pt x="3268" y="21351"/>
                    </a:lnTo>
                    <a:lnTo>
                      <a:pt x="2400" y="21400"/>
                    </a:lnTo>
                    <a:lnTo>
                      <a:pt x="1685" y="21500"/>
                    </a:lnTo>
                    <a:lnTo>
                      <a:pt x="1379" y="21500"/>
                    </a:lnTo>
                    <a:lnTo>
                      <a:pt x="1174" y="21500"/>
                    </a:lnTo>
                    <a:lnTo>
                      <a:pt x="1021" y="21400"/>
                    </a:lnTo>
                    <a:lnTo>
                      <a:pt x="970" y="21301"/>
                    </a:lnTo>
                    <a:lnTo>
                      <a:pt x="919" y="21201"/>
                    </a:lnTo>
                    <a:lnTo>
                      <a:pt x="970" y="20952"/>
                    </a:lnTo>
                    <a:lnTo>
                      <a:pt x="1021" y="20802"/>
                    </a:lnTo>
                    <a:lnTo>
                      <a:pt x="1174" y="20702"/>
                    </a:lnTo>
                    <a:lnTo>
                      <a:pt x="1328" y="20652"/>
                    </a:lnTo>
                    <a:lnTo>
                      <a:pt x="1736" y="20503"/>
                    </a:lnTo>
                    <a:lnTo>
                      <a:pt x="2247" y="20353"/>
                    </a:lnTo>
                    <a:lnTo>
                      <a:pt x="2502" y="20203"/>
                    </a:lnTo>
                    <a:lnTo>
                      <a:pt x="2757" y="19954"/>
                    </a:lnTo>
                    <a:lnTo>
                      <a:pt x="3013" y="19704"/>
                    </a:lnTo>
                    <a:lnTo>
                      <a:pt x="3217" y="19405"/>
                    </a:lnTo>
                    <a:lnTo>
                      <a:pt x="3370" y="18956"/>
                    </a:lnTo>
                    <a:lnTo>
                      <a:pt x="3472" y="18507"/>
                    </a:lnTo>
                    <a:lnTo>
                      <a:pt x="3574" y="17859"/>
                    </a:lnTo>
                    <a:lnTo>
                      <a:pt x="3626" y="17110"/>
                    </a:lnTo>
                    <a:lnTo>
                      <a:pt x="3626" y="6036"/>
                    </a:lnTo>
                    <a:close/>
                    <a:moveTo>
                      <a:pt x="3626" y="6036"/>
                    </a:moveTo>
                  </a:path>
                </a:pathLst>
              </a:custGeom>
              <a:solidFill>
                <a:srgbClr val="055D44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9" name="Freeform 84"/>
              <p:cNvSpPr>
                <a:spLocks/>
              </p:cNvSpPr>
              <p:nvPr/>
            </p:nvSpPr>
            <p:spPr bwMode="auto">
              <a:xfrm>
                <a:off x="1902" y="405"/>
                <a:ext cx="46" cy="68"/>
              </a:xfrm>
              <a:custGeom>
                <a:avLst/>
                <a:gdLst/>
                <a:ahLst/>
                <a:cxnLst>
                  <a:cxn ang="0">
                    <a:pos x="6754" y="9572"/>
                  </a:cxn>
                  <a:cxn ang="0">
                    <a:pos x="7739" y="9873"/>
                  </a:cxn>
                  <a:cxn ang="0">
                    <a:pos x="14072" y="9773"/>
                  </a:cxn>
                  <a:cxn ang="0">
                    <a:pos x="15620" y="9071"/>
                  </a:cxn>
                  <a:cxn ang="0">
                    <a:pos x="16464" y="7768"/>
                  </a:cxn>
                  <a:cxn ang="0">
                    <a:pos x="16886" y="7417"/>
                  </a:cxn>
                  <a:cxn ang="0">
                    <a:pos x="17167" y="7618"/>
                  </a:cxn>
                  <a:cxn ang="0">
                    <a:pos x="17238" y="9622"/>
                  </a:cxn>
                  <a:cxn ang="0">
                    <a:pos x="17238" y="12329"/>
                  </a:cxn>
                  <a:cxn ang="0">
                    <a:pos x="17097" y="13782"/>
                  </a:cxn>
                  <a:cxn ang="0">
                    <a:pos x="16534" y="13782"/>
                  </a:cxn>
                  <a:cxn ang="0">
                    <a:pos x="15971" y="12579"/>
                  </a:cxn>
                  <a:cxn ang="0">
                    <a:pos x="15268" y="11677"/>
                  </a:cxn>
                  <a:cxn ang="0">
                    <a:pos x="13438" y="11226"/>
                  </a:cxn>
                  <a:cxn ang="0">
                    <a:pos x="6754" y="11426"/>
                  </a:cxn>
                  <a:cxn ang="0">
                    <a:pos x="6684" y="17791"/>
                  </a:cxn>
                  <a:cxn ang="0">
                    <a:pos x="6965" y="19746"/>
                  </a:cxn>
                  <a:cxn ang="0">
                    <a:pos x="7810" y="20247"/>
                  </a:cxn>
                  <a:cxn ang="0">
                    <a:pos x="12946" y="20247"/>
                  </a:cxn>
                  <a:cxn ang="0">
                    <a:pos x="17378" y="19395"/>
                  </a:cxn>
                  <a:cxn ang="0">
                    <a:pos x="20545" y="17741"/>
                  </a:cxn>
                  <a:cxn ang="0">
                    <a:pos x="21600" y="17390"/>
                  </a:cxn>
                  <a:cxn ang="0">
                    <a:pos x="21389" y="18393"/>
                  </a:cxn>
                  <a:cxn ang="0">
                    <a:pos x="19489" y="20598"/>
                  </a:cxn>
                  <a:cxn ang="0">
                    <a:pos x="17660" y="21500"/>
                  </a:cxn>
                  <a:cxn ang="0">
                    <a:pos x="15479" y="21600"/>
                  </a:cxn>
                  <a:cxn ang="0">
                    <a:pos x="6192" y="21400"/>
                  </a:cxn>
                  <a:cxn ang="0">
                    <a:pos x="1196" y="21600"/>
                  </a:cxn>
                  <a:cxn ang="0">
                    <a:pos x="563" y="21299"/>
                  </a:cxn>
                  <a:cxn ang="0">
                    <a:pos x="915" y="20898"/>
                  </a:cxn>
                  <a:cxn ang="0">
                    <a:pos x="3025" y="20097"/>
                  </a:cxn>
                  <a:cxn ang="0">
                    <a:pos x="3448" y="17791"/>
                  </a:cxn>
                  <a:cxn ang="0">
                    <a:pos x="3307" y="2406"/>
                  </a:cxn>
                  <a:cxn ang="0">
                    <a:pos x="2674" y="1403"/>
                  </a:cxn>
                  <a:cxn ang="0">
                    <a:pos x="1618" y="902"/>
                  </a:cxn>
                  <a:cxn ang="0">
                    <a:pos x="352" y="652"/>
                  </a:cxn>
                  <a:cxn ang="0">
                    <a:pos x="0" y="301"/>
                  </a:cxn>
                  <a:cxn ang="0">
                    <a:pos x="704" y="50"/>
                  </a:cxn>
                  <a:cxn ang="0">
                    <a:pos x="8091" y="50"/>
                  </a:cxn>
                  <a:cxn ang="0">
                    <a:pos x="12383" y="100"/>
                  </a:cxn>
                  <a:cxn ang="0">
                    <a:pos x="17660" y="50"/>
                  </a:cxn>
                  <a:cxn ang="0">
                    <a:pos x="19278" y="100"/>
                  </a:cxn>
                  <a:cxn ang="0">
                    <a:pos x="19349" y="1804"/>
                  </a:cxn>
                  <a:cxn ang="0">
                    <a:pos x="18926" y="4059"/>
                  </a:cxn>
                  <a:cxn ang="0">
                    <a:pos x="18364" y="4310"/>
                  </a:cxn>
                  <a:cxn ang="0">
                    <a:pos x="17941" y="3759"/>
                  </a:cxn>
                  <a:cxn ang="0">
                    <a:pos x="17730" y="2406"/>
                  </a:cxn>
                  <a:cxn ang="0">
                    <a:pos x="16605" y="1654"/>
                  </a:cxn>
                  <a:cxn ang="0">
                    <a:pos x="12242" y="1303"/>
                  </a:cxn>
                  <a:cxn ang="0">
                    <a:pos x="7599" y="1353"/>
                  </a:cxn>
                  <a:cxn ang="0">
                    <a:pos x="6754" y="1854"/>
                  </a:cxn>
                  <a:cxn ang="0">
                    <a:pos x="6684" y="8820"/>
                  </a:cxn>
                </a:cxnLst>
                <a:rect l="0" t="0" r="r" b="b"/>
                <a:pathLst>
                  <a:path w="21600" h="21600">
                    <a:moveTo>
                      <a:pt x="6684" y="8820"/>
                    </a:moveTo>
                    <a:lnTo>
                      <a:pt x="6684" y="9171"/>
                    </a:lnTo>
                    <a:lnTo>
                      <a:pt x="6684" y="9372"/>
                    </a:lnTo>
                    <a:lnTo>
                      <a:pt x="6754" y="9572"/>
                    </a:lnTo>
                    <a:lnTo>
                      <a:pt x="6895" y="9723"/>
                    </a:lnTo>
                    <a:lnTo>
                      <a:pt x="7106" y="9823"/>
                    </a:lnTo>
                    <a:lnTo>
                      <a:pt x="7388" y="9823"/>
                    </a:lnTo>
                    <a:lnTo>
                      <a:pt x="7739" y="9873"/>
                    </a:lnTo>
                    <a:lnTo>
                      <a:pt x="8373" y="9873"/>
                    </a:lnTo>
                    <a:lnTo>
                      <a:pt x="12664" y="9873"/>
                    </a:lnTo>
                    <a:lnTo>
                      <a:pt x="13368" y="9823"/>
                    </a:lnTo>
                    <a:lnTo>
                      <a:pt x="14072" y="9773"/>
                    </a:lnTo>
                    <a:lnTo>
                      <a:pt x="14564" y="9572"/>
                    </a:lnTo>
                    <a:lnTo>
                      <a:pt x="14986" y="9472"/>
                    </a:lnTo>
                    <a:lnTo>
                      <a:pt x="15338" y="9271"/>
                    </a:lnTo>
                    <a:lnTo>
                      <a:pt x="15620" y="9071"/>
                    </a:lnTo>
                    <a:lnTo>
                      <a:pt x="15831" y="8871"/>
                    </a:lnTo>
                    <a:lnTo>
                      <a:pt x="15971" y="8620"/>
                    </a:lnTo>
                    <a:lnTo>
                      <a:pt x="16253" y="8169"/>
                    </a:lnTo>
                    <a:lnTo>
                      <a:pt x="16464" y="7768"/>
                    </a:lnTo>
                    <a:lnTo>
                      <a:pt x="16534" y="7618"/>
                    </a:lnTo>
                    <a:lnTo>
                      <a:pt x="16605" y="7517"/>
                    </a:lnTo>
                    <a:lnTo>
                      <a:pt x="16745" y="7417"/>
                    </a:lnTo>
                    <a:lnTo>
                      <a:pt x="16886" y="7417"/>
                    </a:lnTo>
                    <a:lnTo>
                      <a:pt x="17027" y="7417"/>
                    </a:lnTo>
                    <a:lnTo>
                      <a:pt x="17097" y="7467"/>
                    </a:lnTo>
                    <a:lnTo>
                      <a:pt x="17097" y="7517"/>
                    </a:lnTo>
                    <a:lnTo>
                      <a:pt x="17167" y="7618"/>
                    </a:lnTo>
                    <a:lnTo>
                      <a:pt x="17167" y="7768"/>
                    </a:lnTo>
                    <a:lnTo>
                      <a:pt x="17238" y="8019"/>
                    </a:lnTo>
                    <a:lnTo>
                      <a:pt x="17238" y="8871"/>
                    </a:lnTo>
                    <a:lnTo>
                      <a:pt x="17238" y="9622"/>
                    </a:lnTo>
                    <a:lnTo>
                      <a:pt x="17238" y="10374"/>
                    </a:lnTo>
                    <a:lnTo>
                      <a:pt x="17238" y="11126"/>
                    </a:lnTo>
                    <a:lnTo>
                      <a:pt x="17238" y="11727"/>
                    </a:lnTo>
                    <a:lnTo>
                      <a:pt x="17238" y="12329"/>
                    </a:lnTo>
                    <a:lnTo>
                      <a:pt x="17238" y="12930"/>
                    </a:lnTo>
                    <a:lnTo>
                      <a:pt x="17238" y="13531"/>
                    </a:lnTo>
                    <a:lnTo>
                      <a:pt x="17167" y="13682"/>
                    </a:lnTo>
                    <a:lnTo>
                      <a:pt x="17097" y="13782"/>
                    </a:lnTo>
                    <a:lnTo>
                      <a:pt x="17027" y="13882"/>
                    </a:lnTo>
                    <a:lnTo>
                      <a:pt x="16886" y="13882"/>
                    </a:lnTo>
                    <a:lnTo>
                      <a:pt x="16675" y="13832"/>
                    </a:lnTo>
                    <a:lnTo>
                      <a:pt x="16534" y="13782"/>
                    </a:lnTo>
                    <a:lnTo>
                      <a:pt x="16393" y="13632"/>
                    </a:lnTo>
                    <a:lnTo>
                      <a:pt x="16323" y="13431"/>
                    </a:lnTo>
                    <a:lnTo>
                      <a:pt x="16112" y="13030"/>
                    </a:lnTo>
                    <a:lnTo>
                      <a:pt x="15971" y="12579"/>
                    </a:lnTo>
                    <a:lnTo>
                      <a:pt x="15831" y="12278"/>
                    </a:lnTo>
                    <a:lnTo>
                      <a:pt x="15690" y="12078"/>
                    </a:lnTo>
                    <a:lnTo>
                      <a:pt x="15549" y="11827"/>
                    </a:lnTo>
                    <a:lnTo>
                      <a:pt x="15268" y="11677"/>
                    </a:lnTo>
                    <a:lnTo>
                      <a:pt x="14986" y="11426"/>
                    </a:lnTo>
                    <a:lnTo>
                      <a:pt x="14564" y="11326"/>
                    </a:lnTo>
                    <a:lnTo>
                      <a:pt x="14072" y="11226"/>
                    </a:lnTo>
                    <a:lnTo>
                      <a:pt x="13438" y="11226"/>
                    </a:lnTo>
                    <a:lnTo>
                      <a:pt x="7528" y="11226"/>
                    </a:lnTo>
                    <a:lnTo>
                      <a:pt x="7177" y="11226"/>
                    </a:lnTo>
                    <a:lnTo>
                      <a:pt x="6965" y="11326"/>
                    </a:lnTo>
                    <a:lnTo>
                      <a:pt x="6754" y="11426"/>
                    </a:lnTo>
                    <a:lnTo>
                      <a:pt x="6684" y="11527"/>
                    </a:lnTo>
                    <a:lnTo>
                      <a:pt x="6684" y="11928"/>
                    </a:lnTo>
                    <a:lnTo>
                      <a:pt x="6684" y="12228"/>
                    </a:lnTo>
                    <a:lnTo>
                      <a:pt x="6684" y="17791"/>
                    </a:lnTo>
                    <a:lnTo>
                      <a:pt x="6684" y="18443"/>
                    </a:lnTo>
                    <a:lnTo>
                      <a:pt x="6684" y="18944"/>
                    </a:lnTo>
                    <a:lnTo>
                      <a:pt x="6754" y="19445"/>
                    </a:lnTo>
                    <a:lnTo>
                      <a:pt x="6965" y="19746"/>
                    </a:lnTo>
                    <a:lnTo>
                      <a:pt x="7106" y="19896"/>
                    </a:lnTo>
                    <a:lnTo>
                      <a:pt x="7317" y="19996"/>
                    </a:lnTo>
                    <a:lnTo>
                      <a:pt x="7528" y="20097"/>
                    </a:lnTo>
                    <a:lnTo>
                      <a:pt x="7810" y="20247"/>
                    </a:lnTo>
                    <a:lnTo>
                      <a:pt x="8654" y="20347"/>
                    </a:lnTo>
                    <a:lnTo>
                      <a:pt x="9780" y="20347"/>
                    </a:lnTo>
                    <a:lnTo>
                      <a:pt x="11468" y="20347"/>
                    </a:lnTo>
                    <a:lnTo>
                      <a:pt x="12946" y="20247"/>
                    </a:lnTo>
                    <a:lnTo>
                      <a:pt x="14353" y="20046"/>
                    </a:lnTo>
                    <a:lnTo>
                      <a:pt x="15479" y="19846"/>
                    </a:lnTo>
                    <a:lnTo>
                      <a:pt x="16534" y="19645"/>
                    </a:lnTo>
                    <a:lnTo>
                      <a:pt x="17378" y="19395"/>
                    </a:lnTo>
                    <a:lnTo>
                      <a:pt x="18223" y="19044"/>
                    </a:lnTo>
                    <a:lnTo>
                      <a:pt x="18926" y="18794"/>
                    </a:lnTo>
                    <a:lnTo>
                      <a:pt x="19841" y="18192"/>
                    </a:lnTo>
                    <a:lnTo>
                      <a:pt x="20545" y="17741"/>
                    </a:lnTo>
                    <a:lnTo>
                      <a:pt x="20967" y="17390"/>
                    </a:lnTo>
                    <a:lnTo>
                      <a:pt x="21248" y="17190"/>
                    </a:lnTo>
                    <a:lnTo>
                      <a:pt x="21459" y="17240"/>
                    </a:lnTo>
                    <a:lnTo>
                      <a:pt x="21600" y="17390"/>
                    </a:lnTo>
                    <a:lnTo>
                      <a:pt x="21600" y="17490"/>
                    </a:lnTo>
                    <a:lnTo>
                      <a:pt x="21600" y="17591"/>
                    </a:lnTo>
                    <a:lnTo>
                      <a:pt x="21600" y="17942"/>
                    </a:lnTo>
                    <a:lnTo>
                      <a:pt x="21389" y="18393"/>
                    </a:lnTo>
                    <a:lnTo>
                      <a:pt x="21178" y="18743"/>
                    </a:lnTo>
                    <a:lnTo>
                      <a:pt x="20896" y="19144"/>
                    </a:lnTo>
                    <a:lnTo>
                      <a:pt x="20263" y="19896"/>
                    </a:lnTo>
                    <a:lnTo>
                      <a:pt x="19489" y="20598"/>
                    </a:lnTo>
                    <a:lnTo>
                      <a:pt x="19067" y="20898"/>
                    </a:lnTo>
                    <a:lnTo>
                      <a:pt x="18575" y="21199"/>
                    </a:lnTo>
                    <a:lnTo>
                      <a:pt x="18082" y="21349"/>
                    </a:lnTo>
                    <a:lnTo>
                      <a:pt x="17660" y="21500"/>
                    </a:lnTo>
                    <a:lnTo>
                      <a:pt x="17167" y="21550"/>
                    </a:lnTo>
                    <a:lnTo>
                      <a:pt x="16675" y="21600"/>
                    </a:lnTo>
                    <a:lnTo>
                      <a:pt x="16042" y="21600"/>
                    </a:lnTo>
                    <a:lnTo>
                      <a:pt x="15479" y="21600"/>
                    </a:lnTo>
                    <a:lnTo>
                      <a:pt x="13087" y="21600"/>
                    </a:lnTo>
                    <a:lnTo>
                      <a:pt x="10765" y="21500"/>
                    </a:lnTo>
                    <a:lnTo>
                      <a:pt x="8513" y="21450"/>
                    </a:lnTo>
                    <a:lnTo>
                      <a:pt x="6192" y="21400"/>
                    </a:lnTo>
                    <a:lnTo>
                      <a:pt x="4925" y="21450"/>
                    </a:lnTo>
                    <a:lnTo>
                      <a:pt x="3659" y="21550"/>
                    </a:lnTo>
                    <a:lnTo>
                      <a:pt x="2392" y="21600"/>
                    </a:lnTo>
                    <a:lnTo>
                      <a:pt x="1196" y="21600"/>
                    </a:lnTo>
                    <a:lnTo>
                      <a:pt x="844" y="21600"/>
                    </a:lnTo>
                    <a:lnTo>
                      <a:pt x="704" y="21550"/>
                    </a:lnTo>
                    <a:lnTo>
                      <a:pt x="563" y="21450"/>
                    </a:lnTo>
                    <a:lnTo>
                      <a:pt x="563" y="21299"/>
                    </a:lnTo>
                    <a:lnTo>
                      <a:pt x="563" y="21199"/>
                    </a:lnTo>
                    <a:lnTo>
                      <a:pt x="633" y="21049"/>
                    </a:lnTo>
                    <a:lnTo>
                      <a:pt x="774" y="20948"/>
                    </a:lnTo>
                    <a:lnTo>
                      <a:pt x="915" y="20898"/>
                    </a:lnTo>
                    <a:lnTo>
                      <a:pt x="1548" y="20748"/>
                    </a:lnTo>
                    <a:lnTo>
                      <a:pt x="2322" y="20447"/>
                    </a:lnTo>
                    <a:lnTo>
                      <a:pt x="2674" y="20297"/>
                    </a:lnTo>
                    <a:lnTo>
                      <a:pt x="3025" y="20097"/>
                    </a:lnTo>
                    <a:lnTo>
                      <a:pt x="3166" y="19846"/>
                    </a:lnTo>
                    <a:lnTo>
                      <a:pt x="3307" y="19545"/>
                    </a:lnTo>
                    <a:lnTo>
                      <a:pt x="3448" y="18743"/>
                    </a:lnTo>
                    <a:lnTo>
                      <a:pt x="3448" y="17791"/>
                    </a:lnTo>
                    <a:lnTo>
                      <a:pt x="3448" y="3909"/>
                    </a:lnTo>
                    <a:lnTo>
                      <a:pt x="3448" y="3408"/>
                    </a:lnTo>
                    <a:lnTo>
                      <a:pt x="3448" y="2907"/>
                    </a:lnTo>
                    <a:lnTo>
                      <a:pt x="3307" y="2406"/>
                    </a:lnTo>
                    <a:lnTo>
                      <a:pt x="3166" y="1955"/>
                    </a:lnTo>
                    <a:lnTo>
                      <a:pt x="3096" y="1754"/>
                    </a:lnTo>
                    <a:lnTo>
                      <a:pt x="2955" y="1554"/>
                    </a:lnTo>
                    <a:lnTo>
                      <a:pt x="2674" y="1403"/>
                    </a:lnTo>
                    <a:lnTo>
                      <a:pt x="2463" y="1253"/>
                    </a:lnTo>
                    <a:lnTo>
                      <a:pt x="2251" y="1052"/>
                    </a:lnTo>
                    <a:lnTo>
                      <a:pt x="1970" y="952"/>
                    </a:lnTo>
                    <a:lnTo>
                      <a:pt x="1618" y="902"/>
                    </a:lnTo>
                    <a:lnTo>
                      <a:pt x="1196" y="802"/>
                    </a:lnTo>
                    <a:lnTo>
                      <a:pt x="844" y="802"/>
                    </a:lnTo>
                    <a:lnTo>
                      <a:pt x="493" y="752"/>
                    </a:lnTo>
                    <a:lnTo>
                      <a:pt x="352" y="652"/>
                    </a:lnTo>
                    <a:lnTo>
                      <a:pt x="211" y="601"/>
                    </a:lnTo>
                    <a:lnTo>
                      <a:pt x="70" y="501"/>
                    </a:lnTo>
                    <a:lnTo>
                      <a:pt x="0" y="401"/>
                    </a:lnTo>
                    <a:lnTo>
                      <a:pt x="0" y="301"/>
                    </a:lnTo>
                    <a:lnTo>
                      <a:pt x="70" y="251"/>
                    </a:lnTo>
                    <a:lnTo>
                      <a:pt x="211" y="150"/>
                    </a:lnTo>
                    <a:lnTo>
                      <a:pt x="352" y="100"/>
                    </a:lnTo>
                    <a:lnTo>
                      <a:pt x="704" y="50"/>
                    </a:lnTo>
                    <a:lnTo>
                      <a:pt x="1548" y="0"/>
                    </a:lnTo>
                    <a:lnTo>
                      <a:pt x="4221" y="0"/>
                    </a:lnTo>
                    <a:lnTo>
                      <a:pt x="6332" y="50"/>
                    </a:lnTo>
                    <a:lnTo>
                      <a:pt x="8091" y="50"/>
                    </a:lnTo>
                    <a:lnTo>
                      <a:pt x="9569" y="50"/>
                    </a:lnTo>
                    <a:lnTo>
                      <a:pt x="10694" y="100"/>
                    </a:lnTo>
                    <a:lnTo>
                      <a:pt x="11609" y="100"/>
                    </a:lnTo>
                    <a:lnTo>
                      <a:pt x="12383" y="100"/>
                    </a:lnTo>
                    <a:lnTo>
                      <a:pt x="13016" y="100"/>
                    </a:lnTo>
                    <a:lnTo>
                      <a:pt x="14142" y="100"/>
                    </a:lnTo>
                    <a:lnTo>
                      <a:pt x="15831" y="50"/>
                    </a:lnTo>
                    <a:lnTo>
                      <a:pt x="17660" y="50"/>
                    </a:lnTo>
                    <a:lnTo>
                      <a:pt x="19067" y="0"/>
                    </a:lnTo>
                    <a:lnTo>
                      <a:pt x="19137" y="0"/>
                    </a:lnTo>
                    <a:lnTo>
                      <a:pt x="19208" y="50"/>
                    </a:lnTo>
                    <a:lnTo>
                      <a:pt x="19278" y="100"/>
                    </a:lnTo>
                    <a:lnTo>
                      <a:pt x="19278" y="150"/>
                    </a:lnTo>
                    <a:lnTo>
                      <a:pt x="19349" y="451"/>
                    </a:lnTo>
                    <a:lnTo>
                      <a:pt x="19349" y="702"/>
                    </a:lnTo>
                    <a:lnTo>
                      <a:pt x="19349" y="1804"/>
                    </a:lnTo>
                    <a:lnTo>
                      <a:pt x="19278" y="2706"/>
                    </a:lnTo>
                    <a:lnTo>
                      <a:pt x="19208" y="3308"/>
                    </a:lnTo>
                    <a:lnTo>
                      <a:pt x="19067" y="3759"/>
                    </a:lnTo>
                    <a:lnTo>
                      <a:pt x="18926" y="4059"/>
                    </a:lnTo>
                    <a:lnTo>
                      <a:pt x="18786" y="4210"/>
                    </a:lnTo>
                    <a:lnTo>
                      <a:pt x="18645" y="4310"/>
                    </a:lnTo>
                    <a:lnTo>
                      <a:pt x="18504" y="4310"/>
                    </a:lnTo>
                    <a:lnTo>
                      <a:pt x="18364" y="4310"/>
                    </a:lnTo>
                    <a:lnTo>
                      <a:pt x="18223" y="4260"/>
                    </a:lnTo>
                    <a:lnTo>
                      <a:pt x="18152" y="4160"/>
                    </a:lnTo>
                    <a:lnTo>
                      <a:pt x="18082" y="4059"/>
                    </a:lnTo>
                    <a:lnTo>
                      <a:pt x="17941" y="3759"/>
                    </a:lnTo>
                    <a:lnTo>
                      <a:pt x="17941" y="3458"/>
                    </a:lnTo>
                    <a:lnTo>
                      <a:pt x="17871" y="3107"/>
                    </a:lnTo>
                    <a:lnTo>
                      <a:pt x="17871" y="2706"/>
                    </a:lnTo>
                    <a:lnTo>
                      <a:pt x="17730" y="2406"/>
                    </a:lnTo>
                    <a:lnTo>
                      <a:pt x="17590" y="2055"/>
                    </a:lnTo>
                    <a:lnTo>
                      <a:pt x="17308" y="1904"/>
                    </a:lnTo>
                    <a:lnTo>
                      <a:pt x="16956" y="1754"/>
                    </a:lnTo>
                    <a:lnTo>
                      <a:pt x="16605" y="1654"/>
                    </a:lnTo>
                    <a:lnTo>
                      <a:pt x="16253" y="1554"/>
                    </a:lnTo>
                    <a:lnTo>
                      <a:pt x="15268" y="1403"/>
                    </a:lnTo>
                    <a:lnTo>
                      <a:pt x="14212" y="1303"/>
                    </a:lnTo>
                    <a:lnTo>
                      <a:pt x="12242" y="1303"/>
                    </a:lnTo>
                    <a:lnTo>
                      <a:pt x="10554" y="1303"/>
                    </a:lnTo>
                    <a:lnTo>
                      <a:pt x="9287" y="1303"/>
                    </a:lnTo>
                    <a:lnTo>
                      <a:pt x="8373" y="1303"/>
                    </a:lnTo>
                    <a:lnTo>
                      <a:pt x="7599" y="1353"/>
                    </a:lnTo>
                    <a:lnTo>
                      <a:pt x="7177" y="1503"/>
                    </a:lnTo>
                    <a:lnTo>
                      <a:pt x="7036" y="1554"/>
                    </a:lnTo>
                    <a:lnTo>
                      <a:pt x="6895" y="1704"/>
                    </a:lnTo>
                    <a:lnTo>
                      <a:pt x="6754" y="1854"/>
                    </a:lnTo>
                    <a:lnTo>
                      <a:pt x="6754" y="2005"/>
                    </a:lnTo>
                    <a:lnTo>
                      <a:pt x="6684" y="2506"/>
                    </a:lnTo>
                    <a:lnTo>
                      <a:pt x="6684" y="3157"/>
                    </a:lnTo>
                    <a:lnTo>
                      <a:pt x="6684" y="8820"/>
                    </a:lnTo>
                    <a:close/>
                    <a:moveTo>
                      <a:pt x="6684" y="8820"/>
                    </a:moveTo>
                  </a:path>
                </a:pathLst>
              </a:custGeom>
              <a:solidFill>
                <a:srgbClr val="055D44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0" name="Freeform 85"/>
              <p:cNvSpPr>
                <a:spLocks/>
              </p:cNvSpPr>
              <p:nvPr/>
            </p:nvSpPr>
            <p:spPr bwMode="auto">
              <a:xfrm>
                <a:off x="1985" y="403"/>
                <a:ext cx="41" cy="70"/>
              </a:xfrm>
              <a:custGeom>
                <a:avLst/>
                <a:gdLst/>
                <a:ahLst/>
                <a:cxnLst>
                  <a:cxn ang="0">
                    <a:pos x="155" y="15450"/>
                  </a:cxn>
                  <a:cxn ang="0">
                    <a:pos x="619" y="15302"/>
                  </a:cxn>
                  <a:cxn ang="0">
                    <a:pos x="1161" y="15794"/>
                  </a:cxn>
                  <a:cxn ang="0">
                    <a:pos x="2477" y="17861"/>
                  </a:cxn>
                  <a:cxn ang="0">
                    <a:pos x="4645" y="19337"/>
                  </a:cxn>
                  <a:cxn ang="0">
                    <a:pos x="7819" y="20419"/>
                  </a:cxn>
                  <a:cxn ang="0">
                    <a:pos x="11768" y="20714"/>
                  </a:cxn>
                  <a:cxn ang="0">
                    <a:pos x="14787" y="20272"/>
                  </a:cxn>
                  <a:cxn ang="0">
                    <a:pos x="17265" y="19238"/>
                  </a:cxn>
                  <a:cxn ang="0">
                    <a:pos x="18890" y="17565"/>
                  </a:cxn>
                  <a:cxn ang="0">
                    <a:pos x="19277" y="15450"/>
                  </a:cxn>
                  <a:cxn ang="0">
                    <a:pos x="18116" y="13826"/>
                  </a:cxn>
                  <a:cxn ang="0">
                    <a:pos x="15097" y="12547"/>
                  </a:cxn>
                  <a:cxn ang="0">
                    <a:pos x="8361" y="11218"/>
                  </a:cxn>
                  <a:cxn ang="0">
                    <a:pos x="4490" y="10087"/>
                  </a:cxn>
                  <a:cxn ang="0">
                    <a:pos x="2168" y="8561"/>
                  </a:cxn>
                  <a:cxn ang="0">
                    <a:pos x="1006" y="6347"/>
                  </a:cxn>
                  <a:cxn ang="0">
                    <a:pos x="1471" y="3690"/>
                  </a:cxn>
                  <a:cxn ang="0">
                    <a:pos x="3329" y="1771"/>
                  </a:cxn>
                  <a:cxn ang="0">
                    <a:pos x="6426" y="541"/>
                  </a:cxn>
                  <a:cxn ang="0">
                    <a:pos x="10065" y="0"/>
                  </a:cxn>
                  <a:cxn ang="0">
                    <a:pos x="15639" y="344"/>
                  </a:cxn>
                  <a:cxn ang="0">
                    <a:pos x="19123" y="935"/>
                  </a:cxn>
                  <a:cxn ang="0">
                    <a:pos x="19974" y="984"/>
                  </a:cxn>
                  <a:cxn ang="0">
                    <a:pos x="20671" y="5560"/>
                  </a:cxn>
                  <a:cxn ang="0">
                    <a:pos x="19665" y="5363"/>
                  </a:cxn>
                  <a:cxn ang="0">
                    <a:pos x="18735" y="3936"/>
                  </a:cxn>
                  <a:cxn ang="0">
                    <a:pos x="17110" y="2460"/>
                  </a:cxn>
                  <a:cxn ang="0">
                    <a:pos x="14865" y="1476"/>
                  </a:cxn>
                  <a:cxn ang="0">
                    <a:pos x="12232" y="935"/>
                  </a:cxn>
                  <a:cxn ang="0">
                    <a:pos x="9445" y="935"/>
                  </a:cxn>
                  <a:cxn ang="0">
                    <a:pos x="6813" y="1378"/>
                  </a:cxn>
                  <a:cxn ang="0">
                    <a:pos x="4723" y="2313"/>
                  </a:cxn>
                  <a:cxn ang="0">
                    <a:pos x="3484" y="3887"/>
                  </a:cxn>
                  <a:cxn ang="0">
                    <a:pos x="3484" y="5806"/>
                  </a:cxn>
                  <a:cxn ang="0">
                    <a:pos x="4955" y="7184"/>
                  </a:cxn>
                  <a:cxn ang="0">
                    <a:pos x="9135" y="8463"/>
                  </a:cxn>
                  <a:cxn ang="0">
                    <a:pos x="15794" y="9890"/>
                  </a:cxn>
                  <a:cxn ang="0">
                    <a:pos x="18735" y="11071"/>
                  </a:cxn>
                  <a:cxn ang="0">
                    <a:pos x="20903" y="12793"/>
                  </a:cxn>
                  <a:cxn ang="0">
                    <a:pos x="21600" y="15351"/>
                  </a:cxn>
                  <a:cxn ang="0">
                    <a:pos x="21058" y="17418"/>
                  </a:cxn>
                  <a:cxn ang="0">
                    <a:pos x="19045" y="19435"/>
                  </a:cxn>
                  <a:cxn ang="0">
                    <a:pos x="15097" y="20960"/>
                  </a:cxn>
                  <a:cxn ang="0">
                    <a:pos x="8826" y="21600"/>
                  </a:cxn>
                  <a:cxn ang="0">
                    <a:pos x="3716" y="21059"/>
                  </a:cxn>
                  <a:cxn ang="0">
                    <a:pos x="1394" y="20272"/>
                  </a:cxn>
                  <a:cxn ang="0">
                    <a:pos x="77" y="16188"/>
                  </a:cxn>
                </a:cxnLst>
                <a:rect l="0" t="0" r="r" b="b"/>
                <a:pathLst>
                  <a:path w="21600" h="21600">
                    <a:moveTo>
                      <a:pt x="77" y="16188"/>
                    </a:moveTo>
                    <a:lnTo>
                      <a:pt x="0" y="15794"/>
                    </a:lnTo>
                    <a:lnTo>
                      <a:pt x="77" y="15548"/>
                    </a:lnTo>
                    <a:lnTo>
                      <a:pt x="155" y="15450"/>
                    </a:lnTo>
                    <a:lnTo>
                      <a:pt x="232" y="15302"/>
                    </a:lnTo>
                    <a:lnTo>
                      <a:pt x="310" y="15302"/>
                    </a:lnTo>
                    <a:lnTo>
                      <a:pt x="465" y="15253"/>
                    </a:lnTo>
                    <a:lnTo>
                      <a:pt x="619" y="15302"/>
                    </a:lnTo>
                    <a:lnTo>
                      <a:pt x="852" y="15302"/>
                    </a:lnTo>
                    <a:lnTo>
                      <a:pt x="929" y="15450"/>
                    </a:lnTo>
                    <a:lnTo>
                      <a:pt x="1006" y="15548"/>
                    </a:lnTo>
                    <a:lnTo>
                      <a:pt x="1161" y="15794"/>
                    </a:lnTo>
                    <a:lnTo>
                      <a:pt x="1239" y="16188"/>
                    </a:lnTo>
                    <a:lnTo>
                      <a:pt x="1626" y="16778"/>
                    </a:lnTo>
                    <a:lnTo>
                      <a:pt x="2168" y="17467"/>
                    </a:lnTo>
                    <a:lnTo>
                      <a:pt x="2477" y="17861"/>
                    </a:lnTo>
                    <a:lnTo>
                      <a:pt x="2942" y="18254"/>
                    </a:lnTo>
                    <a:lnTo>
                      <a:pt x="3406" y="18599"/>
                    </a:lnTo>
                    <a:lnTo>
                      <a:pt x="3948" y="18943"/>
                    </a:lnTo>
                    <a:lnTo>
                      <a:pt x="4645" y="19337"/>
                    </a:lnTo>
                    <a:lnTo>
                      <a:pt x="5265" y="19632"/>
                    </a:lnTo>
                    <a:lnTo>
                      <a:pt x="6039" y="19927"/>
                    </a:lnTo>
                    <a:lnTo>
                      <a:pt x="6890" y="20222"/>
                    </a:lnTo>
                    <a:lnTo>
                      <a:pt x="7819" y="20419"/>
                    </a:lnTo>
                    <a:lnTo>
                      <a:pt x="8826" y="20567"/>
                    </a:lnTo>
                    <a:lnTo>
                      <a:pt x="9755" y="20665"/>
                    </a:lnTo>
                    <a:lnTo>
                      <a:pt x="10916" y="20714"/>
                    </a:lnTo>
                    <a:lnTo>
                      <a:pt x="11768" y="20714"/>
                    </a:lnTo>
                    <a:lnTo>
                      <a:pt x="12542" y="20665"/>
                    </a:lnTo>
                    <a:lnTo>
                      <a:pt x="13316" y="20567"/>
                    </a:lnTo>
                    <a:lnTo>
                      <a:pt x="14013" y="20419"/>
                    </a:lnTo>
                    <a:lnTo>
                      <a:pt x="14787" y="20272"/>
                    </a:lnTo>
                    <a:lnTo>
                      <a:pt x="15484" y="20026"/>
                    </a:lnTo>
                    <a:lnTo>
                      <a:pt x="16181" y="19779"/>
                    </a:lnTo>
                    <a:lnTo>
                      <a:pt x="16723" y="19533"/>
                    </a:lnTo>
                    <a:lnTo>
                      <a:pt x="17265" y="19238"/>
                    </a:lnTo>
                    <a:lnTo>
                      <a:pt x="17806" y="18845"/>
                    </a:lnTo>
                    <a:lnTo>
                      <a:pt x="18271" y="18500"/>
                    </a:lnTo>
                    <a:lnTo>
                      <a:pt x="18581" y="18008"/>
                    </a:lnTo>
                    <a:lnTo>
                      <a:pt x="18890" y="17565"/>
                    </a:lnTo>
                    <a:lnTo>
                      <a:pt x="19200" y="17073"/>
                    </a:lnTo>
                    <a:lnTo>
                      <a:pt x="19277" y="16532"/>
                    </a:lnTo>
                    <a:lnTo>
                      <a:pt x="19355" y="15942"/>
                    </a:lnTo>
                    <a:lnTo>
                      <a:pt x="19277" y="15450"/>
                    </a:lnTo>
                    <a:lnTo>
                      <a:pt x="19123" y="14958"/>
                    </a:lnTo>
                    <a:lnTo>
                      <a:pt x="18813" y="14564"/>
                    </a:lnTo>
                    <a:lnTo>
                      <a:pt x="18503" y="14170"/>
                    </a:lnTo>
                    <a:lnTo>
                      <a:pt x="18116" y="13826"/>
                    </a:lnTo>
                    <a:lnTo>
                      <a:pt x="17652" y="13580"/>
                    </a:lnTo>
                    <a:lnTo>
                      <a:pt x="17032" y="13236"/>
                    </a:lnTo>
                    <a:lnTo>
                      <a:pt x="16490" y="13039"/>
                    </a:lnTo>
                    <a:lnTo>
                      <a:pt x="15097" y="12547"/>
                    </a:lnTo>
                    <a:lnTo>
                      <a:pt x="13548" y="12202"/>
                    </a:lnTo>
                    <a:lnTo>
                      <a:pt x="11845" y="11907"/>
                    </a:lnTo>
                    <a:lnTo>
                      <a:pt x="10065" y="11563"/>
                    </a:lnTo>
                    <a:lnTo>
                      <a:pt x="8361" y="11218"/>
                    </a:lnTo>
                    <a:lnTo>
                      <a:pt x="6735" y="10825"/>
                    </a:lnTo>
                    <a:lnTo>
                      <a:pt x="5961" y="10579"/>
                    </a:lnTo>
                    <a:lnTo>
                      <a:pt x="5187" y="10333"/>
                    </a:lnTo>
                    <a:lnTo>
                      <a:pt x="4490" y="10087"/>
                    </a:lnTo>
                    <a:lnTo>
                      <a:pt x="3794" y="9742"/>
                    </a:lnTo>
                    <a:lnTo>
                      <a:pt x="3252" y="9398"/>
                    </a:lnTo>
                    <a:lnTo>
                      <a:pt x="2632" y="9004"/>
                    </a:lnTo>
                    <a:lnTo>
                      <a:pt x="2168" y="8561"/>
                    </a:lnTo>
                    <a:lnTo>
                      <a:pt x="1781" y="8118"/>
                    </a:lnTo>
                    <a:lnTo>
                      <a:pt x="1471" y="7577"/>
                    </a:lnTo>
                    <a:lnTo>
                      <a:pt x="1161" y="6987"/>
                    </a:lnTo>
                    <a:lnTo>
                      <a:pt x="1006" y="6347"/>
                    </a:lnTo>
                    <a:lnTo>
                      <a:pt x="929" y="5658"/>
                    </a:lnTo>
                    <a:lnTo>
                      <a:pt x="1006" y="4920"/>
                    </a:lnTo>
                    <a:lnTo>
                      <a:pt x="1161" y="4330"/>
                    </a:lnTo>
                    <a:lnTo>
                      <a:pt x="1471" y="3690"/>
                    </a:lnTo>
                    <a:lnTo>
                      <a:pt x="1781" y="3100"/>
                    </a:lnTo>
                    <a:lnTo>
                      <a:pt x="2245" y="2657"/>
                    </a:lnTo>
                    <a:lnTo>
                      <a:pt x="2710" y="2165"/>
                    </a:lnTo>
                    <a:lnTo>
                      <a:pt x="3329" y="1771"/>
                    </a:lnTo>
                    <a:lnTo>
                      <a:pt x="4026" y="1328"/>
                    </a:lnTo>
                    <a:lnTo>
                      <a:pt x="4800" y="1033"/>
                    </a:lnTo>
                    <a:lnTo>
                      <a:pt x="5497" y="787"/>
                    </a:lnTo>
                    <a:lnTo>
                      <a:pt x="6426" y="541"/>
                    </a:lnTo>
                    <a:lnTo>
                      <a:pt x="7277" y="295"/>
                    </a:lnTo>
                    <a:lnTo>
                      <a:pt x="8206" y="148"/>
                    </a:lnTo>
                    <a:lnTo>
                      <a:pt x="9135" y="49"/>
                    </a:lnTo>
                    <a:lnTo>
                      <a:pt x="10065" y="0"/>
                    </a:lnTo>
                    <a:lnTo>
                      <a:pt x="11071" y="0"/>
                    </a:lnTo>
                    <a:lnTo>
                      <a:pt x="12929" y="49"/>
                    </a:lnTo>
                    <a:lnTo>
                      <a:pt x="14400" y="148"/>
                    </a:lnTo>
                    <a:lnTo>
                      <a:pt x="15639" y="344"/>
                    </a:lnTo>
                    <a:lnTo>
                      <a:pt x="16645" y="590"/>
                    </a:lnTo>
                    <a:lnTo>
                      <a:pt x="17961" y="935"/>
                    </a:lnTo>
                    <a:lnTo>
                      <a:pt x="18581" y="1082"/>
                    </a:lnTo>
                    <a:lnTo>
                      <a:pt x="19123" y="935"/>
                    </a:lnTo>
                    <a:lnTo>
                      <a:pt x="19510" y="787"/>
                    </a:lnTo>
                    <a:lnTo>
                      <a:pt x="19742" y="787"/>
                    </a:lnTo>
                    <a:lnTo>
                      <a:pt x="19897" y="886"/>
                    </a:lnTo>
                    <a:lnTo>
                      <a:pt x="19974" y="984"/>
                    </a:lnTo>
                    <a:lnTo>
                      <a:pt x="20052" y="1230"/>
                    </a:lnTo>
                    <a:lnTo>
                      <a:pt x="20748" y="5314"/>
                    </a:lnTo>
                    <a:lnTo>
                      <a:pt x="20748" y="5462"/>
                    </a:lnTo>
                    <a:lnTo>
                      <a:pt x="20671" y="5560"/>
                    </a:lnTo>
                    <a:lnTo>
                      <a:pt x="20594" y="5609"/>
                    </a:lnTo>
                    <a:lnTo>
                      <a:pt x="20206" y="5658"/>
                    </a:lnTo>
                    <a:lnTo>
                      <a:pt x="19897" y="5560"/>
                    </a:lnTo>
                    <a:lnTo>
                      <a:pt x="19665" y="5363"/>
                    </a:lnTo>
                    <a:lnTo>
                      <a:pt x="19510" y="5068"/>
                    </a:lnTo>
                    <a:lnTo>
                      <a:pt x="19355" y="4822"/>
                    </a:lnTo>
                    <a:lnTo>
                      <a:pt x="19123" y="4379"/>
                    </a:lnTo>
                    <a:lnTo>
                      <a:pt x="18735" y="3936"/>
                    </a:lnTo>
                    <a:lnTo>
                      <a:pt x="18426" y="3543"/>
                    </a:lnTo>
                    <a:lnTo>
                      <a:pt x="18039" y="3100"/>
                    </a:lnTo>
                    <a:lnTo>
                      <a:pt x="17574" y="2805"/>
                    </a:lnTo>
                    <a:lnTo>
                      <a:pt x="17110" y="2460"/>
                    </a:lnTo>
                    <a:lnTo>
                      <a:pt x="16568" y="2165"/>
                    </a:lnTo>
                    <a:lnTo>
                      <a:pt x="16103" y="1870"/>
                    </a:lnTo>
                    <a:lnTo>
                      <a:pt x="15484" y="1673"/>
                    </a:lnTo>
                    <a:lnTo>
                      <a:pt x="14865" y="1476"/>
                    </a:lnTo>
                    <a:lnTo>
                      <a:pt x="14245" y="1279"/>
                    </a:lnTo>
                    <a:lnTo>
                      <a:pt x="13626" y="1132"/>
                    </a:lnTo>
                    <a:lnTo>
                      <a:pt x="12852" y="1033"/>
                    </a:lnTo>
                    <a:lnTo>
                      <a:pt x="12232" y="935"/>
                    </a:lnTo>
                    <a:lnTo>
                      <a:pt x="11458" y="886"/>
                    </a:lnTo>
                    <a:lnTo>
                      <a:pt x="10761" y="886"/>
                    </a:lnTo>
                    <a:lnTo>
                      <a:pt x="10065" y="886"/>
                    </a:lnTo>
                    <a:lnTo>
                      <a:pt x="9445" y="935"/>
                    </a:lnTo>
                    <a:lnTo>
                      <a:pt x="8748" y="984"/>
                    </a:lnTo>
                    <a:lnTo>
                      <a:pt x="8052" y="1082"/>
                    </a:lnTo>
                    <a:lnTo>
                      <a:pt x="7432" y="1230"/>
                    </a:lnTo>
                    <a:lnTo>
                      <a:pt x="6813" y="1378"/>
                    </a:lnTo>
                    <a:lnTo>
                      <a:pt x="6271" y="1624"/>
                    </a:lnTo>
                    <a:lnTo>
                      <a:pt x="5652" y="1821"/>
                    </a:lnTo>
                    <a:lnTo>
                      <a:pt x="5187" y="2067"/>
                    </a:lnTo>
                    <a:lnTo>
                      <a:pt x="4723" y="2313"/>
                    </a:lnTo>
                    <a:lnTo>
                      <a:pt x="4335" y="2706"/>
                    </a:lnTo>
                    <a:lnTo>
                      <a:pt x="3948" y="3051"/>
                    </a:lnTo>
                    <a:lnTo>
                      <a:pt x="3639" y="3444"/>
                    </a:lnTo>
                    <a:lnTo>
                      <a:pt x="3484" y="3887"/>
                    </a:lnTo>
                    <a:lnTo>
                      <a:pt x="3329" y="4379"/>
                    </a:lnTo>
                    <a:lnTo>
                      <a:pt x="3252" y="4822"/>
                    </a:lnTo>
                    <a:lnTo>
                      <a:pt x="3329" y="5363"/>
                    </a:lnTo>
                    <a:lnTo>
                      <a:pt x="3484" y="5806"/>
                    </a:lnTo>
                    <a:lnTo>
                      <a:pt x="3716" y="6200"/>
                    </a:lnTo>
                    <a:lnTo>
                      <a:pt x="4026" y="6544"/>
                    </a:lnTo>
                    <a:lnTo>
                      <a:pt x="4490" y="6888"/>
                    </a:lnTo>
                    <a:lnTo>
                      <a:pt x="4955" y="7184"/>
                    </a:lnTo>
                    <a:lnTo>
                      <a:pt x="5497" y="7430"/>
                    </a:lnTo>
                    <a:lnTo>
                      <a:pt x="6194" y="7676"/>
                    </a:lnTo>
                    <a:lnTo>
                      <a:pt x="7587" y="8118"/>
                    </a:lnTo>
                    <a:lnTo>
                      <a:pt x="9135" y="8463"/>
                    </a:lnTo>
                    <a:lnTo>
                      <a:pt x="10761" y="8758"/>
                    </a:lnTo>
                    <a:lnTo>
                      <a:pt x="12465" y="9103"/>
                    </a:lnTo>
                    <a:lnTo>
                      <a:pt x="14168" y="9447"/>
                    </a:lnTo>
                    <a:lnTo>
                      <a:pt x="15794" y="9890"/>
                    </a:lnTo>
                    <a:lnTo>
                      <a:pt x="16645" y="10136"/>
                    </a:lnTo>
                    <a:lnTo>
                      <a:pt x="17342" y="10382"/>
                    </a:lnTo>
                    <a:lnTo>
                      <a:pt x="18116" y="10677"/>
                    </a:lnTo>
                    <a:lnTo>
                      <a:pt x="18735" y="11071"/>
                    </a:lnTo>
                    <a:lnTo>
                      <a:pt x="19432" y="11415"/>
                    </a:lnTo>
                    <a:lnTo>
                      <a:pt x="19897" y="11858"/>
                    </a:lnTo>
                    <a:lnTo>
                      <a:pt x="20361" y="12301"/>
                    </a:lnTo>
                    <a:lnTo>
                      <a:pt x="20903" y="12793"/>
                    </a:lnTo>
                    <a:lnTo>
                      <a:pt x="21213" y="13334"/>
                    </a:lnTo>
                    <a:lnTo>
                      <a:pt x="21445" y="13974"/>
                    </a:lnTo>
                    <a:lnTo>
                      <a:pt x="21600" y="14662"/>
                    </a:lnTo>
                    <a:lnTo>
                      <a:pt x="21600" y="15351"/>
                    </a:lnTo>
                    <a:lnTo>
                      <a:pt x="21600" y="15892"/>
                    </a:lnTo>
                    <a:lnTo>
                      <a:pt x="21523" y="16385"/>
                    </a:lnTo>
                    <a:lnTo>
                      <a:pt x="21290" y="16877"/>
                    </a:lnTo>
                    <a:lnTo>
                      <a:pt x="21058" y="17418"/>
                    </a:lnTo>
                    <a:lnTo>
                      <a:pt x="20748" y="17959"/>
                    </a:lnTo>
                    <a:lnTo>
                      <a:pt x="20206" y="18451"/>
                    </a:lnTo>
                    <a:lnTo>
                      <a:pt x="19665" y="18943"/>
                    </a:lnTo>
                    <a:lnTo>
                      <a:pt x="19045" y="19435"/>
                    </a:lnTo>
                    <a:lnTo>
                      <a:pt x="18271" y="19878"/>
                    </a:lnTo>
                    <a:lnTo>
                      <a:pt x="17265" y="20321"/>
                    </a:lnTo>
                    <a:lnTo>
                      <a:pt x="16335" y="20665"/>
                    </a:lnTo>
                    <a:lnTo>
                      <a:pt x="15097" y="20960"/>
                    </a:lnTo>
                    <a:lnTo>
                      <a:pt x="13781" y="21256"/>
                    </a:lnTo>
                    <a:lnTo>
                      <a:pt x="12310" y="21452"/>
                    </a:lnTo>
                    <a:lnTo>
                      <a:pt x="10606" y="21600"/>
                    </a:lnTo>
                    <a:lnTo>
                      <a:pt x="8826" y="21600"/>
                    </a:lnTo>
                    <a:lnTo>
                      <a:pt x="7510" y="21600"/>
                    </a:lnTo>
                    <a:lnTo>
                      <a:pt x="6194" y="21452"/>
                    </a:lnTo>
                    <a:lnTo>
                      <a:pt x="4955" y="21305"/>
                    </a:lnTo>
                    <a:lnTo>
                      <a:pt x="3716" y="21059"/>
                    </a:lnTo>
                    <a:lnTo>
                      <a:pt x="2710" y="20764"/>
                    </a:lnTo>
                    <a:lnTo>
                      <a:pt x="1935" y="20518"/>
                    </a:lnTo>
                    <a:lnTo>
                      <a:pt x="1626" y="20419"/>
                    </a:lnTo>
                    <a:lnTo>
                      <a:pt x="1394" y="20272"/>
                    </a:lnTo>
                    <a:lnTo>
                      <a:pt x="1161" y="20173"/>
                    </a:lnTo>
                    <a:lnTo>
                      <a:pt x="1084" y="20026"/>
                    </a:lnTo>
                    <a:lnTo>
                      <a:pt x="77" y="16188"/>
                    </a:lnTo>
                    <a:close/>
                    <a:moveTo>
                      <a:pt x="77" y="16188"/>
                    </a:moveTo>
                  </a:path>
                </a:pathLst>
              </a:custGeom>
              <a:solidFill>
                <a:srgbClr val="055D44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1" name="Freeform 86"/>
              <p:cNvSpPr>
                <a:spLocks/>
              </p:cNvSpPr>
              <p:nvPr/>
            </p:nvSpPr>
            <p:spPr bwMode="auto">
              <a:xfrm>
                <a:off x="2032" y="403"/>
                <a:ext cx="59" cy="70"/>
              </a:xfrm>
              <a:custGeom>
                <a:avLst/>
                <a:gdLst/>
                <a:ahLst/>
                <a:cxnLst>
                  <a:cxn ang="0">
                    <a:pos x="13671" y="98"/>
                  </a:cxn>
                  <a:cxn ang="0">
                    <a:pos x="16077" y="541"/>
                  </a:cxn>
                  <a:cxn ang="0">
                    <a:pos x="17772" y="1181"/>
                  </a:cxn>
                  <a:cxn ang="0">
                    <a:pos x="19522" y="2116"/>
                  </a:cxn>
                  <a:cxn ang="0">
                    <a:pos x="20233" y="2313"/>
                  </a:cxn>
                  <a:cxn ang="0">
                    <a:pos x="21108" y="2017"/>
                  </a:cxn>
                  <a:cxn ang="0">
                    <a:pos x="21272" y="2509"/>
                  </a:cxn>
                  <a:cxn ang="0">
                    <a:pos x="21436" y="5462"/>
                  </a:cxn>
                  <a:cxn ang="0">
                    <a:pos x="21436" y="6790"/>
                  </a:cxn>
                  <a:cxn ang="0">
                    <a:pos x="21327" y="6987"/>
                  </a:cxn>
                  <a:cxn ang="0">
                    <a:pos x="20998" y="6839"/>
                  </a:cxn>
                  <a:cxn ang="0">
                    <a:pos x="20561" y="6249"/>
                  </a:cxn>
                  <a:cxn ang="0">
                    <a:pos x="18921" y="3838"/>
                  </a:cxn>
                  <a:cxn ang="0">
                    <a:pos x="17499" y="2608"/>
                  </a:cxn>
                  <a:cxn ang="0">
                    <a:pos x="16022" y="1673"/>
                  </a:cxn>
                  <a:cxn ang="0">
                    <a:pos x="14218" y="1082"/>
                  </a:cxn>
                  <a:cxn ang="0">
                    <a:pos x="12140" y="886"/>
                  </a:cxn>
                  <a:cxn ang="0">
                    <a:pos x="8968" y="1279"/>
                  </a:cxn>
                  <a:cxn ang="0">
                    <a:pos x="6453" y="2411"/>
                  </a:cxn>
                  <a:cxn ang="0">
                    <a:pos x="4593" y="4133"/>
                  </a:cxn>
                  <a:cxn ang="0">
                    <a:pos x="3390" y="6495"/>
                  </a:cxn>
                  <a:cxn ang="0">
                    <a:pos x="2844" y="9299"/>
                  </a:cxn>
                  <a:cxn ang="0">
                    <a:pos x="2953" y="12251"/>
                  </a:cxn>
                  <a:cxn ang="0">
                    <a:pos x="3773" y="15007"/>
                  </a:cxn>
                  <a:cxn ang="0">
                    <a:pos x="5195" y="17467"/>
                  </a:cxn>
                  <a:cxn ang="0">
                    <a:pos x="6890" y="19041"/>
                  </a:cxn>
                  <a:cxn ang="0">
                    <a:pos x="8148" y="19829"/>
                  </a:cxn>
                  <a:cxn ang="0">
                    <a:pos x="9515" y="20370"/>
                  </a:cxn>
                  <a:cxn ang="0">
                    <a:pos x="11046" y="20665"/>
                  </a:cxn>
                  <a:cxn ang="0">
                    <a:pos x="13069" y="20665"/>
                  </a:cxn>
                  <a:cxn ang="0">
                    <a:pos x="15530" y="20272"/>
                  </a:cxn>
                  <a:cxn ang="0">
                    <a:pos x="17608" y="19435"/>
                  </a:cxn>
                  <a:cxn ang="0">
                    <a:pos x="19194" y="18402"/>
                  </a:cxn>
                  <a:cxn ang="0">
                    <a:pos x="20288" y="17319"/>
                  </a:cxn>
                  <a:cxn ang="0">
                    <a:pos x="20889" y="16434"/>
                  </a:cxn>
                  <a:cxn ang="0">
                    <a:pos x="21108" y="15991"/>
                  </a:cxn>
                  <a:cxn ang="0">
                    <a:pos x="21491" y="16089"/>
                  </a:cxn>
                  <a:cxn ang="0">
                    <a:pos x="20889" y="19386"/>
                  </a:cxn>
                  <a:cxn ang="0">
                    <a:pos x="19741" y="20173"/>
                  </a:cxn>
                  <a:cxn ang="0">
                    <a:pos x="17499" y="20911"/>
                  </a:cxn>
                  <a:cxn ang="0">
                    <a:pos x="14929" y="21452"/>
                  </a:cxn>
                  <a:cxn ang="0">
                    <a:pos x="11374" y="21600"/>
                  </a:cxn>
                  <a:cxn ang="0">
                    <a:pos x="7929" y="21206"/>
                  </a:cxn>
                  <a:cxn ang="0">
                    <a:pos x="4922" y="19976"/>
                  </a:cxn>
                  <a:cxn ang="0">
                    <a:pos x="2570" y="18057"/>
                  </a:cxn>
                  <a:cxn ang="0">
                    <a:pos x="875" y="15548"/>
                  </a:cxn>
                  <a:cxn ang="0">
                    <a:pos x="109" y="12399"/>
                  </a:cxn>
                  <a:cxn ang="0">
                    <a:pos x="273" y="9053"/>
                  </a:cxn>
                  <a:cxn ang="0">
                    <a:pos x="1367" y="5904"/>
                  </a:cxn>
                  <a:cxn ang="0">
                    <a:pos x="3336" y="3346"/>
                  </a:cxn>
                  <a:cxn ang="0">
                    <a:pos x="4539" y="2214"/>
                  </a:cxn>
                  <a:cxn ang="0">
                    <a:pos x="5906" y="1328"/>
                  </a:cxn>
                  <a:cxn ang="0">
                    <a:pos x="7492" y="689"/>
                  </a:cxn>
                  <a:cxn ang="0">
                    <a:pos x="9187" y="197"/>
                  </a:cxn>
                  <a:cxn ang="0">
                    <a:pos x="10991" y="0"/>
                  </a:cxn>
                </a:cxnLst>
                <a:rect l="0" t="0" r="r" b="b"/>
                <a:pathLst>
                  <a:path w="21600" h="21600">
                    <a:moveTo>
                      <a:pt x="11648" y="0"/>
                    </a:moveTo>
                    <a:lnTo>
                      <a:pt x="12741" y="0"/>
                    </a:lnTo>
                    <a:lnTo>
                      <a:pt x="13671" y="98"/>
                    </a:lnTo>
                    <a:lnTo>
                      <a:pt x="14546" y="197"/>
                    </a:lnTo>
                    <a:lnTo>
                      <a:pt x="15311" y="344"/>
                    </a:lnTo>
                    <a:lnTo>
                      <a:pt x="16077" y="541"/>
                    </a:lnTo>
                    <a:lnTo>
                      <a:pt x="16733" y="738"/>
                    </a:lnTo>
                    <a:lnTo>
                      <a:pt x="17280" y="935"/>
                    </a:lnTo>
                    <a:lnTo>
                      <a:pt x="17772" y="1181"/>
                    </a:lnTo>
                    <a:lnTo>
                      <a:pt x="18592" y="1624"/>
                    </a:lnTo>
                    <a:lnTo>
                      <a:pt x="19249" y="1968"/>
                    </a:lnTo>
                    <a:lnTo>
                      <a:pt x="19522" y="2116"/>
                    </a:lnTo>
                    <a:lnTo>
                      <a:pt x="19741" y="2214"/>
                    </a:lnTo>
                    <a:lnTo>
                      <a:pt x="20014" y="2313"/>
                    </a:lnTo>
                    <a:lnTo>
                      <a:pt x="20233" y="2313"/>
                    </a:lnTo>
                    <a:lnTo>
                      <a:pt x="20506" y="2165"/>
                    </a:lnTo>
                    <a:lnTo>
                      <a:pt x="20998" y="2017"/>
                    </a:lnTo>
                    <a:lnTo>
                      <a:pt x="21108" y="2017"/>
                    </a:lnTo>
                    <a:lnTo>
                      <a:pt x="21163" y="2116"/>
                    </a:lnTo>
                    <a:lnTo>
                      <a:pt x="21272" y="2263"/>
                    </a:lnTo>
                    <a:lnTo>
                      <a:pt x="21272" y="2509"/>
                    </a:lnTo>
                    <a:lnTo>
                      <a:pt x="21327" y="3198"/>
                    </a:lnTo>
                    <a:lnTo>
                      <a:pt x="21327" y="4428"/>
                    </a:lnTo>
                    <a:lnTo>
                      <a:pt x="21436" y="5462"/>
                    </a:lnTo>
                    <a:lnTo>
                      <a:pt x="21491" y="6298"/>
                    </a:lnTo>
                    <a:lnTo>
                      <a:pt x="21491" y="6593"/>
                    </a:lnTo>
                    <a:lnTo>
                      <a:pt x="21436" y="6790"/>
                    </a:lnTo>
                    <a:lnTo>
                      <a:pt x="21436" y="6888"/>
                    </a:lnTo>
                    <a:lnTo>
                      <a:pt x="21381" y="6938"/>
                    </a:lnTo>
                    <a:lnTo>
                      <a:pt x="21327" y="6987"/>
                    </a:lnTo>
                    <a:lnTo>
                      <a:pt x="21217" y="6987"/>
                    </a:lnTo>
                    <a:lnTo>
                      <a:pt x="21108" y="6938"/>
                    </a:lnTo>
                    <a:lnTo>
                      <a:pt x="20998" y="6839"/>
                    </a:lnTo>
                    <a:lnTo>
                      <a:pt x="20889" y="6741"/>
                    </a:lnTo>
                    <a:lnTo>
                      <a:pt x="20725" y="6593"/>
                    </a:lnTo>
                    <a:lnTo>
                      <a:pt x="20561" y="6249"/>
                    </a:lnTo>
                    <a:lnTo>
                      <a:pt x="20452" y="5954"/>
                    </a:lnTo>
                    <a:lnTo>
                      <a:pt x="19686" y="4871"/>
                    </a:lnTo>
                    <a:lnTo>
                      <a:pt x="18921" y="3838"/>
                    </a:lnTo>
                    <a:lnTo>
                      <a:pt x="18428" y="3395"/>
                    </a:lnTo>
                    <a:lnTo>
                      <a:pt x="17991" y="2952"/>
                    </a:lnTo>
                    <a:lnTo>
                      <a:pt x="17499" y="2608"/>
                    </a:lnTo>
                    <a:lnTo>
                      <a:pt x="17061" y="2214"/>
                    </a:lnTo>
                    <a:lnTo>
                      <a:pt x="16514" y="1919"/>
                    </a:lnTo>
                    <a:lnTo>
                      <a:pt x="16022" y="1673"/>
                    </a:lnTo>
                    <a:lnTo>
                      <a:pt x="15421" y="1476"/>
                    </a:lnTo>
                    <a:lnTo>
                      <a:pt x="14874" y="1230"/>
                    </a:lnTo>
                    <a:lnTo>
                      <a:pt x="14218" y="1082"/>
                    </a:lnTo>
                    <a:lnTo>
                      <a:pt x="13616" y="984"/>
                    </a:lnTo>
                    <a:lnTo>
                      <a:pt x="12905" y="935"/>
                    </a:lnTo>
                    <a:lnTo>
                      <a:pt x="12140" y="886"/>
                    </a:lnTo>
                    <a:lnTo>
                      <a:pt x="10991" y="935"/>
                    </a:lnTo>
                    <a:lnTo>
                      <a:pt x="9952" y="1033"/>
                    </a:lnTo>
                    <a:lnTo>
                      <a:pt x="8968" y="1279"/>
                    </a:lnTo>
                    <a:lnTo>
                      <a:pt x="8038" y="1574"/>
                    </a:lnTo>
                    <a:lnTo>
                      <a:pt x="7164" y="1968"/>
                    </a:lnTo>
                    <a:lnTo>
                      <a:pt x="6453" y="2411"/>
                    </a:lnTo>
                    <a:lnTo>
                      <a:pt x="5742" y="2903"/>
                    </a:lnTo>
                    <a:lnTo>
                      <a:pt x="5086" y="3543"/>
                    </a:lnTo>
                    <a:lnTo>
                      <a:pt x="4593" y="4133"/>
                    </a:lnTo>
                    <a:lnTo>
                      <a:pt x="4101" y="4871"/>
                    </a:lnTo>
                    <a:lnTo>
                      <a:pt x="3718" y="5658"/>
                    </a:lnTo>
                    <a:lnTo>
                      <a:pt x="3390" y="6495"/>
                    </a:lnTo>
                    <a:lnTo>
                      <a:pt x="3117" y="7380"/>
                    </a:lnTo>
                    <a:lnTo>
                      <a:pt x="2953" y="8315"/>
                    </a:lnTo>
                    <a:lnTo>
                      <a:pt x="2844" y="9299"/>
                    </a:lnTo>
                    <a:lnTo>
                      <a:pt x="2789" y="10283"/>
                    </a:lnTo>
                    <a:lnTo>
                      <a:pt x="2844" y="11267"/>
                    </a:lnTo>
                    <a:lnTo>
                      <a:pt x="2953" y="12251"/>
                    </a:lnTo>
                    <a:lnTo>
                      <a:pt x="3117" y="13186"/>
                    </a:lnTo>
                    <a:lnTo>
                      <a:pt x="3445" y="14121"/>
                    </a:lnTo>
                    <a:lnTo>
                      <a:pt x="3773" y="15007"/>
                    </a:lnTo>
                    <a:lnTo>
                      <a:pt x="4156" y="15892"/>
                    </a:lnTo>
                    <a:lnTo>
                      <a:pt x="4648" y="16729"/>
                    </a:lnTo>
                    <a:lnTo>
                      <a:pt x="5195" y="17467"/>
                    </a:lnTo>
                    <a:lnTo>
                      <a:pt x="5851" y="18156"/>
                    </a:lnTo>
                    <a:lnTo>
                      <a:pt x="6562" y="18795"/>
                    </a:lnTo>
                    <a:lnTo>
                      <a:pt x="6890" y="19041"/>
                    </a:lnTo>
                    <a:lnTo>
                      <a:pt x="7273" y="19386"/>
                    </a:lnTo>
                    <a:lnTo>
                      <a:pt x="7710" y="19583"/>
                    </a:lnTo>
                    <a:lnTo>
                      <a:pt x="8148" y="19829"/>
                    </a:lnTo>
                    <a:lnTo>
                      <a:pt x="8585" y="20026"/>
                    </a:lnTo>
                    <a:lnTo>
                      <a:pt x="9023" y="20222"/>
                    </a:lnTo>
                    <a:lnTo>
                      <a:pt x="9515" y="20370"/>
                    </a:lnTo>
                    <a:lnTo>
                      <a:pt x="10007" y="20468"/>
                    </a:lnTo>
                    <a:lnTo>
                      <a:pt x="10554" y="20567"/>
                    </a:lnTo>
                    <a:lnTo>
                      <a:pt x="11046" y="20665"/>
                    </a:lnTo>
                    <a:lnTo>
                      <a:pt x="11593" y="20714"/>
                    </a:lnTo>
                    <a:lnTo>
                      <a:pt x="12140" y="20714"/>
                    </a:lnTo>
                    <a:lnTo>
                      <a:pt x="13069" y="20665"/>
                    </a:lnTo>
                    <a:lnTo>
                      <a:pt x="13944" y="20567"/>
                    </a:lnTo>
                    <a:lnTo>
                      <a:pt x="14819" y="20468"/>
                    </a:lnTo>
                    <a:lnTo>
                      <a:pt x="15530" y="20272"/>
                    </a:lnTo>
                    <a:lnTo>
                      <a:pt x="16296" y="19976"/>
                    </a:lnTo>
                    <a:lnTo>
                      <a:pt x="17007" y="19730"/>
                    </a:lnTo>
                    <a:lnTo>
                      <a:pt x="17608" y="19435"/>
                    </a:lnTo>
                    <a:lnTo>
                      <a:pt x="18210" y="19041"/>
                    </a:lnTo>
                    <a:lnTo>
                      <a:pt x="18702" y="18746"/>
                    </a:lnTo>
                    <a:lnTo>
                      <a:pt x="19194" y="18402"/>
                    </a:lnTo>
                    <a:lnTo>
                      <a:pt x="19577" y="18008"/>
                    </a:lnTo>
                    <a:lnTo>
                      <a:pt x="20014" y="17664"/>
                    </a:lnTo>
                    <a:lnTo>
                      <a:pt x="20288" y="17319"/>
                    </a:lnTo>
                    <a:lnTo>
                      <a:pt x="20506" y="16975"/>
                    </a:lnTo>
                    <a:lnTo>
                      <a:pt x="20670" y="16680"/>
                    </a:lnTo>
                    <a:lnTo>
                      <a:pt x="20889" y="16434"/>
                    </a:lnTo>
                    <a:lnTo>
                      <a:pt x="20889" y="16237"/>
                    </a:lnTo>
                    <a:lnTo>
                      <a:pt x="20998" y="16089"/>
                    </a:lnTo>
                    <a:lnTo>
                      <a:pt x="21108" y="15991"/>
                    </a:lnTo>
                    <a:lnTo>
                      <a:pt x="21217" y="15942"/>
                    </a:lnTo>
                    <a:lnTo>
                      <a:pt x="21381" y="15991"/>
                    </a:lnTo>
                    <a:lnTo>
                      <a:pt x="21491" y="16089"/>
                    </a:lnTo>
                    <a:lnTo>
                      <a:pt x="21545" y="16188"/>
                    </a:lnTo>
                    <a:lnTo>
                      <a:pt x="21600" y="16286"/>
                    </a:lnTo>
                    <a:lnTo>
                      <a:pt x="20889" y="19386"/>
                    </a:lnTo>
                    <a:lnTo>
                      <a:pt x="20725" y="19484"/>
                    </a:lnTo>
                    <a:lnTo>
                      <a:pt x="20342" y="19779"/>
                    </a:lnTo>
                    <a:lnTo>
                      <a:pt x="19741" y="20173"/>
                    </a:lnTo>
                    <a:lnTo>
                      <a:pt x="18811" y="20518"/>
                    </a:lnTo>
                    <a:lnTo>
                      <a:pt x="18210" y="20714"/>
                    </a:lnTo>
                    <a:lnTo>
                      <a:pt x="17499" y="20911"/>
                    </a:lnTo>
                    <a:lnTo>
                      <a:pt x="16788" y="21157"/>
                    </a:lnTo>
                    <a:lnTo>
                      <a:pt x="15913" y="21305"/>
                    </a:lnTo>
                    <a:lnTo>
                      <a:pt x="14929" y="21452"/>
                    </a:lnTo>
                    <a:lnTo>
                      <a:pt x="13890" y="21551"/>
                    </a:lnTo>
                    <a:lnTo>
                      <a:pt x="12687" y="21600"/>
                    </a:lnTo>
                    <a:lnTo>
                      <a:pt x="11374" y="21600"/>
                    </a:lnTo>
                    <a:lnTo>
                      <a:pt x="10171" y="21551"/>
                    </a:lnTo>
                    <a:lnTo>
                      <a:pt x="9023" y="21452"/>
                    </a:lnTo>
                    <a:lnTo>
                      <a:pt x="7929" y="21206"/>
                    </a:lnTo>
                    <a:lnTo>
                      <a:pt x="6835" y="20862"/>
                    </a:lnTo>
                    <a:lnTo>
                      <a:pt x="5851" y="20468"/>
                    </a:lnTo>
                    <a:lnTo>
                      <a:pt x="4922" y="19976"/>
                    </a:lnTo>
                    <a:lnTo>
                      <a:pt x="4047" y="19435"/>
                    </a:lnTo>
                    <a:lnTo>
                      <a:pt x="3281" y="18746"/>
                    </a:lnTo>
                    <a:lnTo>
                      <a:pt x="2570" y="18057"/>
                    </a:lnTo>
                    <a:lnTo>
                      <a:pt x="1914" y="17221"/>
                    </a:lnTo>
                    <a:lnTo>
                      <a:pt x="1367" y="16434"/>
                    </a:lnTo>
                    <a:lnTo>
                      <a:pt x="875" y="15548"/>
                    </a:lnTo>
                    <a:lnTo>
                      <a:pt x="547" y="14564"/>
                    </a:lnTo>
                    <a:lnTo>
                      <a:pt x="273" y="13482"/>
                    </a:lnTo>
                    <a:lnTo>
                      <a:pt x="109" y="12399"/>
                    </a:lnTo>
                    <a:lnTo>
                      <a:pt x="0" y="11317"/>
                    </a:lnTo>
                    <a:lnTo>
                      <a:pt x="109" y="10185"/>
                    </a:lnTo>
                    <a:lnTo>
                      <a:pt x="273" y="9053"/>
                    </a:lnTo>
                    <a:lnTo>
                      <a:pt x="547" y="7922"/>
                    </a:lnTo>
                    <a:lnTo>
                      <a:pt x="875" y="6888"/>
                    </a:lnTo>
                    <a:lnTo>
                      <a:pt x="1367" y="5904"/>
                    </a:lnTo>
                    <a:lnTo>
                      <a:pt x="1914" y="4969"/>
                    </a:lnTo>
                    <a:lnTo>
                      <a:pt x="2570" y="4084"/>
                    </a:lnTo>
                    <a:lnTo>
                      <a:pt x="3336" y="3346"/>
                    </a:lnTo>
                    <a:lnTo>
                      <a:pt x="3664" y="2952"/>
                    </a:lnTo>
                    <a:lnTo>
                      <a:pt x="4101" y="2608"/>
                    </a:lnTo>
                    <a:lnTo>
                      <a:pt x="4539" y="2214"/>
                    </a:lnTo>
                    <a:lnTo>
                      <a:pt x="4976" y="1919"/>
                    </a:lnTo>
                    <a:lnTo>
                      <a:pt x="5468" y="1624"/>
                    </a:lnTo>
                    <a:lnTo>
                      <a:pt x="5906" y="1328"/>
                    </a:lnTo>
                    <a:lnTo>
                      <a:pt x="6453" y="1082"/>
                    </a:lnTo>
                    <a:lnTo>
                      <a:pt x="6945" y="886"/>
                    </a:lnTo>
                    <a:lnTo>
                      <a:pt x="7492" y="689"/>
                    </a:lnTo>
                    <a:lnTo>
                      <a:pt x="8038" y="443"/>
                    </a:lnTo>
                    <a:lnTo>
                      <a:pt x="8640" y="344"/>
                    </a:lnTo>
                    <a:lnTo>
                      <a:pt x="9187" y="197"/>
                    </a:lnTo>
                    <a:lnTo>
                      <a:pt x="9788" y="98"/>
                    </a:lnTo>
                    <a:lnTo>
                      <a:pt x="10390" y="49"/>
                    </a:lnTo>
                    <a:lnTo>
                      <a:pt x="10991" y="0"/>
                    </a:lnTo>
                    <a:lnTo>
                      <a:pt x="11648" y="0"/>
                    </a:lnTo>
                    <a:close/>
                    <a:moveTo>
                      <a:pt x="11648" y="0"/>
                    </a:moveTo>
                  </a:path>
                </a:pathLst>
              </a:custGeom>
              <a:solidFill>
                <a:srgbClr val="055D44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2" name="Freeform 87"/>
              <p:cNvSpPr>
                <a:spLocks/>
              </p:cNvSpPr>
              <p:nvPr/>
            </p:nvSpPr>
            <p:spPr bwMode="auto">
              <a:xfrm>
                <a:off x="2097" y="405"/>
                <a:ext cx="21" cy="68"/>
              </a:xfrm>
              <a:custGeom>
                <a:avLst/>
                <a:gdLst/>
                <a:ahLst/>
                <a:cxnLst>
                  <a:cxn ang="0">
                    <a:pos x="6852" y="2205"/>
                  </a:cxn>
                  <a:cxn ang="0">
                    <a:pos x="6406" y="1604"/>
                  </a:cxn>
                  <a:cxn ang="0">
                    <a:pos x="5214" y="1203"/>
                  </a:cxn>
                  <a:cxn ang="0">
                    <a:pos x="4171" y="952"/>
                  </a:cxn>
                  <a:cxn ang="0">
                    <a:pos x="2234" y="752"/>
                  </a:cxn>
                  <a:cxn ang="0">
                    <a:pos x="745" y="601"/>
                  </a:cxn>
                  <a:cxn ang="0">
                    <a:pos x="0" y="501"/>
                  </a:cxn>
                  <a:cxn ang="0">
                    <a:pos x="0" y="150"/>
                  </a:cxn>
                  <a:cxn ang="0">
                    <a:pos x="447" y="0"/>
                  </a:cxn>
                  <a:cxn ang="0">
                    <a:pos x="3277" y="50"/>
                  </a:cxn>
                  <a:cxn ang="0">
                    <a:pos x="8044" y="100"/>
                  </a:cxn>
                  <a:cxn ang="0">
                    <a:pos x="12364" y="100"/>
                  </a:cxn>
                  <a:cxn ang="0">
                    <a:pos x="16535" y="50"/>
                  </a:cxn>
                  <a:cxn ang="0">
                    <a:pos x="19366" y="0"/>
                  </a:cxn>
                  <a:cxn ang="0">
                    <a:pos x="20259" y="100"/>
                  </a:cxn>
                  <a:cxn ang="0">
                    <a:pos x="20259" y="401"/>
                  </a:cxn>
                  <a:cxn ang="0">
                    <a:pos x="19663" y="601"/>
                  </a:cxn>
                  <a:cxn ang="0">
                    <a:pos x="18323" y="752"/>
                  </a:cxn>
                  <a:cxn ang="0">
                    <a:pos x="16386" y="952"/>
                  </a:cxn>
                  <a:cxn ang="0">
                    <a:pos x="15343" y="1253"/>
                  </a:cxn>
                  <a:cxn ang="0">
                    <a:pos x="14301" y="1604"/>
                  </a:cxn>
                  <a:cxn ang="0">
                    <a:pos x="13854" y="2205"/>
                  </a:cxn>
                  <a:cxn ang="0">
                    <a:pos x="13705" y="18944"/>
                  </a:cxn>
                  <a:cxn ang="0">
                    <a:pos x="14003" y="19595"/>
                  </a:cxn>
                  <a:cxn ang="0">
                    <a:pos x="15046" y="20046"/>
                  </a:cxn>
                  <a:cxn ang="0">
                    <a:pos x="16237" y="20397"/>
                  </a:cxn>
                  <a:cxn ang="0">
                    <a:pos x="17727" y="20548"/>
                  </a:cxn>
                  <a:cxn ang="0">
                    <a:pos x="20557" y="20798"/>
                  </a:cxn>
                  <a:cxn ang="0">
                    <a:pos x="21302" y="20948"/>
                  </a:cxn>
                  <a:cxn ang="0">
                    <a:pos x="21600" y="21299"/>
                  </a:cxn>
                  <a:cxn ang="0">
                    <a:pos x="21302" y="21550"/>
                  </a:cxn>
                  <a:cxn ang="0">
                    <a:pos x="19812" y="21600"/>
                  </a:cxn>
                  <a:cxn ang="0">
                    <a:pos x="15790" y="21500"/>
                  </a:cxn>
                  <a:cxn ang="0">
                    <a:pos x="10279" y="21400"/>
                  </a:cxn>
                  <a:cxn ang="0">
                    <a:pos x="4618" y="21500"/>
                  </a:cxn>
                  <a:cxn ang="0">
                    <a:pos x="2086" y="21600"/>
                  </a:cxn>
                  <a:cxn ang="0">
                    <a:pos x="1192" y="21600"/>
                  </a:cxn>
                  <a:cxn ang="0">
                    <a:pos x="596" y="21500"/>
                  </a:cxn>
                  <a:cxn ang="0">
                    <a:pos x="447" y="21199"/>
                  </a:cxn>
                  <a:cxn ang="0">
                    <a:pos x="745" y="20848"/>
                  </a:cxn>
                  <a:cxn ang="0">
                    <a:pos x="1490" y="20748"/>
                  </a:cxn>
                  <a:cxn ang="0">
                    <a:pos x="3724" y="20497"/>
                  </a:cxn>
                  <a:cxn ang="0">
                    <a:pos x="4767" y="20297"/>
                  </a:cxn>
                  <a:cxn ang="0">
                    <a:pos x="5810" y="19846"/>
                  </a:cxn>
                  <a:cxn ang="0">
                    <a:pos x="6703" y="19245"/>
                  </a:cxn>
                  <a:cxn ang="0">
                    <a:pos x="7001" y="18292"/>
                  </a:cxn>
                  <a:cxn ang="0">
                    <a:pos x="7001" y="2556"/>
                  </a:cxn>
                </a:cxnLst>
                <a:rect l="0" t="0" r="r" b="b"/>
                <a:pathLst>
                  <a:path w="21600" h="21600">
                    <a:moveTo>
                      <a:pt x="7001" y="2556"/>
                    </a:moveTo>
                    <a:lnTo>
                      <a:pt x="6852" y="2205"/>
                    </a:lnTo>
                    <a:lnTo>
                      <a:pt x="6703" y="1854"/>
                    </a:lnTo>
                    <a:lnTo>
                      <a:pt x="6406" y="1604"/>
                    </a:lnTo>
                    <a:lnTo>
                      <a:pt x="5810" y="1403"/>
                    </a:lnTo>
                    <a:lnTo>
                      <a:pt x="5214" y="1203"/>
                    </a:lnTo>
                    <a:lnTo>
                      <a:pt x="4767" y="1052"/>
                    </a:lnTo>
                    <a:lnTo>
                      <a:pt x="4171" y="952"/>
                    </a:lnTo>
                    <a:lnTo>
                      <a:pt x="3575" y="852"/>
                    </a:lnTo>
                    <a:lnTo>
                      <a:pt x="2234" y="752"/>
                    </a:lnTo>
                    <a:lnTo>
                      <a:pt x="1192" y="652"/>
                    </a:lnTo>
                    <a:lnTo>
                      <a:pt x="745" y="601"/>
                    </a:lnTo>
                    <a:lnTo>
                      <a:pt x="447" y="551"/>
                    </a:lnTo>
                    <a:lnTo>
                      <a:pt x="0" y="501"/>
                    </a:lnTo>
                    <a:lnTo>
                      <a:pt x="0" y="401"/>
                    </a:lnTo>
                    <a:lnTo>
                      <a:pt x="0" y="150"/>
                    </a:lnTo>
                    <a:lnTo>
                      <a:pt x="0" y="50"/>
                    </a:lnTo>
                    <a:lnTo>
                      <a:pt x="447" y="0"/>
                    </a:lnTo>
                    <a:lnTo>
                      <a:pt x="745" y="0"/>
                    </a:lnTo>
                    <a:lnTo>
                      <a:pt x="3277" y="50"/>
                    </a:lnTo>
                    <a:lnTo>
                      <a:pt x="5661" y="50"/>
                    </a:lnTo>
                    <a:lnTo>
                      <a:pt x="8044" y="100"/>
                    </a:lnTo>
                    <a:lnTo>
                      <a:pt x="10279" y="100"/>
                    </a:lnTo>
                    <a:lnTo>
                      <a:pt x="12364" y="100"/>
                    </a:lnTo>
                    <a:lnTo>
                      <a:pt x="14599" y="50"/>
                    </a:lnTo>
                    <a:lnTo>
                      <a:pt x="16535" y="50"/>
                    </a:lnTo>
                    <a:lnTo>
                      <a:pt x="18621" y="0"/>
                    </a:lnTo>
                    <a:lnTo>
                      <a:pt x="19366" y="0"/>
                    </a:lnTo>
                    <a:lnTo>
                      <a:pt x="19812" y="50"/>
                    </a:lnTo>
                    <a:lnTo>
                      <a:pt x="20259" y="100"/>
                    </a:lnTo>
                    <a:lnTo>
                      <a:pt x="20408" y="301"/>
                    </a:lnTo>
                    <a:lnTo>
                      <a:pt x="20259" y="401"/>
                    </a:lnTo>
                    <a:lnTo>
                      <a:pt x="19961" y="501"/>
                    </a:lnTo>
                    <a:lnTo>
                      <a:pt x="19663" y="601"/>
                    </a:lnTo>
                    <a:lnTo>
                      <a:pt x="19217" y="652"/>
                    </a:lnTo>
                    <a:lnTo>
                      <a:pt x="18323" y="752"/>
                    </a:lnTo>
                    <a:lnTo>
                      <a:pt x="16982" y="902"/>
                    </a:lnTo>
                    <a:lnTo>
                      <a:pt x="16386" y="952"/>
                    </a:lnTo>
                    <a:lnTo>
                      <a:pt x="15790" y="1052"/>
                    </a:lnTo>
                    <a:lnTo>
                      <a:pt x="15343" y="1253"/>
                    </a:lnTo>
                    <a:lnTo>
                      <a:pt x="14897" y="1403"/>
                    </a:lnTo>
                    <a:lnTo>
                      <a:pt x="14301" y="1604"/>
                    </a:lnTo>
                    <a:lnTo>
                      <a:pt x="14003" y="1854"/>
                    </a:lnTo>
                    <a:lnTo>
                      <a:pt x="13854" y="2205"/>
                    </a:lnTo>
                    <a:lnTo>
                      <a:pt x="13705" y="2556"/>
                    </a:lnTo>
                    <a:lnTo>
                      <a:pt x="13705" y="18944"/>
                    </a:lnTo>
                    <a:lnTo>
                      <a:pt x="13854" y="19345"/>
                    </a:lnTo>
                    <a:lnTo>
                      <a:pt x="14003" y="19595"/>
                    </a:lnTo>
                    <a:lnTo>
                      <a:pt x="14599" y="19846"/>
                    </a:lnTo>
                    <a:lnTo>
                      <a:pt x="15046" y="20046"/>
                    </a:lnTo>
                    <a:lnTo>
                      <a:pt x="15641" y="20247"/>
                    </a:lnTo>
                    <a:lnTo>
                      <a:pt x="16237" y="20397"/>
                    </a:lnTo>
                    <a:lnTo>
                      <a:pt x="16982" y="20447"/>
                    </a:lnTo>
                    <a:lnTo>
                      <a:pt x="17727" y="20548"/>
                    </a:lnTo>
                    <a:lnTo>
                      <a:pt x="19068" y="20698"/>
                    </a:lnTo>
                    <a:lnTo>
                      <a:pt x="20557" y="20798"/>
                    </a:lnTo>
                    <a:lnTo>
                      <a:pt x="21004" y="20898"/>
                    </a:lnTo>
                    <a:lnTo>
                      <a:pt x="21302" y="20948"/>
                    </a:lnTo>
                    <a:lnTo>
                      <a:pt x="21600" y="21149"/>
                    </a:lnTo>
                    <a:lnTo>
                      <a:pt x="21600" y="21299"/>
                    </a:lnTo>
                    <a:lnTo>
                      <a:pt x="21600" y="21450"/>
                    </a:lnTo>
                    <a:lnTo>
                      <a:pt x="21302" y="21550"/>
                    </a:lnTo>
                    <a:lnTo>
                      <a:pt x="20855" y="21600"/>
                    </a:lnTo>
                    <a:lnTo>
                      <a:pt x="19812" y="21600"/>
                    </a:lnTo>
                    <a:lnTo>
                      <a:pt x="18174" y="21600"/>
                    </a:lnTo>
                    <a:lnTo>
                      <a:pt x="15790" y="21500"/>
                    </a:lnTo>
                    <a:lnTo>
                      <a:pt x="13109" y="21450"/>
                    </a:lnTo>
                    <a:lnTo>
                      <a:pt x="10279" y="21400"/>
                    </a:lnTo>
                    <a:lnTo>
                      <a:pt x="7001" y="21450"/>
                    </a:lnTo>
                    <a:lnTo>
                      <a:pt x="4618" y="21500"/>
                    </a:lnTo>
                    <a:lnTo>
                      <a:pt x="2979" y="21600"/>
                    </a:lnTo>
                    <a:lnTo>
                      <a:pt x="2086" y="21600"/>
                    </a:lnTo>
                    <a:lnTo>
                      <a:pt x="1490" y="21600"/>
                    </a:lnTo>
                    <a:lnTo>
                      <a:pt x="1192" y="21600"/>
                    </a:lnTo>
                    <a:lnTo>
                      <a:pt x="894" y="21550"/>
                    </a:lnTo>
                    <a:lnTo>
                      <a:pt x="596" y="21500"/>
                    </a:lnTo>
                    <a:lnTo>
                      <a:pt x="447" y="21349"/>
                    </a:lnTo>
                    <a:lnTo>
                      <a:pt x="447" y="21199"/>
                    </a:lnTo>
                    <a:lnTo>
                      <a:pt x="596" y="20999"/>
                    </a:lnTo>
                    <a:lnTo>
                      <a:pt x="745" y="20848"/>
                    </a:lnTo>
                    <a:lnTo>
                      <a:pt x="1043" y="20798"/>
                    </a:lnTo>
                    <a:lnTo>
                      <a:pt x="1490" y="20748"/>
                    </a:lnTo>
                    <a:lnTo>
                      <a:pt x="2383" y="20648"/>
                    </a:lnTo>
                    <a:lnTo>
                      <a:pt x="3724" y="20497"/>
                    </a:lnTo>
                    <a:lnTo>
                      <a:pt x="4320" y="20397"/>
                    </a:lnTo>
                    <a:lnTo>
                      <a:pt x="4767" y="20297"/>
                    </a:lnTo>
                    <a:lnTo>
                      <a:pt x="5363" y="20046"/>
                    </a:lnTo>
                    <a:lnTo>
                      <a:pt x="5810" y="19846"/>
                    </a:lnTo>
                    <a:lnTo>
                      <a:pt x="6406" y="19595"/>
                    </a:lnTo>
                    <a:lnTo>
                      <a:pt x="6703" y="19245"/>
                    </a:lnTo>
                    <a:lnTo>
                      <a:pt x="6852" y="18794"/>
                    </a:lnTo>
                    <a:lnTo>
                      <a:pt x="7001" y="18292"/>
                    </a:lnTo>
                    <a:lnTo>
                      <a:pt x="7001" y="2556"/>
                    </a:lnTo>
                    <a:close/>
                    <a:moveTo>
                      <a:pt x="7001" y="2556"/>
                    </a:moveTo>
                  </a:path>
                </a:pathLst>
              </a:custGeom>
              <a:solidFill>
                <a:srgbClr val="055D44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3" name="Freeform 88"/>
              <p:cNvSpPr>
                <a:spLocks/>
              </p:cNvSpPr>
              <p:nvPr/>
            </p:nvSpPr>
            <p:spPr bwMode="auto">
              <a:xfrm>
                <a:off x="2124" y="405"/>
                <a:ext cx="46" cy="68"/>
              </a:xfrm>
              <a:custGeom>
                <a:avLst/>
                <a:gdLst/>
                <a:ahLst/>
                <a:cxnLst>
                  <a:cxn ang="0">
                    <a:pos x="6754" y="9572"/>
                  </a:cxn>
                  <a:cxn ang="0">
                    <a:pos x="7810" y="9873"/>
                  </a:cxn>
                  <a:cxn ang="0">
                    <a:pos x="14072" y="9773"/>
                  </a:cxn>
                  <a:cxn ang="0">
                    <a:pos x="15620" y="9071"/>
                  </a:cxn>
                  <a:cxn ang="0">
                    <a:pos x="16393" y="7768"/>
                  </a:cxn>
                  <a:cxn ang="0">
                    <a:pos x="16886" y="7417"/>
                  </a:cxn>
                  <a:cxn ang="0">
                    <a:pos x="17167" y="7618"/>
                  </a:cxn>
                  <a:cxn ang="0">
                    <a:pos x="17238" y="9622"/>
                  </a:cxn>
                  <a:cxn ang="0">
                    <a:pos x="17238" y="12329"/>
                  </a:cxn>
                  <a:cxn ang="0">
                    <a:pos x="17097" y="13782"/>
                  </a:cxn>
                  <a:cxn ang="0">
                    <a:pos x="16464" y="13782"/>
                  </a:cxn>
                  <a:cxn ang="0">
                    <a:pos x="15971" y="12579"/>
                  </a:cxn>
                  <a:cxn ang="0">
                    <a:pos x="15338" y="11677"/>
                  </a:cxn>
                  <a:cxn ang="0">
                    <a:pos x="13509" y="11226"/>
                  </a:cxn>
                  <a:cxn ang="0">
                    <a:pos x="6825" y="11426"/>
                  </a:cxn>
                  <a:cxn ang="0">
                    <a:pos x="6684" y="17791"/>
                  </a:cxn>
                  <a:cxn ang="0">
                    <a:pos x="6895" y="19746"/>
                  </a:cxn>
                  <a:cxn ang="0">
                    <a:pos x="7880" y="20247"/>
                  </a:cxn>
                  <a:cxn ang="0">
                    <a:pos x="13016" y="20247"/>
                  </a:cxn>
                  <a:cxn ang="0">
                    <a:pos x="17449" y="19395"/>
                  </a:cxn>
                  <a:cxn ang="0">
                    <a:pos x="20545" y="17741"/>
                  </a:cxn>
                  <a:cxn ang="0">
                    <a:pos x="21459" y="17390"/>
                  </a:cxn>
                  <a:cxn ang="0">
                    <a:pos x="21389" y="18393"/>
                  </a:cxn>
                  <a:cxn ang="0">
                    <a:pos x="19489" y="20598"/>
                  </a:cxn>
                  <a:cxn ang="0">
                    <a:pos x="17660" y="21500"/>
                  </a:cxn>
                  <a:cxn ang="0">
                    <a:pos x="15479" y="21600"/>
                  </a:cxn>
                  <a:cxn ang="0">
                    <a:pos x="6051" y="21400"/>
                  </a:cxn>
                  <a:cxn ang="0">
                    <a:pos x="1196" y="21600"/>
                  </a:cxn>
                  <a:cxn ang="0">
                    <a:pos x="493" y="21299"/>
                  </a:cxn>
                  <a:cxn ang="0">
                    <a:pos x="915" y="20898"/>
                  </a:cxn>
                  <a:cxn ang="0">
                    <a:pos x="2885" y="20097"/>
                  </a:cxn>
                  <a:cxn ang="0">
                    <a:pos x="3448" y="17791"/>
                  </a:cxn>
                  <a:cxn ang="0">
                    <a:pos x="3377" y="2406"/>
                  </a:cxn>
                  <a:cxn ang="0">
                    <a:pos x="2674" y="1403"/>
                  </a:cxn>
                  <a:cxn ang="0">
                    <a:pos x="1548" y="902"/>
                  </a:cxn>
                  <a:cxn ang="0">
                    <a:pos x="281" y="652"/>
                  </a:cxn>
                  <a:cxn ang="0">
                    <a:pos x="70" y="301"/>
                  </a:cxn>
                  <a:cxn ang="0">
                    <a:pos x="774" y="50"/>
                  </a:cxn>
                  <a:cxn ang="0">
                    <a:pos x="8021" y="50"/>
                  </a:cxn>
                  <a:cxn ang="0">
                    <a:pos x="12313" y="100"/>
                  </a:cxn>
                  <a:cxn ang="0">
                    <a:pos x="17590" y="50"/>
                  </a:cxn>
                  <a:cxn ang="0">
                    <a:pos x="19208" y="100"/>
                  </a:cxn>
                  <a:cxn ang="0">
                    <a:pos x="19349" y="1804"/>
                  </a:cxn>
                  <a:cxn ang="0">
                    <a:pos x="18856" y="4059"/>
                  </a:cxn>
                  <a:cxn ang="0">
                    <a:pos x="18364" y="4310"/>
                  </a:cxn>
                  <a:cxn ang="0">
                    <a:pos x="18012" y="3759"/>
                  </a:cxn>
                  <a:cxn ang="0">
                    <a:pos x="17730" y="2406"/>
                  </a:cxn>
                  <a:cxn ang="0">
                    <a:pos x="16675" y="1654"/>
                  </a:cxn>
                  <a:cxn ang="0">
                    <a:pos x="12172" y="1303"/>
                  </a:cxn>
                  <a:cxn ang="0">
                    <a:pos x="7669" y="1353"/>
                  </a:cxn>
                  <a:cxn ang="0">
                    <a:pos x="6825" y="1854"/>
                  </a:cxn>
                  <a:cxn ang="0">
                    <a:pos x="6684" y="8820"/>
                  </a:cxn>
                </a:cxnLst>
                <a:rect l="0" t="0" r="r" b="b"/>
                <a:pathLst>
                  <a:path w="21600" h="21600">
                    <a:moveTo>
                      <a:pt x="6684" y="8820"/>
                    </a:moveTo>
                    <a:lnTo>
                      <a:pt x="6684" y="9171"/>
                    </a:lnTo>
                    <a:lnTo>
                      <a:pt x="6684" y="9372"/>
                    </a:lnTo>
                    <a:lnTo>
                      <a:pt x="6754" y="9572"/>
                    </a:lnTo>
                    <a:lnTo>
                      <a:pt x="6895" y="9723"/>
                    </a:lnTo>
                    <a:lnTo>
                      <a:pt x="7036" y="9823"/>
                    </a:lnTo>
                    <a:lnTo>
                      <a:pt x="7388" y="9823"/>
                    </a:lnTo>
                    <a:lnTo>
                      <a:pt x="7810" y="9873"/>
                    </a:lnTo>
                    <a:lnTo>
                      <a:pt x="8302" y="9873"/>
                    </a:lnTo>
                    <a:lnTo>
                      <a:pt x="12735" y="9873"/>
                    </a:lnTo>
                    <a:lnTo>
                      <a:pt x="13438" y="9823"/>
                    </a:lnTo>
                    <a:lnTo>
                      <a:pt x="14072" y="9773"/>
                    </a:lnTo>
                    <a:lnTo>
                      <a:pt x="14564" y="9572"/>
                    </a:lnTo>
                    <a:lnTo>
                      <a:pt x="14986" y="9472"/>
                    </a:lnTo>
                    <a:lnTo>
                      <a:pt x="15338" y="9271"/>
                    </a:lnTo>
                    <a:lnTo>
                      <a:pt x="15620" y="9071"/>
                    </a:lnTo>
                    <a:lnTo>
                      <a:pt x="15831" y="8871"/>
                    </a:lnTo>
                    <a:lnTo>
                      <a:pt x="15971" y="8620"/>
                    </a:lnTo>
                    <a:lnTo>
                      <a:pt x="16253" y="8169"/>
                    </a:lnTo>
                    <a:lnTo>
                      <a:pt x="16393" y="7768"/>
                    </a:lnTo>
                    <a:lnTo>
                      <a:pt x="16464" y="7618"/>
                    </a:lnTo>
                    <a:lnTo>
                      <a:pt x="16675" y="7517"/>
                    </a:lnTo>
                    <a:lnTo>
                      <a:pt x="16745" y="7417"/>
                    </a:lnTo>
                    <a:lnTo>
                      <a:pt x="16886" y="7417"/>
                    </a:lnTo>
                    <a:lnTo>
                      <a:pt x="17027" y="7417"/>
                    </a:lnTo>
                    <a:lnTo>
                      <a:pt x="17097" y="7467"/>
                    </a:lnTo>
                    <a:lnTo>
                      <a:pt x="17167" y="7517"/>
                    </a:lnTo>
                    <a:lnTo>
                      <a:pt x="17167" y="7618"/>
                    </a:lnTo>
                    <a:lnTo>
                      <a:pt x="17238" y="7768"/>
                    </a:lnTo>
                    <a:lnTo>
                      <a:pt x="17238" y="8019"/>
                    </a:lnTo>
                    <a:lnTo>
                      <a:pt x="17238" y="8871"/>
                    </a:lnTo>
                    <a:lnTo>
                      <a:pt x="17238" y="9622"/>
                    </a:lnTo>
                    <a:lnTo>
                      <a:pt x="17238" y="10374"/>
                    </a:lnTo>
                    <a:lnTo>
                      <a:pt x="17238" y="11126"/>
                    </a:lnTo>
                    <a:lnTo>
                      <a:pt x="17238" y="11727"/>
                    </a:lnTo>
                    <a:lnTo>
                      <a:pt x="17238" y="12329"/>
                    </a:lnTo>
                    <a:lnTo>
                      <a:pt x="17238" y="12930"/>
                    </a:lnTo>
                    <a:lnTo>
                      <a:pt x="17238" y="13531"/>
                    </a:lnTo>
                    <a:lnTo>
                      <a:pt x="17167" y="13682"/>
                    </a:lnTo>
                    <a:lnTo>
                      <a:pt x="17097" y="13782"/>
                    </a:lnTo>
                    <a:lnTo>
                      <a:pt x="17027" y="13882"/>
                    </a:lnTo>
                    <a:lnTo>
                      <a:pt x="16886" y="13882"/>
                    </a:lnTo>
                    <a:lnTo>
                      <a:pt x="16745" y="13832"/>
                    </a:lnTo>
                    <a:lnTo>
                      <a:pt x="16464" y="13782"/>
                    </a:lnTo>
                    <a:lnTo>
                      <a:pt x="16393" y="13632"/>
                    </a:lnTo>
                    <a:lnTo>
                      <a:pt x="16253" y="13431"/>
                    </a:lnTo>
                    <a:lnTo>
                      <a:pt x="16112" y="13030"/>
                    </a:lnTo>
                    <a:lnTo>
                      <a:pt x="15971" y="12579"/>
                    </a:lnTo>
                    <a:lnTo>
                      <a:pt x="15901" y="12278"/>
                    </a:lnTo>
                    <a:lnTo>
                      <a:pt x="15760" y="12078"/>
                    </a:lnTo>
                    <a:lnTo>
                      <a:pt x="15549" y="11827"/>
                    </a:lnTo>
                    <a:lnTo>
                      <a:pt x="15338" y="11677"/>
                    </a:lnTo>
                    <a:lnTo>
                      <a:pt x="14916" y="11426"/>
                    </a:lnTo>
                    <a:lnTo>
                      <a:pt x="14564" y="11326"/>
                    </a:lnTo>
                    <a:lnTo>
                      <a:pt x="14072" y="11226"/>
                    </a:lnTo>
                    <a:lnTo>
                      <a:pt x="13509" y="11226"/>
                    </a:lnTo>
                    <a:lnTo>
                      <a:pt x="7528" y="11226"/>
                    </a:lnTo>
                    <a:lnTo>
                      <a:pt x="7177" y="11226"/>
                    </a:lnTo>
                    <a:lnTo>
                      <a:pt x="6965" y="11326"/>
                    </a:lnTo>
                    <a:lnTo>
                      <a:pt x="6825" y="11426"/>
                    </a:lnTo>
                    <a:lnTo>
                      <a:pt x="6684" y="11527"/>
                    </a:lnTo>
                    <a:lnTo>
                      <a:pt x="6684" y="11928"/>
                    </a:lnTo>
                    <a:lnTo>
                      <a:pt x="6684" y="12228"/>
                    </a:lnTo>
                    <a:lnTo>
                      <a:pt x="6684" y="17791"/>
                    </a:lnTo>
                    <a:lnTo>
                      <a:pt x="6684" y="18443"/>
                    </a:lnTo>
                    <a:lnTo>
                      <a:pt x="6684" y="18944"/>
                    </a:lnTo>
                    <a:lnTo>
                      <a:pt x="6754" y="19445"/>
                    </a:lnTo>
                    <a:lnTo>
                      <a:pt x="6895" y="19746"/>
                    </a:lnTo>
                    <a:lnTo>
                      <a:pt x="7106" y="19896"/>
                    </a:lnTo>
                    <a:lnTo>
                      <a:pt x="7317" y="19996"/>
                    </a:lnTo>
                    <a:lnTo>
                      <a:pt x="7528" y="20097"/>
                    </a:lnTo>
                    <a:lnTo>
                      <a:pt x="7880" y="20247"/>
                    </a:lnTo>
                    <a:lnTo>
                      <a:pt x="8654" y="20347"/>
                    </a:lnTo>
                    <a:lnTo>
                      <a:pt x="9709" y="20347"/>
                    </a:lnTo>
                    <a:lnTo>
                      <a:pt x="11468" y="20347"/>
                    </a:lnTo>
                    <a:lnTo>
                      <a:pt x="13016" y="20247"/>
                    </a:lnTo>
                    <a:lnTo>
                      <a:pt x="14353" y="20046"/>
                    </a:lnTo>
                    <a:lnTo>
                      <a:pt x="15549" y="19846"/>
                    </a:lnTo>
                    <a:lnTo>
                      <a:pt x="16534" y="19645"/>
                    </a:lnTo>
                    <a:lnTo>
                      <a:pt x="17449" y="19395"/>
                    </a:lnTo>
                    <a:lnTo>
                      <a:pt x="18223" y="19044"/>
                    </a:lnTo>
                    <a:lnTo>
                      <a:pt x="18856" y="18794"/>
                    </a:lnTo>
                    <a:lnTo>
                      <a:pt x="19841" y="18192"/>
                    </a:lnTo>
                    <a:lnTo>
                      <a:pt x="20545" y="17741"/>
                    </a:lnTo>
                    <a:lnTo>
                      <a:pt x="20967" y="17390"/>
                    </a:lnTo>
                    <a:lnTo>
                      <a:pt x="21248" y="17190"/>
                    </a:lnTo>
                    <a:lnTo>
                      <a:pt x="21389" y="17240"/>
                    </a:lnTo>
                    <a:lnTo>
                      <a:pt x="21459" y="17390"/>
                    </a:lnTo>
                    <a:lnTo>
                      <a:pt x="21530" y="17490"/>
                    </a:lnTo>
                    <a:lnTo>
                      <a:pt x="21600" y="17591"/>
                    </a:lnTo>
                    <a:lnTo>
                      <a:pt x="21530" y="17942"/>
                    </a:lnTo>
                    <a:lnTo>
                      <a:pt x="21389" y="18393"/>
                    </a:lnTo>
                    <a:lnTo>
                      <a:pt x="21178" y="18743"/>
                    </a:lnTo>
                    <a:lnTo>
                      <a:pt x="20896" y="19144"/>
                    </a:lnTo>
                    <a:lnTo>
                      <a:pt x="20193" y="19896"/>
                    </a:lnTo>
                    <a:lnTo>
                      <a:pt x="19489" y="20598"/>
                    </a:lnTo>
                    <a:lnTo>
                      <a:pt x="18997" y="20898"/>
                    </a:lnTo>
                    <a:lnTo>
                      <a:pt x="18575" y="21199"/>
                    </a:lnTo>
                    <a:lnTo>
                      <a:pt x="18152" y="21349"/>
                    </a:lnTo>
                    <a:lnTo>
                      <a:pt x="17660" y="21500"/>
                    </a:lnTo>
                    <a:lnTo>
                      <a:pt x="17167" y="21550"/>
                    </a:lnTo>
                    <a:lnTo>
                      <a:pt x="16675" y="21600"/>
                    </a:lnTo>
                    <a:lnTo>
                      <a:pt x="16042" y="21600"/>
                    </a:lnTo>
                    <a:lnTo>
                      <a:pt x="15479" y="21600"/>
                    </a:lnTo>
                    <a:lnTo>
                      <a:pt x="13157" y="21600"/>
                    </a:lnTo>
                    <a:lnTo>
                      <a:pt x="10765" y="21500"/>
                    </a:lnTo>
                    <a:lnTo>
                      <a:pt x="8443" y="21450"/>
                    </a:lnTo>
                    <a:lnTo>
                      <a:pt x="6051" y="21400"/>
                    </a:lnTo>
                    <a:lnTo>
                      <a:pt x="4855" y="21450"/>
                    </a:lnTo>
                    <a:lnTo>
                      <a:pt x="3588" y="21550"/>
                    </a:lnTo>
                    <a:lnTo>
                      <a:pt x="2392" y="21600"/>
                    </a:lnTo>
                    <a:lnTo>
                      <a:pt x="1196" y="21600"/>
                    </a:lnTo>
                    <a:lnTo>
                      <a:pt x="915" y="21600"/>
                    </a:lnTo>
                    <a:lnTo>
                      <a:pt x="704" y="21550"/>
                    </a:lnTo>
                    <a:lnTo>
                      <a:pt x="493" y="21450"/>
                    </a:lnTo>
                    <a:lnTo>
                      <a:pt x="493" y="21299"/>
                    </a:lnTo>
                    <a:lnTo>
                      <a:pt x="493" y="21199"/>
                    </a:lnTo>
                    <a:lnTo>
                      <a:pt x="633" y="21049"/>
                    </a:lnTo>
                    <a:lnTo>
                      <a:pt x="774" y="20948"/>
                    </a:lnTo>
                    <a:lnTo>
                      <a:pt x="915" y="20898"/>
                    </a:lnTo>
                    <a:lnTo>
                      <a:pt x="1478" y="20748"/>
                    </a:lnTo>
                    <a:lnTo>
                      <a:pt x="2322" y="20447"/>
                    </a:lnTo>
                    <a:lnTo>
                      <a:pt x="2603" y="20297"/>
                    </a:lnTo>
                    <a:lnTo>
                      <a:pt x="2885" y="20097"/>
                    </a:lnTo>
                    <a:lnTo>
                      <a:pt x="3096" y="19846"/>
                    </a:lnTo>
                    <a:lnTo>
                      <a:pt x="3307" y="19545"/>
                    </a:lnTo>
                    <a:lnTo>
                      <a:pt x="3448" y="18743"/>
                    </a:lnTo>
                    <a:lnTo>
                      <a:pt x="3448" y="17791"/>
                    </a:lnTo>
                    <a:lnTo>
                      <a:pt x="3448" y="3909"/>
                    </a:lnTo>
                    <a:lnTo>
                      <a:pt x="3448" y="3408"/>
                    </a:lnTo>
                    <a:lnTo>
                      <a:pt x="3448" y="2907"/>
                    </a:lnTo>
                    <a:lnTo>
                      <a:pt x="3377" y="2406"/>
                    </a:lnTo>
                    <a:lnTo>
                      <a:pt x="3096" y="1955"/>
                    </a:lnTo>
                    <a:lnTo>
                      <a:pt x="3025" y="1754"/>
                    </a:lnTo>
                    <a:lnTo>
                      <a:pt x="2885" y="1554"/>
                    </a:lnTo>
                    <a:lnTo>
                      <a:pt x="2674" y="1403"/>
                    </a:lnTo>
                    <a:lnTo>
                      <a:pt x="2463" y="1253"/>
                    </a:lnTo>
                    <a:lnTo>
                      <a:pt x="2251" y="1052"/>
                    </a:lnTo>
                    <a:lnTo>
                      <a:pt x="1970" y="952"/>
                    </a:lnTo>
                    <a:lnTo>
                      <a:pt x="1548" y="902"/>
                    </a:lnTo>
                    <a:lnTo>
                      <a:pt x="1196" y="802"/>
                    </a:lnTo>
                    <a:lnTo>
                      <a:pt x="915" y="802"/>
                    </a:lnTo>
                    <a:lnTo>
                      <a:pt x="422" y="752"/>
                    </a:lnTo>
                    <a:lnTo>
                      <a:pt x="281" y="652"/>
                    </a:lnTo>
                    <a:lnTo>
                      <a:pt x="141" y="601"/>
                    </a:lnTo>
                    <a:lnTo>
                      <a:pt x="70" y="501"/>
                    </a:lnTo>
                    <a:lnTo>
                      <a:pt x="0" y="401"/>
                    </a:lnTo>
                    <a:lnTo>
                      <a:pt x="70" y="301"/>
                    </a:lnTo>
                    <a:lnTo>
                      <a:pt x="70" y="251"/>
                    </a:lnTo>
                    <a:lnTo>
                      <a:pt x="141" y="150"/>
                    </a:lnTo>
                    <a:lnTo>
                      <a:pt x="281" y="100"/>
                    </a:lnTo>
                    <a:lnTo>
                      <a:pt x="774" y="50"/>
                    </a:lnTo>
                    <a:lnTo>
                      <a:pt x="1478" y="0"/>
                    </a:lnTo>
                    <a:lnTo>
                      <a:pt x="4081" y="0"/>
                    </a:lnTo>
                    <a:lnTo>
                      <a:pt x="6332" y="50"/>
                    </a:lnTo>
                    <a:lnTo>
                      <a:pt x="8021" y="50"/>
                    </a:lnTo>
                    <a:lnTo>
                      <a:pt x="9498" y="50"/>
                    </a:lnTo>
                    <a:lnTo>
                      <a:pt x="10624" y="100"/>
                    </a:lnTo>
                    <a:lnTo>
                      <a:pt x="11609" y="100"/>
                    </a:lnTo>
                    <a:lnTo>
                      <a:pt x="12313" y="100"/>
                    </a:lnTo>
                    <a:lnTo>
                      <a:pt x="13016" y="100"/>
                    </a:lnTo>
                    <a:lnTo>
                      <a:pt x="14142" y="100"/>
                    </a:lnTo>
                    <a:lnTo>
                      <a:pt x="15831" y="50"/>
                    </a:lnTo>
                    <a:lnTo>
                      <a:pt x="17590" y="50"/>
                    </a:lnTo>
                    <a:lnTo>
                      <a:pt x="18997" y="0"/>
                    </a:lnTo>
                    <a:lnTo>
                      <a:pt x="19067" y="0"/>
                    </a:lnTo>
                    <a:lnTo>
                      <a:pt x="19137" y="50"/>
                    </a:lnTo>
                    <a:lnTo>
                      <a:pt x="19208" y="100"/>
                    </a:lnTo>
                    <a:lnTo>
                      <a:pt x="19349" y="150"/>
                    </a:lnTo>
                    <a:lnTo>
                      <a:pt x="19349" y="451"/>
                    </a:lnTo>
                    <a:lnTo>
                      <a:pt x="19349" y="702"/>
                    </a:lnTo>
                    <a:lnTo>
                      <a:pt x="19349" y="1804"/>
                    </a:lnTo>
                    <a:lnTo>
                      <a:pt x="19208" y="2706"/>
                    </a:lnTo>
                    <a:lnTo>
                      <a:pt x="19067" y="3308"/>
                    </a:lnTo>
                    <a:lnTo>
                      <a:pt x="18997" y="3759"/>
                    </a:lnTo>
                    <a:lnTo>
                      <a:pt x="18856" y="4059"/>
                    </a:lnTo>
                    <a:lnTo>
                      <a:pt x="18715" y="4210"/>
                    </a:lnTo>
                    <a:lnTo>
                      <a:pt x="18575" y="4310"/>
                    </a:lnTo>
                    <a:lnTo>
                      <a:pt x="18504" y="4310"/>
                    </a:lnTo>
                    <a:lnTo>
                      <a:pt x="18364" y="4310"/>
                    </a:lnTo>
                    <a:lnTo>
                      <a:pt x="18223" y="4260"/>
                    </a:lnTo>
                    <a:lnTo>
                      <a:pt x="18152" y="4160"/>
                    </a:lnTo>
                    <a:lnTo>
                      <a:pt x="18082" y="4059"/>
                    </a:lnTo>
                    <a:lnTo>
                      <a:pt x="18012" y="3759"/>
                    </a:lnTo>
                    <a:lnTo>
                      <a:pt x="17871" y="3458"/>
                    </a:lnTo>
                    <a:lnTo>
                      <a:pt x="17871" y="3107"/>
                    </a:lnTo>
                    <a:lnTo>
                      <a:pt x="17801" y="2706"/>
                    </a:lnTo>
                    <a:lnTo>
                      <a:pt x="17730" y="2406"/>
                    </a:lnTo>
                    <a:lnTo>
                      <a:pt x="17519" y="2055"/>
                    </a:lnTo>
                    <a:lnTo>
                      <a:pt x="17308" y="1904"/>
                    </a:lnTo>
                    <a:lnTo>
                      <a:pt x="17027" y="1754"/>
                    </a:lnTo>
                    <a:lnTo>
                      <a:pt x="16675" y="1654"/>
                    </a:lnTo>
                    <a:lnTo>
                      <a:pt x="16182" y="1554"/>
                    </a:lnTo>
                    <a:lnTo>
                      <a:pt x="15197" y="1403"/>
                    </a:lnTo>
                    <a:lnTo>
                      <a:pt x="14283" y="1303"/>
                    </a:lnTo>
                    <a:lnTo>
                      <a:pt x="12172" y="1303"/>
                    </a:lnTo>
                    <a:lnTo>
                      <a:pt x="10554" y="1303"/>
                    </a:lnTo>
                    <a:lnTo>
                      <a:pt x="9287" y="1303"/>
                    </a:lnTo>
                    <a:lnTo>
                      <a:pt x="8302" y="1303"/>
                    </a:lnTo>
                    <a:lnTo>
                      <a:pt x="7669" y="1353"/>
                    </a:lnTo>
                    <a:lnTo>
                      <a:pt x="7106" y="1503"/>
                    </a:lnTo>
                    <a:lnTo>
                      <a:pt x="6965" y="1554"/>
                    </a:lnTo>
                    <a:lnTo>
                      <a:pt x="6895" y="1704"/>
                    </a:lnTo>
                    <a:lnTo>
                      <a:pt x="6825" y="1854"/>
                    </a:lnTo>
                    <a:lnTo>
                      <a:pt x="6754" y="2005"/>
                    </a:lnTo>
                    <a:lnTo>
                      <a:pt x="6684" y="2506"/>
                    </a:lnTo>
                    <a:lnTo>
                      <a:pt x="6684" y="3157"/>
                    </a:lnTo>
                    <a:lnTo>
                      <a:pt x="6684" y="8820"/>
                    </a:lnTo>
                    <a:close/>
                    <a:moveTo>
                      <a:pt x="6684" y="8820"/>
                    </a:moveTo>
                  </a:path>
                </a:pathLst>
              </a:custGeom>
              <a:solidFill>
                <a:srgbClr val="055D44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4" name="Freeform 89"/>
              <p:cNvSpPr>
                <a:spLocks/>
              </p:cNvSpPr>
              <p:nvPr/>
            </p:nvSpPr>
            <p:spPr bwMode="auto">
              <a:xfrm>
                <a:off x="2170" y="405"/>
                <a:ext cx="63" cy="68"/>
              </a:xfrm>
              <a:custGeom>
                <a:avLst/>
                <a:gdLst/>
                <a:ahLst/>
                <a:cxnLst>
                  <a:cxn ang="0">
                    <a:pos x="3490" y="3941"/>
                  </a:cxn>
                  <a:cxn ang="0">
                    <a:pos x="2782" y="2145"/>
                  </a:cxn>
                  <a:cxn ang="0">
                    <a:pos x="1821" y="1197"/>
                  </a:cxn>
                  <a:cxn ang="0">
                    <a:pos x="354" y="648"/>
                  </a:cxn>
                  <a:cxn ang="0">
                    <a:pos x="0" y="299"/>
                  </a:cxn>
                  <a:cxn ang="0">
                    <a:pos x="405" y="50"/>
                  </a:cxn>
                  <a:cxn ang="0">
                    <a:pos x="1872" y="100"/>
                  </a:cxn>
                  <a:cxn ang="0">
                    <a:pos x="3440" y="100"/>
                  </a:cxn>
                  <a:cxn ang="0">
                    <a:pos x="3996" y="698"/>
                  </a:cxn>
                  <a:cxn ang="0">
                    <a:pos x="18261" y="17061"/>
                  </a:cxn>
                  <a:cxn ang="0">
                    <a:pos x="18514" y="17061"/>
                  </a:cxn>
                  <a:cxn ang="0">
                    <a:pos x="18514" y="3492"/>
                  </a:cxn>
                  <a:cxn ang="0">
                    <a:pos x="18008" y="1995"/>
                  </a:cxn>
                  <a:cxn ang="0">
                    <a:pos x="17199" y="1247"/>
                  </a:cxn>
                  <a:cxn ang="0">
                    <a:pos x="15783" y="748"/>
                  </a:cxn>
                  <a:cxn ang="0">
                    <a:pos x="15327" y="449"/>
                  </a:cxn>
                  <a:cxn ang="0">
                    <a:pos x="15327" y="50"/>
                  </a:cxn>
                  <a:cxn ang="0">
                    <a:pos x="16187" y="50"/>
                  </a:cxn>
                  <a:cxn ang="0">
                    <a:pos x="18160" y="100"/>
                  </a:cxn>
                  <a:cxn ang="0">
                    <a:pos x="20639" y="50"/>
                  </a:cxn>
                  <a:cxn ang="0">
                    <a:pos x="21499" y="100"/>
                  </a:cxn>
                  <a:cxn ang="0">
                    <a:pos x="21549" y="399"/>
                  </a:cxn>
                  <a:cxn ang="0">
                    <a:pos x="21347" y="648"/>
                  </a:cxn>
                  <a:cxn ang="0">
                    <a:pos x="20538" y="998"/>
                  </a:cxn>
                  <a:cxn ang="0">
                    <a:pos x="20082" y="1497"/>
                  </a:cxn>
                  <a:cxn ang="0">
                    <a:pos x="19830" y="2295"/>
                  </a:cxn>
                  <a:cxn ang="0">
                    <a:pos x="19830" y="20852"/>
                  </a:cxn>
                  <a:cxn ang="0">
                    <a:pos x="19627" y="21550"/>
                  </a:cxn>
                  <a:cxn ang="0">
                    <a:pos x="19374" y="21600"/>
                  </a:cxn>
                  <a:cxn ang="0">
                    <a:pos x="18464" y="20702"/>
                  </a:cxn>
                  <a:cxn ang="0">
                    <a:pos x="5059" y="5437"/>
                  </a:cxn>
                  <a:cxn ang="0">
                    <a:pos x="4957" y="5787"/>
                  </a:cxn>
                  <a:cxn ang="0">
                    <a:pos x="4957" y="19006"/>
                  </a:cxn>
                  <a:cxn ang="0">
                    <a:pos x="5311" y="19954"/>
                  </a:cxn>
                  <a:cxn ang="0">
                    <a:pos x="5969" y="20453"/>
                  </a:cxn>
                  <a:cxn ang="0">
                    <a:pos x="7082" y="20702"/>
                  </a:cxn>
                  <a:cxn ang="0">
                    <a:pos x="7436" y="20902"/>
                  </a:cxn>
                  <a:cxn ang="0">
                    <a:pos x="7436" y="21351"/>
                  </a:cxn>
                  <a:cxn ang="0">
                    <a:pos x="7234" y="21500"/>
                  </a:cxn>
                  <a:cxn ang="0">
                    <a:pos x="5969" y="21400"/>
                  </a:cxn>
                  <a:cxn ang="0">
                    <a:pos x="3389" y="21351"/>
                  </a:cxn>
                  <a:cxn ang="0">
                    <a:pos x="1416" y="21500"/>
                  </a:cxn>
                  <a:cxn ang="0">
                    <a:pos x="1113" y="21301"/>
                  </a:cxn>
                  <a:cxn ang="0">
                    <a:pos x="1214" y="20802"/>
                  </a:cxn>
                  <a:cxn ang="0">
                    <a:pos x="1872" y="20503"/>
                  </a:cxn>
                  <a:cxn ang="0">
                    <a:pos x="2833" y="19954"/>
                  </a:cxn>
                  <a:cxn ang="0">
                    <a:pos x="3389" y="18956"/>
                  </a:cxn>
                  <a:cxn ang="0">
                    <a:pos x="3642" y="17110"/>
                  </a:cxn>
                </a:cxnLst>
                <a:rect l="0" t="0" r="r" b="b"/>
                <a:pathLst>
                  <a:path w="21600" h="21600">
                    <a:moveTo>
                      <a:pt x="3642" y="6036"/>
                    </a:moveTo>
                    <a:lnTo>
                      <a:pt x="3592" y="4889"/>
                    </a:lnTo>
                    <a:lnTo>
                      <a:pt x="3490" y="3941"/>
                    </a:lnTo>
                    <a:lnTo>
                      <a:pt x="3288" y="3242"/>
                    </a:lnTo>
                    <a:lnTo>
                      <a:pt x="3086" y="2594"/>
                    </a:lnTo>
                    <a:lnTo>
                      <a:pt x="2782" y="2145"/>
                    </a:lnTo>
                    <a:lnTo>
                      <a:pt x="2479" y="1696"/>
                    </a:lnTo>
                    <a:lnTo>
                      <a:pt x="2175" y="1397"/>
                    </a:lnTo>
                    <a:lnTo>
                      <a:pt x="1821" y="1197"/>
                    </a:lnTo>
                    <a:lnTo>
                      <a:pt x="1163" y="898"/>
                    </a:lnTo>
                    <a:lnTo>
                      <a:pt x="607" y="748"/>
                    </a:lnTo>
                    <a:lnTo>
                      <a:pt x="354" y="648"/>
                    </a:lnTo>
                    <a:lnTo>
                      <a:pt x="202" y="599"/>
                    </a:lnTo>
                    <a:lnTo>
                      <a:pt x="101" y="449"/>
                    </a:lnTo>
                    <a:lnTo>
                      <a:pt x="0" y="299"/>
                    </a:lnTo>
                    <a:lnTo>
                      <a:pt x="101" y="150"/>
                    </a:lnTo>
                    <a:lnTo>
                      <a:pt x="253" y="100"/>
                    </a:lnTo>
                    <a:lnTo>
                      <a:pt x="405" y="50"/>
                    </a:lnTo>
                    <a:lnTo>
                      <a:pt x="506" y="0"/>
                    </a:lnTo>
                    <a:lnTo>
                      <a:pt x="1214" y="50"/>
                    </a:lnTo>
                    <a:lnTo>
                      <a:pt x="1872" y="100"/>
                    </a:lnTo>
                    <a:lnTo>
                      <a:pt x="2580" y="50"/>
                    </a:lnTo>
                    <a:lnTo>
                      <a:pt x="3187" y="0"/>
                    </a:lnTo>
                    <a:lnTo>
                      <a:pt x="3440" y="100"/>
                    </a:lnTo>
                    <a:lnTo>
                      <a:pt x="3642" y="299"/>
                    </a:lnTo>
                    <a:lnTo>
                      <a:pt x="3844" y="499"/>
                    </a:lnTo>
                    <a:lnTo>
                      <a:pt x="3996" y="698"/>
                    </a:lnTo>
                    <a:lnTo>
                      <a:pt x="18059" y="16811"/>
                    </a:lnTo>
                    <a:lnTo>
                      <a:pt x="18160" y="16961"/>
                    </a:lnTo>
                    <a:lnTo>
                      <a:pt x="18261" y="17061"/>
                    </a:lnTo>
                    <a:lnTo>
                      <a:pt x="18363" y="17110"/>
                    </a:lnTo>
                    <a:lnTo>
                      <a:pt x="18464" y="17110"/>
                    </a:lnTo>
                    <a:lnTo>
                      <a:pt x="18514" y="17061"/>
                    </a:lnTo>
                    <a:lnTo>
                      <a:pt x="18565" y="16811"/>
                    </a:lnTo>
                    <a:lnTo>
                      <a:pt x="18565" y="4190"/>
                    </a:lnTo>
                    <a:lnTo>
                      <a:pt x="18514" y="3492"/>
                    </a:lnTo>
                    <a:lnTo>
                      <a:pt x="18413" y="2843"/>
                    </a:lnTo>
                    <a:lnTo>
                      <a:pt x="18211" y="2394"/>
                    </a:lnTo>
                    <a:lnTo>
                      <a:pt x="18008" y="1995"/>
                    </a:lnTo>
                    <a:lnTo>
                      <a:pt x="17806" y="1696"/>
                    </a:lnTo>
                    <a:lnTo>
                      <a:pt x="17553" y="1447"/>
                    </a:lnTo>
                    <a:lnTo>
                      <a:pt x="17199" y="1247"/>
                    </a:lnTo>
                    <a:lnTo>
                      <a:pt x="16896" y="1048"/>
                    </a:lnTo>
                    <a:lnTo>
                      <a:pt x="16289" y="898"/>
                    </a:lnTo>
                    <a:lnTo>
                      <a:pt x="15783" y="748"/>
                    </a:lnTo>
                    <a:lnTo>
                      <a:pt x="15631" y="648"/>
                    </a:lnTo>
                    <a:lnTo>
                      <a:pt x="15479" y="549"/>
                    </a:lnTo>
                    <a:lnTo>
                      <a:pt x="15327" y="449"/>
                    </a:lnTo>
                    <a:lnTo>
                      <a:pt x="15277" y="299"/>
                    </a:lnTo>
                    <a:lnTo>
                      <a:pt x="15277" y="100"/>
                    </a:lnTo>
                    <a:lnTo>
                      <a:pt x="15327" y="50"/>
                    </a:lnTo>
                    <a:lnTo>
                      <a:pt x="15479" y="0"/>
                    </a:lnTo>
                    <a:lnTo>
                      <a:pt x="15530" y="0"/>
                    </a:lnTo>
                    <a:lnTo>
                      <a:pt x="16187" y="50"/>
                    </a:lnTo>
                    <a:lnTo>
                      <a:pt x="16845" y="50"/>
                    </a:lnTo>
                    <a:lnTo>
                      <a:pt x="17553" y="100"/>
                    </a:lnTo>
                    <a:lnTo>
                      <a:pt x="18160" y="100"/>
                    </a:lnTo>
                    <a:lnTo>
                      <a:pt x="19020" y="100"/>
                    </a:lnTo>
                    <a:lnTo>
                      <a:pt x="19830" y="50"/>
                    </a:lnTo>
                    <a:lnTo>
                      <a:pt x="20639" y="50"/>
                    </a:lnTo>
                    <a:lnTo>
                      <a:pt x="21246" y="0"/>
                    </a:lnTo>
                    <a:lnTo>
                      <a:pt x="21398" y="50"/>
                    </a:lnTo>
                    <a:lnTo>
                      <a:pt x="21499" y="100"/>
                    </a:lnTo>
                    <a:lnTo>
                      <a:pt x="21549" y="150"/>
                    </a:lnTo>
                    <a:lnTo>
                      <a:pt x="21600" y="299"/>
                    </a:lnTo>
                    <a:lnTo>
                      <a:pt x="21549" y="399"/>
                    </a:lnTo>
                    <a:lnTo>
                      <a:pt x="21499" y="499"/>
                    </a:lnTo>
                    <a:lnTo>
                      <a:pt x="21448" y="599"/>
                    </a:lnTo>
                    <a:lnTo>
                      <a:pt x="21347" y="648"/>
                    </a:lnTo>
                    <a:lnTo>
                      <a:pt x="20993" y="798"/>
                    </a:lnTo>
                    <a:lnTo>
                      <a:pt x="20689" y="948"/>
                    </a:lnTo>
                    <a:lnTo>
                      <a:pt x="20538" y="998"/>
                    </a:lnTo>
                    <a:lnTo>
                      <a:pt x="20386" y="1197"/>
                    </a:lnTo>
                    <a:lnTo>
                      <a:pt x="20285" y="1297"/>
                    </a:lnTo>
                    <a:lnTo>
                      <a:pt x="20082" y="1497"/>
                    </a:lnTo>
                    <a:lnTo>
                      <a:pt x="19981" y="1696"/>
                    </a:lnTo>
                    <a:lnTo>
                      <a:pt x="19880" y="1945"/>
                    </a:lnTo>
                    <a:lnTo>
                      <a:pt x="19830" y="2295"/>
                    </a:lnTo>
                    <a:lnTo>
                      <a:pt x="19830" y="2644"/>
                    </a:lnTo>
                    <a:lnTo>
                      <a:pt x="19830" y="20253"/>
                    </a:lnTo>
                    <a:lnTo>
                      <a:pt x="19830" y="20852"/>
                    </a:lnTo>
                    <a:lnTo>
                      <a:pt x="19728" y="21301"/>
                    </a:lnTo>
                    <a:lnTo>
                      <a:pt x="19678" y="21450"/>
                    </a:lnTo>
                    <a:lnTo>
                      <a:pt x="19627" y="21550"/>
                    </a:lnTo>
                    <a:lnTo>
                      <a:pt x="19577" y="21600"/>
                    </a:lnTo>
                    <a:lnTo>
                      <a:pt x="19526" y="21600"/>
                    </a:lnTo>
                    <a:lnTo>
                      <a:pt x="19374" y="21600"/>
                    </a:lnTo>
                    <a:lnTo>
                      <a:pt x="19121" y="21450"/>
                    </a:lnTo>
                    <a:lnTo>
                      <a:pt x="18818" y="21151"/>
                    </a:lnTo>
                    <a:lnTo>
                      <a:pt x="18464" y="20702"/>
                    </a:lnTo>
                    <a:lnTo>
                      <a:pt x="5716" y="6036"/>
                    </a:lnTo>
                    <a:lnTo>
                      <a:pt x="5413" y="5687"/>
                    </a:lnTo>
                    <a:lnTo>
                      <a:pt x="5059" y="5437"/>
                    </a:lnTo>
                    <a:lnTo>
                      <a:pt x="5008" y="5437"/>
                    </a:lnTo>
                    <a:lnTo>
                      <a:pt x="4957" y="5537"/>
                    </a:lnTo>
                    <a:lnTo>
                      <a:pt x="4957" y="5787"/>
                    </a:lnTo>
                    <a:lnTo>
                      <a:pt x="4957" y="6236"/>
                    </a:lnTo>
                    <a:lnTo>
                      <a:pt x="4957" y="18557"/>
                    </a:lnTo>
                    <a:lnTo>
                      <a:pt x="4957" y="19006"/>
                    </a:lnTo>
                    <a:lnTo>
                      <a:pt x="5059" y="19405"/>
                    </a:lnTo>
                    <a:lnTo>
                      <a:pt x="5160" y="19704"/>
                    </a:lnTo>
                    <a:lnTo>
                      <a:pt x="5311" y="19954"/>
                    </a:lnTo>
                    <a:lnTo>
                      <a:pt x="5514" y="20203"/>
                    </a:lnTo>
                    <a:lnTo>
                      <a:pt x="5716" y="20353"/>
                    </a:lnTo>
                    <a:lnTo>
                      <a:pt x="5969" y="20453"/>
                    </a:lnTo>
                    <a:lnTo>
                      <a:pt x="6222" y="20503"/>
                    </a:lnTo>
                    <a:lnTo>
                      <a:pt x="6677" y="20602"/>
                    </a:lnTo>
                    <a:lnTo>
                      <a:pt x="7082" y="20702"/>
                    </a:lnTo>
                    <a:lnTo>
                      <a:pt x="7234" y="20752"/>
                    </a:lnTo>
                    <a:lnTo>
                      <a:pt x="7385" y="20802"/>
                    </a:lnTo>
                    <a:lnTo>
                      <a:pt x="7436" y="20902"/>
                    </a:lnTo>
                    <a:lnTo>
                      <a:pt x="7487" y="21101"/>
                    </a:lnTo>
                    <a:lnTo>
                      <a:pt x="7487" y="21201"/>
                    </a:lnTo>
                    <a:lnTo>
                      <a:pt x="7436" y="21351"/>
                    </a:lnTo>
                    <a:lnTo>
                      <a:pt x="7385" y="21400"/>
                    </a:lnTo>
                    <a:lnTo>
                      <a:pt x="7335" y="21450"/>
                    </a:lnTo>
                    <a:lnTo>
                      <a:pt x="7234" y="21500"/>
                    </a:lnTo>
                    <a:lnTo>
                      <a:pt x="7133" y="21500"/>
                    </a:lnTo>
                    <a:lnTo>
                      <a:pt x="6576" y="21500"/>
                    </a:lnTo>
                    <a:lnTo>
                      <a:pt x="5969" y="21400"/>
                    </a:lnTo>
                    <a:lnTo>
                      <a:pt x="5160" y="21351"/>
                    </a:lnTo>
                    <a:lnTo>
                      <a:pt x="4249" y="21301"/>
                    </a:lnTo>
                    <a:lnTo>
                      <a:pt x="3389" y="21351"/>
                    </a:lnTo>
                    <a:lnTo>
                      <a:pt x="2529" y="21400"/>
                    </a:lnTo>
                    <a:lnTo>
                      <a:pt x="1821" y="21500"/>
                    </a:lnTo>
                    <a:lnTo>
                      <a:pt x="1416" y="21500"/>
                    </a:lnTo>
                    <a:lnTo>
                      <a:pt x="1214" y="21500"/>
                    </a:lnTo>
                    <a:lnTo>
                      <a:pt x="1163" y="21400"/>
                    </a:lnTo>
                    <a:lnTo>
                      <a:pt x="1113" y="21301"/>
                    </a:lnTo>
                    <a:lnTo>
                      <a:pt x="1113" y="21201"/>
                    </a:lnTo>
                    <a:lnTo>
                      <a:pt x="1113" y="20952"/>
                    </a:lnTo>
                    <a:lnTo>
                      <a:pt x="1214" y="20802"/>
                    </a:lnTo>
                    <a:lnTo>
                      <a:pt x="1315" y="20702"/>
                    </a:lnTo>
                    <a:lnTo>
                      <a:pt x="1467" y="20652"/>
                    </a:lnTo>
                    <a:lnTo>
                      <a:pt x="1872" y="20503"/>
                    </a:lnTo>
                    <a:lnTo>
                      <a:pt x="2378" y="20353"/>
                    </a:lnTo>
                    <a:lnTo>
                      <a:pt x="2580" y="20203"/>
                    </a:lnTo>
                    <a:lnTo>
                      <a:pt x="2833" y="19954"/>
                    </a:lnTo>
                    <a:lnTo>
                      <a:pt x="3086" y="19704"/>
                    </a:lnTo>
                    <a:lnTo>
                      <a:pt x="3237" y="19405"/>
                    </a:lnTo>
                    <a:lnTo>
                      <a:pt x="3389" y="18956"/>
                    </a:lnTo>
                    <a:lnTo>
                      <a:pt x="3541" y="18507"/>
                    </a:lnTo>
                    <a:lnTo>
                      <a:pt x="3592" y="17859"/>
                    </a:lnTo>
                    <a:lnTo>
                      <a:pt x="3642" y="17110"/>
                    </a:lnTo>
                    <a:lnTo>
                      <a:pt x="3642" y="6036"/>
                    </a:lnTo>
                    <a:close/>
                    <a:moveTo>
                      <a:pt x="3642" y="6036"/>
                    </a:moveTo>
                  </a:path>
                </a:pathLst>
              </a:custGeom>
              <a:solidFill>
                <a:srgbClr val="055D44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5" name="Freeform 90"/>
              <p:cNvSpPr>
                <a:spLocks/>
              </p:cNvSpPr>
              <p:nvPr/>
            </p:nvSpPr>
            <p:spPr bwMode="auto">
              <a:xfrm>
                <a:off x="2240" y="403"/>
                <a:ext cx="58" cy="70"/>
              </a:xfrm>
              <a:custGeom>
                <a:avLst/>
                <a:gdLst/>
                <a:ahLst/>
                <a:cxnLst>
                  <a:cxn ang="0">
                    <a:pos x="13610" y="98"/>
                  </a:cxn>
                  <a:cxn ang="0">
                    <a:pos x="16090" y="541"/>
                  </a:cxn>
                  <a:cxn ang="0">
                    <a:pos x="17798" y="1181"/>
                  </a:cxn>
                  <a:cxn ang="0">
                    <a:pos x="19616" y="2116"/>
                  </a:cxn>
                  <a:cxn ang="0">
                    <a:pos x="20333" y="2313"/>
                  </a:cxn>
                  <a:cxn ang="0">
                    <a:pos x="21159" y="2017"/>
                  </a:cxn>
                  <a:cxn ang="0">
                    <a:pos x="21324" y="2509"/>
                  </a:cxn>
                  <a:cxn ang="0">
                    <a:pos x="21545" y="5462"/>
                  </a:cxn>
                  <a:cxn ang="0">
                    <a:pos x="21600" y="6790"/>
                  </a:cxn>
                  <a:cxn ang="0">
                    <a:pos x="21435" y="6987"/>
                  </a:cxn>
                  <a:cxn ang="0">
                    <a:pos x="21104" y="6839"/>
                  </a:cxn>
                  <a:cxn ang="0">
                    <a:pos x="20663" y="6249"/>
                  </a:cxn>
                  <a:cxn ang="0">
                    <a:pos x="19010" y="3838"/>
                  </a:cxn>
                  <a:cxn ang="0">
                    <a:pos x="17578" y="2608"/>
                  </a:cxn>
                  <a:cxn ang="0">
                    <a:pos x="16090" y="1673"/>
                  </a:cxn>
                  <a:cxn ang="0">
                    <a:pos x="14216" y="1082"/>
                  </a:cxn>
                  <a:cxn ang="0">
                    <a:pos x="12067" y="886"/>
                  </a:cxn>
                  <a:cxn ang="0">
                    <a:pos x="8871" y="1279"/>
                  </a:cxn>
                  <a:cxn ang="0">
                    <a:pos x="6447" y="2411"/>
                  </a:cxn>
                  <a:cxn ang="0">
                    <a:pos x="4573" y="4133"/>
                  </a:cxn>
                  <a:cxn ang="0">
                    <a:pos x="3361" y="6495"/>
                  </a:cxn>
                  <a:cxn ang="0">
                    <a:pos x="2810" y="9299"/>
                  </a:cxn>
                  <a:cxn ang="0">
                    <a:pos x="2920" y="12251"/>
                  </a:cxn>
                  <a:cxn ang="0">
                    <a:pos x="3747" y="15007"/>
                  </a:cxn>
                  <a:cxn ang="0">
                    <a:pos x="5180" y="17467"/>
                  </a:cxn>
                  <a:cxn ang="0">
                    <a:pos x="6888" y="19041"/>
                  </a:cxn>
                  <a:cxn ang="0">
                    <a:pos x="8155" y="19829"/>
                  </a:cxn>
                  <a:cxn ang="0">
                    <a:pos x="9588" y="20370"/>
                  </a:cxn>
                  <a:cxn ang="0">
                    <a:pos x="11076" y="20665"/>
                  </a:cxn>
                  <a:cxn ang="0">
                    <a:pos x="13114" y="20665"/>
                  </a:cxn>
                  <a:cxn ang="0">
                    <a:pos x="15594" y="20272"/>
                  </a:cxn>
                  <a:cxn ang="0">
                    <a:pos x="17688" y="19435"/>
                  </a:cxn>
                  <a:cxn ang="0">
                    <a:pos x="19286" y="18402"/>
                  </a:cxn>
                  <a:cxn ang="0">
                    <a:pos x="20388" y="17319"/>
                  </a:cxn>
                  <a:cxn ang="0">
                    <a:pos x="20939" y="16434"/>
                  </a:cxn>
                  <a:cxn ang="0">
                    <a:pos x="21214" y="15991"/>
                  </a:cxn>
                  <a:cxn ang="0">
                    <a:pos x="21545" y="16089"/>
                  </a:cxn>
                  <a:cxn ang="0">
                    <a:pos x="20939" y="19386"/>
                  </a:cxn>
                  <a:cxn ang="0">
                    <a:pos x="19727" y="20173"/>
                  </a:cxn>
                  <a:cxn ang="0">
                    <a:pos x="17467" y="20911"/>
                  </a:cxn>
                  <a:cxn ang="0">
                    <a:pos x="14878" y="21452"/>
                  </a:cxn>
                  <a:cxn ang="0">
                    <a:pos x="11296" y="21600"/>
                  </a:cxn>
                  <a:cxn ang="0">
                    <a:pos x="7824" y="21206"/>
                  </a:cxn>
                  <a:cxn ang="0">
                    <a:pos x="4794" y="19976"/>
                  </a:cxn>
                  <a:cxn ang="0">
                    <a:pos x="2480" y="18057"/>
                  </a:cxn>
                  <a:cxn ang="0">
                    <a:pos x="827" y="15548"/>
                  </a:cxn>
                  <a:cxn ang="0">
                    <a:pos x="110" y="12399"/>
                  </a:cxn>
                  <a:cxn ang="0">
                    <a:pos x="220" y="9053"/>
                  </a:cxn>
                  <a:cxn ang="0">
                    <a:pos x="1322" y="5904"/>
                  </a:cxn>
                  <a:cxn ang="0">
                    <a:pos x="3306" y="3346"/>
                  </a:cxn>
                  <a:cxn ang="0">
                    <a:pos x="5455" y="1624"/>
                  </a:cxn>
                  <a:cxn ang="0">
                    <a:pos x="6888" y="886"/>
                  </a:cxn>
                  <a:cxn ang="0">
                    <a:pos x="8596" y="344"/>
                  </a:cxn>
                  <a:cxn ang="0">
                    <a:pos x="10304" y="49"/>
                  </a:cxn>
                  <a:cxn ang="0">
                    <a:pos x="11516" y="0"/>
                  </a:cxn>
                </a:cxnLst>
                <a:rect l="0" t="0" r="r" b="b"/>
                <a:pathLst>
                  <a:path w="21600" h="21600">
                    <a:moveTo>
                      <a:pt x="11516" y="0"/>
                    </a:moveTo>
                    <a:lnTo>
                      <a:pt x="12673" y="0"/>
                    </a:lnTo>
                    <a:lnTo>
                      <a:pt x="13610" y="98"/>
                    </a:lnTo>
                    <a:lnTo>
                      <a:pt x="14492" y="197"/>
                    </a:lnTo>
                    <a:lnTo>
                      <a:pt x="15318" y="344"/>
                    </a:lnTo>
                    <a:lnTo>
                      <a:pt x="16090" y="541"/>
                    </a:lnTo>
                    <a:lnTo>
                      <a:pt x="16696" y="738"/>
                    </a:lnTo>
                    <a:lnTo>
                      <a:pt x="17302" y="935"/>
                    </a:lnTo>
                    <a:lnTo>
                      <a:pt x="17798" y="1181"/>
                    </a:lnTo>
                    <a:lnTo>
                      <a:pt x="18680" y="1624"/>
                    </a:lnTo>
                    <a:lnTo>
                      <a:pt x="19396" y="1968"/>
                    </a:lnTo>
                    <a:lnTo>
                      <a:pt x="19616" y="2116"/>
                    </a:lnTo>
                    <a:lnTo>
                      <a:pt x="19892" y="2214"/>
                    </a:lnTo>
                    <a:lnTo>
                      <a:pt x="20112" y="2313"/>
                    </a:lnTo>
                    <a:lnTo>
                      <a:pt x="20333" y="2313"/>
                    </a:lnTo>
                    <a:lnTo>
                      <a:pt x="20608" y="2165"/>
                    </a:lnTo>
                    <a:lnTo>
                      <a:pt x="21104" y="2017"/>
                    </a:lnTo>
                    <a:lnTo>
                      <a:pt x="21159" y="2017"/>
                    </a:lnTo>
                    <a:lnTo>
                      <a:pt x="21214" y="2116"/>
                    </a:lnTo>
                    <a:lnTo>
                      <a:pt x="21269" y="2263"/>
                    </a:lnTo>
                    <a:lnTo>
                      <a:pt x="21324" y="2509"/>
                    </a:lnTo>
                    <a:lnTo>
                      <a:pt x="21380" y="3198"/>
                    </a:lnTo>
                    <a:lnTo>
                      <a:pt x="21435" y="4428"/>
                    </a:lnTo>
                    <a:lnTo>
                      <a:pt x="21545" y="5462"/>
                    </a:lnTo>
                    <a:lnTo>
                      <a:pt x="21600" y="6298"/>
                    </a:lnTo>
                    <a:lnTo>
                      <a:pt x="21600" y="6593"/>
                    </a:lnTo>
                    <a:lnTo>
                      <a:pt x="21600" y="6790"/>
                    </a:lnTo>
                    <a:lnTo>
                      <a:pt x="21545" y="6888"/>
                    </a:lnTo>
                    <a:lnTo>
                      <a:pt x="21490" y="6938"/>
                    </a:lnTo>
                    <a:lnTo>
                      <a:pt x="21435" y="6987"/>
                    </a:lnTo>
                    <a:lnTo>
                      <a:pt x="21324" y="6987"/>
                    </a:lnTo>
                    <a:lnTo>
                      <a:pt x="21214" y="6938"/>
                    </a:lnTo>
                    <a:lnTo>
                      <a:pt x="21104" y="6839"/>
                    </a:lnTo>
                    <a:lnTo>
                      <a:pt x="20939" y="6741"/>
                    </a:lnTo>
                    <a:lnTo>
                      <a:pt x="20829" y="6593"/>
                    </a:lnTo>
                    <a:lnTo>
                      <a:pt x="20663" y="6249"/>
                    </a:lnTo>
                    <a:lnTo>
                      <a:pt x="20553" y="5954"/>
                    </a:lnTo>
                    <a:lnTo>
                      <a:pt x="19782" y="4871"/>
                    </a:lnTo>
                    <a:lnTo>
                      <a:pt x="19010" y="3838"/>
                    </a:lnTo>
                    <a:lnTo>
                      <a:pt x="18514" y="3395"/>
                    </a:lnTo>
                    <a:lnTo>
                      <a:pt x="18073" y="2952"/>
                    </a:lnTo>
                    <a:lnTo>
                      <a:pt x="17578" y="2608"/>
                    </a:lnTo>
                    <a:lnTo>
                      <a:pt x="17137" y="2214"/>
                    </a:lnTo>
                    <a:lnTo>
                      <a:pt x="16586" y="1919"/>
                    </a:lnTo>
                    <a:lnTo>
                      <a:pt x="16090" y="1673"/>
                    </a:lnTo>
                    <a:lnTo>
                      <a:pt x="15484" y="1476"/>
                    </a:lnTo>
                    <a:lnTo>
                      <a:pt x="14878" y="1230"/>
                    </a:lnTo>
                    <a:lnTo>
                      <a:pt x="14216" y="1082"/>
                    </a:lnTo>
                    <a:lnTo>
                      <a:pt x="13500" y="984"/>
                    </a:lnTo>
                    <a:lnTo>
                      <a:pt x="12839" y="935"/>
                    </a:lnTo>
                    <a:lnTo>
                      <a:pt x="12067" y="886"/>
                    </a:lnTo>
                    <a:lnTo>
                      <a:pt x="10910" y="935"/>
                    </a:lnTo>
                    <a:lnTo>
                      <a:pt x="9863" y="1033"/>
                    </a:lnTo>
                    <a:lnTo>
                      <a:pt x="8871" y="1279"/>
                    </a:lnTo>
                    <a:lnTo>
                      <a:pt x="7990" y="1574"/>
                    </a:lnTo>
                    <a:lnTo>
                      <a:pt x="7163" y="1968"/>
                    </a:lnTo>
                    <a:lnTo>
                      <a:pt x="6447" y="2411"/>
                    </a:lnTo>
                    <a:lnTo>
                      <a:pt x="5731" y="2903"/>
                    </a:lnTo>
                    <a:lnTo>
                      <a:pt x="5069" y="3543"/>
                    </a:lnTo>
                    <a:lnTo>
                      <a:pt x="4573" y="4133"/>
                    </a:lnTo>
                    <a:lnTo>
                      <a:pt x="4078" y="4871"/>
                    </a:lnTo>
                    <a:lnTo>
                      <a:pt x="3692" y="5658"/>
                    </a:lnTo>
                    <a:lnTo>
                      <a:pt x="3361" y="6495"/>
                    </a:lnTo>
                    <a:lnTo>
                      <a:pt x="3086" y="7380"/>
                    </a:lnTo>
                    <a:lnTo>
                      <a:pt x="2920" y="8315"/>
                    </a:lnTo>
                    <a:lnTo>
                      <a:pt x="2810" y="9299"/>
                    </a:lnTo>
                    <a:lnTo>
                      <a:pt x="2810" y="10283"/>
                    </a:lnTo>
                    <a:lnTo>
                      <a:pt x="2810" y="11267"/>
                    </a:lnTo>
                    <a:lnTo>
                      <a:pt x="2920" y="12251"/>
                    </a:lnTo>
                    <a:lnTo>
                      <a:pt x="3141" y="13186"/>
                    </a:lnTo>
                    <a:lnTo>
                      <a:pt x="3416" y="14121"/>
                    </a:lnTo>
                    <a:lnTo>
                      <a:pt x="3747" y="15007"/>
                    </a:lnTo>
                    <a:lnTo>
                      <a:pt x="4133" y="15892"/>
                    </a:lnTo>
                    <a:lnTo>
                      <a:pt x="4629" y="16729"/>
                    </a:lnTo>
                    <a:lnTo>
                      <a:pt x="5180" y="17467"/>
                    </a:lnTo>
                    <a:lnTo>
                      <a:pt x="5841" y="18156"/>
                    </a:lnTo>
                    <a:lnTo>
                      <a:pt x="6557" y="18795"/>
                    </a:lnTo>
                    <a:lnTo>
                      <a:pt x="6888" y="19041"/>
                    </a:lnTo>
                    <a:lnTo>
                      <a:pt x="7273" y="19386"/>
                    </a:lnTo>
                    <a:lnTo>
                      <a:pt x="7714" y="19583"/>
                    </a:lnTo>
                    <a:lnTo>
                      <a:pt x="8155" y="19829"/>
                    </a:lnTo>
                    <a:lnTo>
                      <a:pt x="8596" y="20026"/>
                    </a:lnTo>
                    <a:lnTo>
                      <a:pt x="9037" y="20222"/>
                    </a:lnTo>
                    <a:lnTo>
                      <a:pt x="9588" y="20370"/>
                    </a:lnTo>
                    <a:lnTo>
                      <a:pt x="10029" y="20468"/>
                    </a:lnTo>
                    <a:lnTo>
                      <a:pt x="10580" y="20567"/>
                    </a:lnTo>
                    <a:lnTo>
                      <a:pt x="11076" y="20665"/>
                    </a:lnTo>
                    <a:lnTo>
                      <a:pt x="11627" y="20714"/>
                    </a:lnTo>
                    <a:lnTo>
                      <a:pt x="12178" y="20714"/>
                    </a:lnTo>
                    <a:lnTo>
                      <a:pt x="13114" y="20665"/>
                    </a:lnTo>
                    <a:lnTo>
                      <a:pt x="13996" y="20567"/>
                    </a:lnTo>
                    <a:lnTo>
                      <a:pt x="14878" y="20468"/>
                    </a:lnTo>
                    <a:lnTo>
                      <a:pt x="15594" y="20272"/>
                    </a:lnTo>
                    <a:lnTo>
                      <a:pt x="16365" y="19976"/>
                    </a:lnTo>
                    <a:lnTo>
                      <a:pt x="17082" y="19730"/>
                    </a:lnTo>
                    <a:lnTo>
                      <a:pt x="17688" y="19435"/>
                    </a:lnTo>
                    <a:lnTo>
                      <a:pt x="18294" y="19041"/>
                    </a:lnTo>
                    <a:lnTo>
                      <a:pt x="18790" y="18746"/>
                    </a:lnTo>
                    <a:lnTo>
                      <a:pt x="19286" y="18402"/>
                    </a:lnTo>
                    <a:lnTo>
                      <a:pt x="19671" y="18008"/>
                    </a:lnTo>
                    <a:lnTo>
                      <a:pt x="20112" y="17664"/>
                    </a:lnTo>
                    <a:lnTo>
                      <a:pt x="20388" y="17319"/>
                    </a:lnTo>
                    <a:lnTo>
                      <a:pt x="20608" y="16975"/>
                    </a:lnTo>
                    <a:lnTo>
                      <a:pt x="20773" y="16680"/>
                    </a:lnTo>
                    <a:lnTo>
                      <a:pt x="20939" y="16434"/>
                    </a:lnTo>
                    <a:lnTo>
                      <a:pt x="20939" y="16237"/>
                    </a:lnTo>
                    <a:lnTo>
                      <a:pt x="21104" y="16089"/>
                    </a:lnTo>
                    <a:lnTo>
                      <a:pt x="21214" y="15991"/>
                    </a:lnTo>
                    <a:lnTo>
                      <a:pt x="21324" y="15942"/>
                    </a:lnTo>
                    <a:lnTo>
                      <a:pt x="21435" y="15991"/>
                    </a:lnTo>
                    <a:lnTo>
                      <a:pt x="21545" y="16089"/>
                    </a:lnTo>
                    <a:lnTo>
                      <a:pt x="21600" y="16188"/>
                    </a:lnTo>
                    <a:lnTo>
                      <a:pt x="21600" y="16286"/>
                    </a:lnTo>
                    <a:lnTo>
                      <a:pt x="20939" y="19386"/>
                    </a:lnTo>
                    <a:lnTo>
                      <a:pt x="20773" y="19484"/>
                    </a:lnTo>
                    <a:lnTo>
                      <a:pt x="20388" y="19779"/>
                    </a:lnTo>
                    <a:lnTo>
                      <a:pt x="19727" y="20173"/>
                    </a:lnTo>
                    <a:lnTo>
                      <a:pt x="18790" y="20518"/>
                    </a:lnTo>
                    <a:lnTo>
                      <a:pt x="18184" y="20714"/>
                    </a:lnTo>
                    <a:lnTo>
                      <a:pt x="17467" y="20911"/>
                    </a:lnTo>
                    <a:lnTo>
                      <a:pt x="16696" y="21157"/>
                    </a:lnTo>
                    <a:lnTo>
                      <a:pt x="15869" y="21305"/>
                    </a:lnTo>
                    <a:lnTo>
                      <a:pt x="14878" y="21452"/>
                    </a:lnTo>
                    <a:lnTo>
                      <a:pt x="13831" y="21551"/>
                    </a:lnTo>
                    <a:lnTo>
                      <a:pt x="12563" y="21600"/>
                    </a:lnTo>
                    <a:lnTo>
                      <a:pt x="11296" y="21600"/>
                    </a:lnTo>
                    <a:lnTo>
                      <a:pt x="10084" y="21551"/>
                    </a:lnTo>
                    <a:lnTo>
                      <a:pt x="8927" y="21452"/>
                    </a:lnTo>
                    <a:lnTo>
                      <a:pt x="7824" y="21206"/>
                    </a:lnTo>
                    <a:lnTo>
                      <a:pt x="6778" y="20862"/>
                    </a:lnTo>
                    <a:lnTo>
                      <a:pt x="5731" y="20468"/>
                    </a:lnTo>
                    <a:lnTo>
                      <a:pt x="4794" y="19976"/>
                    </a:lnTo>
                    <a:lnTo>
                      <a:pt x="3967" y="19435"/>
                    </a:lnTo>
                    <a:lnTo>
                      <a:pt x="3141" y="18746"/>
                    </a:lnTo>
                    <a:lnTo>
                      <a:pt x="2480" y="18057"/>
                    </a:lnTo>
                    <a:lnTo>
                      <a:pt x="1818" y="17221"/>
                    </a:lnTo>
                    <a:lnTo>
                      <a:pt x="1322" y="16434"/>
                    </a:lnTo>
                    <a:lnTo>
                      <a:pt x="827" y="15548"/>
                    </a:lnTo>
                    <a:lnTo>
                      <a:pt x="496" y="14564"/>
                    </a:lnTo>
                    <a:lnTo>
                      <a:pt x="220" y="13482"/>
                    </a:lnTo>
                    <a:lnTo>
                      <a:pt x="110" y="12399"/>
                    </a:lnTo>
                    <a:lnTo>
                      <a:pt x="0" y="11317"/>
                    </a:lnTo>
                    <a:lnTo>
                      <a:pt x="110" y="10185"/>
                    </a:lnTo>
                    <a:lnTo>
                      <a:pt x="220" y="9053"/>
                    </a:lnTo>
                    <a:lnTo>
                      <a:pt x="496" y="7922"/>
                    </a:lnTo>
                    <a:lnTo>
                      <a:pt x="827" y="6888"/>
                    </a:lnTo>
                    <a:lnTo>
                      <a:pt x="1322" y="5904"/>
                    </a:lnTo>
                    <a:lnTo>
                      <a:pt x="1873" y="4969"/>
                    </a:lnTo>
                    <a:lnTo>
                      <a:pt x="2535" y="4084"/>
                    </a:lnTo>
                    <a:lnTo>
                      <a:pt x="3306" y="3346"/>
                    </a:lnTo>
                    <a:lnTo>
                      <a:pt x="4022" y="2608"/>
                    </a:lnTo>
                    <a:lnTo>
                      <a:pt x="4959" y="1919"/>
                    </a:lnTo>
                    <a:lnTo>
                      <a:pt x="5455" y="1624"/>
                    </a:lnTo>
                    <a:lnTo>
                      <a:pt x="5896" y="1328"/>
                    </a:lnTo>
                    <a:lnTo>
                      <a:pt x="6392" y="1082"/>
                    </a:lnTo>
                    <a:lnTo>
                      <a:pt x="6888" y="886"/>
                    </a:lnTo>
                    <a:lnTo>
                      <a:pt x="7439" y="689"/>
                    </a:lnTo>
                    <a:lnTo>
                      <a:pt x="7990" y="443"/>
                    </a:lnTo>
                    <a:lnTo>
                      <a:pt x="8596" y="344"/>
                    </a:lnTo>
                    <a:lnTo>
                      <a:pt x="9092" y="197"/>
                    </a:lnTo>
                    <a:lnTo>
                      <a:pt x="9753" y="98"/>
                    </a:lnTo>
                    <a:lnTo>
                      <a:pt x="10304" y="49"/>
                    </a:lnTo>
                    <a:lnTo>
                      <a:pt x="10910" y="0"/>
                    </a:lnTo>
                    <a:lnTo>
                      <a:pt x="11516" y="0"/>
                    </a:lnTo>
                    <a:close/>
                    <a:moveTo>
                      <a:pt x="11516" y="0"/>
                    </a:moveTo>
                  </a:path>
                </a:pathLst>
              </a:custGeom>
              <a:solidFill>
                <a:srgbClr val="055D44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6" name="Freeform 91"/>
              <p:cNvSpPr>
                <a:spLocks/>
              </p:cNvSpPr>
              <p:nvPr/>
            </p:nvSpPr>
            <p:spPr bwMode="auto">
              <a:xfrm>
                <a:off x="2303" y="405"/>
                <a:ext cx="45" cy="68"/>
              </a:xfrm>
              <a:custGeom>
                <a:avLst/>
                <a:gdLst/>
                <a:ahLst/>
                <a:cxnLst>
                  <a:cxn ang="0">
                    <a:pos x="6776" y="9572"/>
                  </a:cxn>
                  <a:cxn ang="0">
                    <a:pos x="7694" y="9873"/>
                  </a:cxn>
                  <a:cxn ang="0">
                    <a:pos x="14047" y="9773"/>
                  </a:cxn>
                  <a:cxn ang="0">
                    <a:pos x="15671" y="9071"/>
                  </a:cxn>
                  <a:cxn ang="0">
                    <a:pos x="16447" y="7768"/>
                  </a:cxn>
                  <a:cxn ang="0">
                    <a:pos x="16871" y="7417"/>
                  </a:cxn>
                  <a:cxn ang="0">
                    <a:pos x="17365" y="8019"/>
                  </a:cxn>
                  <a:cxn ang="0">
                    <a:pos x="17153" y="11126"/>
                  </a:cxn>
                  <a:cxn ang="0">
                    <a:pos x="17365" y="13531"/>
                  </a:cxn>
                  <a:cxn ang="0">
                    <a:pos x="16871" y="13882"/>
                  </a:cxn>
                  <a:cxn ang="0">
                    <a:pos x="16306" y="13431"/>
                  </a:cxn>
                  <a:cxn ang="0">
                    <a:pos x="15741" y="12078"/>
                  </a:cxn>
                  <a:cxn ang="0">
                    <a:pos x="14612" y="11326"/>
                  </a:cxn>
                  <a:cxn ang="0">
                    <a:pos x="7200" y="11226"/>
                  </a:cxn>
                  <a:cxn ang="0">
                    <a:pos x="6706" y="11928"/>
                  </a:cxn>
                  <a:cxn ang="0">
                    <a:pos x="6635" y="18944"/>
                  </a:cxn>
                  <a:cxn ang="0">
                    <a:pos x="7271" y="19996"/>
                  </a:cxn>
                  <a:cxn ang="0">
                    <a:pos x="9882" y="20347"/>
                  </a:cxn>
                  <a:cxn ang="0">
                    <a:pos x="15529" y="19846"/>
                  </a:cxn>
                  <a:cxn ang="0">
                    <a:pos x="18918" y="18794"/>
                  </a:cxn>
                  <a:cxn ang="0">
                    <a:pos x="20612" y="17741"/>
                  </a:cxn>
                  <a:cxn ang="0">
                    <a:pos x="21600" y="17390"/>
                  </a:cxn>
                  <a:cxn ang="0">
                    <a:pos x="21459" y="18393"/>
                  </a:cxn>
                  <a:cxn ang="0">
                    <a:pos x="19482" y="20598"/>
                  </a:cxn>
                  <a:cxn ang="0">
                    <a:pos x="17718" y="21500"/>
                  </a:cxn>
                  <a:cxn ang="0">
                    <a:pos x="15529" y="21600"/>
                  </a:cxn>
                  <a:cxn ang="0">
                    <a:pos x="6141" y="21400"/>
                  </a:cxn>
                  <a:cxn ang="0">
                    <a:pos x="1059" y="21600"/>
                  </a:cxn>
                  <a:cxn ang="0">
                    <a:pos x="424" y="21299"/>
                  </a:cxn>
                  <a:cxn ang="0">
                    <a:pos x="918" y="20898"/>
                  </a:cxn>
                  <a:cxn ang="0">
                    <a:pos x="2894" y="20097"/>
                  </a:cxn>
                  <a:cxn ang="0">
                    <a:pos x="3388" y="17791"/>
                  </a:cxn>
                  <a:cxn ang="0">
                    <a:pos x="3247" y="2406"/>
                  </a:cxn>
                  <a:cxn ang="0">
                    <a:pos x="2753" y="1403"/>
                  </a:cxn>
                  <a:cxn ang="0">
                    <a:pos x="1624" y="902"/>
                  </a:cxn>
                  <a:cxn ang="0">
                    <a:pos x="282" y="652"/>
                  </a:cxn>
                  <a:cxn ang="0">
                    <a:pos x="0" y="301"/>
                  </a:cxn>
                  <a:cxn ang="0">
                    <a:pos x="706" y="50"/>
                  </a:cxn>
                  <a:cxn ang="0">
                    <a:pos x="8118" y="50"/>
                  </a:cxn>
                  <a:cxn ang="0">
                    <a:pos x="12424" y="100"/>
                  </a:cxn>
                  <a:cxn ang="0">
                    <a:pos x="17647" y="50"/>
                  </a:cxn>
                  <a:cxn ang="0">
                    <a:pos x="19271" y="100"/>
                  </a:cxn>
                  <a:cxn ang="0">
                    <a:pos x="19271" y="1804"/>
                  </a:cxn>
                  <a:cxn ang="0">
                    <a:pos x="18918" y="4059"/>
                  </a:cxn>
                  <a:cxn ang="0">
                    <a:pos x="18282" y="4310"/>
                  </a:cxn>
                  <a:cxn ang="0">
                    <a:pos x="17929" y="3759"/>
                  </a:cxn>
                  <a:cxn ang="0">
                    <a:pos x="17718" y="2406"/>
                  </a:cxn>
                  <a:cxn ang="0">
                    <a:pos x="16659" y="1654"/>
                  </a:cxn>
                  <a:cxn ang="0">
                    <a:pos x="12212" y="1303"/>
                  </a:cxn>
                  <a:cxn ang="0">
                    <a:pos x="7553" y="1353"/>
                  </a:cxn>
                  <a:cxn ang="0">
                    <a:pos x="6776" y="1854"/>
                  </a:cxn>
                  <a:cxn ang="0">
                    <a:pos x="6635" y="8820"/>
                  </a:cxn>
                </a:cxnLst>
                <a:rect l="0" t="0" r="r" b="b"/>
                <a:pathLst>
                  <a:path w="21600" h="21600">
                    <a:moveTo>
                      <a:pt x="6635" y="8820"/>
                    </a:moveTo>
                    <a:lnTo>
                      <a:pt x="6635" y="9171"/>
                    </a:lnTo>
                    <a:lnTo>
                      <a:pt x="6706" y="9372"/>
                    </a:lnTo>
                    <a:lnTo>
                      <a:pt x="6776" y="9572"/>
                    </a:lnTo>
                    <a:lnTo>
                      <a:pt x="6847" y="9723"/>
                    </a:lnTo>
                    <a:lnTo>
                      <a:pt x="7059" y="9823"/>
                    </a:lnTo>
                    <a:lnTo>
                      <a:pt x="7341" y="9823"/>
                    </a:lnTo>
                    <a:lnTo>
                      <a:pt x="7694" y="9873"/>
                    </a:lnTo>
                    <a:lnTo>
                      <a:pt x="8259" y="9873"/>
                    </a:lnTo>
                    <a:lnTo>
                      <a:pt x="12635" y="9873"/>
                    </a:lnTo>
                    <a:lnTo>
                      <a:pt x="13412" y="9823"/>
                    </a:lnTo>
                    <a:lnTo>
                      <a:pt x="14047" y="9773"/>
                    </a:lnTo>
                    <a:lnTo>
                      <a:pt x="14612" y="9572"/>
                    </a:lnTo>
                    <a:lnTo>
                      <a:pt x="15035" y="9472"/>
                    </a:lnTo>
                    <a:lnTo>
                      <a:pt x="15388" y="9271"/>
                    </a:lnTo>
                    <a:lnTo>
                      <a:pt x="15671" y="9071"/>
                    </a:lnTo>
                    <a:lnTo>
                      <a:pt x="15812" y="8871"/>
                    </a:lnTo>
                    <a:lnTo>
                      <a:pt x="16094" y="8620"/>
                    </a:lnTo>
                    <a:lnTo>
                      <a:pt x="16306" y="8169"/>
                    </a:lnTo>
                    <a:lnTo>
                      <a:pt x="16447" y="7768"/>
                    </a:lnTo>
                    <a:lnTo>
                      <a:pt x="16518" y="7618"/>
                    </a:lnTo>
                    <a:lnTo>
                      <a:pt x="16588" y="7517"/>
                    </a:lnTo>
                    <a:lnTo>
                      <a:pt x="16729" y="7417"/>
                    </a:lnTo>
                    <a:lnTo>
                      <a:pt x="16871" y="7417"/>
                    </a:lnTo>
                    <a:lnTo>
                      <a:pt x="17082" y="7467"/>
                    </a:lnTo>
                    <a:lnTo>
                      <a:pt x="17294" y="7618"/>
                    </a:lnTo>
                    <a:lnTo>
                      <a:pt x="17365" y="7768"/>
                    </a:lnTo>
                    <a:lnTo>
                      <a:pt x="17365" y="8019"/>
                    </a:lnTo>
                    <a:lnTo>
                      <a:pt x="17365" y="8871"/>
                    </a:lnTo>
                    <a:lnTo>
                      <a:pt x="17294" y="9622"/>
                    </a:lnTo>
                    <a:lnTo>
                      <a:pt x="17294" y="10374"/>
                    </a:lnTo>
                    <a:lnTo>
                      <a:pt x="17153" y="11126"/>
                    </a:lnTo>
                    <a:lnTo>
                      <a:pt x="17294" y="11727"/>
                    </a:lnTo>
                    <a:lnTo>
                      <a:pt x="17294" y="12329"/>
                    </a:lnTo>
                    <a:lnTo>
                      <a:pt x="17365" y="12930"/>
                    </a:lnTo>
                    <a:lnTo>
                      <a:pt x="17365" y="13531"/>
                    </a:lnTo>
                    <a:lnTo>
                      <a:pt x="17365" y="13682"/>
                    </a:lnTo>
                    <a:lnTo>
                      <a:pt x="17294" y="13782"/>
                    </a:lnTo>
                    <a:lnTo>
                      <a:pt x="17082" y="13882"/>
                    </a:lnTo>
                    <a:lnTo>
                      <a:pt x="16871" y="13882"/>
                    </a:lnTo>
                    <a:lnTo>
                      <a:pt x="16659" y="13832"/>
                    </a:lnTo>
                    <a:lnTo>
                      <a:pt x="16518" y="13782"/>
                    </a:lnTo>
                    <a:lnTo>
                      <a:pt x="16376" y="13632"/>
                    </a:lnTo>
                    <a:lnTo>
                      <a:pt x="16306" y="13431"/>
                    </a:lnTo>
                    <a:lnTo>
                      <a:pt x="16165" y="13030"/>
                    </a:lnTo>
                    <a:lnTo>
                      <a:pt x="16024" y="12579"/>
                    </a:lnTo>
                    <a:lnTo>
                      <a:pt x="15953" y="12278"/>
                    </a:lnTo>
                    <a:lnTo>
                      <a:pt x="15741" y="12078"/>
                    </a:lnTo>
                    <a:lnTo>
                      <a:pt x="15529" y="11827"/>
                    </a:lnTo>
                    <a:lnTo>
                      <a:pt x="15318" y="11677"/>
                    </a:lnTo>
                    <a:lnTo>
                      <a:pt x="15035" y="11426"/>
                    </a:lnTo>
                    <a:lnTo>
                      <a:pt x="14612" y="11326"/>
                    </a:lnTo>
                    <a:lnTo>
                      <a:pt x="14047" y="11226"/>
                    </a:lnTo>
                    <a:lnTo>
                      <a:pt x="13482" y="11226"/>
                    </a:lnTo>
                    <a:lnTo>
                      <a:pt x="7412" y="11226"/>
                    </a:lnTo>
                    <a:lnTo>
                      <a:pt x="7200" y="11226"/>
                    </a:lnTo>
                    <a:lnTo>
                      <a:pt x="6988" y="11326"/>
                    </a:lnTo>
                    <a:lnTo>
                      <a:pt x="6847" y="11426"/>
                    </a:lnTo>
                    <a:lnTo>
                      <a:pt x="6776" y="11527"/>
                    </a:lnTo>
                    <a:lnTo>
                      <a:pt x="6706" y="11928"/>
                    </a:lnTo>
                    <a:lnTo>
                      <a:pt x="6635" y="12228"/>
                    </a:lnTo>
                    <a:lnTo>
                      <a:pt x="6635" y="17791"/>
                    </a:lnTo>
                    <a:lnTo>
                      <a:pt x="6635" y="18443"/>
                    </a:lnTo>
                    <a:lnTo>
                      <a:pt x="6635" y="18944"/>
                    </a:lnTo>
                    <a:lnTo>
                      <a:pt x="6776" y="19445"/>
                    </a:lnTo>
                    <a:lnTo>
                      <a:pt x="6918" y="19746"/>
                    </a:lnTo>
                    <a:lnTo>
                      <a:pt x="7059" y="19896"/>
                    </a:lnTo>
                    <a:lnTo>
                      <a:pt x="7271" y="19996"/>
                    </a:lnTo>
                    <a:lnTo>
                      <a:pt x="7553" y="20097"/>
                    </a:lnTo>
                    <a:lnTo>
                      <a:pt x="7906" y="20247"/>
                    </a:lnTo>
                    <a:lnTo>
                      <a:pt x="8682" y="20347"/>
                    </a:lnTo>
                    <a:lnTo>
                      <a:pt x="9882" y="20347"/>
                    </a:lnTo>
                    <a:lnTo>
                      <a:pt x="11576" y="20347"/>
                    </a:lnTo>
                    <a:lnTo>
                      <a:pt x="13059" y="20247"/>
                    </a:lnTo>
                    <a:lnTo>
                      <a:pt x="14400" y="20046"/>
                    </a:lnTo>
                    <a:lnTo>
                      <a:pt x="15529" y="19846"/>
                    </a:lnTo>
                    <a:lnTo>
                      <a:pt x="16588" y="19645"/>
                    </a:lnTo>
                    <a:lnTo>
                      <a:pt x="17506" y="19395"/>
                    </a:lnTo>
                    <a:lnTo>
                      <a:pt x="18282" y="19044"/>
                    </a:lnTo>
                    <a:lnTo>
                      <a:pt x="18918" y="18794"/>
                    </a:lnTo>
                    <a:lnTo>
                      <a:pt x="19482" y="18493"/>
                    </a:lnTo>
                    <a:lnTo>
                      <a:pt x="19976" y="18192"/>
                    </a:lnTo>
                    <a:lnTo>
                      <a:pt x="20329" y="17942"/>
                    </a:lnTo>
                    <a:lnTo>
                      <a:pt x="20612" y="17741"/>
                    </a:lnTo>
                    <a:lnTo>
                      <a:pt x="21035" y="17390"/>
                    </a:lnTo>
                    <a:lnTo>
                      <a:pt x="21318" y="17190"/>
                    </a:lnTo>
                    <a:lnTo>
                      <a:pt x="21459" y="17240"/>
                    </a:lnTo>
                    <a:lnTo>
                      <a:pt x="21600" y="17390"/>
                    </a:lnTo>
                    <a:lnTo>
                      <a:pt x="21600" y="17490"/>
                    </a:lnTo>
                    <a:lnTo>
                      <a:pt x="21600" y="17591"/>
                    </a:lnTo>
                    <a:lnTo>
                      <a:pt x="21529" y="17942"/>
                    </a:lnTo>
                    <a:lnTo>
                      <a:pt x="21459" y="18393"/>
                    </a:lnTo>
                    <a:lnTo>
                      <a:pt x="21176" y="18743"/>
                    </a:lnTo>
                    <a:lnTo>
                      <a:pt x="20894" y="19144"/>
                    </a:lnTo>
                    <a:lnTo>
                      <a:pt x="20259" y="19896"/>
                    </a:lnTo>
                    <a:lnTo>
                      <a:pt x="19482" y="20598"/>
                    </a:lnTo>
                    <a:lnTo>
                      <a:pt x="19059" y="20898"/>
                    </a:lnTo>
                    <a:lnTo>
                      <a:pt x="18635" y="21199"/>
                    </a:lnTo>
                    <a:lnTo>
                      <a:pt x="18141" y="21349"/>
                    </a:lnTo>
                    <a:lnTo>
                      <a:pt x="17718" y="21500"/>
                    </a:lnTo>
                    <a:lnTo>
                      <a:pt x="17294" y="21550"/>
                    </a:lnTo>
                    <a:lnTo>
                      <a:pt x="16729" y="21600"/>
                    </a:lnTo>
                    <a:lnTo>
                      <a:pt x="16235" y="21600"/>
                    </a:lnTo>
                    <a:lnTo>
                      <a:pt x="15529" y="21600"/>
                    </a:lnTo>
                    <a:lnTo>
                      <a:pt x="13129" y="21600"/>
                    </a:lnTo>
                    <a:lnTo>
                      <a:pt x="10800" y="21500"/>
                    </a:lnTo>
                    <a:lnTo>
                      <a:pt x="8471" y="21450"/>
                    </a:lnTo>
                    <a:lnTo>
                      <a:pt x="6141" y="21400"/>
                    </a:lnTo>
                    <a:lnTo>
                      <a:pt x="4871" y="21450"/>
                    </a:lnTo>
                    <a:lnTo>
                      <a:pt x="3600" y="21550"/>
                    </a:lnTo>
                    <a:lnTo>
                      <a:pt x="2329" y="21600"/>
                    </a:lnTo>
                    <a:lnTo>
                      <a:pt x="1059" y="21600"/>
                    </a:lnTo>
                    <a:lnTo>
                      <a:pt x="847" y="21600"/>
                    </a:lnTo>
                    <a:lnTo>
                      <a:pt x="635" y="21550"/>
                    </a:lnTo>
                    <a:lnTo>
                      <a:pt x="494" y="21450"/>
                    </a:lnTo>
                    <a:lnTo>
                      <a:pt x="424" y="21299"/>
                    </a:lnTo>
                    <a:lnTo>
                      <a:pt x="494" y="21199"/>
                    </a:lnTo>
                    <a:lnTo>
                      <a:pt x="635" y="21049"/>
                    </a:lnTo>
                    <a:lnTo>
                      <a:pt x="706" y="20948"/>
                    </a:lnTo>
                    <a:lnTo>
                      <a:pt x="918" y="20898"/>
                    </a:lnTo>
                    <a:lnTo>
                      <a:pt x="1482" y="20748"/>
                    </a:lnTo>
                    <a:lnTo>
                      <a:pt x="2188" y="20447"/>
                    </a:lnTo>
                    <a:lnTo>
                      <a:pt x="2682" y="20297"/>
                    </a:lnTo>
                    <a:lnTo>
                      <a:pt x="2894" y="20097"/>
                    </a:lnTo>
                    <a:lnTo>
                      <a:pt x="3106" y="19846"/>
                    </a:lnTo>
                    <a:lnTo>
                      <a:pt x="3247" y="19545"/>
                    </a:lnTo>
                    <a:lnTo>
                      <a:pt x="3388" y="18743"/>
                    </a:lnTo>
                    <a:lnTo>
                      <a:pt x="3388" y="17791"/>
                    </a:lnTo>
                    <a:lnTo>
                      <a:pt x="3388" y="3909"/>
                    </a:lnTo>
                    <a:lnTo>
                      <a:pt x="3388" y="3408"/>
                    </a:lnTo>
                    <a:lnTo>
                      <a:pt x="3318" y="2907"/>
                    </a:lnTo>
                    <a:lnTo>
                      <a:pt x="3247" y="2406"/>
                    </a:lnTo>
                    <a:lnTo>
                      <a:pt x="3106" y="1955"/>
                    </a:lnTo>
                    <a:lnTo>
                      <a:pt x="3035" y="1754"/>
                    </a:lnTo>
                    <a:lnTo>
                      <a:pt x="2894" y="1554"/>
                    </a:lnTo>
                    <a:lnTo>
                      <a:pt x="2753" y="1403"/>
                    </a:lnTo>
                    <a:lnTo>
                      <a:pt x="2541" y="1253"/>
                    </a:lnTo>
                    <a:lnTo>
                      <a:pt x="2259" y="1052"/>
                    </a:lnTo>
                    <a:lnTo>
                      <a:pt x="1976" y="952"/>
                    </a:lnTo>
                    <a:lnTo>
                      <a:pt x="1624" y="902"/>
                    </a:lnTo>
                    <a:lnTo>
                      <a:pt x="1271" y="802"/>
                    </a:lnTo>
                    <a:lnTo>
                      <a:pt x="918" y="802"/>
                    </a:lnTo>
                    <a:lnTo>
                      <a:pt x="494" y="752"/>
                    </a:lnTo>
                    <a:lnTo>
                      <a:pt x="282" y="652"/>
                    </a:lnTo>
                    <a:lnTo>
                      <a:pt x="141" y="601"/>
                    </a:lnTo>
                    <a:lnTo>
                      <a:pt x="71" y="501"/>
                    </a:lnTo>
                    <a:lnTo>
                      <a:pt x="0" y="401"/>
                    </a:lnTo>
                    <a:lnTo>
                      <a:pt x="0" y="301"/>
                    </a:lnTo>
                    <a:lnTo>
                      <a:pt x="71" y="251"/>
                    </a:lnTo>
                    <a:lnTo>
                      <a:pt x="141" y="150"/>
                    </a:lnTo>
                    <a:lnTo>
                      <a:pt x="282" y="100"/>
                    </a:lnTo>
                    <a:lnTo>
                      <a:pt x="706" y="50"/>
                    </a:lnTo>
                    <a:lnTo>
                      <a:pt x="1482" y="0"/>
                    </a:lnTo>
                    <a:lnTo>
                      <a:pt x="4094" y="0"/>
                    </a:lnTo>
                    <a:lnTo>
                      <a:pt x="6282" y="50"/>
                    </a:lnTo>
                    <a:lnTo>
                      <a:pt x="8118" y="50"/>
                    </a:lnTo>
                    <a:lnTo>
                      <a:pt x="9529" y="50"/>
                    </a:lnTo>
                    <a:lnTo>
                      <a:pt x="10729" y="100"/>
                    </a:lnTo>
                    <a:lnTo>
                      <a:pt x="11647" y="100"/>
                    </a:lnTo>
                    <a:lnTo>
                      <a:pt x="12424" y="100"/>
                    </a:lnTo>
                    <a:lnTo>
                      <a:pt x="13129" y="100"/>
                    </a:lnTo>
                    <a:lnTo>
                      <a:pt x="14188" y="100"/>
                    </a:lnTo>
                    <a:lnTo>
                      <a:pt x="15953" y="50"/>
                    </a:lnTo>
                    <a:lnTo>
                      <a:pt x="17647" y="50"/>
                    </a:lnTo>
                    <a:lnTo>
                      <a:pt x="18988" y="0"/>
                    </a:lnTo>
                    <a:lnTo>
                      <a:pt x="19129" y="0"/>
                    </a:lnTo>
                    <a:lnTo>
                      <a:pt x="19200" y="50"/>
                    </a:lnTo>
                    <a:lnTo>
                      <a:pt x="19271" y="100"/>
                    </a:lnTo>
                    <a:lnTo>
                      <a:pt x="19271" y="150"/>
                    </a:lnTo>
                    <a:lnTo>
                      <a:pt x="19341" y="451"/>
                    </a:lnTo>
                    <a:lnTo>
                      <a:pt x="19341" y="702"/>
                    </a:lnTo>
                    <a:lnTo>
                      <a:pt x="19271" y="1804"/>
                    </a:lnTo>
                    <a:lnTo>
                      <a:pt x="19271" y="2706"/>
                    </a:lnTo>
                    <a:lnTo>
                      <a:pt x="19129" y="3308"/>
                    </a:lnTo>
                    <a:lnTo>
                      <a:pt x="19059" y="3759"/>
                    </a:lnTo>
                    <a:lnTo>
                      <a:pt x="18918" y="4059"/>
                    </a:lnTo>
                    <a:lnTo>
                      <a:pt x="18776" y="4210"/>
                    </a:lnTo>
                    <a:lnTo>
                      <a:pt x="18635" y="4310"/>
                    </a:lnTo>
                    <a:lnTo>
                      <a:pt x="18494" y="4310"/>
                    </a:lnTo>
                    <a:lnTo>
                      <a:pt x="18282" y="4310"/>
                    </a:lnTo>
                    <a:lnTo>
                      <a:pt x="18212" y="4260"/>
                    </a:lnTo>
                    <a:lnTo>
                      <a:pt x="18071" y="4160"/>
                    </a:lnTo>
                    <a:lnTo>
                      <a:pt x="18000" y="4059"/>
                    </a:lnTo>
                    <a:lnTo>
                      <a:pt x="17929" y="3759"/>
                    </a:lnTo>
                    <a:lnTo>
                      <a:pt x="17929" y="3458"/>
                    </a:lnTo>
                    <a:lnTo>
                      <a:pt x="17859" y="3107"/>
                    </a:lnTo>
                    <a:lnTo>
                      <a:pt x="17859" y="2706"/>
                    </a:lnTo>
                    <a:lnTo>
                      <a:pt x="17718" y="2406"/>
                    </a:lnTo>
                    <a:lnTo>
                      <a:pt x="17576" y="2055"/>
                    </a:lnTo>
                    <a:lnTo>
                      <a:pt x="17365" y="1904"/>
                    </a:lnTo>
                    <a:lnTo>
                      <a:pt x="17012" y="1754"/>
                    </a:lnTo>
                    <a:lnTo>
                      <a:pt x="16659" y="1654"/>
                    </a:lnTo>
                    <a:lnTo>
                      <a:pt x="16306" y="1554"/>
                    </a:lnTo>
                    <a:lnTo>
                      <a:pt x="15318" y="1403"/>
                    </a:lnTo>
                    <a:lnTo>
                      <a:pt x="14259" y="1303"/>
                    </a:lnTo>
                    <a:lnTo>
                      <a:pt x="12212" y="1303"/>
                    </a:lnTo>
                    <a:lnTo>
                      <a:pt x="10588" y="1303"/>
                    </a:lnTo>
                    <a:lnTo>
                      <a:pt x="9247" y="1303"/>
                    </a:lnTo>
                    <a:lnTo>
                      <a:pt x="8329" y="1303"/>
                    </a:lnTo>
                    <a:lnTo>
                      <a:pt x="7553" y="1353"/>
                    </a:lnTo>
                    <a:lnTo>
                      <a:pt x="7129" y="1503"/>
                    </a:lnTo>
                    <a:lnTo>
                      <a:pt x="6988" y="1554"/>
                    </a:lnTo>
                    <a:lnTo>
                      <a:pt x="6847" y="1704"/>
                    </a:lnTo>
                    <a:lnTo>
                      <a:pt x="6776" y="1854"/>
                    </a:lnTo>
                    <a:lnTo>
                      <a:pt x="6706" y="2005"/>
                    </a:lnTo>
                    <a:lnTo>
                      <a:pt x="6706" y="2506"/>
                    </a:lnTo>
                    <a:lnTo>
                      <a:pt x="6635" y="3157"/>
                    </a:lnTo>
                    <a:lnTo>
                      <a:pt x="6635" y="8820"/>
                    </a:lnTo>
                    <a:close/>
                    <a:moveTo>
                      <a:pt x="6635" y="8820"/>
                    </a:moveTo>
                  </a:path>
                </a:pathLst>
              </a:custGeom>
              <a:solidFill>
                <a:srgbClr val="055D44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157" name="Picture 22" descr="http://www.piscoweb.org/files/image/data/nms-logo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5732690"/>
            <a:ext cx="790424" cy="820510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86" name="Rectangle 85"/>
          <p:cNvSpPr/>
          <p:nvPr/>
        </p:nvSpPr>
        <p:spPr>
          <a:xfrm>
            <a:off x="457200" y="2590800"/>
            <a:ext cx="5181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Co-PI’s: 	S. </a:t>
            </a:r>
            <a:r>
              <a:rPr lang="en-US" dirty="0" err="1" smtClean="0">
                <a:solidFill>
                  <a:srgbClr val="FFFFFF"/>
                </a:solidFill>
              </a:rPr>
              <a:t>Doney</a:t>
            </a:r>
            <a:r>
              <a:rPr lang="en-US" dirty="0" smtClean="0">
                <a:solidFill>
                  <a:srgbClr val="FFFFFF"/>
                </a:solidFill>
              </a:rPr>
              <a:t>, M. </a:t>
            </a:r>
            <a:r>
              <a:rPr lang="en-US" dirty="0" err="1" smtClean="0">
                <a:solidFill>
                  <a:srgbClr val="FFFFFF"/>
                </a:solidFill>
              </a:rPr>
              <a:t>Kavanaugh</a:t>
            </a:r>
            <a:r>
              <a:rPr lang="en-US" dirty="0" smtClean="0">
                <a:solidFill>
                  <a:srgbClr val="FFFFFF"/>
                </a:solidFill>
              </a:rPr>
              <a:t>,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	E. Montes, S. </a:t>
            </a:r>
            <a:r>
              <a:rPr lang="en-US" dirty="0" err="1" smtClean="0">
                <a:solidFill>
                  <a:srgbClr val="FFFFFF"/>
                </a:solidFill>
              </a:rPr>
              <a:t>Gittings</a:t>
            </a:r>
            <a:endParaRPr lang="en-US" dirty="0" smtClean="0">
              <a:solidFill>
                <a:srgbClr val="FFFFFF"/>
              </a:solidFill>
            </a:endParaRP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Partners:	</a:t>
            </a:r>
            <a:r>
              <a:rPr lang="en-US" dirty="0">
                <a:solidFill>
                  <a:srgbClr val="FFFFFF"/>
                </a:solidFill>
              </a:rPr>
              <a:t> (14+ collaborating institutions) 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M. </a:t>
            </a:r>
            <a:r>
              <a:rPr lang="en-US" dirty="0" err="1" smtClean="0">
                <a:solidFill>
                  <a:srgbClr val="FFFFFF"/>
                </a:solidFill>
              </a:rPr>
              <a:t>Breitbart</a:t>
            </a:r>
            <a:r>
              <a:rPr lang="en-US" dirty="0" smtClean="0">
                <a:solidFill>
                  <a:srgbClr val="FFFFFF"/>
                </a:solidFill>
              </a:rPr>
              <a:t>, L. Rosenfeld, M. </a:t>
            </a:r>
            <a:r>
              <a:rPr lang="en-US" dirty="0" err="1" smtClean="0">
                <a:solidFill>
                  <a:srgbClr val="FFFFFF"/>
                </a:solidFill>
              </a:rPr>
              <a:t>Tartt</a:t>
            </a:r>
            <a:r>
              <a:rPr lang="en-US" dirty="0" smtClean="0">
                <a:solidFill>
                  <a:srgbClr val="FFFFFF"/>
                </a:solidFill>
              </a:rPr>
              <a:t>,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	K. Thompson, M. Howard, B. Kirkpatrick,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	S. Donahue, A. </a:t>
            </a:r>
            <a:r>
              <a:rPr lang="en-US" dirty="0" err="1" smtClean="0">
                <a:solidFill>
                  <a:srgbClr val="FFFFFF"/>
                </a:solidFill>
              </a:rPr>
              <a:t>DeVogelaere</a:t>
            </a:r>
            <a:r>
              <a:rPr lang="en-US" dirty="0" smtClean="0">
                <a:solidFill>
                  <a:srgbClr val="FFFFFF"/>
                </a:solidFill>
              </a:rPr>
              <a:t>, J. Brown,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	J. Field, S. </a:t>
            </a:r>
            <a:r>
              <a:rPr lang="en-US" dirty="0" err="1" smtClean="0">
                <a:solidFill>
                  <a:srgbClr val="FFFFFF"/>
                </a:solidFill>
              </a:rPr>
              <a:t>Bograd</a:t>
            </a:r>
            <a:r>
              <a:rPr lang="en-US" dirty="0" smtClean="0">
                <a:solidFill>
                  <a:srgbClr val="FFFFFF"/>
                </a:solidFill>
              </a:rPr>
              <a:t>, E. Hazen, A. Boehm,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	K. </a:t>
            </a:r>
            <a:r>
              <a:rPr lang="en-US" dirty="0" err="1" smtClean="0">
                <a:solidFill>
                  <a:srgbClr val="FFFFFF"/>
                </a:solidFill>
              </a:rPr>
              <a:t>O'Keife</a:t>
            </a:r>
            <a:r>
              <a:rPr lang="en-US" dirty="0" smtClean="0">
                <a:solidFill>
                  <a:srgbClr val="FFFFFF"/>
                </a:solidFill>
              </a:rPr>
              <a:t>, G. Graettinger, J. </a:t>
            </a:r>
            <a:r>
              <a:rPr lang="en-US" dirty="0" err="1" smtClean="0">
                <a:solidFill>
                  <a:srgbClr val="FFFFFF"/>
                </a:solidFill>
              </a:rPr>
              <a:t>Lamkin</a:t>
            </a:r>
            <a:r>
              <a:rPr lang="en-US" dirty="0" smtClean="0">
                <a:solidFill>
                  <a:srgbClr val="FFFFFF"/>
                </a:solidFill>
              </a:rPr>
              <a:t>,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	B. </a:t>
            </a:r>
            <a:r>
              <a:rPr lang="en-US" dirty="0" err="1" smtClean="0">
                <a:solidFill>
                  <a:srgbClr val="FFFFFF"/>
                </a:solidFill>
              </a:rPr>
              <a:t>Muhling</a:t>
            </a:r>
            <a:r>
              <a:rPr lang="en-US" dirty="0" smtClean="0">
                <a:solidFill>
                  <a:srgbClr val="FFFFFF"/>
                </a:solidFill>
              </a:rPr>
              <a:t>, E. (Libby) Johns, M. </a:t>
            </a:r>
            <a:r>
              <a:rPr lang="en-US" dirty="0" err="1" smtClean="0">
                <a:solidFill>
                  <a:srgbClr val="FFFFFF"/>
                </a:solidFill>
              </a:rPr>
              <a:t>Roffer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50" name="Picture 2" descr="Roffer’s Ocean Fishing Forecasting Service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0254" y="5127569"/>
            <a:ext cx="1143000" cy="266700"/>
          </a:xfrm>
          <a:prstGeom prst="rect">
            <a:avLst/>
          </a:prstGeom>
          <a:noFill/>
        </p:spPr>
      </p:pic>
      <p:pic>
        <p:nvPicPr>
          <p:cNvPr id="76" name="Picture 75" descr="AOML_original_logo_trans_back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654" y="3374969"/>
            <a:ext cx="733619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1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8" name="Group 1067"/>
          <p:cNvGrpSpPr/>
          <p:nvPr/>
        </p:nvGrpSpPr>
        <p:grpSpPr>
          <a:xfrm>
            <a:off x="-243207" y="0"/>
            <a:ext cx="9542164" cy="6949701"/>
            <a:chOff x="-243207" y="0"/>
            <a:chExt cx="9542164" cy="6949701"/>
          </a:xfrm>
        </p:grpSpPr>
        <p:sp>
          <p:nvSpPr>
            <p:cNvPr id="3" name="Rectangle 2"/>
            <p:cNvSpPr/>
            <p:nvPr/>
          </p:nvSpPr>
          <p:spPr>
            <a:xfrm>
              <a:off x="-4482" y="2133600"/>
              <a:ext cx="9170894" cy="4724400"/>
            </a:xfrm>
            <a:prstGeom prst="rect">
              <a:avLst/>
            </a:prstGeom>
            <a:solidFill>
              <a:srgbClr val="4F81BD">
                <a:alpha val="7294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0" y="5831541"/>
              <a:ext cx="9144000" cy="102645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1026" name="Picture 2" descr="http://www.fishchannel.com/images/exclusives/fama/calcium-sps-500.jp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5208494"/>
              <a:ext cx="1583834" cy="129091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://news.rutgers.edu/sites/medrel/files/inline-img/IMG_2655a_400x353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9134" y="4862995"/>
              <a:ext cx="1856533" cy="147202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www.sms.si.edu/irlspec/images/MarineInvertebrates_GRAPHICS/Diploria%20labyrinthiformis350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5003" y="4412639"/>
              <a:ext cx="2756647" cy="174062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s://encrypted-tbn0.gstatic.com/images?q=tbn:ANd9GcR0TAvloM3JvNWoLvp4kbavSHnUGr7QJKmBhG4i08MdcNz-qWLs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4930028"/>
              <a:ext cx="2172762" cy="160941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starfish.ch/Fotos/cnidarians-Nesseltiere/corals-Korallen-Anthozoa/hexacorallia-Hexakorallen/hard-corals-Steinkorallen/Acropora-hyacinthus1.jp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69309" y="4838812"/>
              <a:ext cx="2743200" cy="192561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s://encrypted-tbn2.gstatic.com/images?q=tbn:ANd9GcRR-pqhxfrRfC8CuORTerGLdtyN1nN8gxqqnUUcbSWyZBdgVm8rhw"/>
            <p:cNvPicPr>
              <a:picLocks noChangeAspect="1" noChangeArrowheads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482" y="4211753"/>
              <a:ext cx="2286000" cy="88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2" descr="https://encrypted-tbn2.gstatic.com/images?q=tbn:ANd9GcRR-pqhxfrRfC8CuORTerGLdtyN1nN8gxqqnUUcbSWyZBdgVm8rhw"/>
            <p:cNvPicPr>
              <a:picLocks noChangeAspect="1" noChangeArrowheads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5" y="3826567"/>
              <a:ext cx="1667435" cy="648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1" name="Picture 17" descr="http://www.divebuddy.com/members/1/pic_25094_75038.jp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7520" y="4424848"/>
              <a:ext cx="1375480" cy="82376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3" name="Picture 19" descr="http://upload.wikimedia.org/wikipedia/commons/f/f0/Strombus_gigas.jpg"/>
            <p:cNvPicPr>
              <a:picLocks noChangeAspect="1" noChangeArrowheads="1"/>
            </p:cNvPicPr>
            <p:nvPr/>
          </p:nvPicPr>
          <p:blipFill>
            <a:blip r:embed="rId9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3754278">
              <a:off x="3260212" y="5375458"/>
              <a:ext cx="1308568" cy="1534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5" name="Picture 21" descr="http://nationalaquarium.files.wordpress.com/2013/07/spotted-spiny-lobster13-07-100002grall.jpg"/>
            <p:cNvPicPr>
              <a:picLocks noChangeAspect="1" noChangeArrowheads="1"/>
            </p:cNvPicPr>
            <p:nvPr/>
          </p:nvPicPr>
          <p:blipFill>
            <a:blip r:embed="rId10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8494" y="5470345"/>
              <a:ext cx="1990433" cy="1326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1" name="Picture 21" descr="http://nationalaquarium.files.wordpress.com/2013/07/spotted-spiny-lobster13-07-100002grall.jpg"/>
            <p:cNvPicPr>
              <a:picLocks noChangeAspect="1" noChangeArrowheads="1"/>
            </p:cNvPicPr>
            <p:nvPr/>
          </p:nvPicPr>
          <p:blipFill>
            <a:blip r:embed="rId11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43207" y="5622745"/>
              <a:ext cx="2263673" cy="1326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1" name="Picture 27" descr="http://previewcf.turbosquid.com/Preview/2014/07/06__15_10_32/sea%20urchin2.jpge0a33205-f4ef-47f1-86ef-7bec4def191eLarge.jpg"/>
            <p:cNvPicPr>
              <a:picLocks noChangeAspect="1" noChangeArrowheads="1"/>
            </p:cNvPicPr>
            <p:nvPr/>
          </p:nvPicPr>
          <p:blipFill rotWithShape="1">
            <a:blip r:embed="rId12" cstate="email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510520" y="4962828"/>
              <a:ext cx="902095" cy="697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" name="Picture 27" descr="http://previewcf.turbosquid.com/Preview/2014/07/06__15_10_32/sea%20urchin2.jpge0a33205-f4ef-47f1-86ef-7bec4def191eLarge.jpg"/>
            <p:cNvPicPr>
              <a:picLocks noChangeAspect="1" noChangeArrowheads="1"/>
            </p:cNvPicPr>
            <p:nvPr/>
          </p:nvPicPr>
          <p:blipFill rotWithShape="1">
            <a:blip r:embed="rId12" cstate="email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165010" y="4549073"/>
              <a:ext cx="902095" cy="697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" name="Picture 27" descr="http://previewcf.turbosquid.com/Preview/2014/07/06__15_10_32/sea%20urchin2.jpge0a33205-f4ef-47f1-86ef-7bec4def191eLarge.jpg"/>
            <p:cNvPicPr>
              <a:picLocks noChangeAspect="1" noChangeArrowheads="1"/>
            </p:cNvPicPr>
            <p:nvPr/>
          </p:nvPicPr>
          <p:blipFill rotWithShape="1">
            <a:blip r:embed="rId12" cstate="email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63205" y="5010920"/>
              <a:ext cx="902095" cy="697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7" name="Picture 13"/>
            <p:cNvPicPr>
              <a:picLocks noChangeAspect="1" noChangeArrowheads="1"/>
            </p:cNvPicPr>
            <p:nvPr/>
          </p:nvPicPr>
          <p:blipFill>
            <a:blip r:embed="rId13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3561" y="3741220"/>
              <a:ext cx="1824878" cy="1359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5" name="Picture 31" descr="http://d3n8a8pro7vhmx.cloudfront.net/sustainablefishing/pages/54/meta_images/original/red_snapper.jpg?1406041689"/>
            <p:cNvPicPr>
              <a:picLocks noChangeAspect="1" noChangeArrowheads="1"/>
            </p:cNvPicPr>
            <p:nvPr/>
          </p:nvPicPr>
          <p:blipFill>
            <a:blip r:embed="rId1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9520" y="4064264"/>
              <a:ext cx="1547812" cy="833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0" name="Picture 31" descr="http://d3n8a8pro7vhmx.cloudfront.net/sustainablefishing/pages/54/meta_images/original/red_snapper.jpg?1406041689"/>
            <p:cNvPicPr>
              <a:picLocks noChangeAspect="1" noChangeArrowheads="1"/>
            </p:cNvPicPr>
            <p:nvPr/>
          </p:nvPicPr>
          <p:blipFill>
            <a:blip r:embed="rId1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7520" y="3734072"/>
              <a:ext cx="1547812" cy="833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7" name="Picture 33" descr="http://travel.naturalnorthflorida.com/wp-content/uploads/2012/05/gag1.jpg"/>
            <p:cNvPicPr>
              <a:picLocks noChangeAspect="1" noChangeArrowheads="1"/>
            </p:cNvPicPr>
            <p:nvPr/>
          </p:nvPicPr>
          <p:blipFill>
            <a:blip r:embed="rId1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9698" y="3575781"/>
              <a:ext cx="1960931" cy="831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56" name="Group 1055"/>
            <p:cNvGrpSpPr/>
            <p:nvPr/>
          </p:nvGrpSpPr>
          <p:grpSpPr>
            <a:xfrm>
              <a:off x="3955870" y="1436132"/>
              <a:ext cx="2166832" cy="832939"/>
              <a:chOff x="3955870" y="1436132"/>
              <a:chExt cx="2166832" cy="832939"/>
            </a:xfrm>
          </p:grpSpPr>
          <p:pic>
            <p:nvPicPr>
              <p:cNvPr id="1060" name="Picture 36"/>
              <p:cNvPicPr>
                <a:picLocks noChangeAspect="1" noChangeArrowheads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5870" y="1507071"/>
                <a:ext cx="1400175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6" name="Picture 36"/>
              <p:cNvPicPr>
                <a:picLocks noChangeAspect="1" noChangeArrowheads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22527" y="1436132"/>
                <a:ext cx="1400175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61" name="Picture 37"/>
            <p:cNvPicPr>
              <a:picLocks noChangeAspect="1" noChangeArrowheads="1"/>
            </p:cNvPicPr>
            <p:nvPr/>
          </p:nvPicPr>
          <p:blipFill>
            <a:blip r:embed="rId1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20" y="2199983"/>
              <a:ext cx="1681990" cy="1184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9" name="Picture 8" descr="http://www.sweetdreamsquiltstudio.com/images/blowing%20wind.JPG"/>
            <p:cNvPicPr>
              <a:picLocks noChangeAspect="1" noChangeArrowheads="1"/>
            </p:cNvPicPr>
            <p:nvPr/>
          </p:nvPicPr>
          <p:blipFill>
            <a:blip r:embed="rId1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02363"/>
              <a:ext cx="4362408" cy="1236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0" name="Picture 8" descr="http://www.sweetdreamsquiltstudio.com/images/blowing%20wind.JPG"/>
            <p:cNvPicPr>
              <a:picLocks noChangeAspect="1" noChangeArrowheads="1"/>
            </p:cNvPicPr>
            <p:nvPr/>
          </p:nvPicPr>
          <p:blipFill>
            <a:blip r:embed="rId1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92" y="990600"/>
              <a:ext cx="4362408" cy="1236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1" name="Picture 12" descr="http://images.clipartpanda.com/rain-clouds-drawing-cub_air_lesson05_activity1_clip1.jpg"/>
            <p:cNvPicPr>
              <a:picLocks noChangeAspect="1" noChangeArrowheads="1"/>
            </p:cNvPicPr>
            <p:nvPr/>
          </p:nvPicPr>
          <p:blipFill>
            <a:blip r:embed="rId19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0405" y="269041"/>
              <a:ext cx="2180115" cy="1847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3" name="Picture 2" descr="http://www.clipartbest.com/cliparts/RiG/LzG/RiGLzGMiL.png"/>
            <p:cNvPicPr>
              <a:picLocks noChangeAspect="1" noChangeArrowheads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8434" y="0"/>
              <a:ext cx="1314966" cy="1314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Down Arrow 9"/>
            <p:cNvSpPr/>
            <p:nvPr/>
          </p:nvSpPr>
          <p:spPr>
            <a:xfrm>
              <a:off x="8156279" y="1392277"/>
              <a:ext cx="516905" cy="1363493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5400000">
              <a:off x="7782794" y="1870326"/>
              <a:ext cx="12638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Eutrophication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637" name="TextBox 636"/>
            <p:cNvSpPr txBox="1"/>
            <p:nvPr/>
          </p:nvSpPr>
          <p:spPr>
            <a:xfrm>
              <a:off x="7293013" y="4274406"/>
              <a:ext cx="15003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Invasive species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cxnSp>
          <p:nvCxnSpPr>
            <p:cNvPr id="105" name="Straight Arrow Connector 104"/>
            <p:cNvCxnSpPr>
              <a:stCxn id="637" idx="1"/>
            </p:cNvCxnSpPr>
            <p:nvPr/>
          </p:nvCxnSpPr>
          <p:spPr>
            <a:xfrm flipH="1" flipV="1">
              <a:off x="5984506" y="4412639"/>
              <a:ext cx="1308507" cy="3104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0" name="Straight Arrow Connector 639"/>
            <p:cNvCxnSpPr/>
            <p:nvPr/>
          </p:nvCxnSpPr>
          <p:spPr>
            <a:xfrm flipH="1">
              <a:off x="4554881" y="4475015"/>
              <a:ext cx="2679052" cy="43645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3" name="TextBox 642"/>
            <p:cNvSpPr txBox="1"/>
            <p:nvPr/>
          </p:nvSpPr>
          <p:spPr>
            <a:xfrm>
              <a:off x="172114" y="3592391"/>
              <a:ext cx="15393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Herbivore fishes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644" name="TextBox 643"/>
            <p:cNvSpPr txBox="1"/>
            <p:nvPr/>
          </p:nvSpPr>
          <p:spPr>
            <a:xfrm>
              <a:off x="4533" y="4800600"/>
              <a:ext cx="129086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Key </a:t>
              </a:r>
            </a:p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invertebrates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cxnSp>
          <p:nvCxnSpPr>
            <p:cNvPr id="645" name="Straight Arrow Connector 644"/>
            <p:cNvCxnSpPr/>
            <p:nvPr/>
          </p:nvCxnSpPr>
          <p:spPr>
            <a:xfrm>
              <a:off x="1154196" y="5193056"/>
              <a:ext cx="811480" cy="8559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8" name="Straight Arrow Connector 647"/>
            <p:cNvCxnSpPr/>
            <p:nvPr/>
          </p:nvCxnSpPr>
          <p:spPr>
            <a:xfrm>
              <a:off x="1154196" y="5193056"/>
              <a:ext cx="963880" cy="94076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1" name="Down Arrow 650"/>
            <p:cNvSpPr/>
            <p:nvPr/>
          </p:nvSpPr>
          <p:spPr>
            <a:xfrm>
              <a:off x="5984506" y="1436133"/>
              <a:ext cx="516905" cy="1281630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35" name="TextBox 1034"/>
            <p:cNvSpPr txBox="1"/>
            <p:nvPr/>
          </p:nvSpPr>
          <p:spPr>
            <a:xfrm>
              <a:off x="5970504" y="1066800"/>
              <a:ext cx="5368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CO</a:t>
              </a:r>
              <a:r>
                <a:rPr lang="en-US" baseline="-25000" dirty="0" smtClean="0">
                  <a:solidFill>
                    <a:schemeClr val="bg1"/>
                  </a:solidFill>
                </a:rPr>
                <a:t>2</a:t>
              </a:r>
              <a:endParaRPr lang="en-US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653" name="TextBox 652"/>
            <p:cNvSpPr txBox="1"/>
            <p:nvPr/>
          </p:nvSpPr>
          <p:spPr>
            <a:xfrm>
              <a:off x="4870010" y="2326070"/>
              <a:ext cx="110049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Decreasing</a:t>
              </a:r>
            </a:p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 pH</a:t>
              </a:r>
              <a:endParaRPr lang="en-US" sz="160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654" name="Down Arrow 653"/>
            <p:cNvSpPr/>
            <p:nvPr/>
          </p:nvSpPr>
          <p:spPr>
            <a:xfrm>
              <a:off x="3454056" y="1314966"/>
              <a:ext cx="516905" cy="1281630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55" name="TextBox 654"/>
            <p:cNvSpPr txBox="1"/>
            <p:nvPr/>
          </p:nvSpPr>
          <p:spPr>
            <a:xfrm>
              <a:off x="3261154" y="2514600"/>
              <a:ext cx="1006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warming</a:t>
              </a:r>
              <a:endParaRPr lang="en-US" baseline="-25000" dirty="0">
                <a:solidFill>
                  <a:schemeClr val="bg1"/>
                </a:solidFill>
              </a:endParaRPr>
            </a:p>
          </p:txBody>
        </p:sp>
        <p:pic>
          <p:nvPicPr>
            <p:cNvPr id="1067" name="Picture 43" descr="http://sportfishingfloridakeys.com/wp-content/uploads/Islamorada_Fishing_charters.jpg"/>
            <p:cNvPicPr>
              <a:picLocks noChangeAspect="1" noChangeArrowheads="1"/>
            </p:cNvPicPr>
            <p:nvPr/>
          </p:nvPicPr>
          <p:blipFill rotWithShape="1"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501412" y="909591"/>
              <a:ext cx="1308738" cy="1390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5" name="Picture 41" descr="http://www.newcondosonline.com/photos/th_off1565.jpg"/>
            <p:cNvPicPr>
              <a:picLocks noChangeAspect="1" noChangeArrowheads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5610" y="0"/>
              <a:ext cx="1736202" cy="1392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8" name="TextBox 657"/>
            <p:cNvSpPr txBox="1"/>
            <p:nvPr/>
          </p:nvSpPr>
          <p:spPr>
            <a:xfrm>
              <a:off x="6636963" y="499646"/>
              <a:ext cx="7544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People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665" name="TextBox 664"/>
            <p:cNvSpPr txBox="1"/>
            <p:nvPr/>
          </p:nvSpPr>
          <p:spPr>
            <a:xfrm>
              <a:off x="2825003" y="3149297"/>
              <a:ext cx="16452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Fishes of high </a:t>
              </a:r>
            </a:p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commercial value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cxnSp>
          <p:nvCxnSpPr>
            <p:cNvPr id="666" name="Straight Arrow Connector 665"/>
            <p:cNvCxnSpPr/>
            <p:nvPr/>
          </p:nvCxnSpPr>
          <p:spPr>
            <a:xfrm>
              <a:off x="1154196" y="5208494"/>
              <a:ext cx="2558313" cy="81130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0" name="TextBox 669"/>
            <p:cNvSpPr txBox="1"/>
            <p:nvPr/>
          </p:nvSpPr>
          <p:spPr>
            <a:xfrm>
              <a:off x="124998" y="388361"/>
              <a:ext cx="8412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Storms</a:t>
              </a:r>
              <a:endParaRPr lang="en-US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1054" name="TextBox 1053"/>
            <p:cNvSpPr txBox="1"/>
            <p:nvPr/>
          </p:nvSpPr>
          <p:spPr>
            <a:xfrm>
              <a:off x="4708614" y="6324600"/>
              <a:ext cx="18522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</a:rPr>
                <a:t>Coral cover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  <p:pic>
          <p:nvPicPr>
            <p:cNvPr id="1069" name="Picture 45" descr="https://7c046251e2-custmedia.vresp.com/library/1386192365/6c9d962ac2/2013December/dec13_seaweed.jpg"/>
            <p:cNvPicPr>
              <a:picLocks noChangeAspect="1" noChangeArrowheads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3933" y="4737454"/>
              <a:ext cx="2065024" cy="154876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3" name="TextBox 672"/>
            <p:cNvSpPr txBox="1"/>
            <p:nvPr/>
          </p:nvSpPr>
          <p:spPr>
            <a:xfrm>
              <a:off x="7744435" y="6200892"/>
              <a:ext cx="13737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Macro-algae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675" name="TextBox 674"/>
            <p:cNvSpPr txBox="1"/>
            <p:nvPr/>
          </p:nvSpPr>
          <p:spPr>
            <a:xfrm>
              <a:off x="6366964" y="3539583"/>
              <a:ext cx="8669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Bacteria</a:t>
              </a:r>
              <a:endParaRPr lang="en-US" sz="1600" baseline="-25000" dirty="0">
                <a:solidFill>
                  <a:schemeClr val="bg1"/>
                </a:solidFill>
              </a:endParaRPr>
            </a:p>
          </p:txBody>
        </p:sp>
        <p:grpSp>
          <p:nvGrpSpPr>
            <p:cNvPr id="1066" name="Group 1065"/>
            <p:cNvGrpSpPr/>
            <p:nvPr/>
          </p:nvGrpSpPr>
          <p:grpSpPr>
            <a:xfrm>
              <a:off x="5753782" y="2704144"/>
              <a:ext cx="3466418" cy="1396410"/>
              <a:chOff x="7447517" y="3327404"/>
              <a:chExt cx="3466418" cy="1396410"/>
            </a:xfrm>
          </p:grpSpPr>
          <p:grpSp>
            <p:nvGrpSpPr>
              <p:cNvPr id="1038" name="Group 1037"/>
              <p:cNvGrpSpPr/>
              <p:nvPr/>
            </p:nvGrpSpPr>
            <p:grpSpPr>
              <a:xfrm>
                <a:off x="9664755" y="3328284"/>
                <a:ext cx="1249180" cy="959184"/>
                <a:chOff x="1645848" y="2391801"/>
                <a:chExt cx="1508428" cy="1182375"/>
              </a:xfrm>
            </p:grpSpPr>
            <p:pic>
              <p:nvPicPr>
                <p:cNvPr id="595" name="Picture 15" descr="http://i.dailymail.co.uk/i/pix/2013/05/04/article-2319389-199DC4AD000005DC-513_634x553.jpg"/>
                <p:cNvPicPr>
                  <a:picLocks noChangeAspect="1" noChangeArrowheads="1"/>
                </p:cNvPicPr>
                <p:nvPr/>
              </p:nvPicPr>
              <p:blipFill rotWithShape="1">
                <a:blip r:embed="rId24" cstate="email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 rot="18012054">
                  <a:off x="2638586" y="2951912"/>
                  <a:ext cx="507156" cy="52422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96" name="Picture 15" descr="http://i.dailymail.co.uk/i/pix/2013/05/04/article-2319389-199DC4AD000005DC-513_634x553.jpg"/>
                <p:cNvPicPr>
                  <a:picLocks noChangeAspect="1" noChangeArrowheads="1"/>
                </p:cNvPicPr>
                <p:nvPr/>
              </p:nvPicPr>
              <p:blipFill rotWithShape="1">
                <a:blip r:embed="rId25" cstate="email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 rot="20733456">
                  <a:off x="2595430" y="2391801"/>
                  <a:ext cx="507156" cy="52422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97" name="Picture 15" descr="http://i.dailymail.co.uk/i/pix/2013/05/04/article-2319389-199DC4AD000005DC-513_634x553.jpg"/>
                <p:cNvPicPr>
                  <a:picLocks noChangeAspect="1" noChangeArrowheads="1"/>
                </p:cNvPicPr>
                <p:nvPr/>
              </p:nvPicPr>
              <p:blipFill rotWithShape="1">
                <a:blip r:embed="rId24" cstate="email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 rot="18023520">
                  <a:off x="2109077" y="2450123"/>
                  <a:ext cx="507156" cy="52422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98" name="Picture 15" descr="http://i.dailymail.co.uk/i/pix/2013/05/04/article-2319389-199DC4AD000005DC-513_634x553.jpg"/>
                <p:cNvPicPr>
                  <a:picLocks noChangeAspect="1" noChangeArrowheads="1"/>
                </p:cNvPicPr>
                <p:nvPr/>
              </p:nvPicPr>
              <p:blipFill rotWithShape="1">
                <a:blip r:embed="rId24" cstate="email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 rot="4503851">
                  <a:off x="2463460" y="2454356"/>
                  <a:ext cx="507156" cy="52422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99" name="Picture 15" descr="http://i.dailymail.co.uk/i/pix/2013/05/04/article-2319389-199DC4AD000005DC-513_634x553.jpg"/>
                <p:cNvPicPr>
                  <a:picLocks noChangeAspect="1" noChangeArrowheads="1"/>
                </p:cNvPicPr>
                <p:nvPr/>
              </p:nvPicPr>
              <p:blipFill rotWithShape="1">
                <a:blip r:embed="rId24" cstate="email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 rot="18012054">
                  <a:off x="2268173" y="2861900"/>
                  <a:ext cx="507156" cy="52422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00" name="Picture 15" descr="http://i.dailymail.co.uk/i/pix/2013/05/04/article-2319389-199DC4AD000005DC-513_634x553.jpg"/>
                <p:cNvPicPr>
                  <a:picLocks noChangeAspect="1" noChangeArrowheads="1"/>
                </p:cNvPicPr>
                <p:nvPr/>
              </p:nvPicPr>
              <p:blipFill rotWithShape="1">
                <a:blip r:embed="rId25" cstate="email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 rot="20733456">
                  <a:off x="1914080" y="2771799"/>
                  <a:ext cx="507156" cy="52422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01" name="Picture 15" descr="http://i.dailymail.co.uk/i/pix/2013/05/04/article-2319389-199DC4AD000005DC-513_634x553.jpg"/>
                <p:cNvPicPr>
                  <a:picLocks noChangeAspect="1" noChangeArrowheads="1"/>
                </p:cNvPicPr>
                <p:nvPr/>
              </p:nvPicPr>
              <p:blipFill rotWithShape="1">
                <a:blip r:embed="rId24" cstate="email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 rot="18023520">
                  <a:off x="2066481" y="3058485"/>
                  <a:ext cx="507156" cy="52422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02" name="Picture 15" descr="http://i.dailymail.co.uk/i/pix/2013/05/04/article-2319389-199DC4AD000005DC-513_634x553.jpg"/>
                <p:cNvPicPr>
                  <a:picLocks noChangeAspect="1" noChangeArrowheads="1"/>
                </p:cNvPicPr>
                <p:nvPr/>
              </p:nvPicPr>
              <p:blipFill rotWithShape="1">
                <a:blip r:embed="rId24" cstate="email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 rot="4503851">
                  <a:off x="1654383" y="2968532"/>
                  <a:ext cx="507156" cy="52422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052" name="TextBox 1051"/>
              <p:cNvSpPr txBox="1"/>
              <p:nvPr/>
            </p:nvSpPr>
            <p:spPr>
              <a:xfrm>
                <a:off x="8568047" y="4200594"/>
                <a:ext cx="232436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chemeClr val="bg1"/>
                    </a:solidFill>
                  </a:rPr>
                  <a:t>Lower trophic levels:</a:t>
                </a:r>
              </a:p>
              <a:p>
                <a:pPr algn="ctr"/>
                <a:r>
                  <a:rPr lang="en-US" sz="1400" dirty="0" smtClean="0">
                    <a:solidFill>
                      <a:schemeClr val="bg1"/>
                    </a:solidFill>
                  </a:rPr>
                  <a:t>Phytoplankton/zooplankton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071" name="Picture 47" descr="http://www.teachoceanscience.net/images/microbes_sem_lge.jpg"/>
              <p:cNvPicPr>
                <a:picLocks noChangeAspect="1" noChangeArrowheads="1"/>
              </p:cNvPicPr>
              <p:nvPr/>
            </p:nvPicPr>
            <p:blipFill rotWithShape="1">
              <a:blip r:embed="rId2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447517" y="3327404"/>
                <a:ext cx="1344523" cy="997532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2" name="Picture 48"/>
              <p:cNvPicPr>
                <a:picLocks noChangeAspect="1" noChangeArrowheads="1"/>
              </p:cNvPicPr>
              <p:nvPr/>
            </p:nvPicPr>
            <p:blipFill rotWithShape="1">
              <a:blip r:embed="rId2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905594" y="3556401"/>
                <a:ext cx="1047696" cy="652859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58" name="Picture 1057"/>
            <p:cNvPicPr>
              <a:picLocks noChangeAspect="1"/>
            </p:cNvPicPr>
            <p:nvPr/>
          </p:nvPicPr>
          <p:blipFill>
            <a:blip r:embed="rId28" cstate="email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7550" y="2078714"/>
              <a:ext cx="1337750" cy="1079486"/>
            </a:xfrm>
            <a:prstGeom prst="rect">
              <a:avLst/>
            </a:prstGeom>
          </p:spPr>
        </p:pic>
        <p:sp>
          <p:nvSpPr>
            <p:cNvPr id="682" name="TextBox 681"/>
            <p:cNvSpPr txBox="1"/>
            <p:nvPr/>
          </p:nvSpPr>
          <p:spPr>
            <a:xfrm>
              <a:off x="1043442" y="3119942"/>
              <a:ext cx="13361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Top predators</a:t>
              </a:r>
            </a:p>
          </p:txBody>
        </p:sp>
      </p:grpSp>
      <p:pic>
        <p:nvPicPr>
          <p:cNvPr id="2" name="Picture 2" descr="C:\fmk\Frank M-K Images\Fitoplancton\Lauderia2.bmp"/>
          <p:cNvPicPr>
            <a:picLocks noChangeAspect="1" noChangeArrowheads="1"/>
          </p:cNvPicPr>
          <p:nvPr/>
        </p:nvPicPr>
        <p:blipFill>
          <a:blip r:embed="rId29" cstate="email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4318" y="2677712"/>
            <a:ext cx="1231349" cy="778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fmk\Frank M-K Images\Fitoplancton\Ceratium1.bmp"/>
          <p:cNvPicPr>
            <a:picLocks noChangeAspect="1" noChangeArrowheads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5366" y="2551559"/>
            <a:ext cx="812276" cy="5642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55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9" t="38710" r="4079" b="5162"/>
          <a:stretch/>
        </p:blipFill>
        <p:spPr>
          <a:xfrm>
            <a:off x="1143000" y="762004"/>
            <a:ext cx="7094483" cy="571500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21621" y="228604"/>
            <a:ext cx="7577715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FF"/>
                </a:solidFill>
                <a:latin typeface="Palatino Linotype" panose="02040502050505030304" pitchFamily="18" charset="0"/>
              </a:rPr>
              <a:t>Ecological and </a:t>
            </a:r>
            <a:r>
              <a:rPr lang="en-US" sz="2400" b="1" dirty="0" err="1" smtClean="0">
                <a:solidFill>
                  <a:srgbClr val="0000FF"/>
                </a:solidFill>
                <a:latin typeface="Palatino Linotype" panose="02040502050505030304" pitchFamily="18" charset="0"/>
              </a:rPr>
              <a:t>fisherydynamics</a:t>
            </a:r>
            <a:r>
              <a:rPr lang="en-US" sz="2400" b="1" dirty="0" smtClean="0">
                <a:solidFill>
                  <a:srgbClr val="0000FF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Palatino Linotype" panose="02040502050505030304" pitchFamily="18" charset="0"/>
              </a:rPr>
              <a:t>of southern </a:t>
            </a:r>
            <a:r>
              <a:rPr lang="en-US" sz="2400" b="1" dirty="0">
                <a:solidFill>
                  <a:srgbClr val="0000FF"/>
                </a:solidFill>
                <a:latin typeface="Palatino Linotype" panose="02040502050505030304" pitchFamily="18" charset="0"/>
              </a:rPr>
              <a:t>Florida </a:t>
            </a:r>
            <a:endParaRPr lang="en-US" sz="2400" b="1" dirty="0">
              <a:solidFill>
                <a:srgbClr val="0000FF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47726" y="6553200"/>
            <a:ext cx="3605474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Ault et al. 2014. Ecological Indicators 44: 164-172.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5796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Biological observations: we seek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i="1" dirty="0" smtClean="0">
                <a:solidFill>
                  <a:schemeClr val="bg1"/>
                </a:solidFill>
              </a:rPr>
              <a:t>trophic-based biodiversity time series metrics</a:t>
            </a:r>
            <a:endParaRPr lang="en-US" sz="3200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43430" y="4936867"/>
            <a:ext cx="86113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CREMP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00630" y="5246132"/>
            <a:ext cx="75950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CREST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42388" y="5882917"/>
            <a:ext cx="267977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FWRI HAB - phytoplankton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870988" y="6203011"/>
            <a:ext cx="327301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CREMP and CREST – macro-algae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35651" y="3649201"/>
            <a:ext cx="73443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SEFSC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69957" y="2532056"/>
            <a:ext cx="73443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SEFSC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86430" y="5011112"/>
            <a:ext cx="65668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dirty="0" smtClean="0">
                <a:solidFill>
                  <a:schemeClr val="bg1"/>
                </a:solidFill>
              </a:rPr>
              <a:t>FRRP</a:t>
            </a:r>
          </a:p>
        </p:txBody>
      </p:sp>
      <p:sp>
        <p:nvSpPr>
          <p:cNvPr id="7" name="Rectangle 6"/>
          <p:cNvSpPr/>
          <p:nvPr/>
        </p:nvSpPr>
        <p:spPr>
          <a:xfrm>
            <a:off x="4985728" y="3972366"/>
            <a:ext cx="2554354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Florida SE Fisheries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Independent Monitoring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166822" y="3663101"/>
            <a:ext cx="86113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CREMP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624022" y="3972366"/>
            <a:ext cx="75950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CREST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17421" y="5274080"/>
            <a:ext cx="514885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SFP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544913" y="5793793"/>
            <a:ext cx="514885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SFP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263527" y="2910222"/>
            <a:ext cx="77296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GAME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13793" y="4403135"/>
            <a:ext cx="77296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GAME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581740" y="5011112"/>
            <a:ext cx="77296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GAME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567956" y="3538558"/>
            <a:ext cx="115358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FIM - FWC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35063" y="2632474"/>
            <a:ext cx="115358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FIM - FWC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57800" y="1500815"/>
            <a:ext cx="1984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PROGRAMS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1" name="Left Brace 40"/>
          <p:cNvSpPr/>
          <p:nvPr/>
        </p:nvSpPr>
        <p:spPr>
          <a:xfrm rot="16200000">
            <a:off x="5933789" y="-701763"/>
            <a:ext cx="658232" cy="558661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6201" y="1828800"/>
            <a:ext cx="5943599" cy="5063028"/>
            <a:chOff x="76201" y="1828800"/>
            <a:chExt cx="5943599" cy="5063028"/>
          </a:xfrm>
        </p:grpSpPr>
        <p:grpSp>
          <p:nvGrpSpPr>
            <p:cNvPr id="11" name="Group 10"/>
            <p:cNvGrpSpPr/>
            <p:nvPr/>
          </p:nvGrpSpPr>
          <p:grpSpPr>
            <a:xfrm>
              <a:off x="76201" y="1828800"/>
              <a:ext cx="5943599" cy="4953000"/>
              <a:chOff x="609600" y="1676400"/>
              <a:chExt cx="7772400" cy="4953000"/>
            </a:xfrm>
            <a:solidFill>
              <a:srgbClr val="92D050"/>
            </a:solidFill>
          </p:grpSpPr>
          <p:sp>
            <p:nvSpPr>
              <p:cNvPr id="4" name="Isosceles Triangle 3"/>
              <p:cNvSpPr/>
              <p:nvPr/>
            </p:nvSpPr>
            <p:spPr>
              <a:xfrm>
                <a:off x="609600" y="1676400"/>
                <a:ext cx="7772400" cy="4953000"/>
              </a:xfrm>
              <a:prstGeom prst="triangl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6" name="Straight Connector 5"/>
              <p:cNvCxnSpPr/>
              <p:nvPr/>
            </p:nvCxnSpPr>
            <p:spPr>
              <a:xfrm>
                <a:off x="1371600" y="5638800"/>
                <a:ext cx="6248400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2231066" y="4648200"/>
                <a:ext cx="4528709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3200399" y="3429000"/>
                <a:ext cx="2668696" cy="55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2" name="Picture 12" descr="https://encrypted-tbn2.gstatic.com/images?q=tbn:ANd9GcRR-pqhxfrRfC8CuORTerGLdtyN1nN8gxqqnUUcbSWyZBdgVm8rhw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3669000"/>
              <a:ext cx="1147666" cy="446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33" descr="http://travel.naturalnorthflorida.com/wp-content/uploads/2012/05/gag1.jpg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297836">
              <a:off x="3416441" y="4186798"/>
              <a:ext cx="1269885" cy="538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1" descr="http://nationalaquarium.files.wordpress.com/2013/07/spotted-spiny-lobster13-07-100002grall.jpg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24000" y="4168654"/>
              <a:ext cx="1208037" cy="708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9" descr="http://upload.wikimedia.org/wikipedia/commons/f/f0/Strombus_gigas.jpg"/>
            <p:cNvPicPr>
              <a:picLocks noChangeAspect="1" noChangeArrowheads="1"/>
            </p:cNvPicPr>
            <p:nvPr/>
          </p:nvPicPr>
          <p:blipFill>
            <a:blip r:embed="rId5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3754278">
              <a:off x="2781280" y="3740258"/>
              <a:ext cx="639752" cy="750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7" descr="http://previewcf.turbosquid.com/Preview/2014/07/06__15_10_32/sea%20urchin2.jpge0a33205-f4ef-47f1-86ef-7bec4def191eLarge.jpg"/>
            <p:cNvPicPr>
              <a:picLocks noChangeAspect="1" noChangeArrowheads="1"/>
            </p:cNvPicPr>
            <p:nvPr/>
          </p:nvPicPr>
          <p:blipFill rotWithShape="1">
            <a:blip r:embed="rId6" cstate="email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25405" y="4036108"/>
              <a:ext cx="496152" cy="383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48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29025" y="5791201"/>
              <a:ext cx="1589338" cy="99037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45" descr="https://7c046251e2-custmedia.vresp.com/library/1386192365/6c9d962ac2/2013December/dec13_seaweed.jp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0582" y="5773575"/>
              <a:ext cx="1491002" cy="111825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10" descr="http://www.sms.si.edu/irlspec/images/MarineInvertebrates_GRAPHICS/Diploria%20labyrinthiformis350.jp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9191" y="4783236"/>
              <a:ext cx="1717000" cy="108416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13"/>
            <p:cNvPicPr>
              <a:picLocks noChangeAspect="1" noChangeArrowheads="1"/>
            </p:cNvPicPr>
            <p:nvPr/>
          </p:nvPicPr>
          <p:blipFill>
            <a:blip r:embed="rId10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9602" y="3581400"/>
              <a:ext cx="867724" cy="646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15" descr="http://i.dailymail.co.uk/i/pix/2013/05/04/article-2319389-199DC4AD000005DC-513_634x553.jpg"/>
            <p:cNvPicPr>
              <a:picLocks noChangeAspect="1" noChangeArrowheads="1"/>
            </p:cNvPicPr>
            <p:nvPr/>
          </p:nvPicPr>
          <p:blipFill rotWithShape="1">
            <a:blip r:embed="rId11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8023520">
              <a:off x="3882045" y="4810254"/>
              <a:ext cx="411423" cy="434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17" descr="http://www.divebuddy.com/members/1/pic_25094_75038.jp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4267200"/>
              <a:ext cx="939471" cy="56264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36"/>
            <p:cNvPicPr>
              <a:picLocks noChangeAspect="1" noChangeArrowheads="1"/>
            </p:cNvPicPr>
            <p:nvPr/>
          </p:nvPicPr>
          <p:blipFill>
            <a:blip r:embed="rId1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4659" y="2295865"/>
              <a:ext cx="1024151" cy="557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37"/>
            <p:cNvPicPr>
              <a:picLocks noChangeAspect="1" noChangeArrowheads="1"/>
            </p:cNvPicPr>
            <p:nvPr/>
          </p:nvPicPr>
          <p:blipFill>
            <a:blip r:embed="rId1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4509" y="2852294"/>
              <a:ext cx="1017980" cy="716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5" cstate="email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97471" y="2910222"/>
              <a:ext cx="831824" cy="671233"/>
            </a:xfrm>
            <a:prstGeom prst="rect">
              <a:avLst/>
            </a:prstGeom>
          </p:spPr>
        </p:pic>
        <p:pic>
          <p:nvPicPr>
            <p:cNvPr id="61" name="Picture 47" descr="http://www.teachoceanscience.net/images/microbes_sem_lge.jpg"/>
            <p:cNvPicPr>
              <a:picLocks noChangeAspect="1" noChangeArrowheads="1"/>
            </p:cNvPicPr>
            <p:nvPr/>
          </p:nvPicPr>
          <p:blipFill rotWithShape="1"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258974" y="5791199"/>
              <a:ext cx="1453762" cy="107857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6" name="Group 65"/>
            <p:cNvGrpSpPr/>
            <p:nvPr/>
          </p:nvGrpSpPr>
          <p:grpSpPr>
            <a:xfrm rot="19550458">
              <a:off x="3127447" y="4832346"/>
              <a:ext cx="907908" cy="904947"/>
              <a:chOff x="8312293" y="2759260"/>
              <a:chExt cx="907908" cy="904947"/>
            </a:xfrm>
          </p:grpSpPr>
          <p:pic>
            <p:nvPicPr>
              <p:cNvPr id="67" name="Picture 15" descr="http://i.dailymail.co.uk/i/pix/2013/05/04/article-2319389-199DC4AD000005DC-513_634x553.jpg"/>
              <p:cNvPicPr>
                <a:picLocks noChangeAspect="1" noChangeArrowheads="1"/>
              </p:cNvPicPr>
              <p:nvPr/>
            </p:nvPicPr>
            <p:blipFill rotWithShape="1">
              <a:blip r:embed="rId11" cstate="email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rot="18012054">
                <a:off x="8797425" y="3154976"/>
                <a:ext cx="411423" cy="4341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15" descr="http://i.dailymail.co.uk/i/pix/2013/05/04/article-2319389-199DC4AD000005DC-513_634x553.jpg"/>
              <p:cNvPicPr>
                <a:picLocks noChangeAspect="1" noChangeArrowheads="1"/>
              </p:cNvPicPr>
              <p:nvPr/>
            </p:nvPicPr>
            <p:blipFill rotWithShape="1">
              <a:blip r:embed="rId11" cstate="email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rot="18023520">
                <a:off x="8358921" y="2747908"/>
                <a:ext cx="411423" cy="4341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15" descr="http://i.dailymail.co.uk/i/pix/2013/05/04/article-2319389-199DC4AD000005DC-513_634x553.jpg"/>
              <p:cNvPicPr>
                <a:picLocks noChangeAspect="1" noChangeArrowheads="1"/>
              </p:cNvPicPr>
              <p:nvPr/>
            </p:nvPicPr>
            <p:blipFill rotWithShape="1">
              <a:blip r:embed="rId11" cstate="email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rot="4503851">
                <a:off x="8652397" y="2751341"/>
                <a:ext cx="411423" cy="4341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15" descr="http://i.dailymail.co.uk/i/pix/2013/05/04/article-2319389-199DC4AD000005DC-513_634x553.jpg"/>
              <p:cNvPicPr>
                <a:picLocks noChangeAspect="1" noChangeArrowheads="1"/>
              </p:cNvPicPr>
              <p:nvPr/>
            </p:nvPicPr>
            <p:blipFill rotWithShape="1">
              <a:blip r:embed="rId11" cstate="email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rot="18023520">
                <a:off x="8323645" y="3241432"/>
                <a:ext cx="411423" cy="4341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50" name="Picture 2" descr="http://www.arcodiv.org/watercolumn/pteropod/Limacina_retroversa_750x750.jpg"/>
            <p:cNvPicPr>
              <a:picLocks noChangeAspect="1" noChangeArrowheads="1"/>
            </p:cNvPicPr>
            <p:nvPr/>
          </p:nvPicPr>
          <p:blipFill rotWithShape="1">
            <a:blip r:embed="rId17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2869462">
              <a:off x="3905374" y="5021151"/>
              <a:ext cx="444500" cy="363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2" descr="http://www.arcodiv.org/watercolumn/pteropod/Limacina_retroversa_750x750.jpg"/>
            <p:cNvPicPr>
              <a:picLocks noChangeAspect="1" noChangeArrowheads="1"/>
            </p:cNvPicPr>
            <p:nvPr/>
          </p:nvPicPr>
          <p:blipFill rotWithShape="1">
            <a:blip r:embed="rId17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879249" y="5375642"/>
              <a:ext cx="444500" cy="363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2" descr="http://www.arcodiv.org/watercolumn/pteropod/Limacina_retroversa_750x750.jpg"/>
            <p:cNvPicPr>
              <a:picLocks noChangeAspect="1" noChangeArrowheads="1"/>
            </p:cNvPicPr>
            <p:nvPr/>
          </p:nvPicPr>
          <p:blipFill rotWithShape="1">
            <a:blip r:embed="rId17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2905623">
              <a:off x="3712736" y="5478316"/>
              <a:ext cx="444500" cy="363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4" descr="http://www.arcodiv.org/watercolumn/pteropod/images/Limacina_retroversa_shell_750x750.jpg"/>
            <p:cNvPicPr>
              <a:picLocks noChangeAspect="1" noChangeArrowheads="1"/>
            </p:cNvPicPr>
            <p:nvPr/>
          </p:nvPicPr>
          <p:blipFill rotWithShape="1">
            <a:blip r:embed="rId18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1941956">
              <a:off x="4455559" y="4996637"/>
              <a:ext cx="267922" cy="301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4" descr="http://www.arcodiv.org/watercolumn/pteropod/images/Limacina_retroversa_shell_750x750.jpg"/>
            <p:cNvPicPr>
              <a:picLocks noChangeAspect="1" noChangeArrowheads="1"/>
            </p:cNvPicPr>
            <p:nvPr/>
          </p:nvPicPr>
          <p:blipFill rotWithShape="1">
            <a:blip r:embed="rId19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6625151">
              <a:off x="4183728" y="4872161"/>
              <a:ext cx="229314" cy="258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4" descr="http://www.arcodiv.org/watercolumn/pteropod/images/Limacina_retroversa_shell_750x750.jpg"/>
            <p:cNvPicPr>
              <a:picLocks noChangeAspect="1" noChangeArrowheads="1"/>
            </p:cNvPicPr>
            <p:nvPr/>
          </p:nvPicPr>
          <p:blipFill rotWithShape="1">
            <a:blip r:embed="rId20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213270" y="5318026"/>
              <a:ext cx="284472" cy="320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http://www.teara.govt.nz/files/p-9047-niwa.jpg"/>
            <p:cNvPicPr>
              <a:picLocks noChangeAspect="1" noChangeArrowheads="1"/>
            </p:cNvPicPr>
            <p:nvPr/>
          </p:nvPicPr>
          <p:blipFill>
            <a:blip r:embed="rId21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8929717">
              <a:off x="4641090" y="5229960"/>
              <a:ext cx="582151" cy="554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8" descr="http://www.teara.govt.nz/files/p-9047-niwa.jpg"/>
            <p:cNvPicPr>
              <a:picLocks noChangeAspect="1" noChangeArrowheads="1"/>
            </p:cNvPicPr>
            <p:nvPr/>
          </p:nvPicPr>
          <p:blipFill>
            <a:blip r:embed="rId21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3113348">
              <a:off x="3256809" y="5061725"/>
              <a:ext cx="582151" cy="554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 descr="C:\fmk\Frank M-K Images\Fitoplancton\Lauderia2.bmp"/>
            <p:cNvPicPr>
              <a:picLocks noChangeAspect="1" noChangeArrowheads="1"/>
            </p:cNvPicPr>
            <p:nvPr/>
          </p:nvPicPr>
          <p:blipFill>
            <a:blip r:embed="rId22" cstate="email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artisticCrisscrossEtch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214" y="5865030"/>
              <a:ext cx="1231349" cy="7782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3" descr="C:\fmk\Frank M-K Images\Fitoplancton\Ceratium1.bmp"/>
            <p:cNvPicPr>
              <a:picLocks noChangeAspect="1" noChangeArrowheads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1262" y="5738877"/>
              <a:ext cx="812276" cy="56427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5348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457200" y="1600200"/>
            <a:ext cx="4191000" cy="5181600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Programs:</a:t>
            </a:r>
          </a:p>
          <a:p>
            <a:pPr marL="514350" indent="-514350">
              <a:spcAft>
                <a:spcPts val="50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</a:rPr>
              <a:t>Geospatial Assessment of Marine Ecosystems (GAME)</a:t>
            </a:r>
          </a:p>
          <a:p>
            <a:pPr marL="514350" indent="-514350">
              <a:spcAft>
                <a:spcPts val="50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</a:rPr>
              <a:t>Gulf of Mexico Alliance  (GOMA)</a:t>
            </a:r>
          </a:p>
          <a:p>
            <a:pPr marL="514350" indent="-514350">
              <a:spcAft>
                <a:spcPts val="50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</a:rPr>
              <a:t>South Florida Program (SFP) – Walton Smith cruises</a:t>
            </a:r>
          </a:p>
          <a:p>
            <a:pPr marL="514350" indent="-514350">
              <a:spcAft>
                <a:spcPts val="50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</a:rPr>
              <a:t>Florida Harmful Algal Bloom (HAB’s group)</a:t>
            </a:r>
          </a:p>
          <a:p>
            <a:pPr marL="514350" indent="-514350">
              <a:spcAft>
                <a:spcPts val="50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</a:rPr>
              <a:t>EPA and SERC Water Quality Protection Program </a:t>
            </a:r>
          </a:p>
          <a:p>
            <a:pPr marL="514350" indent="-514350">
              <a:spcAft>
                <a:spcPts val="50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</a:rPr>
              <a:t>NOAA’s SE Fisheries Science Center (SEFSC)</a:t>
            </a:r>
          </a:p>
          <a:p>
            <a:pPr marL="514350" indent="-514350">
              <a:spcAft>
                <a:spcPts val="50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</a:rPr>
              <a:t>GCOOS / SECOORA buoy data</a:t>
            </a:r>
          </a:p>
          <a:p>
            <a:pPr marL="514350" indent="-514350">
              <a:spcAft>
                <a:spcPts val="50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</a:rPr>
              <a:t>(Many others)</a:t>
            </a:r>
          </a:p>
          <a:p>
            <a:pPr marL="0" indent="0">
              <a:spcAft>
                <a:spcPts val="500"/>
              </a:spcAft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Environmental observations: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biological, hydrography, water quality, and climate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Content Placeholder 17"/>
          <p:cNvSpPr txBox="1">
            <a:spLocks/>
          </p:cNvSpPr>
          <p:nvPr/>
        </p:nvSpPr>
        <p:spPr>
          <a:xfrm>
            <a:off x="4800600" y="1790598"/>
            <a:ext cx="4191000" cy="499120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500"/>
              </a:spcAft>
              <a:buFont typeface="Arial" panose="020B0604020202020204" pitchFamily="34" charset="0"/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Other resources:</a:t>
            </a:r>
          </a:p>
          <a:p>
            <a:pPr marL="514350" indent="-514350">
              <a:spcAft>
                <a:spcPts val="50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</a:rPr>
              <a:t>Satellite remote sensing</a:t>
            </a:r>
          </a:p>
          <a:p>
            <a:pPr marL="514350" indent="-514350">
              <a:spcAft>
                <a:spcPts val="500"/>
              </a:spcAft>
              <a:buFont typeface="+mj-lt"/>
              <a:buAutoNum type="arabicPeriod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514350" indent="-514350">
              <a:spcAft>
                <a:spcPts val="500"/>
              </a:spcAft>
              <a:buFont typeface="+mj-lt"/>
              <a:buAutoNum type="arabicPeriod"/>
            </a:pPr>
            <a:endParaRPr lang="en-US" sz="2000" dirty="0">
              <a:solidFill>
                <a:schemeClr val="bg1"/>
              </a:solidFill>
            </a:endParaRPr>
          </a:p>
          <a:p>
            <a:pPr marL="514350" indent="-514350">
              <a:spcAft>
                <a:spcPts val="500"/>
              </a:spcAft>
              <a:buFont typeface="+mj-lt"/>
              <a:buAutoNum type="arabicPeriod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514350" indent="-514350">
              <a:spcAft>
                <a:spcPts val="500"/>
              </a:spcAft>
              <a:buFont typeface="+mj-lt"/>
              <a:buAutoNum type="arabicPeriod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514350" indent="-514350">
              <a:spcAft>
                <a:spcPts val="50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</a:rPr>
              <a:t>ECCO2</a:t>
            </a:r>
          </a:p>
          <a:p>
            <a:pPr marL="0" indent="0">
              <a:spcAft>
                <a:spcPts val="500"/>
              </a:spcAft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         (simulation)</a:t>
            </a:r>
          </a:p>
          <a:p>
            <a:pPr marL="514350" indent="-514350">
              <a:spcAft>
                <a:spcPts val="500"/>
              </a:spcAft>
              <a:buFont typeface="+mj-lt"/>
              <a:buAutoNum type="arabicPeriod"/>
            </a:pPr>
            <a:endParaRPr lang="en-US" sz="2000" dirty="0">
              <a:solidFill>
                <a:schemeClr val="bg1"/>
              </a:solidFill>
            </a:endParaRPr>
          </a:p>
          <a:p>
            <a:pPr marL="514350" indent="-514350">
              <a:spcAft>
                <a:spcPts val="500"/>
              </a:spcAft>
              <a:buFont typeface="+mj-lt"/>
              <a:buAutoNum type="arabicPeriod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514350" indent="-514350">
              <a:spcAft>
                <a:spcPts val="500"/>
              </a:spcAft>
              <a:buFont typeface="+mj-lt"/>
              <a:buAutoNum type="arabicPeriod"/>
            </a:pPr>
            <a:endParaRPr lang="en-US" sz="2000" dirty="0">
              <a:solidFill>
                <a:schemeClr val="bg1"/>
              </a:solidFill>
            </a:endParaRPr>
          </a:p>
          <a:p>
            <a:pPr marL="514350" indent="-514350">
              <a:spcAft>
                <a:spcPts val="500"/>
              </a:spcAft>
              <a:buFont typeface="+mj-lt"/>
              <a:buAutoNum type="arabicPeriod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spcAft>
                <a:spcPts val="500"/>
              </a:spcAft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spcAft>
                <a:spcPts val="500"/>
              </a:spcAft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3.       NOAA Climate data</a:t>
            </a:r>
          </a:p>
          <a:p>
            <a:pPr marL="0" indent="0">
              <a:spcAft>
                <a:spcPts val="500"/>
              </a:spcAft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42" name="Picture 2" descr="http://www.ecco-group.org/images/circ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4181" y="4293922"/>
            <a:ext cx="2195389" cy="1878278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imars.marine.usf.edu/sites/default/files/styles/large/public/imars_data/modis/imars/final/monthly/1km/sst/gcoos/2013/AQUA.20130101.0000.gcoos.sst.day.png?itok=FfAKxlkI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0733" y="2594610"/>
            <a:ext cx="2224667" cy="152019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47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FKNMS MBON </a:t>
            </a:r>
            <a:r>
              <a:rPr lang="en-US" sz="4000" dirty="0">
                <a:solidFill>
                  <a:schemeClr val="bg1"/>
                </a:solidFill>
              </a:rPr>
              <a:t>t</a:t>
            </a:r>
            <a:r>
              <a:rPr lang="en-US" sz="4000" dirty="0" smtClean="0">
                <a:solidFill>
                  <a:schemeClr val="bg1"/>
                </a:solidFill>
              </a:rPr>
              <a:t>ime series sites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78" y="1219200"/>
            <a:ext cx="8199579" cy="516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12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10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NOAA </a:t>
            </a:r>
            <a:r>
              <a:rPr lang="en-US" sz="3200" dirty="0" smtClean="0">
                <a:solidFill>
                  <a:srgbClr val="FFFFFF"/>
                </a:solidFill>
              </a:rPr>
              <a:t>South Florida Program: 20 y </a:t>
            </a:r>
            <a:r>
              <a:rPr lang="en-US" sz="3200" dirty="0">
                <a:solidFill>
                  <a:srgbClr val="FFFFFF"/>
                </a:solidFill>
              </a:rPr>
              <a:t>of observations</a:t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April 13-17, 2015: R/V Walton Smith </a:t>
            </a:r>
            <a:r>
              <a:rPr lang="en-US" sz="3200" dirty="0" smtClean="0">
                <a:solidFill>
                  <a:srgbClr val="FFFFFF"/>
                </a:solidFill>
              </a:rPr>
              <a:t>cruise</a:t>
            </a:r>
            <a:r>
              <a:rPr lang="en-US" sz="3200" dirty="0">
                <a:solidFill>
                  <a:srgbClr val="FFFFFF"/>
                </a:solidFill>
              </a:rPr>
              <a:t/>
            </a:r>
            <a:br>
              <a:rPr lang="en-US" sz="3200" dirty="0">
                <a:solidFill>
                  <a:srgbClr val="FFFFFF"/>
                </a:solidFill>
              </a:rPr>
            </a:b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3200" y="2111276"/>
            <a:ext cx="2743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168275">
              <a:buFont typeface="Arial"/>
              <a:buChar char="•"/>
            </a:pPr>
            <a:r>
              <a:rPr lang="en-US" sz="2400" dirty="0" err="1">
                <a:solidFill>
                  <a:srgbClr val="FFFFFF"/>
                </a:solidFill>
              </a:rPr>
              <a:t>Chl</a:t>
            </a:r>
            <a:r>
              <a:rPr lang="en-US" sz="2400" dirty="0">
                <a:solidFill>
                  <a:srgbClr val="FFFFFF"/>
                </a:solidFill>
              </a:rPr>
              <a:t>-</a:t>
            </a:r>
            <a:r>
              <a:rPr lang="en-US" sz="2400" dirty="0" smtClean="0">
                <a:solidFill>
                  <a:srgbClr val="FFFFFF"/>
                </a:solidFill>
              </a:rPr>
              <a:t>a</a:t>
            </a:r>
            <a:endParaRPr lang="en-US" sz="2400" dirty="0">
              <a:solidFill>
                <a:srgbClr val="FFFFFF"/>
              </a:solidFill>
            </a:endParaRPr>
          </a:p>
          <a:p>
            <a:pPr marL="228600" indent="-168275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HPLC</a:t>
            </a:r>
          </a:p>
          <a:p>
            <a:pPr marL="228600" indent="-168275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CDOM</a:t>
            </a:r>
          </a:p>
          <a:p>
            <a:pPr marL="228600" indent="-168275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Phytoplankton</a:t>
            </a:r>
          </a:p>
          <a:p>
            <a:pPr marL="228600" indent="-168275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Zooplankton</a:t>
            </a:r>
          </a:p>
          <a:p>
            <a:pPr marL="228600" indent="-168275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Remote-sensing reflectance (R</a:t>
            </a:r>
            <a:r>
              <a:rPr lang="en-US" sz="2400" baseline="-25000" dirty="0" smtClean="0">
                <a:solidFill>
                  <a:srgbClr val="FFFFFF"/>
                </a:solidFill>
              </a:rPr>
              <a:t>RS</a:t>
            </a:r>
            <a:r>
              <a:rPr lang="en-US" sz="2400" dirty="0" smtClean="0">
                <a:solidFill>
                  <a:srgbClr val="FFFFFF"/>
                </a:solidFill>
              </a:rPr>
              <a:t>)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2" name="Picture 1" descr="IMG_0179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13145" y="1808545"/>
            <a:ext cx="2174110" cy="1828799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3" name="Picture 2" descr="IMG_019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81000" y="4343400"/>
            <a:ext cx="2438400" cy="182880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6" name="Picture 5" descr="IMG_020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286000" y="2209800"/>
            <a:ext cx="4876800" cy="365760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76519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020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04800" y="2133600"/>
            <a:ext cx="3657600" cy="2743200"/>
          </a:xfrm>
          <a:prstGeom prst="rect">
            <a:avLst/>
          </a:prstGeom>
        </p:spPr>
      </p:pic>
      <p:pic>
        <p:nvPicPr>
          <p:cNvPr id="7" name="Picture 6" descr="IMG_020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0" y="1676400"/>
            <a:ext cx="4876800" cy="3657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" y="5638800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16S (microbial), 18S (eukaryotes), and 12S (vertebrates</a:t>
            </a:r>
            <a:r>
              <a:rPr lang="en-US" sz="2800" dirty="0">
                <a:solidFill>
                  <a:srgbClr val="FFFFFF"/>
                </a:solidFill>
              </a:rPr>
              <a:t>) </a:t>
            </a:r>
            <a:r>
              <a:rPr lang="en-US" sz="2800" dirty="0" err="1" smtClean="0">
                <a:solidFill>
                  <a:srgbClr val="FFFFFF"/>
                </a:solidFill>
              </a:rPr>
              <a:t>rRNA</a:t>
            </a:r>
            <a:r>
              <a:rPr lang="en-US" sz="2800" dirty="0" smtClean="0">
                <a:solidFill>
                  <a:srgbClr val="FFFFFF"/>
                </a:solidFill>
              </a:rPr>
              <a:t> genes analyses 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April 13-17, 2015: </a:t>
            </a:r>
            <a:r>
              <a:rPr lang="en-US" i="1" dirty="0" smtClean="0">
                <a:solidFill>
                  <a:srgbClr val="FFFFFF"/>
                </a:solidFill>
              </a:rPr>
              <a:t>R/V Walton Smith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eDNA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observations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68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2015 (12-month</a:t>
            </a:r>
            <a:r>
              <a:rPr lang="en-US" sz="3600" dirty="0">
                <a:solidFill>
                  <a:schemeClr val="bg1"/>
                </a:solidFill>
              </a:rPr>
              <a:t>) MBON </a:t>
            </a:r>
            <a:r>
              <a:rPr lang="en-US" sz="3600" dirty="0" smtClean="0">
                <a:solidFill>
                  <a:schemeClr val="bg1"/>
                </a:solidFill>
              </a:rPr>
              <a:t>sampling Calendar</a:t>
            </a:r>
            <a:endParaRPr lang="en-US" sz="3600" dirty="0">
              <a:solidFill>
                <a:schemeClr val="bg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886452"/>
              </p:ext>
            </p:extLst>
          </p:nvPr>
        </p:nvGraphicFramePr>
        <p:xfrm>
          <a:off x="533393" y="1290320"/>
          <a:ext cx="8305807" cy="434848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992546"/>
                <a:gridCol w="699869"/>
                <a:gridCol w="581234"/>
                <a:gridCol w="581234"/>
                <a:gridCol w="801052"/>
                <a:gridCol w="581234"/>
                <a:gridCol w="581234"/>
                <a:gridCol w="581234"/>
                <a:gridCol w="581234"/>
                <a:gridCol w="581234"/>
                <a:gridCol w="581234"/>
                <a:gridCol w="581234"/>
                <a:gridCol w="581234"/>
              </a:tblGrid>
              <a:tr h="5080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Program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Jan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Feb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Apr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Jun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Jul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Aug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Oct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Nov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Dec</a:t>
                      </a:r>
                      <a:endParaRPr lang="en-US" sz="1600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US" sz="1400" i="1" dirty="0" smtClean="0"/>
                        <a:t>R/V Walton</a:t>
                      </a:r>
                      <a:r>
                        <a:rPr lang="en-US" sz="1400" i="1" baseline="0" dirty="0" smtClean="0"/>
                        <a:t> Smith</a:t>
                      </a:r>
                      <a:endParaRPr lang="en-US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/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en-US" sz="1200" dirty="0" err="1" smtClean="0"/>
                        <a:t>Chl</a:t>
                      </a:r>
                      <a:r>
                        <a:rPr lang="en-US" sz="1200" dirty="0" smtClean="0"/>
                        <a:t>-a, </a:t>
                      </a:r>
                      <a:r>
                        <a:rPr lang="en-US" sz="1200" dirty="0" err="1" smtClean="0"/>
                        <a:t>phyto</a:t>
                      </a:r>
                      <a:r>
                        <a:rPr lang="en-US" sz="1200" dirty="0" smtClean="0"/>
                        <a:t>,</a:t>
                      </a:r>
                    </a:p>
                    <a:p>
                      <a:pPr marL="0" indent="0"/>
                      <a:r>
                        <a:rPr lang="en-US" sz="1200" dirty="0" smtClean="0"/>
                        <a:t>HPLC, Optics,</a:t>
                      </a:r>
                    </a:p>
                    <a:p>
                      <a:pPr marL="0" indent="0"/>
                      <a:r>
                        <a:rPr lang="en-US" sz="1200" dirty="0" smtClean="0"/>
                        <a:t>Genes, </a:t>
                      </a:r>
                    </a:p>
                    <a:p>
                      <a:pPr marL="0" indent="0"/>
                      <a:r>
                        <a:rPr lang="en-US" sz="1200" dirty="0" smtClean="0"/>
                        <a:t>zooplankton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/>
                      <a:r>
                        <a:rPr lang="en-US" sz="1200" dirty="0" err="1" smtClean="0"/>
                        <a:t>Chl</a:t>
                      </a:r>
                      <a:r>
                        <a:rPr lang="en-US" sz="1200" dirty="0" smtClean="0"/>
                        <a:t>-a, </a:t>
                      </a:r>
                      <a:r>
                        <a:rPr lang="en-US" sz="1200" dirty="0" err="1" smtClean="0"/>
                        <a:t>phyto</a:t>
                      </a:r>
                      <a:r>
                        <a:rPr lang="en-US" sz="1200" dirty="0" smtClean="0"/>
                        <a:t>, HPLC, Optics, Genes, zooplankton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indent="0"/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/>
                      <a:endParaRPr lang="en-US" sz="1200" dirty="0" smtClean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/>
                      <a:r>
                        <a:rPr lang="en-US" sz="1200" dirty="0" err="1" smtClean="0"/>
                        <a:t>Chl</a:t>
                      </a:r>
                      <a:r>
                        <a:rPr lang="en-US" sz="1200" dirty="0" smtClean="0"/>
                        <a:t>-a, </a:t>
                      </a:r>
                      <a:r>
                        <a:rPr lang="en-US" sz="1200" dirty="0" err="1" smtClean="0"/>
                        <a:t>phyto</a:t>
                      </a:r>
                      <a:r>
                        <a:rPr lang="en-US" sz="1200" dirty="0" smtClean="0"/>
                        <a:t>,</a:t>
                      </a:r>
                    </a:p>
                    <a:p>
                      <a:pPr marL="0" indent="0"/>
                      <a:r>
                        <a:rPr lang="en-US" sz="1200" dirty="0" smtClean="0"/>
                        <a:t>HPLC, Optics,</a:t>
                      </a:r>
                    </a:p>
                    <a:p>
                      <a:pPr marL="0" indent="0"/>
                      <a:r>
                        <a:rPr lang="en-US" sz="1200" dirty="0" smtClean="0"/>
                        <a:t>Genes, zooplankton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/>
                      <a:endParaRPr lang="en-US" sz="1200" dirty="0" smtClean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/>
                      <a:r>
                        <a:rPr lang="en-US" sz="1200" dirty="0" err="1" smtClean="0"/>
                        <a:t>Chl</a:t>
                      </a:r>
                      <a:r>
                        <a:rPr lang="en-US" sz="1200" dirty="0" smtClean="0"/>
                        <a:t>-a, </a:t>
                      </a:r>
                      <a:r>
                        <a:rPr lang="en-US" sz="1200" dirty="0" err="1" smtClean="0"/>
                        <a:t>phyto</a:t>
                      </a:r>
                      <a:r>
                        <a:rPr lang="en-US" sz="1200" dirty="0" smtClean="0"/>
                        <a:t>,</a:t>
                      </a:r>
                    </a:p>
                    <a:p>
                      <a:pPr marL="0" indent="0"/>
                      <a:r>
                        <a:rPr lang="en-US" sz="1200" dirty="0" smtClean="0"/>
                        <a:t>HPLC, Optics,</a:t>
                      </a:r>
                    </a:p>
                    <a:p>
                      <a:pPr marL="0" indent="0"/>
                      <a:r>
                        <a:rPr lang="en-US" sz="1200" dirty="0" smtClean="0"/>
                        <a:t>Genes, zooplankton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indent="0"/>
                      <a:endParaRPr lang="en-US" sz="1200" dirty="0" smtClean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CREST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Phyto</a:t>
                      </a:r>
                      <a:r>
                        <a:rPr lang="en-US" sz="1200" dirty="0" smtClean="0"/>
                        <a:t>*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Phyto</a:t>
                      </a:r>
                      <a:r>
                        <a:rPr lang="en-US" sz="1200" dirty="0" smtClean="0"/>
                        <a:t>*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Phyto</a:t>
                      </a:r>
                      <a:r>
                        <a:rPr lang="en-US" sz="1200" dirty="0" smtClean="0"/>
                        <a:t>*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Phyto</a:t>
                      </a:r>
                      <a:r>
                        <a:rPr lang="en-US" sz="1200" dirty="0" smtClean="0"/>
                        <a:t>*</a:t>
                      </a:r>
                    </a:p>
                    <a:p>
                      <a:r>
                        <a:rPr lang="en-US" sz="1200" dirty="0" err="1" smtClean="0"/>
                        <a:t>Chl</a:t>
                      </a:r>
                      <a:r>
                        <a:rPr lang="en-US" sz="1200" dirty="0" smtClean="0"/>
                        <a:t>-a</a:t>
                      </a:r>
                    </a:p>
                    <a:p>
                      <a:r>
                        <a:rPr lang="en-US" sz="1200" dirty="0" smtClean="0"/>
                        <a:t>HPLC</a:t>
                      </a:r>
                    </a:p>
                    <a:p>
                      <a:r>
                        <a:rPr lang="en-US" sz="1200" dirty="0" smtClean="0"/>
                        <a:t>Genes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Phyto</a:t>
                      </a:r>
                      <a:r>
                        <a:rPr lang="en-US" sz="1200" dirty="0" smtClean="0"/>
                        <a:t>*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Phyto</a:t>
                      </a:r>
                      <a:r>
                        <a:rPr lang="en-US" sz="1200" dirty="0" smtClean="0"/>
                        <a:t>*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smtClean="0"/>
                        <a:t>Phyto*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smtClean="0"/>
                        <a:t>Phyto*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Phyto</a:t>
                      </a:r>
                      <a:r>
                        <a:rPr lang="en-US" sz="1200" dirty="0" smtClean="0"/>
                        <a:t>*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Phyto</a:t>
                      </a:r>
                      <a:r>
                        <a:rPr lang="en-US" sz="1200" dirty="0" smtClean="0"/>
                        <a:t>*</a:t>
                      </a:r>
                    </a:p>
                    <a:p>
                      <a:r>
                        <a:rPr lang="en-US" sz="1200" dirty="0" err="1" smtClean="0"/>
                        <a:t>Chl</a:t>
                      </a:r>
                      <a:r>
                        <a:rPr lang="en-US" sz="1200" dirty="0" smtClean="0"/>
                        <a:t>-a</a:t>
                      </a:r>
                    </a:p>
                    <a:p>
                      <a:r>
                        <a:rPr lang="en-US" sz="1200" dirty="0" smtClean="0"/>
                        <a:t>HPLC</a:t>
                      </a:r>
                    </a:p>
                    <a:p>
                      <a:r>
                        <a:rPr lang="en-US" sz="1200" dirty="0" smtClean="0"/>
                        <a:t>Genes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Phyto</a:t>
                      </a:r>
                      <a:r>
                        <a:rPr lang="en-US" sz="1200" dirty="0" smtClean="0"/>
                        <a:t>*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Phyto</a:t>
                      </a:r>
                      <a:r>
                        <a:rPr lang="en-US" sz="1200" dirty="0" smtClean="0"/>
                        <a:t>*</a:t>
                      </a:r>
                      <a:endParaRPr lang="en-US" sz="1200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CREMP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indent="0" algn="ctr"/>
                      <a:r>
                        <a:rPr lang="en-US" sz="1200" dirty="0" err="1" smtClean="0"/>
                        <a:t>Chl</a:t>
                      </a:r>
                      <a:r>
                        <a:rPr lang="en-US" sz="1200" dirty="0" smtClean="0"/>
                        <a:t>-a, </a:t>
                      </a:r>
                      <a:r>
                        <a:rPr lang="en-US" sz="1200" dirty="0" err="1" smtClean="0"/>
                        <a:t>phyto</a:t>
                      </a:r>
                      <a:r>
                        <a:rPr lang="en-US" sz="1200" dirty="0" smtClean="0"/>
                        <a:t>, HPLC, Optics,</a:t>
                      </a:r>
                    </a:p>
                    <a:p>
                      <a:pPr marL="0" indent="0" algn="ctr"/>
                      <a:r>
                        <a:rPr lang="en-US" sz="1200" dirty="0" smtClean="0"/>
                        <a:t>Genes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4064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Sanctuary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Phyto</a:t>
                      </a:r>
                      <a:endParaRPr lang="en-US" sz="1200" dirty="0" smtClean="0"/>
                    </a:p>
                    <a:p>
                      <a:r>
                        <a:rPr lang="en-US" sz="1200" dirty="0" err="1" smtClean="0"/>
                        <a:t>Chl</a:t>
                      </a:r>
                      <a:r>
                        <a:rPr lang="en-US" sz="1200" dirty="0" smtClean="0"/>
                        <a:t>-a</a:t>
                      </a:r>
                    </a:p>
                    <a:p>
                      <a:r>
                        <a:rPr lang="en-US" sz="1200" dirty="0" smtClean="0"/>
                        <a:t>HPLC</a:t>
                      </a:r>
                    </a:p>
                    <a:p>
                      <a:r>
                        <a:rPr lang="en-US" sz="1200" dirty="0" smtClean="0"/>
                        <a:t>Genes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Phyto</a:t>
                      </a:r>
                      <a:endParaRPr lang="en-US" sz="1200" dirty="0" smtClean="0"/>
                    </a:p>
                    <a:p>
                      <a:r>
                        <a:rPr lang="en-US" sz="1200" dirty="0" err="1" smtClean="0"/>
                        <a:t>Chl</a:t>
                      </a:r>
                      <a:r>
                        <a:rPr lang="en-US" sz="1200" dirty="0" smtClean="0"/>
                        <a:t>-a</a:t>
                      </a:r>
                    </a:p>
                    <a:p>
                      <a:r>
                        <a:rPr lang="en-US" sz="1200" dirty="0" smtClean="0"/>
                        <a:t>HPLC</a:t>
                      </a:r>
                    </a:p>
                    <a:p>
                      <a:r>
                        <a:rPr lang="en-US" sz="1200" dirty="0" smtClean="0"/>
                        <a:t>Genes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Phyto</a:t>
                      </a:r>
                      <a:endParaRPr lang="en-US" sz="1200" dirty="0" smtClean="0"/>
                    </a:p>
                    <a:p>
                      <a:r>
                        <a:rPr lang="en-US" sz="1200" dirty="0" err="1" smtClean="0"/>
                        <a:t>Chl</a:t>
                      </a:r>
                      <a:r>
                        <a:rPr lang="en-US" sz="1200" dirty="0" smtClean="0"/>
                        <a:t>-a</a:t>
                      </a:r>
                    </a:p>
                    <a:p>
                      <a:r>
                        <a:rPr lang="en-US" sz="1200" dirty="0" smtClean="0"/>
                        <a:t>HPLC</a:t>
                      </a:r>
                    </a:p>
                    <a:p>
                      <a:r>
                        <a:rPr lang="en-US" sz="1200" dirty="0" smtClean="0"/>
                        <a:t>Genes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Phyto</a:t>
                      </a:r>
                      <a:endParaRPr lang="en-US" sz="1200" dirty="0" smtClean="0"/>
                    </a:p>
                    <a:p>
                      <a:r>
                        <a:rPr lang="en-US" sz="1200" dirty="0" err="1" smtClean="0"/>
                        <a:t>Chl</a:t>
                      </a:r>
                      <a:r>
                        <a:rPr lang="en-US" sz="1200" dirty="0" smtClean="0"/>
                        <a:t>-a</a:t>
                      </a:r>
                    </a:p>
                    <a:p>
                      <a:r>
                        <a:rPr lang="en-US" sz="1200" dirty="0" smtClean="0"/>
                        <a:t>HPLC</a:t>
                      </a:r>
                    </a:p>
                    <a:p>
                      <a:r>
                        <a:rPr lang="en-US" sz="1200" dirty="0" smtClean="0"/>
                        <a:t>Genes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Phyto</a:t>
                      </a:r>
                      <a:endParaRPr lang="en-US" sz="1200" dirty="0" smtClean="0"/>
                    </a:p>
                    <a:p>
                      <a:r>
                        <a:rPr lang="en-US" sz="1200" dirty="0" err="1" smtClean="0"/>
                        <a:t>Chl</a:t>
                      </a:r>
                      <a:r>
                        <a:rPr lang="en-US" sz="1200" dirty="0" smtClean="0"/>
                        <a:t>-a</a:t>
                      </a:r>
                    </a:p>
                    <a:p>
                      <a:r>
                        <a:rPr lang="en-US" sz="1200" dirty="0" smtClean="0"/>
                        <a:t>HPLC</a:t>
                      </a:r>
                    </a:p>
                    <a:p>
                      <a:r>
                        <a:rPr lang="en-US" sz="1200" dirty="0" smtClean="0"/>
                        <a:t>Genes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Phyto</a:t>
                      </a:r>
                      <a:endParaRPr lang="en-US" sz="1200" dirty="0" smtClean="0"/>
                    </a:p>
                    <a:p>
                      <a:r>
                        <a:rPr lang="en-US" sz="1200" dirty="0" err="1" smtClean="0"/>
                        <a:t>Chl</a:t>
                      </a:r>
                      <a:r>
                        <a:rPr lang="en-US" sz="1200" dirty="0" smtClean="0"/>
                        <a:t>-a</a:t>
                      </a:r>
                    </a:p>
                    <a:p>
                      <a:r>
                        <a:rPr lang="en-US" sz="1200" dirty="0" smtClean="0"/>
                        <a:t>HPLC</a:t>
                      </a:r>
                    </a:p>
                    <a:p>
                      <a:r>
                        <a:rPr lang="en-US" sz="1200" dirty="0" smtClean="0"/>
                        <a:t>Genes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Phyto</a:t>
                      </a:r>
                      <a:endParaRPr lang="en-US" sz="1200" dirty="0" smtClean="0"/>
                    </a:p>
                    <a:p>
                      <a:r>
                        <a:rPr lang="en-US" sz="1200" dirty="0" err="1" smtClean="0"/>
                        <a:t>Chl</a:t>
                      </a:r>
                      <a:r>
                        <a:rPr lang="en-US" sz="1200" dirty="0" smtClean="0"/>
                        <a:t>-a</a:t>
                      </a:r>
                    </a:p>
                    <a:p>
                      <a:r>
                        <a:rPr lang="en-US" sz="1200" dirty="0" smtClean="0"/>
                        <a:t>HPLC</a:t>
                      </a:r>
                    </a:p>
                    <a:p>
                      <a:r>
                        <a:rPr lang="en-US" sz="1200" dirty="0" smtClean="0"/>
                        <a:t>Genes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Phyto</a:t>
                      </a:r>
                      <a:endParaRPr lang="en-US" sz="1200" dirty="0" smtClean="0"/>
                    </a:p>
                    <a:p>
                      <a:r>
                        <a:rPr lang="en-US" sz="1200" dirty="0" err="1" smtClean="0"/>
                        <a:t>Chl</a:t>
                      </a:r>
                      <a:r>
                        <a:rPr lang="en-US" sz="1200" dirty="0" smtClean="0"/>
                        <a:t>-a</a:t>
                      </a:r>
                    </a:p>
                    <a:p>
                      <a:r>
                        <a:rPr lang="en-US" sz="1200" dirty="0" smtClean="0"/>
                        <a:t>HPLC</a:t>
                      </a:r>
                    </a:p>
                    <a:p>
                      <a:r>
                        <a:rPr lang="en-US" sz="1200" dirty="0" smtClean="0"/>
                        <a:t>Genes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Phyto</a:t>
                      </a:r>
                      <a:endParaRPr lang="en-US" sz="1200" dirty="0" smtClean="0"/>
                    </a:p>
                    <a:p>
                      <a:r>
                        <a:rPr lang="en-US" sz="1200" dirty="0" err="1" smtClean="0"/>
                        <a:t>Chl</a:t>
                      </a:r>
                      <a:r>
                        <a:rPr lang="en-US" sz="1200" dirty="0" smtClean="0"/>
                        <a:t>-a</a:t>
                      </a:r>
                    </a:p>
                    <a:p>
                      <a:r>
                        <a:rPr lang="en-US" sz="1200" dirty="0" smtClean="0"/>
                        <a:t>HPLC</a:t>
                      </a:r>
                    </a:p>
                    <a:p>
                      <a:r>
                        <a:rPr lang="en-US" sz="1200" dirty="0" smtClean="0"/>
                        <a:t>Genes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Phyto</a:t>
                      </a:r>
                      <a:endParaRPr lang="en-US" sz="1200" dirty="0" smtClean="0"/>
                    </a:p>
                    <a:p>
                      <a:r>
                        <a:rPr lang="en-US" sz="1200" dirty="0" err="1" smtClean="0"/>
                        <a:t>Chl</a:t>
                      </a:r>
                      <a:r>
                        <a:rPr lang="en-US" sz="1200" dirty="0" smtClean="0"/>
                        <a:t>-a</a:t>
                      </a:r>
                    </a:p>
                    <a:p>
                      <a:r>
                        <a:rPr lang="en-US" sz="1200" dirty="0" smtClean="0"/>
                        <a:t>HPLC</a:t>
                      </a:r>
                    </a:p>
                    <a:p>
                      <a:r>
                        <a:rPr lang="en-US" sz="1200" dirty="0" smtClean="0"/>
                        <a:t>Genes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Phyto</a:t>
                      </a:r>
                      <a:endParaRPr lang="en-US" sz="1200" dirty="0" smtClean="0"/>
                    </a:p>
                    <a:p>
                      <a:r>
                        <a:rPr lang="en-US" sz="1200" dirty="0" err="1" smtClean="0"/>
                        <a:t>Chl</a:t>
                      </a:r>
                      <a:r>
                        <a:rPr lang="en-US" sz="1200" dirty="0" smtClean="0"/>
                        <a:t>-a</a:t>
                      </a:r>
                    </a:p>
                    <a:p>
                      <a:r>
                        <a:rPr lang="en-US" sz="1200" dirty="0" smtClean="0"/>
                        <a:t>HPLC</a:t>
                      </a:r>
                    </a:p>
                    <a:p>
                      <a:r>
                        <a:rPr lang="en-US" sz="1200" dirty="0" smtClean="0"/>
                        <a:t>Genes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36104" y="5802868"/>
            <a:ext cx="5248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*USGS CREST program includes Pulaski Shoals: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DIC samples will be collected every 3 weeks</a:t>
            </a:r>
          </a:p>
        </p:txBody>
      </p:sp>
    </p:spTree>
    <p:extLst>
      <p:ext uri="{BB962C8B-B14F-4D97-AF65-F5344CB8AC3E}">
        <p14:creationId xmlns:p14="http://schemas.microsoft.com/office/powerpoint/2010/main" val="59703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roup 150"/>
          <p:cNvGrpSpPr/>
          <p:nvPr/>
        </p:nvGrpSpPr>
        <p:grpSpPr>
          <a:xfrm>
            <a:off x="-126511" y="1206745"/>
            <a:ext cx="9372600" cy="5434053"/>
            <a:chOff x="-76200" y="685800"/>
            <a:chExt cx="9372600" cy="5434053"/>
          </a:xfrm>
        </p:grpSpPr>
        <p:grpSp>
          <p:nvGrpSpPr>
            <p:cNvPr id="87" name="Group 86"/>
            <p:cNvGrpSpPr/>
            <p:nvPr/>
          </p:nvGrpSpPr>
          <p:grpSpPr>
            <a:xfrm>
              <a:off x="7162800" y="2143307"/>
              <a:ext cx="1981200" cy="3261815"/>
              <a:chOff x="7162800" y="2453185"/>
              <a:chExt cx="1981200" cy="3261815"/>
            </a:xfrm>
          </p:grpSpPr>
          <p:sp>
            <p:nvSpPr>
              <p:cNvPr id="76" name="Rectangle 75"/>
              <p:cNvSpPr/>
              <p:nvPr/>
            </p:nvSpPr>
            <p:spPr>
              <a:xfrm>
                <a:off x="7172060" y="2453185"/>
                <a:ext cx="1971940" cy="17630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7162800" y="2667000"/>
                <a:ext cx="1971940" cy="176306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7162800" y="2871694"/>
                <a:ext cx="1971940" cy="17630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7162800" y="3557494"/>
                <a:ext cx="1971940" cy="176306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7162800" y="3810000"/>
                <a:ext cx="1971940" cy="176306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7162800" y="4471894"/>
                <a:ext cx="1971940" cy="176306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7162800" y="4700494"/>
                <a:ext cx="1971940" cy="176306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7162800" y="4929094"/>
                <a:ext cx="1971940" cy="17630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7162800" y="5105400"/>
                <a:ext cx="1971940" cy="17630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7162800" y="5334000"/>
                <a:ext cx="1971940" cy="176306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7162800" y="5538694"/>
                <a:ext cx="1971940" cy="176306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5" name="TextBox 74"/>
            <p:cNvSpPr txBox="1"/>
            <p:nvPr/>
          </p:nvSpPr>
          <p:spPr>
            <a:xfrm>
              <a:off x="7172060" y="960133"/>
              <a:ext cx="2124340" cy="4555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Condition Report Questions</a:t>
              </a:r>
            </a:p>
            <a:p>
              <a:endParaRPr lang="en-US" dirty="0" smtClean="0">
                <a:solidFill>
                  <a:schemeClr val="bg1"/>
                </a:solidFill>
              </a:endParaRPr>
            </a:p>
            <a:p>
              <a:r>
                <a:rPr lang="en-US" dirty="0" smtClean="0">
                  <a:solidFill>
                    <a:schemeClr val="bg1"/>
                  </a:solidFill>
                </a:rPr>
                <a:t>WATER:</a:t>
              </a:r>
            </a:p>
            <a:p>
              <a:r>
                <a:rPr lang="en-US" sz="1400" dirty="0" smtClean="0"/>
                <a:t>Q4: Stressors</a:t>
              </a:r>
            </a:p>
            <a:p>
              <a:r>
                <a:rPr lang="en-US" sz="1400" dirty="0" smtClean="0"/>
                <a:t>Q1: Eutrophication</a:t>
              </a:r>
            </a:p>
            <a:p>
              <a:r>
                <a:rPr lang="en-US" sz="1400" dirty="0" smtClean="0"/>
                <a:t>Q2: Human health risks</a:t>
              </a:r>
            </a:p>
            <a:p>
              <a:endParaRPr lang="en-US" sz="1400" dirty="0" smtClean="0">
                <a:solidFill>
                  <a:schemeClr val="bg1"/>
                </a:solidFill>
              </a:endParaRPr>
            </a:p>
            <a:p>
              <a:r>
                <a:rPr lang="en-US" dirty="0" smtClean="0">
                  <a:solidFill>
                    <a:schemeClr val="bg1"/>
                  </a:solidFill>
                </a:rPr>
                <a:t>HABITAT:</a:t>
              </a:r>
            </a:p>
            <a:p>
              <a:r>
                <a:rPr lang="en-US" sz="1400" dirty="0" smtClean="0"/>
                <a:t>Q5: Habitat dist. </a:t>
              </a:r>
              <a:r>
                <a:rPr lang="en-US" sz="1400" dirty="0"/>
                <a:t>/</a:t>
              </a:r>
              <a:r>
                <a:rPr lang="en-US" sz="1400" dirty="0" smtClean="0"/>
                <a:t> health</a:t>
              </a:r>
            </a:p>
            <a:p>
              <a:r>
                <a:rPr lang="en-US" sz="1400" dirty="0" smtClean="0"/>
                <a:t>Q14: Human impacts</a:t>
              </a:r>
            </a:p>
            <a:p>
              <a:endParaRPr lang="en-US" sz="1400" dirty="0" smtClean="0">
                <a:solidFill>
                  <a:schemeClr val="bg1"/>
                </a:solidFill>
              </a:endParaRPr>
            </a:p>
            <a:p>
              <a:r>
                <a:rPr lang="en-US" dirty="0" smtClean="0">
                  <a:solidFill>
                    <a:schemeClr val="bg1"/>
                  </a:solidFill>
                </a:rPr>
                <a:t>LIVING RESOURCES:</a:t>
              </a:r>
            </a:p>
            <a:p>
              <a:r>
                <a:rPr lang="en-US" sz="1400" dirty="0" smtClean="0"/>
                <a:t>Q10: Biodiversity status</a:t>
              </a:r>
            </a:p>
            <a:p>
              <a:r>
                <a:rPr lang="en-US" sz="1400" dirty="0" smtClean="0"/>
                <a:t>Q17: Fishing status</a:t>
              </a:r>
            </a:p>
            <a:p>
              <a:r>
                <a:rPr lang="en-US" sz="1400" dirty="0" smtClean="0"/>
                <a:t>Q9: Invasive species</a:t>
              </a:r>
            </a:p>
            <a:p>
              <a:r>
                <a:rPr lang="en-US" sz="1400" dirty="0" smtClean="0"/>
                <a:t>Q7: Keystone species</a:t>
              </a:r>
            </a:p>
            <a:p>
              <a:r>
                <a:rPr lang="en-US" sz="1400" dirty="0" smtClean="0"/>
                <a:t>Q8: Focal species</a:t>
              </a:r>
            </a:p>
            <a:p>
              <a:r>
                <a:rPr lang="en-US" sz="1400" dirty="0" smtClean="0"/>
                <a:t>Q17: Human impacts</a:t>
              </a:r>
            </a:p>
          </p:txBody>
        </p:sp>
        <p:grpSp>
          <p:nvGrpSpPr>
            <p:cNvPr id="4" name="Group 3"/>
            <p:cNvGrpSpPr>
              <a:grpSpLocks noChangeAspect="1"/>
            </p:cNvGrpSpPr>
            <p:nvPr/>
          </p:nvGrpSpPr>
          <p:grpSpPr>
            <a:xfrm>
              <a:off x="-76200" y="685800"/>
              <a:ext cx="6870700" cy="5004034"/>
              <a:chOff x="-243207" y="0"/>
              <a:chExt cx="9542164" cy="6949701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-4482" y="2133600"/>
                <a:ext cx="9170894" cy="4724400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0" y="5831541"/>
                <a:ext cx="9144000" cy="1026459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solidFill>
                    <a:schemeClr val="bg1"/>
                  </a:solidFill>
                </a:endParaRPr>
              </a:p>
            </p:txBody>
          </p:sp>
          <p:pic>
            <p:nvPicPr>
              <p:cNvPr id="7" name="Picture 2" descr="http://www.fishchannel.com/images/exclusives/fama/calcium-sps-500.jpg"/>
              <p:cNvPicPr>
                <a:picLocks noChangeAspect="1" noChangeArrowheads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0" y="5208494"/>
                <a:ext cx="1583834" cy="1290918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6" descr="http://news.rutgers.edu/sites/medrel/files/inline-img/IMG_2655a_400x353.jpg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49134" y="4862995"/>
                <a:ext cx="1856533" cy="1472026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0" descr="http://www.sms.si.edu/irlspec/images/MarineInvertebrates_GRAPHICS/Diploria%20labyrinthiformis350.jpg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5003" y="4412639"/>
                <a:ext cx="2756647" cy="1740627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8" descr="https://encrypted-tbn0.gstatic.com/images?q=tbn:ANd9GcR0TAvloM3JvNWoLvp4kbavSHnUGr7QJKmBhG4i08MdcNz-qWLs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3400" y="4930028"/>
                <a:ext cx="2172762" cy="1609418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4" descr="http://www.starfish.ch/Fotos/cnidarians-Nesseltiere/corals-Korallen-Anthozoa/hexacorallia-Hexakorallen/hard-corals-Steinkorallen/Acropora-hyacinthus1.jpg"/>
              <p:cNvPicPr>
                <a:picLocks noChangeAspect="1" noChangeArrowheads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969309" y="4838812"/>
                <a:ext cx="2743200" cy="1925619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2" descr="https://encrypted-tbn2.gstatic.com/images?q=tbn:ANd9GcRR-pqhxfrRfC8CuORTerGLdtyN1nN8gxqqnUUcbSWyZBdgVm8rhw"/>
              <p:cNvPicPr>
                <a:picLocks noChangeAspect="1" noChangeArrowheads="1"/>
              </p:cNvPicPr>
              <p:nvPr/>
            </p:nvPicPr>
            <p:blipFill>
              <a:blip r:embed="rId7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482" y="4211753"/>
                <a:ext cx="2286000" cy="889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12" descr="https://encrypted-tbn2.gstatic.com/images?q=tbn:ANd9GcRR-pqhxfrRfC8CuORTerGLdtyN1nN8gxqqnUUcbSWyZBdgVm8rhw"/>
              <p:cNvPicPr>
                <a:picLocks noChangeAspect="1" noChangeArrowheads="1"/>
              </p:cNvPicPr>
              <p:nvPr/>
            </p:nvPicPr>
            <p:blipFill>
              <a:blip r:embed="rId8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65" y="3826567"/>
                <a:ext cx="1667435" cy="6484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17" descr="http://www.divebuddy.com/members/1/pic_25094_75038.jpg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77520" y="4424848"/>
                <a:ext cx="1375480" cy="82376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19" descr="http://upload.wikimedia.org/wikipedia/commons/f/f0/Strombus_gigas.jpg"/>
              <p:cNvPicPr>
                <a:picLocks noChangeAspect="1" noChangeArrowheads="1"/>
              </p:cNvPicPr>
              <p:nvPr/>
            </p:nvPicPr>
            <p:blipFill>
              <a:blip r:embed="rId10" cstate="email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754278">
                <a:off x="3260212" y="5375458"/>
                <a:ext cx="1308568" cy="15343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1" descr="http://nationalaquarium.files.wordpress.com/2013/07/spotted-spiny-lobster13-07-100002grall.jpg"/>
              <p:cNvPicPr>
                <a:picLocks noChangeAspect="1" noChangeArrowheads="1"/>
              </p:cNvPicPr>
              <p:nvPr/>
            </p:nvPicPr>
            <p:blipFill>
              <a:blip r:embed="rId11" cstate="email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8494" y="5470345"/>
                <a:ext cx="1990433" cy="13269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1" descr="http://nationalaquarium.files.wordpress.com/2013/07/spotted-spiny-lobster13-07-100002grall.jpg"/>
              <p:cNvPicPr>
                <a:picLocks noChangeAspect="1" noChangeArrowheads="1"/>
              </p:cNvPicPr>
              <p:nvPr/>
            </p:nvPicPr>
            <p:blipFill>
              <a:blip r:embed="rId12" cstate="email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243207" y="5622745"/>
                <a:ext cx="2263673" cy="13269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7" descr="http://previewcf.turbosquid.com/Preview/2014/07/06__15_10_32/sea%20urchin2.jpge0a33205-f4ef-47f1-86ef-7bec4def191eLarge.jpg"/>
              <p:cNvPicPr>
                <a:picLocks noChangeAspect="1" noChangeArrowheads="1"/>
              </p:cNvPicPr>
              <p:nvPr/>
            </p:nvPicPr>
            <p:blipFill rotWithShape="1">
              <a:blip r:embed="rId13" cstate="email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510520" y="4962828"/>
                <a:ext cx="902095" cy="6972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27" descr="http://previewcf.turbosquid.com/Preview/2014/07/06__15_10_32/sea%20urchin2.jpge0a33205-f4ef-47f1-86ef-7bec4def191eLarge.jpg"/>
              <p:cNvPicPr>
                <a:picLocks noChangeAspect="1" noChangeArrowheads="1"/>
              </p:cNvPicPr>
              <p:nvPr/>
            </p:nvPicPr>
            <p:blipFill rotWithShape="1">
              <a:blip r:embed="rId13" cstate="email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165010" y="4549073"/>
                <a:ext cx="902095" cy="6972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7" descr="http://previewcf.turbosquid.com/Preview/2014/07/06__15_10_32/sea%20urchin2.jpge0a33205-f4ef-47f1-86ef-7bec4def191eLarge.jpg"/>
              <p:cNvPicPr>
                <a:picLocks noChangeAspect="1" noChangeArrowheads="1"/>
              </p:cNvPicPr>
              <p:nvPr/>
            </p:nvPicPr>
            <p:blipFill rotWithShape="1">
              <a:blip r:embed="rId13" cstate="email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763205" y="5010920"/>
                <a:ext cx="902095" cy="6972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13"/>
              <p:cNvPicPr>
                <a:picLocks noChangeAspect="1" noChangeArrowheads="1"/>
              </p:cNvPicPr>
              <p:nvPr/>
            </p:nvPicPr>
            <p:blipFill>
              <a:blip r:embed="rId14" cstate="email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83561" y="3741220"/>
                <a:ext cx="1824878" cy="13595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31" descr="http://d3n8a8pro7vhmx.cloudfront.net/sustainablefishing/pages/54/meta_images/original/red_snapper.jpg?1406041689"/>
              <p:cNvPicPr>
                <a:picLocks noChangeAspect="1" noChangeArrowheads="1"/>
              </p:cNvPicPr>
              <p:nvPr/>
            </p:nvPicPr>
            <p:blipFill>
              <a:blip r:embed="rId15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9520" y="4064264"/>
                <a:ext cx="1547812" cy="8334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31" descr="http://d3n8a8pro7vhmx.cloudfront.net/sustainablefishing/pages/54/meta_images/original/red_snapper.jpg?1406041689"/>
              <p:cNvPicPr>
                <a:picLocks noChangeAspect="1" noChangeArrowheads="1"/>
              </p:cNvPicPr>
              <p:nvPr/>
            </p:nvPicPr>
            <p:blipFill>
              <a:blip r:embed="rId15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77520" y="3734072"/>
                <a:ext cx="1547812" cy="8334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33" descr="http://travel.naturalnorthflorida.com/wp-content/uploads/2012/05/gag1.jpg"/>
              <p:cNvPicPr>
                <a:picLocks noChangeAspect="1" noChangeArrowheads="1"/>
              </p:cNvPicPr>
              <p:nvPr/>
            </p:nvPicPr>
            <p:blipFill>
              <a:blip r:embed="rId16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9698" y="3575781"/>
                <a:ext cx="1960931" cy="8319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5" name="Group 24"/>
              <p:cNvGrpSpPr/>
              <p:nvPr/>
            </p:nvGrpSpPr>
            <p:grpSpPr>
              <a:xfrm>
                <a:off x="3955870" y="1436132"/>
                <a:ext cx="2166832" cy="832939"/>
                <a:chOff x="3955870" y="1436132"/>
                <a:chExt cx="2166832" cy="832939"/>
              </a:xfrm>
            </p:grpSpPr>
            <p:pic>
              <p:nvPicPr>
                <p:cNvPr id="70" name="Picture 36"/>
                <p:cNvPicPr>
                  <a:picLocks noChangeAspect="1" noChangeArrowheads="1"/>
                </p:cNvPicPr>
                <p:nvPr/>
              </p:nvPicPr>
              <p:blipFill>
                <a:blip r:embed="rId17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55870" y="1507071"/>
                  <a:ext cx="1400175" cy="762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" name="Picture 36"/>
                <p:cNvPicPr>
                  <a:picLocks noChangeAspect="1" noChangeArrowheads="1"/>
                </p:cNvPicPr>
                <p:nvPr/>
              </p:nvPicPr>
              <p:blipFill>
                <a:blip r:embed="rId17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22527" y="1436132"/>
                  <a:ext cx="1400175" cy="762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6" name="Picture 37"/>
              <p:cNvPicPr>
                <a:picLocks noChangeAspect="1" noChangeArrowheads="1"/>
              </p:cNvPicPr>
              <p:nvPr/>
            </p:nvPicPr>
            <p:blipFill>
              <a:blip r:embed="rId18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20" y="2199983"/>
                <a:ext cx="1681990" cy="11845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8" descr="http://www.sweetdreamsquiltstudio.com/images/blowing%20wind.JPG"/>
              <p:cNvPicPr>
                <a:picLocks noChangeAspect="1" noChangeArrowheads="1"/>
              </p:cNvPicPr>
              <p:nvPr/>
            </p:nvPicPr>
            <p:blipFill>
              <a:blip r:embed="rId19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202363"/>
                <a:ext cx="4362408" cy="12360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8" descr="http://www.sweetdreamsquiltstudio.com/images/blowing%20wind.JPG"/>
              <p:cNvPicPr>
                <a:picLocks noChangeAspect="1" noChangeArrowheads="1"/>
              </p:cNvPicPr>
              <p:nvPr/>
            </p:nvPicPr>
            <p:blipFill>
              <a:blip r:embed="rId19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392" y="990600"/>
                <a:ext cx="4362408" cy="12360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12" descr="http://images.clipartpanda.com/rain-clouds-drawing-cub_air_lesson05_activity1_clip1.jpg"/>
              <p:cNvPicPr>
                <a:picLocks noChangeAspect="1" noChangeArrowheads="1"/>
              </p:cNvPicPr>
              <p:nvPr/>
            </p:nvPicPr>
            <p:blipFill>
              <a:blip r:embed="rId20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30405" y="269041"/>
                <a:ext cx="2180115" cy="18477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" descr="http://www.clipartbest.com/cliparts/RiG/LzG/RiGLzGMiL.png"/>
              <p:cNvPicPr>
                <a:picLocks noChangeAspect="1" noChangeArrowheads="1"/>
              </p:cNvPicPr>
              <p:nvPr/>
            </p:nvPicPr>
            <p:blipFill>
              <a:blip r:embed="rId2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28434" y="0"/>
                <a:ext cx="1314966" cy="13149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Down Arrow 30"/>
              <p:cNvSpPr/>
              <p:nvPr/>
            </p:nvSpPr>
            <p:spPr>
              <a:xfrm>
                <a:off x="8156279" y="1392277"/>
                <a:ext cx="516905" cy="1363493"/>
              </a:xfrm>
              <a:prstGeom prst="downArrow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 rot="5400000">
                <a:off x="7725473" y="1847893"/>
                <a:ext cx="1378513" cy="352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/>
                    </a:solidFill>
                  </a:rPr>
                  <a:t>Eutrophication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7293012" y="4274407"/>
                <a:ext cx="1518770" cy="363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bg1"/>
                    </a:solidFill>
                  </a:rPr>
                  <a:t>Invasive species</a:t>
                </a:r>
                <a:endParaRPr lang="en-US" sz="105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4" name="Straight Arrow Connector 33"/>
              <p:cNvCxnSpPr>
                <a:stCxn id="33" idx="1"/>
              </p:cNvCxnSpPr>
              <p:nvPr/>
            </p:nvCxnSpPr>
            <p:spPr>
              <a:xfrm flipH="1" flipV="1">
                <a:off x="5984511" y="4412650"/>
                <a:ext cx="1308502" cy="4342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 flipH="1">
                <a:off x="4554881" y="4475015"/>
                <a:ext cx="2679052" cy="43645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/>
              <p:cNvSpPr txBox="1"/>
              <p:nvPr/>
            </p:nvSpPr>
            <p:spPr>
              <a:xfrm>
                <a:off x="172115" y="3592392"/>
                <a:ext cx="1492055" cy="352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bg1"/>
                    </a:solidFill>
                  </a:rPr>
                  <a:t>Herbivore fishes</a:t>
                </a:r>
                <a:endParaRPr lang="en-US" sz="105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-12575" y="4800600"/>
                <a:ext cx="1325083" cy="598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 smtClean="0">
                    <a:solidFill>
                      <a:schemeClr val="bg1"/>
                    </a:solidFill>
                  </a:rPr>
                  <a:t>Key </a:t>
                </a:r>
              </a:p>
              <a:p>
                <a:pPr algn="ctr"/>
                <a:r>
                  <a:rPr lang="en-US" sz="1050" dirty="0" smtClean="0">
                    <a:solidFill>
                      <a:schemeClr val="bg1"/>
                    </a:solidFill>
                  </a:rPr>
                  <a:t>invertebrates</a:t>
                </a:r>
                <a:endParaRPr lang="en-US" sz="105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8" name="Straight Arrow Connector 37"/>
              <p:cNvCxnSpPr/>
              <p:nvPr/>
            </p:nvCxnSpPr>
            <p:spPr>
              <a:xfrm>
                <a:off x="1154196" y="5193056"/>
                <a:ext cx="811480" cy="8559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>
                <a:off x="1154196" y="5193056"/>
                <a:ext cx="963880" cy="940767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Down Arrow 39"/>
              <p:cNvSpPr/>
              <p:nvPr/>
            </p:nvSpPr>
            <p:spPr>
              <a:xfrm>
                <a:off x="5984506" y="1436133"/>
                <a:ext cx="516905" cy="1281630"/>
              </a:xfrm>
              <a:prstGeom prst="downArrow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5970505" y="1066800"/>
                <a:ext cx="557017" cy="363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>
                    <a:solidFill>
                      <a:schemeClr val="bg1"/>
                    </a:solidFill>
                  </a:rPr>
                  <a:t>CO</a:t>
                </a:r>
                <a:r>
                  <a:rPr lang="en-US" sz="1100" baseline="-25000" dirty="0" smtClean="0">
                    <a:solidFill>
                      <a:schemeClr val="bg1"/>
                    </a:solidFill>
                  </a:rPr>
                  <a:t>2</a:t>
                </a:r>
                <a:endParaRPr lang="en-US" sz="1100" baseline="-25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4854557" y="2326070"/>
                <a:ext cx="1131398" cy="598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 smtClean="0">
                    <a:solidFill>
                      <a:schemeClr val="bg1"/>
                    </a:solidFill>
                  </a:rPr>
                  <a:t>Decreasing</a:t>
                </a:r>
              </a:p>
              <a:p>
                <a:pPr algn="ctr"/>
                <a:r>
                  <a:rPr lang="en-US" sz="1050" dirty="0" smtClean="0">
                    <a:solidFill>
                      <a:schemeClr val="bg1"/>
                    </a:solidFill>
                  </a:rPr>
                  <a:t> pH</a:t>
                </a:r>
                <a:endParaRPr lang="en-US" sz="1050" baseline="-25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Down Arrow 42"/>
              <p:cNvSpPr/>
              <p:nvPr/>
            </p:nvSpPr>
            <p:spPr>
              <a:xfrm>
                <a:off x="3454056" y="1314966"/>
                <a:ext cx="516905" cy="1281630"/>
              </a:xfrm>
              <a:prstGeom prst="downArrow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287528" y="2514600"/>
                <a:ext cx="953294" cy="363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</a:rPr>
                  <a:t>warming</a:t>
                </a:r>
                <a:endParaRPr lang="en-US" sz="1100" baseline="-250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45" name="Picture 43" descr="http://sportfishingfloridakeys.com/wp-content/uploads/Islamorada_Fishing_charters.jpg"/>
              <p:cNvPicPr>
                <a:picLocks noChangeAspect="1" noChangeArrowheads="1"/>
              </p:cNvPicPr>
              <p:nvPr/>
            </p:nvPicPr>
            <p:blipFill rotWithShape="1">
              <a:blip r:embed="rId2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501412" y="909591"/>
                <a:ext cx="1308738" cy="1390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41" descr="http://www.newcondosonline.com/photos/th_off1565.jpg"/>
              <p:cNvPicPr>
                <a:picLocks noChangeAspect="1" noChangeArrowheads="1"/>
              </p:cNvPicPr>
              <p:nvPr/>
            </p:nvPicPr>
            <p:blipFill>
              <a:blip r:embed="rId2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55610" y="0"/>
                <a:ext cx="1736202" cy="13922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6509250" y="380999"/>
                <a:ext cx="777420" cy="352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 smtClean="0">
                    <a:solidFill>
                      <a:schemeClr val="bg1"/>
                    </a:solidFill>
                  </a:rPr>
                  <a:t>People</a:t>
                </a:r>
                <a:endParaRPr lang="en-US" sz="105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2819232" y="3149297"/>
                <a:ext cx="1656799" cy="598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 smtClean="0">
                    <a:solidFill>
                      <a:schemeClr val="bg1"/>
                    </a:solidFill>
                  </a:rPr>
                  <a:t>Fishes of high </a:t>
                </a:r>
              </a:p>
              <a:p>
                <a:pPr algn="ctr"/>
                <a:r>
                  <a:rPr lang="en-US" sz="1050" dirty="0" smtClean="0">
                    <a:solidFill>
                      <a:schemeClr val="bg1"/>
                    </a:solidFill>
                  </a:rPr>
                  <a:t>commercial value</a:t>
                </a:r>
                <a:endParaRPr lang="en-US" sz="105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9" name="Straight Arrow Connector 48"/>
              <p:cNvCxnSpPr/>
              <p:nvPr/>
            </p:nvCxnSpPr>
            <p:spPr>
              <a:xfrm>
                <a:off x="1154196" y="5208494"/>
                <a:ext cx="2558313" cy="81130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/>
              <p:cNvSpPr txBox="1"/>
              <p:nvPr/>
            </p:nvSpPr>
            <p:spPr>
              <a:xfrm>
                <a:off x="139106" y="388360"/>
                <a:ext cx="813039" cy="363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</a:rPr>
                  <a:t>Storms</a:t>
                </a:r>
                <a:endParaRPr lang="en-US" sz="1100" baseline="-25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4708615" y="6324600"/>
                <a:ext cx="1581106" cy="4701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</a:rPr>
                  <a:t>Coral cover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52" name="Picture 45" descr="https://7c046251e2-custmedia.vresp.com/library/1386192365/6c9d962ac2/2013December/dec13_seaweed.jpg"/>
              <p:cNvPicPr>
                <a:picLocks noChangeAspect="1" noChangeArrowheads="1"/>
              </p:cNvPicPr>
              <p:nvPr/>
            </p:nvPicPr>
            <p:blipFill>
              <a:blip r:embed="rId2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33933" y="4737454"/>
                <a:ext cx="2065024" cy="1548769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7744434" y="6200892"/>
                <a:ext cx="1271652" cy="363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chemeClr val="bg1"/>
                    </a:solidFill>
                  </a:rPr>
                  <a:t>Macro-algae</a:t>
                </a:r>
                <a:endParaRPr lang="en-US" sz="11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6346062" y="3539582"/>
                <a:ext cx="908769" cy="363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 smtClean="0">
                    <a:solidFill>
                      <a:schemeClr val="bg1"/>
                    </a:solidFill>
                  </a:rPr>
                  <a:t>Bacteria</a:t>
                </a:r>
                <a:endParaRPr lang="en-US" sz="1050" baseline="-250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55" name="Group 54"/>
              <p:cNvGrpSpPr/>
              <p:nvPr/>
            </p:nvGrpSpPr>
            <p:grpSpPr>
              <a:xfrm>
                <a:off x="5753782" y="2646160"/>
                <a:ext cx="3466418" cy="1486854"/>
                <a:chOff x="7447517" y="3269420"/>
                <a:chExt cx="3466418" cy="1486854"/>
              </a:xfrm>
            </p:grpSpPr>
            <p:grpSp>
              <p:nvGrpSpPr>
                <p:cNvPr id="58" name="Group 57"/>
                <p:cNvGrpSpPr/>
                <p:nvPr/>
              </p:nvGrpSpPr>
              <p:grpSpPr>
                <a:xfrm>
                  <a:off x="9664755" y="3328284"/>
                  <a:ext cx="1249180" cy="959184"/>
                  <a:chOff x="1645848" y="2391801"/>
                  <a:chExt cx="1508428" cy="1182375"/>
                </a:xfrm>
              </p:grpSpPr>
              <p:pic>
                <p:nvPicPr>
                  <p:cNvPr id="62" name="Picture 15" descr="http://i.dailymail.co.uk/i/pix/2013/05/04/article-2319389-199DC4AD000005DC-513_634x553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5" cstate="email">
                    <a:clrChange>
                      <a:clrFrom>
                        <a:srgbClr val="000000"/>
                      </a:clrFrom>
                      <a:clrTo>
                        <a:srgbClr val="000000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 rot="18012054">
                    <a:off x="2638586" y="2951912"/>
                    <a:ext cx="507156" cy="52422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3" name="Picture 15" descr="http://i.dailymail.co.uk/i/pix/2013/05/04/article-2319389-199DC4AD000005DC-513_634x553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6" cstate="email">
                    <a:clrChange>
                      <a:clrFrom>
                        <a:srgbClr val="000000"/>
                      </a:clrFrom>
                      <a:clrTo>
                        <a:srgbClr val="000000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 rot="20733456">
                    <a:off x="2595430" y="2391801"/>
                    <a:ext cx="507156" cy="52422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4" name="Picture 15" descr="http://i.dailymail.co.uk/i/pix/2013/05/04/article-2319389-199DC4AD000005DC-513_634x553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5" cstate="email">
                    <a:clrChange>
                      <a:clrFrom>
                        <a:srgbClr val="000000"/>
                      </a:clrFrom>
                      <a:clrTo>
                        <a:srgbClr val="000000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 rot="18023520">
                    <a:off x="2109077" y="2450123"/>
                    <a:ext cx="507156" cy="52422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5" name="Picture 15" descr="http://i.dailymail.co.uk/i/pix/2013/05/04/article-2319389-199DC4AD000005DC-513_634x553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5" cstate="email">
                    <a:clrChange>
                      <a:clrFrom>
                        <a:srgbClr val="000000"/>
                      </a:clrFrom>
                      <a:clrTo>
                        <a:srgbClr val="000000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 rot="4503851">
                    <a:off x="2463460" y="2454356"/>
                    <a:ext cx="507156" cy="52422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6" name="Picture 15" descr="http://i.dailymail.co.uk/i/pix/2013/05/04/article-2319389-199DC4AD000005DC-513_634x553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5" cstate="email">
                    <a:clrChange>
                      <a:clrFrom>
                        <a:srgbClr val="000000"/>
                      </a:clrFrom>
                      <a:clrTo>
                        <a:srgbClr val="000000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 rot="18012054">
                    <a:off x="2268173" y="2861900"/>
                    <a:ext cx="507156" cy="52422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7" name="Picture 15" descr="http://i.dailymail.co.uk/i/pix/2013/05/04/article-2319389-199DC4AD000005DC-513_634x553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6" cstate="email">
                    <a:clrChange>
                      <a:clrFrom>
                        <a:srgbClr val="000000"/>
                      </a:clrFrom>
                      <a:clrTo>
                        <a:srgbClr val="000000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 rot="20733456">
                    <a:off x="1914080" y="2771799"/>
                    <a:ext cx="507156" cy="52422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8" name="Picture 15" descr="http://i.dailymail.co.uk/i/pix/2013/05/04/article-2319389-199DC4AD000005DC-513_634x553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5" cstate="email">
                    <a:clrChange>
                      <a:clrFrom>
                        <a:srgbClr val="000000"/>
                      </a:clrFrom>
                      <a:clrTo>
                        <a:srgbClr val="000000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 rot="18023520">
                    <a:off x="2066481" y="3058485"/>
                    <a:ext cx="507156" cy="52422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9" name="Picture 15" descr="http://i.dailymail.co.uk/i/pix/2013/05/04/article-2319389-199DC4AD000005DC-513_634x553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5" cstate="email">
                    <a:clrChange>
                      <a:clrFrom>
                        <a:srgbClr val="000000"/>
                      </a:clrFrom>
                      <a:clrTo>
                        <a:srgbClr val="000000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 rot="4503851">
                    <a:off x="1654383" y="2968532"/>
                    <a:ext cx="507156" cy="52422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59" name="TextBox 58"/>
                <p:cNvSpPr txBox="1"/>
                <p:nvPr/>
              </p:nvSpPr>
              <p:spPr>
                <a:xfrm>
                  <a:off x="8568047" y="4200593"/>
                  <a:ext cx="2324364" cy="5556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chemeClr val="bg1"/>
                      </a:solidFill>
                    </a:rPr>
                    <a:t>Lower trophic levels:</a:t>
                  </a:r>
                </a:p>
                <a:p>
                  <a:pPr algn="ctr"/>
                  <a:r>
                    <a:rPr lang="en-US" sz="1000" dirty="0" smtClean="0">
                      <a:solidFill>
                        <a:schemeClr val="bg1"/>
                      </a:solidFill>
                    </a:rPr>
                    <a:t>Phytoplankton/zooplankton</a:t>
                  </a:r>
                  <a:endParaRPr lang="en-US" sz="1000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60" name="Picture 47" descr="http://www.teachoceanscience.net/images/microbes_sem_lge.jpg"/>
                <p:cNvPicPr>
                  <a:picLocks noChangeAspect="1" noChangeArrowheads="1"/>
                </p:cNvPicPr>
                <p:nvPr/>
              </p:nvPicPr>
              <p:blipFill rotWithShape="1">
                <a:blip r:embed="rId2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7447517" y="3327404"/>
                  <a:ext cx="1344523" cy="997532"/>
                </a:xfrm>
                <a:prstGeom prst="ellipse">
                  <a:avLst/>
                </a:prstGeom>
                <a:ln>
                  <a:noFill/>
                </a:ln>
                <a:effectLst>
                  <a:softEdge rad="112500"/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1" name="Picture 48"/>
                <p:cNvPicPr>
                  <a:picLocks noChangeAspect="1" noChangeArrowheads="1"/>
                </p:cNvPicPr>
                <p:nvPr/>
              </p:nvPicPr>
              <p:blipFill rotWithShape="1">
                <a:blip r:embed="rId2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8707027" y="3269420"/>
                  <a:ext cx="1520417" cy="947429"/>
                </a:xfrm>
                <a:prstGeom prst="ellipse">
                  <a:avLst/>
                </a:prstGeom>
                <a:ln>
                  <a:noFill/>
                </a:ln>
                <a:effectLst>
                  <a:softEdge rad="112500"/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29" cstate="email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27550" y="2078714"/>
                <a:ext cx="1337750" cy="1079486"/>
              </a:xfrm>
              <a:prstGeom prst="rect">
                <a:avLst/>
              </a:prstGeom>
            </p:spPr>
          </p:pic>
          <p:sp>
            <p:nvSpPr>
              <p:cNvPr id="57" name="TextBox 56"/>
              <p:cNvSpPr txBox="1"/>
              <p:nvPr/>
            </p:nvSpPr>
            <p:spPr>
              <a:xfrm>
                <a:off x="1022254" y="3119943"/>
                <a:ext cx="1378515" cy="363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 smtClean="0">
                    <a:solidFill>
                      <a:schemeClr val="bg1"/>
                    </a:solidFill>
                  </a:rPr>
                  <a:t>Top predators</a:t>
                </a:r>
              </a:p>
            </p:txBody>
          </p:sp>
        </p:grpSp>
        <p:cxnSp>
          <p:nvCxnSpPr>
            <p:cNvPr id="89" name="Straight Arrow Connector 88"/>
            <p:cNvCxnSpPr>
              <a:stCxn id="32" idx="1"/>
              <a:endCxn id="77" idx="1"/>
            </p:cNvCxnSpPr>
            <p:nvPr/>
          </p:nvCxnSpPr>
          <p:spPr>
            <a:xfrm>
              <a:off x="6157825" y="1647018"/>
              <a:ext cx="1004975" cy="79825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4117906" y="2094034"/>
              <a:ext cx="3044894" cy="53884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>
              <a:off x="1693259" y="1340738"/>
              <a:ext cx="5317141" cy="70454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 flipV="1">
              <a:off x="5885481" y="2670053"/>
              <a:ext cx="1286579" cy="12148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/>
            <p:nvPr/>
          </p:nvCxnSpPr>
          <p:spPr>
            <a:xfrm flipV="1">
              <a:off x="4879064" y="2576097"/>
              <a:ext cx="2283736" cy="24706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>
              <a:endCxn id="79" idx="1"/>
            </p:cNvCxnSpPr>
            <p:nvPr/>
          </p:nvCxnSpPr>
          <p:spPr>
            <a:xfrm>
              <a:off x="5896932" y="2820687"/>
              <a:ext cx="1265868" cy="51508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>
              <a:endCxn id="79" idx="1"/>
            </p:cNvCxnSpPr>
            <p:nvPr/>
          </p:nvCxnSpPr>
          <p:spPr>
            <a:xfrm>
              <a:off x="4798967" y="3027523"/>
              <a:ext cx="2363833" cy="30824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>
              <a:endCxn id="79" idx="1"/>
            </p:cNvCxnSpPr>
            <p:nvPr/>
          </p:nvCxnSpPr>
          <p:spPr>
            <a:xfrm flipV="1">
              <a:off x="6240360" y="3335769"/>
              <a:ext cx="922440" cy="110033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>
              <a:endCxn id="79" idx="1"/>
            </p:cNvCxnSpPr>
            <p:nvPr/>
          </p:nvCxnSpPr>
          <p:spPr>
            <a:xfrm flipV="1">
              <a:off x="4594072" y="3335769"/>
              <a:ext cx="2568728" cy="128344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/>
            <p:cNvCxnSpPr>
              <a:endCxn id="83" idx="1"/>
            </p:cNvCxnSpPr>
            <p:nvPr/>
          </p:nvCxnSpPr>
          <p:spPr>
            <a:xfrm>
              <a:off x="4241847" y="3912268"/>
              <a:ext cx="2920953" cy="79510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/>
            <p:cNvCxnSpPr>
              <a:stCxn id="45" idx="2"/>
            </p:cNvCxnSpPr>
            <p:nvPr/>
          </p:nvCxnSpPr>
          <p:spPr>
            <a:xfrm>
              <a:off x="5251336" y="2341604"/>
              <a:ext cx="1835264" cy="216863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>
              <a:endCxn id="84" idx="1"/>
            </p:cNvCxnSpPr>
            <p:nvPr/>
          </p:nvCxnSpPr>
          <p:spPr>
            <a:xfrm>
              <a:off x="1239335" y="4021624"/>
              <a:ext cx="5923465" cy="86205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/>
            <p:nvPr/>
          </p:nvCxnSpPr>
          <p:spPr>
            <a:xfrm flipV="1">
              <a:off x="1624008" y="4927154"/>
              <a:ext cx="5462592" cy="28495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>
              <a:endCxn id="84" idx="1"/>
            </p:cNvCxnSpPr>
            <p:nvPr/>
          </p:nvCxnSpPr>
          <p:spPr>
            <a:xfrm flipV="1">
              <a:off x="2809259" y="4883675"/>
              <a:ext cx="4353541" cy="35431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/>
            <p:cNvCxnSpPr>
              <a:endCxn id="82" idx="1"/>
            </p:cNvCxnSpPr>
            <p:nvPr/>
          </p:nvCxnSpPr>
          <p:spPr>
            <a:xfrm>
              <a:off x="2977140" y="3718413"/>
              <a:ext cx="4185660" cy="76035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/>
            <p:cNvCxnSpPr/>
            <p:nvPr/>
          </p:nvCxnSpPr>
          <p:spPr>
            <a:xfrm>
              <a:off x="1305986" y="2854576"/>
              <a:ext cx="5780614" cy="204628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/>
            <p:cNvCxnSpPr/>
            <p:nvPr/>
          </p:nvCxnSpPr>
          <p:spPr>
            <a:xfrm flipV="1">
              <a:off x="2809259" y="2197679"/>
              <a:ext cx="4353541" cy="15944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5" name="Group 144"/>
            <p:cNvGrpSpPr/>
            <p:nvPr/>
          </p:nvGrpSpPr>
          <p:grpSpPr>
            <a:xfrm>
              <a:off x="4627742" y="5781299"/>
              <a:ext cx="4421915" cy="338554"/>
              <a:chOff x="4493485" y="6458635"/>
              <a:chExt cx="4421915" cy="338554"/>
            </a:xfrm>
          </p:grpSpPr>
          <p:sp>
            <p:nvSpPr>
              <p:cNvPr id="144" name="TextBox 143"/>
              <p:cNvSpPr txBox="1"/>
              <p:nvPr/>
            </p:nvSpPr>
            <p:spPr>
              <a:xfrm>
                <a:off x="4493485" y="6458635"/>
                <a:ext cx="639919" cy="338554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/>
                    </a:solidFill>
                  </a:rPr>
                  <a:t>Good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5105400" y="6458635"/>
                <a:ext cx="1023935" cy="33855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/>
                    </a:solidFill>
                  </a:rPr>
                  <a:t>Good/Fair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>
                <a:off x="6121490" y="6458635"/>
                <a:ext cx="490134" cy="33855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/>
                    </a:solidFill>
                  </a:rPr>
                  <a:t>Fair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6629400" y="6458635"/>
                <a:ext cx="960519" cy="33855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/>
                    </a:solidFill>
                  </a:rPr>
                  <a:t>Fair/Poor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7576896" y="6458635"/>
                <a:ext cx="576504" cy="33855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/>
                    </a:solidFill>
                  </a:rPr>
                  <a:t>Poor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8162758" y="6458635"/>
                <a:ext cx="752642" cy="33855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 smtClean="0">
                    <a:solidFill>
                      <a:schemeClr val="bg1"/>
                    </a:solidFill>
                  </a:rPr>
                  <a:t>Undet</a:t>
                </a:r>
                <a:r>
                  <a:rPr lang="en-US" sz="1600" dirty="0" smtClean="0">
                    <a:solidFill>
                      <a:schemeClr val="bg1"/>
                    </a:solidFill>
                  </a:rPr>
                  <a:t>.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52" name="Title 151"/>
          <p:cNvSpPr>
            <a:spLocks noGrp="1"/>
          </p:cNvSpPr>
          <p:nvPr>
            <p:ph type="title"/>
          </p:nvPr>
        </p:nvSpPr>
        <p:spPr>
          <a:xfrm>
            <a:off x="441172" y="-650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Dynamic support for Condition Reports through MBON </a:t>
            </a:r>
            <a:endParaRPr lang="en-US" sz="3600" dirty="0">
              <a:solidFill>
                <a:schemeClr val="bg1"/>
              </a:solidFill>
            </a:endParaRPr>
          </a:p>
        </p:txBody>
      </p:sp>
      <p:cxnSp>
        <p:nvCxnSpPr>
          <p:cNvPr id="161" name="Straight Arrow Connector 160"/>
          <p:cNvCxnSpPr>
            <a:stCxn id="32" idx="1"/>
            <a:endCxn id="80" idx="1"/>
          </p:cNvCxnSpPr>
          <p:nvPr/>
        </p:nvCxnSpPr>
        <p:spPr>
          <a:xfrm>
            <a:off x="6107514" y="2167963"/>
            <a:ext cx="1004975" cy="194125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>
            <a:endCxn id="81" idx="1"/>
          </p:cNvCxnSpPr>
          <p:nvPr/>
        </p:nvCxnSpPr>
        <p:spPr>
          <a:xfrm flipV="1">
            <a:off x="6648752" y="4771114"/>
            <a:ext cx="463737" cy="904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1" name="Picture 2" descr="C:\fmk\Frank M-K Images\Fitoplancton\Lauderia2.bmp"/>
          <p:cNvPicPr>
            <a:picLocks noChangeAspect="1" noChangeArrowheads="1"/>
          </p:cNvPicPr>
          <p:nvPr/>
        </p:nvPicPr>
        <p:blipFill>
          <a:blip r:embed="rId30" cstate="email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7692" y="3313468"/>
            <a:ext cx="717439" cy="453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3" descr="C:\fmk\Frank M-K Images\Fitoplancton\Ceratium1.bmp"/>
          <p:cNvPicPr>
            <a:picLocks noChangeAspect="1" noChangeArrowheads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6572" y="3054373"/>
            <a:ext cx="489200" cy="3398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76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agrass in the sanctu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181600"/>
            <a:ext cx="9123528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Title 3"/>
          <p:cNvSpPr>
            <a:spLocks noGrp="1"/>
          </p:cNvSpPr>
          <p:nvPr>
            <p:ph type="title"/>
          </p:nvPr>
        </p:nvSpPr>
        <p:spPr>
          <a:xfrm>
            <a:off x="19878" y="0"/>
            <a:ext cx="9103650" cy="1143000"/>
          </a:xfrm>
        </p:spPr>
        <p:txBody>
          <a:bodyPr>
            <a:noAutofit/>
          </a:bodyPr>
          <a:lstStyle/>
          <a:p>
            <a:r>
              <a:rPr lang="en-US" altLang="en-US" sz="3200" dirty="0" smtClean="0">
                <a:solidFill>
                  <a:schemeClr val="bg1"/>
                </a:solidFill>
              </a:rPr>
              <a:t>Temperate Pacific Ocean Upwelling Ecosystem:</a:t>
            </a:r>
            <a:br>
              <a:rPr lang="en-US" altLang="en-US" sz="3200" dirty="0" smtClean="0">
                <a:solidFill>
                  <a:schemeClr val="bg1"/>
                </a:solidFill>
              </a:rPr>
            </a:br>
            <a:r>
              <a:rPr lang="en-US" altLang="en-US" sz="3200" dirty="0" smtClean="0">
                <a:solidFill>
                  <a:schemeClr val="bg1"/>
                </a:solidFill>
              </a:rPr>
              <a:t>The Monterey Bay National Marine Sanctuary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219200"/>
            <a:ext cx="8915400" cy="5105400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Goals for 2015</a:t>
            </a:r>
          </a:p>
          <a:p>
            <a:pPr marL="342900" lvl="1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</a:rPr>
              <a:t>Conceptual  vision of </a:t>
            </a:r>
            <a:r>
              <a:rPr lang="en-US" sz="2400" dirty="0" smtClean="0">
                <a:solidFill>
                  <a:schemeClr val="bg1"/>
                </a:solidFill>
              </a:rPr>
              <a:t>observing system</a:t>
            </a:r>
            <a:endParaRPr lang="en-US" sz="2400" dirty="0">
              <a:solidFill>
                <a:schemeClr val="bg1"/>
              </a:solidFill>
            </a:endParaRPr>
          </a:p>
          <a:p>
            <a:pPr eaLnBrk="1" fontAlgn="auto" hangingPunct="1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Define strategies for integration of historical/new data</a:t>
            </a:r>
          </a:p>
          <a:p>
            <a:pPr lvl="1" eaLnBrk="1" fontAlgn="auto" hangingPunct="1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</a:rPr>
              <a:t>Inventory environmental observations from separate programs</a:t>
            </a:r>
          </a:p>
          <a:p>
            <a:pPr>
              <a:spcAft>
                <a:spcPts val="1000"/>
              </a:spcAft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Establish </a:t>
            </a:r>
            <a:r>
              <a:rPr lang="en-US" sz="2400" dirty="0">
                <a:solidFill>
                  <a:schemeClr val="bg1"/>
                </a:solidFill>
              </a:rPr>
              <a:t>sampling </a:t>
            </a:r>
            <a:r>
              <a:rPr lang="en-US" sz="2400" dirty="0" smtClean="0">
                <a:solidFill>
                  <a:schemeClr val="bg1"/>
                </a:solidFill>
              </a:rPr>
              <a:t>protocols / Initiate </a:t>
            </a:r>
            <a:r>
              <a:rPr lang="en-US" sz="2400" dirty="0">
                <a:solidFill>
                  <a:schemeClr val="bg1"/>
                </a:solidFill>
              </a:rPr>
              <a:t>field </a:t>
            </a:r>
            <a:r>
              <a:rPr lang="en-US" sz="2400" dirty="0" smtClean="0">
                <a:solidFill>
                  <a:schemeClr val="bg1"/>
                </a:solidFill>
              </a:rPr>
              <a:t>observations</a:t>
            </a:r>
            <a:endParaRPr lang="en-US" sz="2400" dirty="0">
              <a:solidFill>
                <a:schemeClr val="bg1"/>
              </a:solidFill>
            </a:endParaRPr>
          </a:p>
          <a:p>
            <a:pPr eaLnBrk="1" fontAlgn="auto" hangingPunct="1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Initial focus habitats:</a:t>
            </a:r>
          </a:p>
          <a:p>
            <a:pPr lvl="1" eaLnBrk="1" fontAlgn="auto" hangingPunct="1">
              <a:spcAft>
                <a:spcPts val="1000"/>
              </a:spcAft>
              <a:buFont typeface="Arial" panose="020B0604020202020204" pitchFamily="34" charset="0"/>
              <a:buChar char="–"/>
              <a:defRPr/>
            </a:pPr>
            <a:r>
              <a:rPr lang="en-US" sz="1800" dirty="0" smtClean="0">
                <a:solidFill>
                  <a:schemeClr val="bg1"/>
                </a:solidFill>
              </a:rPr>
              <a:t>California Current Upwelling  System</a:t>
            </a:r>
          </a:p>
          <a:p>
            <a:pPr lvl="1" eaLnBrk="1" fontAlgn="auto" hangingPunct="1">
              <a:spcAft>
                <a:spcPts val="1000"/>
              </a:spcAft>
              <a:buFont typeface="Arial" panose="020B0604020202020204" pitchFamily="34" charset="0"/>
              <a:buChar char="–"/>
              <a:defRPr/>
            </a:pPr>
            <a:r>
              <a:rPr lang="en-US" sz="1800" dirty="0" smtClean="0">
                <a:solidFill>
                  <a:schemeClr val="bg1"/>
                </a:solidFill>
              </a:rPr>
              <a:t>pelagic surface water </a:t>
            </a:r>
          </a:p>
          <a:p>
            <a:pPr eaLnBrk="1" fontAlgn="auto" hangingPunct="1">
              <a:spcAft>
                <a:spcPts val="1000"/>
              </a:spcAft>
              <a:buFont typeface="Arial" charset="0"/>
              <a:buNone/>
              <a:defRPr/>
            </a:pPr>
            <a:r>
              <a:rPr lang="en-US" sz="2200" dirty="0" smtClean="0">
                <a:solidFill>
                  <a:schemeClr val="bg1"/>
                </a:solidFill>
              </a:rPr>
              <a:t>	(Year 2 +: ) Other habitats: Kelp forests, hard bottom, </a:t>
            </a:r>
            <a:r>
              <a:rPr lang="en-US" sz="2200" dirty="0" smtClean="0">
                <a:solidFill>
                  <a:schemeClr val="bg1"/>
                </a:solidFill>
              </a:rPr>
              <a:t>nearshore, other</a:t>
            </a:r>
            <a:r>
              <a:rPr lang="en-US" sz="2200" dirty="0" smtClean="0">
                <a:solidFill>
                  <a:schemeClr val="bg1"/>
                </a:solidFill>
              </a:rPr>
              <a:t>?</a:t>
            </a:r>
          </a:p>
          <a:p>
            <a:pPr lvl="1" eaLnBrk="1" fontAlgn="auto" hangingPunct="1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endParaRPr lang="en-US" sz="1800" dirty="0">
              <a:solidFill>
                <a:schemeClr val="bg1"/>
              </a:solidFill>
            </a:endParaRPr>
          </a:p>
          <a:p>
            <a:pPr marL="0" indent="0" eaLnBrk="1" fontAlgn="auto" hangingPunct="1">
              <a:spcAft>
                <a:spcPts val="1000"/>
              </a:spcAft>
              <a:buFont typeface="Arial" charset="0"/>
              <a:buNone/>
              <a:defRPr/>
            </a:pPr>
            <a:endParaRPr lang="en-US" sz="1800" dirty="0" smtClean="0">
              <a:solidFill>
                <a:schemeClr val="bg1"/>
              </a:solidFill>
            </a:endParaRPr>
          </a:p>
          <a:p>
            <a:pPr marL="0" indent="0" eaLnBrk="1" fontAlgn="auto" hangingPunct="1">
              <a:spcAft>
                <a:spcPts val="1000"/>
              </a:spcAft>
              <a:buFont typeface="Arial" panose="020B0604020202020204" pitchFamily="34" charset="0"/>
              <a:buNone/>
              <a:defRPr/>
            </a:pPr>
            <a:endParaRPr lang="en-US" sz="2400" dirty="0" smtClean="0">
              <a:solidFill>
                <a:schemeClr val="bg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3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 rot="16200000">
            <a:off x="1295399" y="-914399"/>
            <a:ext cx="6629403" cy="876299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95400" y="262391"/>
            <a:ext cx="6717087" cy="4149272"/>
            <a:chOff x="1102676" y="1736272"/>
            <a:chExt cx="6717087" cy="4149272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676" y="2913744"/>
              <a:ext cx="1568854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38" name="Picture 2" descr="http://www.nopp.org/wp-content/uploads/2010/11/NOPP_logo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1736272"/>
              <a:ext cx="2131101" cy="274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0" name="Picture 4" descr="http://www.nssl.noaa.gov/news/logos/noaa_white.gif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0150" y="4513944"/>
              <a:ext cx="13716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2" name="Picture 6" descr="http://upload.wikimedia.org/wikipedia/commons/9/91/BOEM_logo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2276" y="3218544"/>
              <a:ext cx="2297487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16" descr="http://pmel.noaa.gov/co2/files/blue-ioos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5410200"/>
            <a:ext cx="1496637" cy="57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2" descr="http://www.piscoweb.org/files/image/data/nms-logo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2237" y="5192113"/>
            <a:ext cx="1017556" cy="1056287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23554" name="Picture 2" descr="NOAA Fisheries Logo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16" r="61554" b="26437"/>
          <a:stretch>
            <a:fillRect/>
          </a:stretch>
        </p:blipFill>
        <p:spPr bwMode="auto">
          <a:xfrm>
            <a:off x="5714593" y="5268313"/>
            <a:ext cx="2667000" cy="609600"/>
          </a:xfrm>
          <a:prstGeom prst="rect">
            <a:avLst/>
          </a:prstGeom>
          <a:noFill/>
        </p:spPr>
      </p:pic>
      <p:sp>
        <p:nvSpPr>
          <p:cNvPr id="23556" name="AutoShape 4" descr="Image result for aoml logo"/>
          <p:cNvSpPr>
            <a:spLocks noChangeAspect="1" noChangeArrowheads="1"/>
          </p:cNvSpPr>
          <p:nvPr/>
        </p:nvSpPr>
        <p:spPr bwMode="auto">
          <a:xfrm>
            <a:off x="155575" y="-60960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8" name="AutoShape 6" descr="Image result for aoml logo"/>
          <p:cNvSpPr>
            <a:spLocks noChangeAspect="1" noChangeArrowheads="1"/>
          </p:cNvSpPr>
          <p:nvPr/>
        </p:nvSpPr>
        <p:spPr bwMode="auto">
          <a:xfrm>
            <a:off x="155575" y="-60960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0" name="AutoShape 8" descr="Image result for aoml logo"/>
          <p:cNvSpPr>
            <a:spLocks noChangeAspect="1" noChangeArrowheads="1"/>
          </p:cNvSpPr>
          <p:nvPr/>
        </p:nvSpPr>
        <p:spPr bwMode="auto">
          <a:xfrm>
            <a:off x="155575" y="-60960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2" name="AutoShape 10" descr="Image result for aoml logo"/>
          <p:cNvSpPr>
            <a:spLocks noChangeAspect="1" noChangeArrowheads="1"/>
          </p:cNvSpPr>
          <p:nvPr/>
        </p:nvSpPr>
        <p:spPr bwMode="auto">
          <a:xfrm>
            <a:off x="155575" y="-60960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565" name="Picture 13" descr="OER Banner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61"/>
          <a:stretch>
            <a:fillRect/>
          </a:stretch>
        </p:blipFill>
        <p:spPr bwMode="auto">
          <a:xfrm>
            <a:off x="2044065" y="6339840"/>
            <a:ext cx="4966335" cy="365760"/>
          </a:xfrm>
          <a:prstGeom prst="rect">
            <a:avLst/>
          </a:prstGeom>
          <a:noFill/>
        </p:spPr>
      </p:pic>
      <p:sp>
        <p:nvSpPr>
          <p:cNvPr id="17" name="Right Brace 16"/>
          <p:cNvSpPr/>
          <p:nvPr/>
        </p:nvSpPr>
        <p:spPr>
          <a:xfrm rot="16200000">
            <a:off x="4210050" y="781050"/>
            <a:ext cx="533400" cy="7962900"/>
          </a:xfrm>
          <a:prstGeom prst="rightBrace">
            <a:avLst>
              <a:gd name="adj1" fmla="val 8333"/>
              <a:gd name="adj2" fmla="val 50000"/>
            </a:avLst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OML_original_logo_trans_bac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876800"/>
            <a:ext cx="1500555" cy="149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0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025218"/>
            <a:ext cx="9144000" cy="5851915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890590" y="1071604"/>
            <a:ext cx="3362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Anthropogenic Pressures</a:t>
            </a:r>
            <a:endParaRPr 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487809" y="6410680"/>
            <a:ext cx="2168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Climate Change</a:t>
            </a:r>
            <a:endParaRPr lang="en-US" sz="2400" b="1" dirty="0"/>
          </a:p>
        </p:txBody>
      </p:sp>
      <p:sp>
        <p:nvSpPr>
          <p:cNvPr id="20" name="Rectangle 19"/>
          <p:cNvSpPr/>
          <p:nvPr/>
        </p:nvSpPr>
        <p:spPr>
          <a:xfrm>
            <a:off x="5103947" y="1865312"/>
            <a:ext cx="1258753" cy="270843"/>
          </a:xfrm>
          <a:prstGeom prst="rect">
            <a:avLst/>
          </a:prstGeom>
          <a:noFill/>
          <a:ln>
            <a:solidFill>
              <a:srgbClr val="26262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7432" rIns="0" bIns="27432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srgbClr val="1F497D"/>
                </a:solidFill>
              </a:rPr>
              <a:t>Marine Debris</a:t>
            </a:r>
            <a:endParaRPr lang="en-US" sz="1400" dirty="0">
              <a:solidFill>
                <a:srgbClr val="1F497D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16937" y="1563612"/>
            <a:ext cx="1305283" cy="60939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27432" rIns="0" bIns="27432" rtlCol="0" anchor="ctr">
            <a:spAutoFit/>
          </a:bodyPr>
          <a:lstStyle/>
          <a:p>
            <a:pPr algn="ctr"/>
            <a:r>
              <a:rPr lang="en-US" sz="1200" dirty="0" smtClean="0">
                <a:solidFill>
                  <a:srgbClr val="1F497D"/>
                </a:solidFill>
              </a:rPr>
              <a:t>Harvest</a:t>
            </a:r>
          </a:p>
          <a:p>
            <a:pPr algn="ctr"/>
            <a:r>
              <a:rPr lang="en-US" sz="1200" dirty="0" smtClean="0">
                <a:solidFill>
                  <a:srgbClr val="1F497D"/>
                </a:solidFill>
              </a:rPr>
              <a:t>(spatial distribution of effort, catch data)</a:t>
            </a:r>
            <a:endParaRPr lang="en-US" sz="1200" dirty="0">
              <a:solidFill>
                <a:srgbClr val="1F497D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9477" y="6426069"/>
            <a:ext cx="1140207" cy="270843"/>
          </a:xfrm>
          <a:prstGeom prst="rect">
            <a:avLst/>
          </a:prstGeom>
          <a:noFill/>
          <a:ln>
            <a:solidFill>
              <a:srgbClr val="26262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7432" rIns="0" bIns="27432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srgbClr val="1F497D"/>
                </a:solidFill>
              </a:rPr>
              <a:t>Acidification</a:t>
            </a:r>
            <a:endParaRPr lang="en-US" sz="1400" dirty="0">
              <a:solidFill>
                <a:srgbClr val="1F497D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26811" y="6403102"/>
            <a:ext cx="1059989" cy="270843"/>
          </a:xfrm>
          <a:prstGeom prst="rect">
            <a:avLst/>
          </a:prstGeom>
          <a:noFill/>
          <a:ln>
            <a:solidFill>
              <a:srgbClr val="26262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27432" rIns="0" bIns="27432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srgbClr val="1F497D"/>
                </a:solidFill>
              </a:rPr>
              <a:t>Temperature</a:t>
            </a:r>
            <a:endParaRPr lang="en-US" sz="1400" dirty="0">
              <a:solidFill>
                <a:srgbClr val="1F497D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69234" y="6320780"/>
            <a:ext cx="1641677" cy="486287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27432" rIns="0" bIns="27432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srgbClr val="1F497D"/>
                </a:solidFill>
              </a:rPr>
              <a:t>Upwelling – </a:t>
            </a:r>
          </a:p>
          <a:p>
            <a:pPr algn="ctr"/>
            <a:r>
              <a:rPr lang="en-US" sz="1400" dirty="0" smtClean="0">
                <a:solidFill>
                  <a:srgbClr val="1F497D"/>
                </a:solidFill>
              </a:rPr>
              <a:t>timing and intensity</a:t>
            </a:r>
            <a:endParaRPr lang="en-US" sz="1400" dirty="0">
              <a:solidFill>
                <a:srgbClr val="1F497D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696244" y="6311431"/>
            <a:ext cx="1034606" cy="486287"/>
          </a:xfrm>
          <a:prstGeom prst="rect">
            <a:avLst/>
          </a:prstGeom>
          <a:noFill/>
          <a:ln>
            <a:solidFill>
              <a:srgbClr val="26262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7432" rIns="0" bIns="27432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srgbClr val="1F497D"/>
                </a:solidFill>
              </a:rPr>
              <a:t>Dissolved Oxygen</a:t>
            </a:r>
            <a:endParaRPr lang="en-US" sz="1400" dirty="0">
              <a:solidFill>
                <a:srgbClr val="1F497D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636817" y="1563702"/>
            <a:ext cx="1579583" cy="60939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27432" rIns="0" bIns="27432" rtlCol="0" anchor="ctr">
            <a:spAutoFit/>
          </a:bodyPr>
          <a:lstStyle/>
          <a:p>
            <a:pPr algn="ctr"/>
            <a:r>
              <a:rPr lang="en-US" sz="1200" dirty="0" smtClean="0">
                <a:solidFill>
                  <a:srgbClr val="1F497D"/>
                </a:solidFill>
              </a:rPr>
              <a:t>Vessel Traffic [shipping AIS data; whale watch vessel data?]</a:t>
            </a:r>
            <a:endParaRPr lang="en-US" sz="1200" dirty="0">
              <a:solidFill>
                <a:srgbClr val="1F497D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72241" y="1783380"/>
            <a:ext cx="943096" cy="270843"/>
          </a:xfrm>
          <a:prstGeom prst="rect">
            <a:avLst/>
          </a:prstGeom>
          <a:noFill/>
          <a:ln>
            <a:solidFill>
              <a:srgbClr val="26262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7432" rIns="0" bIns="27432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srgbClr val="1F497D"/>
                </a:solidFill>
              </a:rPr>
              <a:t>Noise</a:t>
            </a:r>
            <a:endParaRPr lang="en-US" sz="1400" dirty="0">
              <a:solidFill>
                <a:srgbClr val="1F497D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9555"/>
            <a:ext cx="9144000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MBON MB Case Study: </a:t>
            </a:r>
          </a:p>
          <a:p>
            <a:pPr algn="ctr"/>
            <a:r>
              <a:rPr lang="en-US" sz="2000" b="1" dirty="0" smtClean="0"/>
              <a:t>How does krill distribution and abundance influence patterns of biodiversity </a:t>
            </a:r>
          </a:p>
          <a:p>
            <a:pPr algn="ctr"/>
            <a:r>
              <a:rPr lang="en-US" sz="2000" b="1" dirty="0" smtClean="0"/>
              <a:t>in the Monterey Bay National Marine Sanctuary?</a:t>
            </a:r>
            <a:endParaRPr lang="en-US" sz="2000" b="1" dirty="0"/>
          </a:p>
        </p:txBody>
      </p:sp>
      <p:sp>
        <p:nvSpPr>
          <p:cNvPr id="39" name="Rectangle 38"/>
          <p:cNvSpPr/>
          <p:nvPr/>
        </p:nvSpPr>
        <p:spPr>
          <a:xfrm>
            <a:off x="375920" y="2320632"/>
            <a:ext cx="8473439" cy="3623143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schemeClr val="tx1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4109298" y="5042246"/>
            <a:ext cx="1632752" cy="81245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7432" rIns="0" bIns="27432" rtlCol="0" anchor="ctr"/>
          <a:lstStyle/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Phytoplankton </a:t>
            </a:r>
          </a:p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Abundance and </a:t>
            </a:r>
            <a:r>
              <a:rPr lang="en-US" sz="1200" dirty="0" err="1" smtClean="0">
                <a:solidFill>
                  <a:schemeClr val="tx2"/>
                </a:solidFill>
              </a:rPr>
              <a:t>spp</a:t>
            </a:r>
            <a:r>
              <a:rPr lang="en-US" sz="1200" dirty="0" smtClean="0">
                <a:solidFill>
                  <a:schemeClr val="tx2"/>
                </a:solidFill>
              </a:rPr>
              <a:t> composition [MBARI]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3488649" y="3910658"/>
            <a:ext cx="2874051" cy="91862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7432" rIns="0" bIns="27432" rtlCol="0" anchor="ctr"/>
          <a:lstStyle/>
          <a:p>
            <a:pPr algn="ctr"/>
            <a:r>
              <a:rPr lang="en-US" sz="1400" b="1" dirty="0" smtClean="0">
                <a:solidFill>
                  <a:schemeClr val="tx2"/>
                </a:solidFill>
              </a:rPr>
              <a:t>Krill</a:t>
            </a:r>
          </a:p>
          <a:p>
            <a:pPr algn="ctr"/>
            <a:r>
              <a:rPr lang="en-US" sz="1400" b="1" dirty="0">
                <a:solidFill>
                  <a:schemeClr val="tx2"/>
                </a:solidFill>
              </a:rPr>
              <a:t>d</a:t>
            </a:r>
            <a:r>
              <a:rPr lang="en-US" sz="1400" b="1" dirty="0" smtClean="0">
                <a:solidFill>
                  <a:schemeClr val="tx2"/>
                </a:solidFill>
              </a:rPr>
              <a:t>istribution and abundance </a:t>
            </a:r>
          </a:p>
          <a:p>
            <a:pPr algn="ctr"/>
            <a:r>
              <a:rPr lang="en-US" sz="1400" b="1" dirty="0" smtClean="0">
                <a:solidFill>
                  <a:schemeClr val="tx2"/>
                </a:solidFill>
              </a:rPr>
              <a:t>[ship-based acoustics]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1102844" y="5167645"/>
            <a:ext cx="1025222" cy="47115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7432" rIns="0" bIns="27432" rtlCol="0" anchor="ctr"/>
          <a:lstStyle/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Microbes?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922185" y="2555782"/>
            <a:ext cx="1834412" cy="98751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7432" rIns="0" bIns="27432" rtlCol="0" anchor="ctr"/>
          <a:lstStyle/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Humpback whale distribution &amp; abundance </a:t>
            </a:r>
          </a:p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[NFMS at-sea surveys]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6108699" y="5321300"/>
            <a:ext cx="2260601" cy="89462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7432" rIns="0" bIns="27432" rtlCol="0" anchor="ctr"/>
          <a:lstStyle/>
          <a:p>
            <a:pPr algn="ctr"/>
            <a:r>
              <a:rPr lang="en-US" sz="1200" dirty="0">
                <a:solidFill>
                  <a:schemeClr val="tx2"/>
                </a:solidFill>
              </a:rPr>
              <a:t>P</a:t>
            </a:r>
            <a:r>
              <a:rPr lang="en-US" sz="1200" dirty="0" smtClean="0">
                <a:solidFill>
                  <a:schemeClr val="tx2"/>
                </a:solidFill>
              </a:rPr>
              <a:t>hysical oceanography [remotely sensed data, buoys; MBARI,</a:t>
            </a:r>
          </a:p>
          <a:p>
            <a:pPr algn="ctr"/>
            <a:r>
              <a:rPr lang="en-US" sz="1200" dirty="0" err="1" smtClean="0">
                <a:solidFill>
                  <a:schemeClr val="tx2"/>
                </a:solidFill>
              </a:rPr>
              <a:t>CeNCOOS</a:t>
            </a:r>
            <a:r>
              <a:rPr lang="en-US" sz="1200" dirty="0" smtClean="0">
                <a:solidFill>
                  <a:schemeClr val="tx2"/>
                </a:solidFill>
              </a:rPr>
              <a:t>]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1873234" y="5430520"/>
            <a:ext cx="2109032" cy="82536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7432" rIns="0" bIns="27432" rtlCol="0" anchor="ctr"/>
          <a:lstStyle/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Chemical oceanography [e.g., Nutrients, pH, DO; MBARI, </a:t>
            </a:r>
            <a:r>
              <a:rPr lang="en-US" sz="1200" dirty="0" err="1" smtClean="0">
                <a:solidFill>
                  <a:schemeClr val="tx2"/>
                </a:solidFill>
              </a:rPr>
              <a:t>CeNCOOS</a:t>
            </a:r>
            <a:r>
              <a:rPr lang="en-US" sz="1200" dirty="0" smtClean="0">
                <a:solidFill>
                  <a:schemeClr val="tx2"/>
                </a:solidFill>
              </a:rPr>
              <a:t>]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3488649" y="2221016"/>
            <a:ext cx="1329298" cy="38793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7432" rIns="0" bIns="27432" rtlCol="0" anchor="ctr"/>
          <a:lstStyle/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Habitat quality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2887011" y="2660722"/>
            <a:ext cx="1845710" cy="117922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7432" rIns="0" bIns="27432" rtlCol="0" anchor="ctr"/>
          <a:lstStyle/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Sardine &amp; anchovy</a:t>
            </a:r>
          </a:p>
          <a:p>
            <a:pPr algn="ctr"/>
            <a:r>
              <a:rPr lang="en-US" sz="1200" dirty="0">
                <a:solidFill>
                  <a:schemeClr val="tx2"/>
                </a:solidFill>
              </a:rPr>
              <a:t>a</a:t>
            </a:r>
            <a:r>
              <a:rPr lang="en-US" sz="1200" dirty="0" smtClean="0">
                <a:solidFill>
                  <a:schemeClr val="tx2"/>
                </a:solidFill>
              </a:rPr>
              <a:t>bundance and distribution  [NMFS midwater trawls; stock assessments]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6593059" y="2680237"/>
            <a:ext cx="1963883" cy="124099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7432" rIns="0" bIns="27432" rtlCol="0" anchor="ctr"/>
          <a:lstStyle/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Common Murre reproductive success [surveys at nesting sites, </a:t>
            </a:r>
            <a:r>
              <a:rPr lang="en-US" sz="1200" dirty="0" err="1" smtClean="0">
                <a:solidFill>
                  <a:schemeClr val="tx2"/>
                </a:solidFill>
              </a:rPr>
              <a:t>BeachCOMBERS</a:t>
            </a:r>
            <a:r>
              <a:rPr lang="en-US" sz="1200" dirty="0" smtClean="0">
                <a:solidFill>
                  <a:schemeClr val="tx2"/>
                </a:solidFill>
              </a:rPr>
              <a:t>]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H="1" flipV="1">
            <a:off x="3790450" y="5943484"/>
            <a:ext cx="717498" cy="534652"/>
          </a:xfrm>
          <a:prstGeom prst="straightConnector1">
            <a:avLst/>
          </a:prstGeom>
          <a:ln w="38100" cmpd="sng">
            <a:solidFill>
              <a:srgbClr val="26262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4991998" y="5854700"/>
            <a:ext cx="1370702" cy="623436"/>
          </a:xfrm>
          <a:prstGeom prst="straightConnector1">
            <a:avLst/>
          </a:prstGeom>
          <a:ln w="38100" cmpd="sng">
            <a:solidFill>
              <a:srgbClr val="26262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980488" y="1528456"/>
            <a:ext cx="11510" cy="1078126"/>
          </a:xfrm>
          <a:prstGeom prst="straightConnector1">
            <a:avLst/>
          </a:prstGeom>
          <a:ln w="38100" cmpd="sng">
            <a:solidFill>
              <a:srgbClr val="26262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4320086" y="1578545"/>
            <a:ext cx="0" cy="742087"/>
          </a:xfrm>
          <a:prstGeom prst="straightConnector1">
            <a:avLst/>
          </a:prstGeom>
          <a:ln w="38100" cmpd="sng">
            <a:solidFill>
              <a:srgbClr val="26262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1779084" y="4275669"/>
            <a:ext cx="1861835" cy="105833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7432" rIns="0" bIns="27432" rtlCol="0" anchor="ctr"/>
          <a:lstStyle/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Rockfish abundance and distribution [NMFS midwater trawls and/or benthic trawls]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6574375" y="1756216"/>
            <a:ext cx="1666840" cy="85692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7432" rIns="0" bIns="27432" rtlCol="0" anchor="ctr">
            <a:sp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HABs [frequency, intensity, location; </a:t>
            </a:r>
            <a:r>
              <a:rPr lang="en-US" sz="1200" dirty="0" err="1" smtClean="0">
                <a:solidFill>
                  <a:schemeClr val="tx2"/>
                </a:solidFill>
              </a:rPr>
              <a:t>CeNCOOS</a:t>
            </a:r>
            <a:r>
              <a:rPr lang="en-US" sz="1200" dirty="0" smtClean="0">
                <a:solidFill>
                  <a:schemeClr val="tx2"/>
                </a:solidFill>
              </a:rPr>
              <a:t>]</a:t>
            </a:r>
            <a:endParaRPr lang="en-US" sz="1200" dirty="0">
              <a:solidFill>
                <a:schemeClr val="tx2"/>
              </a:solidFill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6108699" y="3543300"/>
            <a:ext cx="800101" cy="642620"/>
          </a:xfrm>
          <a:prstGeom prst="straightConnector1">
            <a:avLst/>
          </a:prstGeom>
          <a:ln w="38100" cmpd="sng">
            <a:solidFill>
              <a:srgbClr val="26262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4732721" y="2555782"/>
            <a:ext cx="1794218" cy="102561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7432" rIns="0" bIns="27432" rtlCol="0" anchor="ctr"/>
          <a:lstStyle/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Marine mammal relative abundance/diversity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en-US" sz="1200" dirty="0" smtClean="0">
                <a:solidFill>
                  <a:schemeClr val="tx2"/>
                </a:solidFill>
              </a:rPr>
              <a:t>[NMFS at-sea surveys, other]</a:t>
            </a:r>
            <a:endParaRPr lang="en-US" sz="1200" dirty="0">
              <a:solidFill>
                <a:schemeClr val="tx2"/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5501304" y="3434080"/>
            <a:ext cx="76536" cy="613346"/>
          </a:xfrm>
          <a:prstGeom prst="straightConnector1">
            <a:avLst/>
          </a:prstGeom>
          <a:ln w="38100" cmpd="sng">
            <a:solidFill>
              <a:srgbClr val="26262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 flipV="1">
            <a:off x="4507948" y="3434081"/>
            <a:ext cx="75988" cy="613345"/>
          </a:xfrm>
          <a:prstGeom prst="straightConnector1">
            <a:avLst/>
          </a:prstGeom>
          <a:ln w="38100" cmpd="sng">
            <a:solidFill>
              <a:srgbClr val="26262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 flipV="1">
            <a:off x="2435060" y="3326064"/>
            <a:ext cx="1339350" cy="833120"/>
          </a:xfrm>
          <a:prstGeom prst="straightConnector1">
            <a:avLst/>
          </a:prstGeom>
          <a:ln w="38100" cmpd="sng">
            <a:solidFill>
              <a:srgbClr val="26262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 flipV="1">
            <a:off x="2589690" y="3103776"/>
            <a:ext cx="464998" cy="107320"/>
          </a:xfrm>
          <a:prstGeom prst="straightConnector1">
            <a:avLst/>
          </a:prstGeom>
          <a:ln w="38100" cmpd="sng">
            <a:solidFill>
              <a:srgbClr val="26262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4925674" y="4741862"/>
            <a:ext cx="0" cy="376239"/>
          </a:xfrm>
          <a:prstGeom prst="straightConnector1">
            <a:avLst/>
          </a:prstGeom>
          <a:ln w="38100" cmpd="sng">
            <a:solidFill>
              <a:srgbClr val="26262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3390900" y="4526045"/>
            <a:ext cx="333349" cy="215817"/>
          </a:xfrm>
          <a:prstGeom prst="straightConnector1">
            <a:avLst/>
          </a:prstGeom>
          <a:ln w="38100" cmpd="sng">
            <a:solidFill>
              <a:srgbClr val="26262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1196617" y="3660891"/>
            <a:ext cx="1096358" cy="61876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7432" rIns="0" bIns="27432" rtlCol="0" anchor="ctr"/>
          <a:lstStyle/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Salmon [NMFS]</a:t>
            </a:r>
            <a:endParaRPr lang="en-US" sz="1200" dirty="0">
              <a:solidFill>
                <a:schemeClr val="tx2"/>
              </a:solidFill>
            </a:endParaRPr>
          </a:p>
        </p:txBody>
      </p:sp>
      <p:cxnSp>
        <p:nvCxnSpPr>
          <p:cNvPr id="66" name="Straight Arrow Connector 65"/>
          <p:cNvCxnSpPr/>
          <p:nvPr/>
        </p:nvCxnSpPr>
        <p:spPr>
          <a:xfrm flipH="1" flipV="1">
            <a:off x="2097797" y="3915655"/>
            <a:ext cx="1543122" cy="454314"/>
          </a:xfrm>
          <a:prstGeom prst="straightConnector1">
            <a:avLst/>
          </a:prstGeom>
          <a:ln w="38100" cmpd="sng">
            <a:solidFill>
              <a:srgbClr val="26262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6307589" y="4526045"/>
            <a:ext cx="1297030" cy="75433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7432" rIns="0" bIns="27432" rtlCol="0" anchor="ctr"/>
          <a:lstStyle/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Market squid [CDFW or NMFS data]</a:t>
            </a:r>
            <a:endParaRPr lang="en-US" sz="1200" dirty="0">
              <a:solidFill>
                <a:schemeClr val="tx2"/>
              </a:solidFill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6004560" y="4526045"/>
            <a:ext cx="522379" cy="341664"/>
          </a:xfrm>
          <a:prstGeom prst="straightConnector1">
            <a:avLst/>
          </a:prstGeom>
          <a:ln w="38100" cmpd="sng">
            <a:solidFill>
              <a:srgbClr val="26262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 rot="16200000">
            <a:off x="-920454" y="3854323"/>
            <a:ext cx="3222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eDNA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(vertebrates, krill, phytoplankton)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" name="Left Bracket 3"/>
          <p:cNvSpPr/>
          <p:nvPr/>
        </p:nvSpPr>
        <p:spPr>
          <a:xfrm>
            <a:off x="863600" y="2502441"/>
            <a:ext cx="45719" cy="3232878"/>
          </a:xfrm>
          <a:prstGeom prst="leftBracket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Arrow Connector 61"/>
          <p:cNvCxnSpPr/>
          <p:nvPr/>
        </p:nvCxnSpPr>
        <p:spPr>
          <a:xfrm flipV="1">
            <a:off x="3841250" y="5383545"/>
            <a:ext cx="478836" cy="351774"/>
          </a:xfrm>
          <a:prstGeom prst="straightConnector1">
            <a:avLst/>
          </a:prstGeom>
          <a:ln w="38100" cmpd="sng">
            <a:solidFill>
              <a:srgbClr val="26262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 flipV="1">
            <a:off x="5463204" y="5383544"/>
            <a:ext cx="790206" cy="305219"/>
          </a:xfrm>
          <a:prstGeom prst="straightConnector1">
            <a:avLst/>
          </a:prstGeom>
          <a:ln w="38100" cmpd="sng">
            <a:solidFill>
              <a:srgbClr val="26262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Oval 63"/>
          <p:cNvSpPr/>
          <p:nvPr/>
        </p:nvSpPr>
        <p:spPr>
          <a:xfrm>
            <a:off x="7452953" y="3936751"/>
            <a:ext cx="1297030" cy="75433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7432" rIns="0" bIns="27432" rtlCol="0" anchor="ctr"/>
          <a:lstStyle/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Midwater fauna [MBARI data]</a:t>
            </a:r>
            <a:endParaRPr lang="en-US" sz="1200" dirty="0">
              <a:solidFill>
                <a:schemeClr val="tx2"/>
              </a:solidFill>
            </a:endParaRPr>
          </a:p>
        </p:txBody>
      </p:sp>
      <p:cxnSp>
        <p:nvCxnSpPr>
          <p:cNvPr id="67" name="Straight Arrow Connector 66"/>
          <p:cNvCxnSpPr/>
          <p:nvPr/>
        </p:nvCxnSpPr>
        <p:spPr>
          <a:xfrm flipV="1">
            <a:off x="6253410" y="4313920"/>
            <a:ext cx="1373401" cy="18870"/>
          </a:xfrm>
          <a:prstGeom prst="straightConnector1">
            <a:avLst/>
          </a:prstGeom>
          <a:ln w="38100" cmpd="sng">
            <a:solidFill>
              <a:srgbClr val="26262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>
            <a:off x="7138735" y="1054283"/>
            <a:ext cx="1926781" cy="486287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27432" rIns="91440" bIns="27432" rtlCol="0" anchor="ctr">
            <a:spAutoFit/>
          </a:bodyPr>
          <a:lstStyle/>
          <a:p>
            <a:pPr algn="r"/>
            <a:r>
              <a:rPr lang="en-US" sz="1400" dirty="0" smtClean="0">
                <a:solidFill>
                  <a:srgbClr val="FF0000"/>
                </a:solidFill>
              </a:rPr>
              <a:t>Red =  selected as focus of phase 1 efforts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8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1439525" y="895200"/>
            <a:ext cx="5626100" cy="470535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166725" y="2800200"/>
            <a:ext cx="2120900" cy="1079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Life in the sea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01525" y="1796900"/>
            <a:ext cx="1117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Conservation, </a:t>
            </a:r>
            <a:r>
              <a:rPr lang="en-US" sz="1200" dirty="0" err="1" smtClean="0"/>
              <a:t>condiiton</a:t>
            </a:r>
            <a:endParaRPr lang="en-US" sz="1200" dirty="0" smtClean="0"/>
          </a:p>
          <a:p>
            <a:pPr algn="ctr"/>
            <a:r>
              <a:rPr lang="en-US" sz="1200" dirty="0" smtClean="0"/>
              <a:t>(MBNMS, All)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2303125" y="4114650"/>
            <a:ext cx="1016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Education</a:t>
            </a:r>
          </a:p>
          <a:p>
            <a:pPr algn="ctr"/>
            <a:r>
              <a:rPr lang="en-US" sz="1200" dirty="0" smtClean="0"/>
              <a:t>(All)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3700125" y="4698850"/>
            <a:ext cx="1016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Ocean Observing (All)</a:t>
            </a:r>
            <a:endParaRPr lang="en-US" sz="1100" dirty="0"/>
          </a:p>
        </p:txBody>
      </p:sp>
      <p:sp>
        <p:nvSpPr>
          <p:cNvPr id="8" name="Rectangle 7"/>
          <p:cNvSpPr/>
          <p:nvPr/>
        </p:nvSpPr>
        <p:spPr>
          <a:xfrm>
            <a:off x="5109825" y="4114650"/>
            <a:ext cx="1016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Ecosystem Assessments</a:t>
            </a:r>
          </a:p>
          <a:p>
            <a:pPr algn="ctr"/>
            <a:r>
              <a:rPr lang="en-US" sz="1200" dirty="0" smtClean="0"/>
              <a:t>(MBNMS, SWFSC)</a:t>
            </a:r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5719425" y="3009750"/>
            <a:ext cx="109728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Climate and Global Change</a:t>
            </a:r>
          </a:p>
          <a:p>
            <a:pPr algn="ctr"/>
            <a:r>
              <a:rPr lang="en-US" sz="1200" dirty="0" smtClean="0"/>
              <a:t>(MBARI, SWFSC)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5179675" y="1803250"/>
            <a:ext cx="1016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Fisheries surveys</a:t>
            </a:r>
          </a:p>
          <a:p>
            <a:pPr algn="ctr"/>
            <a:r>
              <a:rPr lang="en-US" sz="1200" dirty="0" smtClean="0"/>
              <a:t>(SWFSC)</a:t>
            </a:r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3687425" y="1295250"/>
            <a:ext cx="1016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Science</a:t>
            </a:r>
          </a:p>
          <a:p>
            <a:pPr algn="ctr"/>
            <a:r>
              <a:rPr lang="en-US" sz="1200" dirty="0" smtClean="0"/>
              <a:t>Technology</a:t>
            </a:r>
          </a:p>
          <a:p>
            <a:pPr algn="ctr"/>
            <a:r>
              <a:rPr lang="en-US" sz="1200" dirty="0" smtClean="0"/>
              <a:t>(MBARI, Stanford</a:t>
            </a:r>
            <a:endParaRPr lang="en-US" sz="1200" dirty="0"/>
          </a:p>
        </p:txBody>
      </p:sp>
      <p:sp>
        <p:nvSpPr>
          <p:cNvPr id="12" name="Rectangle 11"/>
          <p:cNvSpPr/>
          <p:nvPr/>
        </p:nvSpPr>
        <p:spPr>
          <a:xfrm>
            <a:off x="1674475" y="2997050"/>
            <a:ext cx="1016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Archival and </a:t>
            </a:r>
          </a:p>
          <a:p>
            <a:pPr algn="ctr"/>
            <a:r>
              <a:rPr lang="en-US" sz="1200" dirty="0" smtClean="0"/>
              <a:t>Products</a:t>
            </a:r>
          </a:p>
          <a:p>
            <a:pPr algn="ctr"/>
            <a:r>
              <a:rPr lang="en-US" sz="1200" dirty="0" smtClean="0"/>
              <a:t>(</a:t>
            </a:r>
            <a:r>
              <a:rPr lang="en-US" sz="1200" dirty="0" err="1" smtClean="0"/>
              <a:t>CeNCOOS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3362615" y="2372380"/>
            <a:ext cx="1742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MB MBON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431809" y="-18266"/>
            <a:ext cx="7759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Monterey Bay partners</a:t>
            </a:r>
            <a:endParaRPr lang="en-US" sz="3600" dirty="0">
              <a:solidFill>
                <a:srgbClr val="FFFFFF"/>
              </a:solidFill>
            </a:endParaRPr>
          </a:p>
        </p:txBody>
      </p:sp>
      <p:cxnSp>
        <p:nvCxnSpPr>
          <p:cNvPr id="24" name="Straight Arrow Connector 23"/>
          <p:cNvCxnSpPr>
            <a:stCxn id="13" idx="4"/>
          </p:cNvCxnSpPr>
          <p:nvPr/>
        </p:nvCxnSpPr>
        <p:spPr>
          <a:xfrm>
            <a:off x="4252575" y="5600550"/>
            <a:ext cx="7862" cy="4585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558475" y="6067402"/>
            <a:ext cx="1415803" cy="65571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Long term sustainability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19425" y="5257800"/>
            <a:ext cx="34563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MBNMS = Monterey Bay National Marine Sanctuary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SWFSC = South West Fisheries Science Center (NOAA)</a:t>
            </a:r>
          </a:p>
          <a:p>
            <a:r>
              <a:rPr lang="en-US" sz="1600" dirty="0" err="1" smtClean="0">
                <a:solidFill>
                  <a:srgbClr val="FFFFFF"/>
                </a:solidFill>
              </a:rPr>
              <a:t>CeNCOOS</a:t>
            </a:r>
            <a:r>
              <a:rPr lang="en-US" sz="1600" dirty="0" smtClean="0">
                <a:solidFill>
                  <a:srgbClr val="FFFFFF"/>
                </a:solidFill>
              </a:rPr>
              <a:t> = Central and Northern Californian Ocean Observing System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4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" y="142575"/>
            <a:ext cx="8228160" cy="1144920"/>
          </a:xfrm>
          <a:ln/>
        </p:spPr>
        <p:txBody>
          <a:bodyPr tIns="35203">
            <a:norm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 smtClean="0">
                <a:solidFill>
                  <a:srgbClr val="FFFFFF"/>
                </a:solidFill>
              </a:rPr>
              <a:t>MBARI </a:t>
            </a:r>
            <a:r>
              <a:rPr lang="en-US" dirty="0">
                <a:solidFill>
                  <a:srgbClr val="FFFFFF"/>
                </a:solidFill>
              </a:rPr>
              <a:t>time series (1989-present)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38" y="1265017"/>
            <a:ext cx="6884640" cy="5325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53880" y="3674533"/>
            <a:ext cx="1363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Messie</a:t>
            </a:r>
            <a:r>
              <a:rPr lang="en-US" dirty="0" smtClean="0">
                <a:solidFill>
                  <a:srgbClr val="FFFFFF"/>
                </a:solidFill>
              </a:rPr>
              <a:t> et al.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4876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 descr="Fig1_ns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63" y="228600"/>
            <a:ext cx="9202737" cy="634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24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Final_layout_6-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7451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TextBox 2"/>
          <p:cNvSpPr txBox="1">
            <a:spLocks noChangeArrowheads="1"/>
          </p:cNvSpPr>
          <p:nvPr/>
        </p:nvSpPr>
        <p:spPr bwMode="auto">
          <a:xfrm>
            <a:off x="3314700" y="3505200"/>
            <a:ext cx="2324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000000"/>
                </a:solidFill>
              </a:rPr>
              <a:t>Biological pump</a:t>
            </a:r>
          </a:p>
        </p:txBody>
      </p:sp>
      <p:cxnSp>
        <p:nvCxnSpPr>
          <p:cNvPr id="39939" name="Straight Connector 4"/>
          <p:cNvCxnSpPr>
            <a:cxnSpLocks noChangeShapeType="1"/>
          </p:cNvCxnSpPr>
          <p:nvPr/>
        </p:nvCxnSpPr>
        <p:spPr bwMode="auto">
          <a:xfrm flipV="1">
            <a:off x="1600200" y="4648200"/>
            <a:ext cx="5943600" cy="152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</p:cxnSp>
      <p:sp>
        <p:nvSpPr>
          <p:cNvPr id="39940" name="TextBox 5"/>
          <p:cNvSpPr txBox="1">
            <a:spLocks noChangeArrowheads="1"/>
          </p:cNvSpPr>
          <p:nvPr/>
        </p:nvSpPr>
        <p:spPr bwMode="auto">
          <a:xfrm>
            <a:off x="3722688" y="5130800"/>
            <a:ext cx="1303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00000"/>
                </a:solidFill>
              </a:rPr>
              <a:t>Dark,</a:t>
            </a:r>
          </a:p>
          <a:p>
            <a:r>
              <a:rPr lang="en-US" sz="1400">
                <a:solidFill>
                  <a:srgbClr val="000000"/>
                </a:solidFill>
              </a:rPr>
              <a:t>High nutrients</a:t>
            </a:r>
          </a:p>
        </p:txBody>
      </p:sp>
      <p:sp>
        <p:nvSpPr>
          <p:cNvPr id="39941" name="TextBox 6"/>
          <p:cNvSpPr txBox="1">
            <a:spLocks noChangeArrowheads="1"/>
          </p:cNvSpPr>
          <p:nvPr/>
        </p:nvSpPr>
        <p:spPr bwMode="auto">
          <a:xfrm>
            <a:off x="3429000" y="4200525"/>
            <a:ext cx="1262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00000"/>
                </a:solidFill>
              </a:rPr>
              <a:t>Light,</a:t>
            </a:r>
          </a:p>
          <a:p>
            <a:r>
              <a:rPr lang="en-US" sz="1400">
                <a:solidFill>
                  <a:srgbClr val="000000"/>
                </a:solidFill>
              </a:rPr>
              <a:t>Low nutrients</a:t>
            </a:r>
          </a:p>
        </p:txBody>
      </p:sp>
      <p:cxnSp>
        <p:nvCxnSpPr>
          <p:cNvPr id="39942" name="Straight Arrow Connector 10"/>
          <p:cNvCxnSpPr>
            <a:cxnSpLocks noChangeShapeType="1"/>
          </p:cNvCxnSpPr>
          <p:nvPr/>
        </p:nvCxnSpPr>
        <p:spPr bwMode="auto">
          <a:xfrm>
            <a:off x="609600" y="4419600"/>
            <a:ext cx="1066800" cy="3048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</p:spPr>
      </p:cxnSp>
      <p:sp>
        <p:nvSpPr>
          <p:cNvPr id="39943" name="TextBox 11"/>
          <p:cNvSpPr txBox="1">
            <a:spLocks noChangeArrowheads="1"/>
          </p:cNvSpPr>
          <p:nvPr/>
        </p:nvSpPr>
        <p:spPr bwMode="auto">
          <a:xfrm>
            <a:off x="-76200" y="4140200"/>
            <a:ext cx="1295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00"/>
                </a:solidFill>
              </a:rPr>
              <a:t>Thermocline</a:t>
            </a:r>
          </a:p>
          <a:p>
            <a:r>
              <a:rPr lang="en-US">
                <a:solidFill>
                  <a:srgbClr val="000000"/>
                </a:solidFill>
              </a:rPr>
              <a:t>Nutricline</a:t>
            </a:r>
          </a:p>
        </p:txBody>
      </p:sp>
    </p:spTree>
    <p:extLst>
      <p:ext uri="{BB962C8B-B14F-4D97-AF65-F5344CB8AC3E}">
        <p14:creationId xmlns:p14="http://schemas.microsoft.com/office/powerpoint/2010/main" val="201429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0678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" y="273629"/>
            <a:ext cx="8686800" cy="1144921"/>
          </a:xfrm>
          <a:ln/>
        </p:spPr>
        <p:txBody>
          <a:bodyPr tIns="35203">
            <a:no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sz="3600" dirty="0" err="1"/>
              <a:t>Midwater</a:t>
            </a:r>
            <a:r>
              <a:rPr lang="en-US" sz="3600" dirty="0"/>
              <a:t> communities &amp; </a:t>
            </a:r>
            <a:r>
              <a:rPr lang="en-US" sz="3600" dirty="0" smtClean="0"/>
              <a:t>environment</a:t>
            </a:r>
            <a:endParaRPr lang="en-US" sz="3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4080" y="1686417"/>
            <a:ext cx="6793920" cy="49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608" t="3096" r="8894" b="1043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83520" y="2374810"/>
            <a:ext cx="2157120" cy="2769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5221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r>
              <a:rPr lang="en-US" i="1" dirty="0">
                <a:solidFill>
                  <a:schemeClr val="tx1"/>
                </a:solidFill>
              </a:rPr>
              <a:t>ROV transects every 3 weeks</a:t>
            </a:r>
            <a:r>
              <a:rPr lang="en-US" dirty="0">
                <a:solidFill>
                  <a:schemeClr val="tx1"/>
                </a:solidFill>
              </a:rPr>
              <a:t>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(CTD data,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10 min video transects every 100m down to 1000m, identification &amp; counts of species)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3692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 descr="E_DNA_MBARI_technology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5257799" y="1371601"/>
            <a:ext cx="3609625" cy="138499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/>
            <a:r>
              <a:rPr lang="en-US" sz="2800" dirty="0"/>
              <a:t>From </a:t>
            </a:r>
            <a:r>
              <a:rPr lang="en-US" sz="2800" dirty="0" smtClean="0"/>
              <a:t>Observations To Remote Sensing and Models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879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Box 21"/>
          <p:cNvSpPr txBox="1">
            <a:spLocks noChangeArrowheads="1"/>
          </p:cNvSpPr>
          <p:nvPr/>
        </p:nvSpPr>
        <p:spPr bwMode="auto">
          <a:xfrm>
            <a:off x="742122" y="228600"/>
            <a:ext cx="7521575" cy="13843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latin typeface="Arial" charset="0"/>
              </a:rPr>
              <a:t>The models can now simulate zooplankton that are important food for salmon and other commercially important species</a:t>
            </a:r>
          </a:p>
        </p:txBody>
      </p:sp>
      <p:pic>
        <p:nvPicPr>
          <p:cNvPr id="3277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6"/>
          <a:stretch>
            <a:fillRect/>
          </a:stretch>
        </p:blipFill>
        <p:spPr bwMode="auto">
          <a:xfrm>
            <a:off x="762000" y="1830388"/>
            <a:ext cx="3810000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" t="3836"/>
          <a:stretch>
            <a:fillRect/>
          </a:stretch>
        </p:blipFill>
        <p:spPr bwMode="auto">
          <a:xfrm>
            <a:off x="4630738" y="1819275"/>
            <a:ext cx="3648075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14"/>
          <p:cNvSpPr txBox="1">
            <a:spLocks noChangeArrowheads="1"/>
          </p:cNvSpPr>
          <p:nvPr/>
        </p:nvSpPr>
        <p:spPr bwMode="auto">
          <a:xfrm>
            <a:off x="5807075" y="1954213"/>
            <a:ext cx="2054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rgbClr val="000000"/>
                </a:solidFill>
                <a:latin typeface="Arial" charset="0"/>
              </a:rPr>
              <a:t>Modeled zooplankton</a:t>
            </a:r>
          </a:p>
        </p:txBody>
      </p:sp>
      <p:sp>
        <p:nvSpPr>
          <p:cNvPr id="32773" name="TextBox 18"/>
          <p:cNvSpPr txBox="1">
            <a:spLocks noChangeArrowheads="1"/>
          </p:cNvSpPr>
          <p:nvPr/>
        </p:nvSpPr>
        <p:spPr bwMode="auto">
          <a:xfrm>
            <a:off x="1955800" y="1979613"/>
            <a:ext cx="153193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rgbClr val="000000"/>
                </a:solidFill>
                <a:latin typeface="Arial" charset="0"/>
              </a:rPr>
              <a:t>Observed krill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rcRect r="37745"/>
          <a:stretch>
            <a:fillRect/>
          </a:stretch>
        </p:blipFill>
        <p:spPr>
          <a:xfrm>
            <a:off x="2706688" y="2489200"/>
            <a:ext cx="1879600" cy="1397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635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775" name="pacific_ncep_shade.mpg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588" y="2438400"/>
            <a:ext cx="1935162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TextBox 3"/>
          <p:cNvSpPr txBox="1">
            <a:spLocks noChangeArrowheads="1"/>
          </p:cNvSpPr>
          <p:nvPr/>
        </p:nvSpPr>
        <p:spPr bwMode="auto">
          <a:xfrm>
            <a:off x="1828800" y="2209800"/>
            <a:ext cx="1762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00000"/>
                </a:solidFill>
              </a:rPr>
              <a:t>From NOAA surveys</a:t>
            </a:r>
          </a:p>
        </p:txBody>
      </p:sp>
    </p:spTree>
    <p:extLst>
      <p:ext uri="{BB962C8B-B14F-4D97-AF65-F5344CB8AC3E}">
        <p14:creationId xmlns:p14="http://schemas.microsoft.com/office/powerpoint/2010/main" val="427182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0678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14400" y="1524000"/>
            <a:ext cx="7677681" cy="4876801"/>
            <a:chOff x="997689" y="1828800"/>
            <a:chExt cx="7677681" cy="4876801"/>
          </a:xfrm>
        </p:grpSpPr>
        <p:pic>
          <p:nvPicPr>
            <p:cNvPr id="17410" name="Picture 2" descr="http://www.mbari.org/mars/images/esp-tank-divers3.jp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1828800"/>
              <a:ext cx="2960370" cy="365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2" name="Picture 4" descr="http://www.mbari.org/ESP/Images/esp_2G_dwg_sm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689" y="1828800"/>
              <a:ext cx="2126511" cy="365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4" name="Picture 6" descr="http://www.mbari.org/ESP/Images/2G_lab_sm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1828800"/>
              <a:ext cx="2126511" cy="365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6" name="Picture 8" descr="ESP Log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5562600"/>
              <a:ext cx="5715000" cy="1143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In situ: Testing of </a:t>
            </a:r>
            <a:r>
              <a:rPr lang="en-US" dirty="0" err="1" smtClean="0"/>
              <a:t>eDNA</a:t>
            </a:r>
            <a:r>
              <a:rPr lang="en-US" dirty="0" smtClean="0"/>
              <a:t> technology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43200" y="6412468"/>
            <a:ext cx="3398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(Environmental Sample Processor)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93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tools - Genomics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Pioneered by microbial scientists</a:t>
            </a:r>
          </a:p>
          <a:p>
            <a:r>
              <a:rPr lang="en-US" dirty="0" smtClean="0"/>
              <a:t>Well integrated microbial approaches across the three MBON projects</a:t>
            </a:r>
          </a:p>
          <a:p>
            <a:r>
              <a:rPr lang="en-US" dirty="0" smtClean="0"/>
              <a:t>Sanctuary MBON leading the development of genomics from plankton to whales</a:t>
            </a:r>
          </a:p>
          <a:p>
            <a:r>
              <a:rPr lang="en-US" dirty="0" smtClean="0"/>
              <a:t>Present focus on establishing solid and standard methods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08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E_DNA_MBARI_technology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5" y="-4800600"/>
            <a:ext cx="9305925" cy="12407900"/>
          </a:xfrm>
          <a:prstGeom prst="rect">
            <a:avLst/>
          </a:prstGeom>
        </p:spPr>
      </p:pic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56227" y="1956656"/>
            <a:ext cx="8659173" cy="3834544"/>
            <a:chOff x="-77228" y="2209800"/>
            <a:chExt cx="7785115" cy="34474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228" y="2209800"/>
              <a:ext cx="7785115" cy="3447485"/>
            </a:xfrm>
            <a:prstGeom prst="rect">
              <a:avLst/>
            </a:prstGeom>
            <a:ln w="127000" cap="rnd">
              <a:noFill/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8" name="TextBox 7"/>
            <p:cNvSpPr txBox="1"/>
            <p:nvPr/>
          </p:nvSpPr>
          <p:spPr>
            <a:xfrm>
              <a:off x="5745983" y="4680934"/>
              <a:ext cx="1317022" cy="3597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</a:rPr>
                <a:t>Florida Keys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145452" y="3807559"/>
              <a:ext cx="1511238" cy="3597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</a:rPr>
                <a:t>Monterey Bay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350977" y="4269937"/>
              <a:ext cx="1663428" cy="3597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</a:rPr>
                <a:t>Channel Islands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09982" y="2563684"/>
              <a:ext cx="1311027" cy="3597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</a:rPr>
                <a:t>Chukchi Sea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47142" y="228600"/>
            <a:ext cx="8844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IOOS MBON Demonstration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39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Methods – can a single procedure be used from bacteria to whales?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Identify primers for microbes, plankton (</a:t>
            </a:r>
            <a:r>
              <a:rPr lang="en-US" dirty="0" err="1" smtClean="0"/>
              <a:t>phyto</a:t>
            </a:r>
            <a:r>
              <a:rPr lang="en-US" dirty="0" smtClean="0"/>
              <a:t> and zoo) and vertebrates</a:t>
            </a:r>
          </a:p>
          <a:p>
            <a:r>
              <a:rPr lang="en-US" dirty="0" smtClean="0"/>
              <a:t>Test filters  </a:t>
            </a:r>
          </a:p>
          <a:p>
            <a:r>
              <a:rPr lang="en-US" dirty="0" smtClean="0"/>
              <a:t>Test nucleic acid extractions</a:t>
            </a:r>
          </a:p>
          <a:p>
            <a:r>
              <a:rPr lang="en-US" dirty="0" smtClean="0"/>
              <a:t>Test for microbes, plankton (</a:t>
            </a:r>
            <a:r>
              <a:rPr lang="en-US" dirty="0" err="1" smtClean="0"/>
              <a:t>phyto</a:t>
            </a:r>
            <a:r>
              <a:rPr lang="en-US" dirty="0" smtClean="0"/>
              <a:t> and zoo) and vertebrates using next generation sequencing</a:t>
            </a:r>
          </a:p>
          <a:p>
            <a:r>
              <a:rPr lang="en-US" dirty="0" smtClean="0"/>
              <a:t>Test across kelp beds to coral reefs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26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Microbes – USF</a:t>
            </a:r>
          </a:p>
          <a:p>
            <a:r>
              <a:rPr lang="en-US" dirty="0" smtClean="0"/>
              <a:t>Plankton – MBARI</a:t>
            </a:r>
          </a:p>
          <a:p>
            <a:r>
              <a:rPr lang="en-US" dirty="0" smtClean="0"/>
              <a:t>Vertebrates – Stanford/Center for Ocean Solutions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98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192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789044" y="2895600"/>
            <a:ext cx="3276600" cy="457200"/>
          </a:xfrm>
          <a:prstGeom prst="ellipse">
            <a:avLst/>
          </a:prstGeom>
          <a:solidFill>
            <a:srgbClr val="C0504D">
              <a:alpha val="0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43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plot_multipanel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9" t="74473" r="7598" b="5245"/>
          <a:stretch/>
        </p:blipFill>
        <p:spPr>
          <a:xfrm>
            <a:off x="601122" y="2167462"/>
            <a:ext cx="8170352" cy="2946279"/>
          </a:xfrm>
          <a:prstGeom prst="rect">
            <a:avLst/>
          </a:prstGeom>
        </p:spPr>
      </p:pic>
      <p:sp>
        <p:nvSpPr>
          <p:cNvPr id="4" name="Title 5"/>
          <p:cNvSpPr txBox="1">
            <a:spLocks/>
          </p:cNvSpPr>
          <p:nvPr/>
        </p:nvSpPr>
        <p:spPr>
          <a:xfrm>
            <a:off x="457200" y="812835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 smtClean="0">
                <a:latin typeface="Helvetica"/>
                <a:cs typeface="Helvetica"/>
              </a:rPr>
              <a:t>Spatial trends in </a:t>
            </a:r>
            <a:r>
              <a:rPr lang="en-US" sz="3300" dirty="0" err="1" smtClean="0">
                <a:latin typeface="Helvetica"/>
                <a:cs typeface="Helvetica"/>
              </a:rPr>
              <a:t>eDNA</a:t>
            </a:r>
            <a:r>
              <a:rPr lang="en-US" sz="3300" dirty="0" smtClean="0">
                <a:latin typeface="Helvetica"/>
                <a:cs typeface="Helvetica"/>
              </a:rPr>
              <a:t> and diver visual counts data across habitats</a:t>
            </a:r>
            <a:endParaRPr lang="en-US" sz="3300" dirty="0"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23086" y="5139257"/>
            <a:ext cx="3853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Distance from shore (meters)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 rot="5400000">
            <a:off x="8096329" y="3293533"/>
            <a:ext cx="1563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6"/>
                </a:solidFill>
              </a:rPr>
              <a:t>Visual counts</a:t>
            </a:r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-603324" y="3259667"/>
            <a:ext cx="2044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Normalized </a:t>
            </a:r>
            <a:r>
              <a:rPr lang="en-US" sz="2000" dirty="0" err="1" smtClean="0">
                <a:solidFill>
                  <a:srgbClr val="0000FF"/>
                </a:solidFill>
              </a:rPr>
              <a:t>eDNA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3453" y="5765784"/>
            <a:ext cx="8687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Potential for </a:t>
            </a:r>
            <a:r>
              <a:rPr lang="en-US" sz="2800" dirty="0"/>
              <a:t>p</a:t>
            </a:r>
            <a:r>
              <a:rPr lang="en-US" sz="2800" dirty="0" smtClean="0"/>
              <a:t>owerful combination of video and genomics</a:t>
            </a:r>
            <a:endParaRPr lang="en-US" sz="2800" dirty="0"/>
          </a:p>
        </p:txBody>
      </p:sp>
      <p:pic>
        <p:nvPicPr>
          <p:cNvPr id="2" name="Picture 1" descr="Thalassoma_lunare_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213" y="2794000"/>
            <a:ext cx="1071989" cy="603842"/>
          </a:xfrm>
          <a:prstGeom prst="rect">
            <a:avLst/>
          </a:prstGeom>
        </p:spPr>
      </p:pic>
      <p:pic>
        <p:nvPicPr>
          <p:cNvPr id="9" name="Picture 8" descr="Embiotoca_lateralis_(juvenile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699" y="2794000"/>
            <a:ext cx="11049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18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plot_multipanel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5" t="81" r="2535" b="80118"/>
          <a:stretch/>
        </p:blipFill>
        <p:spPr>
          <a:xfrm>
            <a:off x="-1197365" y="2752165"/>
            <a:ext cx="11159906" cy="22098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37882" y="1008530"/>
            <a:ext cx="8229600" cy="1143000"/>
          </a:xfrm>
        </p:spPr>
        <p:txBody>
          <a:bodyPr>
            <a:normAutofit/>
          </a:bodyPr>
          <a:lstStyle/>
          <a:p>
            <a:r>
              <a:rPr lang="en-US" sz="3300" dirty="0" err="1" smtClean="0">
                <a:latin typeface="Helvetica"/>
                <a:cs typeface="Helvetica"/>
              </a:rPr>
              <a:t>eDNA</a:t>
            </a:r>
            <a:r>
              <a:rPr lang="en-US" sz="3300" dirty="0" smtClean="0">
                <a:latin typeface="Helvetica"/>
                <a:cs typeface="Helvetica"/>
              </a:rPr>
              <a:t> can also detect organisms that divers </a:t>
            </a:r>
            <a:r>
              <a:rPr lang="en-US" sz="3300" dirty="0" smtClean="0">
                <a:latin typeface="Helvetica"/>
                <a:cs typeface="Helvetica"/>
              </a:rPr>
              <a:t>don’t</a:t>
            </a:r>
            <a:endParaRPr lang="en-US" sz="3300" dirty="0">
              <a:latin typeface="Helvetica"/>
              <a:cs typeface="Helvetica"/>
            </a:endParaRPr>
          </a:p>
        </p:txBody>
      </p:sp>
      <p:pic>
        <p:nvPicPr>
          <p:cNvPr id="2" name="Picture 1" descr="lg-product-anchovy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3145751"/>
            <a:ext cx="965200" cy="511849"/>
          </a:xfrm>
          <a:prstGeom prst="rect">
            <a:avLst/>
          </a:prstGeom>
        </p:spPr>
      </p:pic>
      <p:pic>
        <p:nvPicPr>
          <p:cNvPr id="3" name="Picture 2" descr="pelagic-cormorant-juv-4a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2" t="10909" r="17152"/>
          <a:stretch/>
        </p:blipFill>
        <p:spPr>
          <a:xfrm>
            <a:off x="4953000" y="3505200"/>
            <a:ext cx="760271" cy="1117599"/>
          </a:xfrm>
          <a:prstGeom prst="rect">
            <a:avLst/>
          </a:prstGeom>
        </p:spPr>
      </p:pic>
      <p:pic>
        <p:nvPicPr>
          <p:cNvPr id="7" name="Picture 6" descr="commondolphin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2" r="12374" b="16276"/>
          <a:stretch/>
        </p:blipFill>
        <p:spPr>
          <a:xfrm>
            <a:off x="6705600" y="3107291"/>
            <a:ext cx="1086993" cy="626509"/>
          </a:xfrm>
          <a:prstGeom prst="rect">
            <a:avLst/>
          </a:prstGeom>
        </p:spPr>
      </p:pic>
      <p:pic>
        <p:nvPicPr>
          <p:cNvPr id="8" name="Picture 7" descr="Rplot_multipanel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" t="91571" r="-839" b="4975"/>
          <a:stretch/>
        </p:blipFill>
        <p:spPr>
          <a:xfrm>
            <a:off x="-820848" y="4872315"/>
            <a:ext cx="11159906" cy="3854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18305" y="5450541"/>
            <a:ext cx="3116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Distance from shore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8411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739" y="381000"/>
            <a:ext cx="7772400" cy="136207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Remote Sensing of Seascapes: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Maria </a:t>
            </a:r>
            <a:r>
              <a:rPr lang="en-US" dirty="0" err="1" smtClean="0">
                <a:solidFill>
                  <a:schemeClr val="bg1"/>
                </a:solidFill>
              </a:rPr>
              <a:t>Kavanaugh</a:t>
            </a:r>
            <a:r>
              <a:rPr lang="en-US" dirty="0" smtClean="0">
                <a:solidFill>
                  <a:schemeClr val="bg1"/>
                </a:solidFill>
              </a:rPr>
              <a:t> / WHOI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05000"/>
            <a:ext cx="8382000" cy="4648200"/>
          </a:xfr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Classification of </a:t>
            </a:r>
            <a:r>
              <a:rPr lang="en-US" sz="2400" dirty="0">
                <a:solidFill>
                  <a:schemeClr val="tx1"/>
                </a:solidFill>
              </a:rPr>
              <a:t>dynamic </a:t>
            </a:r>
            <a:r>
              <a:rPr lang="en-US" sz="2400" dirty="0" smtClean="0">
                <a:solidFill>
                  <a:schemeClr val="tx1"/>
                </a:solidFill>
              </a:rPr>
              <a:t>biological/physical </a:t>
            </a:r>
            <a:r>
              <a:rPr lang="en-US" sz="2400" dirty="0" smtClean="0">
                <a:solidFill>
                  <a:schemeClr val="tx1"/>
                </a:solidFill>
              </a:rPr>
              <a:t>regions: ‘seascapes’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Uses </a:t>
            </a:r>
            <a:r>
              <a:rPr lang="en-US" sz="2400" dirty="0">
                <a:solidFill>
                  <a:schemeClr val="tx1"/>
                </a:solidFill>
              </a:rPr>
              <a:t>multivariate satellite </a:t>
            </a:r>
            <a:r>
              <a:rPr lang="en-US" sz="2400" dirty="0" smtClean="0">
                <a:solidFill>
                  <a:schemeClr val="tx1"/>
                </a:solidFill>
              </a:rPr>
              <a:t>data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Seascapes </a:t>
            </a:r>
            <a:r>
              <a:rPr lang="en-US" sz="2400" dirty="0">
                <a:solidFill>
                  <a:schemeClr val="tx1"/>
                </a:solidFill>
              </a:rPr>
              <a:t>characterize the spatial footprint of physical, chemical and biological dynamics that influence individual organisms, populations and biological </a:t>
            </a:r>
            <a:r>
              <a:rPr lang="en-US" sz="2400" dirty="0" smtClean="0">
                <a:solidFill>
                  <a:schemeClr val="tx1"/>
                </a:solidFill>
              </a:rPr>
              <a:t>communities.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Now incorporating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less traditional products </a:t>
            </a:r>
            <a:r>
              <a:rPr lang="en-US" sz="2400" dirty="0" smtClean="0">
                <a:solidFill>
                  <a:schemeClr val="tx1"/>
                </a:solidFill>
              </a:rPr>
              <a:t>(</a:t>
            </a:r>
            <a:r>
              <a:rPr lang="en-US" sz="2400" dirty="0" err="1" smtClean="0">
                <a:solidFill>
                  <a:schemeClr val="tx1"/>
                </a:solidFill>
              </a:rPr>
              <a:t>nFLH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and </a:t>
            </a:r>
            <a:r>
              <a:rPr lang="en-US" sz="2400" dirty="0" err="1">
                <a:solidFill>
                  <a:schemeClr val="tx1"/>
                </a:solidFill>
              </a:rPr>
              <a:t>Rrs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645, altimetry, winds, salinity, and other model </a:t>
            </a:r>
            <a:r>
              <a:rPr lang="en-US" sz="2400" dirty="0" smtClean="0">
                <a:solidFill>
                  <a:schemeClr val="tx1"/>
                </a:solidFill>
              </a:rPr>
              <a:t>output) to </a:t>
            </a:r>
            <a:r>
              <a:rPr lang="en-US" sz="2400" dirty="0">
                <a:solidFill>
                  <a:schemeClr val="tx1"/>
                </a:solidFill>
              </a:rPr>
              <a:t>better characterize the </a:t>
            </a:r>
            <a:r>
              <a:rPr lang="en-US" sz="2400" dirty="0" smtClean="0">
                <a:solidFill>
                  <a:schemeClr val="tx1"/>
                </a:solidFill>
              </a:rPr>
              <a:t>biological-physical dynamics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85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52400" y="3657600"/>
            <a:ext cx="8991600" cy="320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52400" y="373380"/>
            <a:ext cx="8991600" cy="3520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8" t="28942" r="62654" b="55094"/>
          <a:stretch/>
        </p:blipFill>
        <p:spPr>
          <a:xfrm>
            <a:off x="484695" y="2590800"/>
            <a:ext cx="2743200" cy="965715"/>
          </a:xfr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8" t="75362" r="61147" b="7920"/>
          <a:stretch/>
        </p:blipFill>
        <p:spPr>
          <a:xfrm>
            <a:off x="304800" y="5334000"/>
            <a:ext cx="2871495" cy="10074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14324" y="685800"/>
            <a:ext cx="8515352" cy="4695825"/>
            <a:chOff x="314324" y="685800"/>
            <a:chExt cx="8515352" cy="4695825"/>
          </a:xfrm>
        </p:grpSpPr>
        <p:pic>
          <p:nvPicPr>
            <p:cNvPr id="9" name="Content Placeholder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1" t="4622" r="3155" b="56655"/>
            <a:stretch/>
          </p:blipFill>
          <p:spPr>
            <a:xfrm>
              <a:off x="381000" y="685800"/>
              <a:ext cx="8448676" cy="1971675"/>
            </a:xfrm>
            <a:prstGeom prst="rect">
              <a:avLst/>
            </a:prstGeom>
          </p:spPr>
        </p:pic>
        <p:pic>
          <p:nvPicPr>
            <p:cNvPr id="10" name="Content Placeholder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5" t="55244" r="5441" b="12490"/>
            <a:stretch/>
          </p:blipFill>
          <p:spPr>
            <a:xfrm>
              <a:off x="314324" y="3733800"/>
              <a:ext cx="8448676" cy="1647825"/>
            </a:xfrm>
            <a:prstGeom prst="rect">
              <a:avLst/>
            </a:prstGeom>
          </p:spPr>
        </p:pic>
      </p:grp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6" t="28942" r="34025" b="55094"/>
          <a:stretch/>
        </p:blipFill>
        <p:spPr>
          <a:xfrm>
            <a:off x="3227895" y="2594541"/>
            <a:ext cx="2639505" cy="961974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3" t="28942" r="5282" b="55094"/>
          <a:stretch/>
        </p:blipFill>
        <p:spPr>
          <a:xfrm>
            <a:off x="5957375" y="2594541"/>
            <a:ext cx="2729425" cy="961974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6" t="75362" r="33164" b="7920"/>
          <a:stretch/>
        </p:blipFill>
        <p:spPr>
          <a:xfrm>
            <a:off x="3276600" y="5334000"/>
            <a:ext cx="2679197" cy="1007400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30" t="75362" r="5282" b="7920"/>
          <a:stretch/>
        </p:blipFill>
        <p:spPr>
          <a:xfrm>
            <a:off x="5977222" y="5334000"/>
            <a:ext cx="2709578" cy="1007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20116" y="76200"/>
            <a:ext cx="59998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MBON </a:t>
            </a:r>
            <a:r>
              <a:rPr lang="en-US" sz="3600" dirty="0" smtClean="0"/>
              <a:t>Seascape Classifications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6580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FK seascape example based on</a:t>
            </a:r>
            <a:br>
              <a:rPr lang="en-US" sz="3200" dirty="0" smtClean="0">
                <a:solidFill>
                  <a:srgbClr val="FFFFFF"/>
                </a:solidFill>
              </a:rPr>
            </a:br>
            <a:r>
              <a:rPr lang="en-US" sz="3200" dirty="0" smtClean="0">
                <a:solidFill>
                  <a:srgbClr val="FFFFFF"/>
                </a:solidFill>
              </a:rPr>
              <a:t>seasonal mean fields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887" y="1143000"/>
            <a:ext cx="5689601" cy="4267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5225" y="2072859"/>
            <a:ext cx="161510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5 seascapes= ~ 84 % VAR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235225" y="5505271"/>
            <a:ext cx="8736496" cy="1200329"/>
          </a:xfrm>
          <a:prstGeom prst="rect">
            <a:avLst/>
          </a:prstGeom>
          <a:solidFill>
            <a:srgbClr val="4DCAD7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Sample </a:t>
            </a:r>
            <a:r>
              <a:rPr lang="en-US" dirty="0"/>
              <a:t>composite the Florida Keys </a:t>
            </a:r>
            <a:r>
              <a:rPr lang="en-US" dirty="0" smtClean="0"/>
              <a:t>region:</a:t>
            </a:r>
          </a:p>
          <a:p>
            <a:r>
              <a:rPr lang="en-US" dirty="0" smtClean="0"/>
              <a:t>- Five </a:t>
            </a:r>
            <a:r>
              <a:rPr lang="en-US" dirty="0"/>
              <a:t>seascapes characterized &gt; 80 percent of the variance of SST, PAR, </a:t>
            </a:r>
            <a:r>
              <a:rPr lang="en-US" dirty="0" err="1"/>
              <a:t>chl</a:t>
            </a:r>
            <a:r>
              <a:rPr lang="en-US" dirty="0"/>
              <a:t>-a  and </a:t>
            </a:r>
            <a:r>
              <a:rPr lang="en-US" dirty="0" err="1"/>
              <a:t>nFLH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- Boundaries </a:t>
            </a:r>
            <a:r>
              <a:rPr lang="en-US" dirty="0"/>
              <a:t>will </a:t>
            </a:r>
            <a:r>
              <a:rPr lang="en-US" dirty="0" smtClean="0"/>
              <a:t>vary with time.</a:t>
            </a:r>
          </a:p>
          <a:p>
            <a:r>
              <a:rPr lang="en-US" dirty="0" smtClean="0"/>
              <a:t>- Case </a:t>
            </a:r>
            <a:r>
              <a:rPr lang="en-US" dirty="0"/>
              <a:t>studies to validate these time evolving regions are underway. </a:t>
            </a:r>
          </a:p>
        </p:txBody>
      </p:sp>
    </p:spTree>
    <p:extLst>
      <p:ext uri="{BB962C8B-B14F-4D97-AF65-F5344CB8AC3E}">
        <p14:creationId xmlns:p14="http://schemas.microsoft.com/office/powerpoint/2010/main" val="31095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Outreach and Education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982212"/>
            <a:ext cx="8686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Focus on user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Co-design products and dissemination strategies with federal, state, local partners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Better link and integrate existing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78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82000" cy="1362075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Data Management And </a:t>
            </a:r>
            <a:r>
              <a:rPr lang="en-US" b="0" dirty="0" smtClean="0">
                <a:solidFill>
                  <a:schemeClr val="bg1"/>
                </a:solidFill>
              </a:rPr>
              <a:t>Communications (DMAC)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2096" y="1644670"/>
            <a:ext cx="8713304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Well integrated across MBON’s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Regular teleconference and emails: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among PIs and among DMAC </a:t>
            </a:r>
            <a:r>
              <a:rPr lang="en-US" sz="2800" dirty="0" smtClean="0">
                <a:solidFill>
                  <a:schemeClr val="bg1"/>
                </a:solidFill>
              </a:rPr>
              <a:t>leads</a:t>
            </a: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bg1"/>
                </a:solidFill>
              </a:rPr>
              <a:t>GoM</a:t>
            </a:r>
            <a:r>
              <a:rPr lang="en-US" sz="3200" dirty="0">
                <a:solidFill>
                  <a:schemeClr val="bg1"/>
                </a:solidFill>
              </a:rPr>
              <a:t>/MB/AK well integrated with IOOS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Developing strategy for partitioning effort among IOOS RA DMACs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Identifying key data sets for each region among partners: State agencies, NASA, NOAA, USGS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Developing means of dealing with </a:t>
            </a:r>
            <a:r>
              <a:rPr lang="en-US" sz="3200" dirty="0" smtClean="0">
                <a:solidFill>
                  <a:schemeClr val="bg1"/>
                </a:solidFill>
              </a:rPr>
              <a:t>genomics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Linkages: NOAA NODC, OBIS </a:t>
            </a:r>
            <a:r>
              <a:rPr lang="en-US" sz="3200" dirty="0">
                <a:solidFill>
                  <a:schemeClr val="bg1"/>
                </a:solidFill>
              </a:rPr>
              <a:t>and </a:t>
            </a:r>
            <a:r>
              <a:rPr lang="en-US" sz="3200" dirty="0" smtClean="0">
                <a:solidFill>
                  <a:schemeClr val="bg1"/>
                </a:solidFill>
              </a:rPr>
              <a:t>IOBIS, GEOBON</a:t>
            </a:r>
            <a:endParaRPr lang="en-US" sz="32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29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Primary goals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60437"/>
            <a:ext cx="8229600" cy="4525963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Implement a demonstration </a:t>
            </a:r>
            <a:r>
              <a:rPr lang="en-US" sz="2800" dirty="0" smtClean="0">
                <a:solidFill>
                  <a:schemeClr val="bg1"/>
                </a:solidFill>
              </a:rPr>
              <a:t>MBON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Integrate</a:t>
            </a:r>
            <a:r>
              <a:rPr lang="en-US" sz="2800" dirty="0">
                <a:solidFill>
                  <a:schemeClr val="bg1"/>
                </a:solidFill>
              </a:rPr>
              <a:t>, synthesize and augment information from ongoing </a:t>
            </a:r>
            <a:r>
              <a:rPr lang="en-US" sz="2800" dirty="0" smtClean="0">
                <a:solidFill>
                  <a:schemeClr val="bg1"/>
                </a:solidFill>
              </a:rPr>
              <a:t>programs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Develop environmental </a:t>
            </a:r>
            <a:r>
              <a:rPr lang="en-US" sz="2800" dirty="0">
                <a:solidFill>
                  <a:schemeClr val="bg1"/>
                </a:solidFill>
              </a:rPr>
              <a:t>DNA technology and autonomous sample collection methods for conducting biodiversity </a:t>
            </a:r>
            <a:r>
              <a:rPr lang="en-US" sz="2800" dirty="0" smtClean="0">
                <a:solidFill>
                  <a:schemeClr val="bg1"/>
                </a:solidFill>
              </a:rPr>
              <a:t>assessments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Bring </a:t>
            </a:r>
            <a:r>
              <a:rPr lang="en-US" sz="2800" dirty="0">
                <a:solidFill>
                  <a:schemeClr val="bg1"/>
                </a:solidFill>
              </a:rPr>
              <a:t>biodiversity measurements together in a relational database with links to national and international </a:t>
            </a:r>
            <a:r>
              <a:rPr lang="en-US" sz="2800" dirty="0" smtClean="0">
                <a:solidFill>
                  <a:schemeClr val="bg1"/>
                </a:solidFill>
              </a:rPr>
              <a:t>databases</a:t>
            </a:r>
          </a:p>
          <a:p>
            <a:r>
              <a:rPr lang="en-US" sz="2800" dirty="0">
                <a:solidFill>
                  <a:schemeClr val="bg1"/>
                </a:solidFill>
              </a:rPr>
              <a:t>Develop a plan to transition the demonstration MBON into an operational </a:t>
            </a:r>
            <a:r>
              <a:rPr lang="en-US" sz="2800" dirty="0" smtClean="0">
                <a:solidFill>
                  <a:schemeClr val="bg1"/>
                </a:solidFill>
              </a:rPr>
              <a:t>system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Link with international programs (GEO BON</a:t>
            </a:r>
            <a:r>
              <a:rPr lang="en-US" sz="2800" dirty="0">
                <a:solidFill>
                  <a:schemeClr val="bg1"/>
                </a:solidFill>
              </a:rPr>
              <a:t>)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07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0678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 descr="Screen Shot 2015-04-15 at 4.16.41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19200"/>
            <a:ext cx="6311411" cy="2927551"/>
          </a:xfrm>
          <a:prstGeom prst="rect">
            <a:avLst/>
          </a:prstGeom>
        </p:spPr>
      </p:pic>
      <p:pic>
        <p:nvPicPr>
          <p:cNvPr id="2" name="Picture 1" descr="Screen Shot 2015-04-15 at 4.17.03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733800"/>
            <a:ext cx="6629400" cy="306995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MBON DMAC Portal</a:t>
            </a:r>
            <a:br>
              <a:rPr lang="en-US" sz="3200" dirty="0" smtClean="0"/>
            </a:br>
            <a:r>
              <a:rPr lang="en-US" sz="3200" dirty="0" smtClean="0"/>
              <a:t>Development by Axiom Data Science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629400" y="1600200"/>
            <a:ext cx="2514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IOOS has committed additional funding to support the development of the MBON data portal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2375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Regular Communications</a:t>
            </a:r>
            <a:r>
              <a:rPr lang="en-US" dirty="0" smtClean="0">
                <a:solidFill>
                  <a:srgbClr val="FFFFFF"/>
                </a:solidFill>
              </a:rPr>
              <a:t>: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25562"/>
            <a:ext cx="8915400" cy="4525963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Specialty Groups </a:t>
            </a:r>
            <a:r>
              <a:rPr lang="en-US" sz="3600" dirty="0" err="1">
                <a:solidFill>
                  <a:srgbClr val="FFFFFF"/>
                </a:solidFill>
              </a:rPr>
              <a:t>L</a:t>
            </a:r>
            <a:r>
              <a:rPr lang="en-US" sz="3600" dirty="0" err="1" smtClean="0">
                <a:solidFill>
                  <a:srgbClr val="FFFFFF"/>
                </a:solidFill>
              </a:rPr>
              <a:t>istservers</a:t>
            </a:r>
            <a:r>
              <a:rPr lang="en-US" sz="3600" dirty="0" smtClean="0">
                <a:solidFill>
                  <a:srgbClr val="FFFFFF"/>
                </a:solidFill>
              </a:rPr>
              <a:t>:</a:t>
            </a:r>
          </a:p>
          <a:p>
            <a:pPr lvl="1"/>
            <a:r>
              <a:rPr lang="en-US" sz="3200" dirty="0" smtClean="0">
                <a:solidFill>
                  <a:srgbClr val="FFFFFF"/>
                </a:solidFill>
              </a:rPr>
              <a:t>Remote Sensing, Genetics, DMAC, E&amp;O, Monterey Bay, Florida Keys</a:t>
            </a:r>
          </a:p>
          <a:p>
            <a:r>
              <a:rPr lang="en-US" sz="3600" dirty="0" smtClean="0">
                <a:solidFill>
                  <a:srgbClr val="FFFFFF"/>
                </a:solidFill>
              </a:rPr>
              <a:t>Bi-weekly and monthly </a:t>
            </a:r>
            <a:r>
              <a:rPr lang="en-US" sz="3600" dirty="0" err="1" smtClean="0">
                <a:solidFill>
                  <a:srgbClr val="FFFFFF"/>
                </a:solidFill>
              </a:rPr>
              <a:t>telecons</a:t>
            </a:r>
            <a:r>
              <a:rPr lang="en-US" sz="3600" dirty="0" smtClean="0">
                <a:solidFill>
                  <a:srgbClr val="FFFFFF"/>
                </a:solidFill>
              </a:rPr>
              <a:t> </a:t>
            </a:r>
          </a:p>
          <a:p>
            <a:pPr lvl="1"/>
            <a:r>
              <a:rPr lang="en-US" sz="3200" dirty="0" smtClean="0">
                <a:solidFill>
                  <a:srgbClr val="FFFFFF"/>
                </a:solidFill>
              </a:rPr>
              <a:t>Specialty Groups</a:t>
            </a:r>
          </a:p>
          <a:p>
            <a:pPr lvl="1"/>
            <a:r>
              <a:rPr lang="en-US" sz="3200" dirty="0" smtClean="0">
                <a:solidFill>
                  <a:srgbClr val="FFFFFF"/>
                </a:solidFill>
              </a:rPr>
              <a:t>Steering PI’s</a:t>
            </a:r>
          </a:p>
          <a:p>
            <a:r>
              <a:rPr lang="en-US" sz="3600" dirty="0">
                <a:solidFill>
                  <a:srgbClr val="FFFFFF"/>
                </a:solidFill>
              </a:rPr>
              <a:t>~</a:t>
            </a:r>
            <a:r>
              <a:rPr lang="en-US" sz="3600" dirty="0" smtClean="0">
                <a:solidFill>
                  <a:srgbClr val="FFFFFF"/>
                </a:solidFill>
              </a:rPr>
              <a:t>Monthly GEO BON teleconferences</a:t>
            </a:r>
          </a:p>
          <a:p>
            <a:pPr lvl="1"/>
            <a:r>
              <a:rPr lang="en-US" sz="3200" dirty="0" smtClean="0">
                <a:solidFill>
                  <a:srgbClr val="FFFFFF"/>
                </a:solidFill>
              </a:rPr>
              <a:t>includes Channel Island and AK MBON partners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05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Communications: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Team meetings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California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November 2014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April 2015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Florida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January 2015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March 2015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Maryland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College Park - April 2015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Silver Spring – May 2015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59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4437196"/>
              </p:ext>
            </p:extLst>
          </p:nvPr>
        </p:nvGraphicFramePr>
        <p:xfrm>
          <a:off x="76200" y="685797"/>
          <a:ext cx="8915399" cy="5694862"/>
        </p:xfrm>
        <a:graphic>
          <a:graphicData uri="http://schemas.openxmlformats.org/drawingml/2006/table">
            <a:tbl>
              <a:tblPr/>
              <a:tblGrid>
                <a:gridCol w="6027819"/>
                <a:gridCol w="144379"/>
                <a:gridCol w="144379"/>
                <a:gridCol w="144379"/>
                <a:gridCol w="144379"/>
                <a:gridCol w="144379"/>
                <a:gridCol w="144379"/>
                <a:gridCol w="144379"/>
                <a:gridCol w="144379"/>
                <a:gridCol w="144379"/>
                <a:gridCol w="144379"/>
                <a:gridCol w="144379"/>
                <a:gridCol w="144379"/>
                <a:gridCol w="144379"/>
                <a:gridCol w="144379"/>
                <a:gridCol w="144379"/>
                <a:gridCol w="144379"/>
                <a:gridCol w="144379"/>
                <a:gridCol w="144379"/>
                <a:gridCol w="144379"/>
                <a:gridCol w="144379"/>
              </a:tblGrid>
              <a:tr h="1436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Activity</a:t>
                      </a:r>
                    </a:p>
                  </a:txBody>
                  <a:tcPr marL="4760" marR="4760" marT="47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2015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2016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2017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2018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2019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36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W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S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Su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F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W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S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Su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F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W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S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Su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F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W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S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Su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F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W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S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Su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F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6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Research</a:t>
                      </a:r>
                    </a:p>
                  </a:txBody>
                  <a:tcPr marL="4760" marR="4760" marT="47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8154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Establish the framework for addressing Goals 1-6 and corresponding deliverables, defining and testing team communications and coordination strategies, purchasing equipment, and recruiting personnel and students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364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Draft a Data Sharing Plan, including QC, archiving, and distribution, and transition to operations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364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Define specific MBON products to address Sanctuary Condition Reports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364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Develop a framework for sample collection and processing and test it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364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Conduct trials of automated updates of the Sanctuary Condition Reports with synthetic biodiversity assessment products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364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Deploy genetic markers on autonomous, in situ monitoring devices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364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Calibrate eDNA observations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364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Initiate integration with NODC, OBIS, GBIF, and GEO BON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54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Analyze patterns in biodiversity, seascape, and environmental data, to detect specific events (coral and fish spawning, fish migrations), contrasting seasons (high, low tourist seasons), and large-scale drivers (ENSO, AMO, etc.)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14364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Test implementation of an operational MBON, including eDNA monitoring and seascape integration at the Sanctuary management level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8154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Examine results of these tests, iterate on aspects that need to be fixed. Further examine the possibility to deploy MBON elements at other Sanctuaries.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64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Fully test the implementation of an operational MBON through the IOOS RA’s and Sanctuaries programs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14364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Participation in scientific meetings (NASA Biodiversity/Ecological Forecasting Team, AGU, ASLO, OSM, international)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14364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Semi-annual Reporting to NOPP, NASA and NOAA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4364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Project Kick-off and mid-term planning meetings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364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FKNMS and MBNMS semi-annual meetings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64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Develop scientific and management publications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14364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Develop a set of specific metrics to help guide the program to success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64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E&amp;O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4364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Identify existing educational programs, assess content, audiences targeted and dissemination mechanisms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364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Determine the need for professional development among staff and docents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364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Assess citizen knowledge and attitudes about biodiversity to support the development of place-based messages and education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64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Conduct seminars and exhibits at recreational and commercial fishing clubs and association trade shows 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28154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Develop and implement of a program for middle schools, Sanctuary learning centers, and informal science education institutions lead by MBNMS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4364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Adapt and implement content of USF's Oceanography Camp for Girls (OCG), Girls Inc., and Girl Scouts programs to FKNMS and MBNMS 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54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Host workshops at MBNMS and FKNMS to engage the regional informal science education network and provide materials to support staff and docent training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28154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GCOOS will deploy its interactive conservation game “Are You an Eco Hero” to the FKNMS visitor centers, Florida state parks, and other informal education venues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14364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Conduct professional development sessions for ERMA stakeholders about MBON data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4364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Develop and implement a Story Map focused on marine biodiversity research using GIS tools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760" marR="4760" marT="476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054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ircular Arrow 15"/>
          <p:cNvSpPr/>
          <p:nvPr/>
        </p:nvSpPr>
        <p:spPr>
          <a:xfrm rot="15697119" flipV="1">
            <a:off x="4040887" y="1414326"/>
            <a:ext cx="5638800" cy="5181600"/>
          </a:xfrm>
          <a:prstGeom prst="circularArrow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36000"/>
                </a:schemeClr>
              </a:gs>
              <a:gs pos="80000">
                <a:schemeClr val="accent1">
                  <a:shade val="93000"/>
                  <a:satMod val="130000"/>
                  <a:alpha val="36000"/>
                </a:schemeClr>
              </a:gs>
              <a:gs pos="100000">
                <a:schemeClr val="accent1">
                  <a:shade val="94000"/>
                  <a:satMod val="135000"/>
                  <a:alpha val="36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410259" cy="65532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914400" y="-304800"/>
            <a:ext cx="42672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Integration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 rot="19342992">
            <a:off x="7235365" y="5634161"/>
            <a:ext cx="139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Feedback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60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Backup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28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058976" cy="67728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Biodiversity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IE" altLang="en-US" sz="1600" i="1" dirty="0" smtClean="0">
                <a:latin typeface="Verdana" pitchFamily="34" charset="0"/>
              </a:rPr>
              <a:t>"Biological diversity" means the variability among living organisms from all sources including, inter alia, terrestrial, marine and other aquatic ecosystems and the ecological complexes of which they are part; this includes diversity within species, between species and of ecosystems.”</a:t>
            </a:r>
          </a:p>
          <a:p>
            <a:pPr marL="0" indent="0" algn="r">
              <a:buNone/>
            </a:pPr>
            <a:r>
              <a:rPr lang="en-US" altLang="en-US" sz="1600" i="1" dirty="0" smtClean="0">
                <a:latin typeface="Verdana" pitchFamily="34" charset="0"/>
              </a:rPr>
              <a:t>- Convention on Biological Diversity</a:t>
            </a:r>
          </a:p>
          <a:p>
            <a:endParaRPr lang="en-US" sz="1200" dirty="0" smtClean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endParaRPr lang="en-US" sz="1200" dirty="0"/>
          </a:p>
        </p:txBody>
      </p:sp>
      <p:grpSp>
        <p:nvGrpSpPr>
          <p:cNvPr id="4" name="Group 12"/>
          <p:cNvGrpSpPr>
            <a:grpSpLocks noChangeAspect="1"/>
          </p:cNvGrpSpPr>
          <p:nvPr/>
        </p:nvGrpSpPr>
        <p:grpSpPr bwMode="auto">
          <a:xfrm>
            <a:off x="6126350" y="3223815"/>
            <a:ext cx="1764792" cy="1764792"/>
            <a:chOff x="158" y="2840"/>
            <a:chExt cx="1089" cy="1089"/>
          </a:xfrm>
        </p:grpSpPr>
        <p:sp>
          <p:nvSpPr>
            <p:cNvPr id="5" name="Rectangle 13"/>
            <p:cNvSpPr>
              <a:spLocks noChangeAspect="1" noChangeArrowheads="1"/>
            </p:cNvSpPr>
            <p:nvPr/>
          </p:nvSpPr>
          <p:spPr bwMode="auto">
            <a:xfrm>
              <a:off x="204" y="2886"/>
              <a:ext cx="1043" cy="1043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" name="Picture 14" descr="balti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2840"/>
              <a:ext cx="1027" cy="104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21"/>
          <p:cNvGrpSpPr>
            <a:grpSpLocks noChangeAspect="1"/>
          </p:cNvGrpSpPr>
          <p:nvPr/>
        </p:nvGrpSpPr>
        <p:grpSpPr bwMode="auto">
          <a:xfrm>
            <a:off x="1219200" y="3191404"/>
            <a:ext cx="1764792" cy="1764792"/>
            <a:chOff x="4558" y="2840"/>
            <a:chExt cx="1089" cy="1089"/>
          </a:xfrm>
        </p:grpSpPr>
        <p:sp>
          <p:nvSpPr>
            <p:cNvPr id="8" name="Rectangle 22"/>
            <p:cNvSpPr>
              <a:spLocks noChangeAspect="1" noChangeArrowheads="1"/>
            </p:cNvSpPr>
            <p:nvPr/>
          </p:nvSpPr>
          <p:spPr bwMode="auto">
            <a:xfrm>
              <a:off x="4604" y="2886"/>
              <a:ext cx="1043" cy="1043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9" name="Picture 23" descr="gene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8" y="2840"/>
              <a:ext cx="1026" cy="104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18"/>
          <p:cNvGrpSpPr>
            <a:grpSpLocks noChangeAspect="1"/>
          </p:cNvGrpSpPr>
          <p:nvPr/>
        </p:nvGrpSpPr>
        <p:grpSpPr bwMode="auto">
          <a:xfrm>
            <a:off x="3610435" y="3188192"/>
            <a:ext cx="1761626" cy="1761626"/>
            <a:chOff x="3243" y="2840"/>
            <a:chExt cx="1088" cy="1089"/>
          </a:xfrm>
        </p:grpSpPr>
        <p:sp>
          <p:nvSpPr>
            <p:cNvPr id="11" name="Rectangle 19"/>
            <p:cNvSpPr>
              <a:spLocks noChangeAspect="1" noChangeArrowheads="1"/>
            </p:cNvSpPr>
            <p:nvPr/>
          </p:nvSpPr>
          <p:spPr bwMode="auto">
            <a:xfrm>
              <a:off x="3288" y="2886"/>
              <a:ext cx="1043" cy="1043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2" name="Picture 20" descr="sperm_whale_J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3" y="2840"/>
              <a:ext cx="1026" cy="104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6017319" y="5254816"/>
            <a:ext cx="205739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IE" altLang="en-US" sz="1200" b="1" dirty="0" smtClean="0">
                <a:latin typeface="Verdana" pitchFamily="34" charset="0"/>
              </a:rPr>
              <a:t>Ecosystems Diversity</a:t>
            </a:r>
            <a:endParaRPr lang="en-IE" altLang="en-US" sz="1200" b="1" dirty="0">
              <a:latin typeface="Verdana" pitchFamily="34" charset="0"/>
            </a:endParaRPr>
          </a:p>
        </p:txBody>
      </p:sp>
      <p:sp>
        <p:nvSpPr>
          <p:cNvPr id="14" name="Text Box 26"/>
          <p:cNvSpPr txBox="1">
            <a:spLocks noChangeArrowheads="1"/>
          </p:cNvSpPr>
          <p:nvPr/>
        </p:nvSpPr>
        <p:spPr bwMode="auto">
          <a:xfrm>
            <a:off x="3610436" y="5232961"/>
            <a:ext cx="176162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IE" altLang="en-US" sz="1200" b="1" dirty="0" smtClean="0">
                <a:latin typeface="Verdana" pitchFamily="34" charset="0"/>
              </a:rPr>
              <a:t>Species Diversity</a:t>
            </a:r>
            <a:endParaRPr lang="en-IE" altLang="en-US" sz="1200" b="1" dirty="0">
              <a:latin typeface="Verdana" pitchFamily="34" charset="0"/>
            </a:endParaRPr>
          </a:p>
        </p:txBody>
      </p:sp>
      <p:sp>
        <p:nvSpPr>
          <p:cNvPr id="15" name="Text Box 27"/>
          <p:cNvSpPr txBox="1">
            <a:spLocks noChangeArrowheads="1"/>
          </p:cNvSpPr>
          <p:nvPr/>
        </p:nvSpPr>
        <p:spPr bwMode="auto">
          <a:xfrm>
            <a:off x="1182828" y="5232960"/>
            <a:ext cx="169024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IE" altLang="en-US" sz="1200" b="1" dirty="0" smtClean="0">
                <a:latin typeface="Verdana" pitchFamily="34" charset="0"/>
              </a:rPr>
              <a:t>Genetic Diversity</a:t>
            </a:r>
            <a:endParaRPr lang="en-IE" altLang="en-US" sz="1200" b="1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06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058976" cy="67728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Different Measures of Biodiversity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05790" y="999521"/>
            <a:ext cx="4572000" cy="58785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sz="1600" b="1" dirty="0" smtClean="0">
              <a:solidFill>
                <a:srgbClr val="0070C0"/>
              </a:solidFill>
            </a:endParaRPr>
          </a:p>
          <a:p>
            <a:pPr algn="ctr"/>
            <a:r>
              <a:rPr lang="en-US" sz="1500" b="1" dirty="0" smtClean="0">
                <a:solidFill>
                  <a:srgbClr val="0070C0"/>
                </a:solidFill>
              </a:rPr>
              <a:t>Ecosphere</a:t>
            </a:r>
          </a:p>
          <a:p>
            <a:pPr algn="ctr"/>
            <a:r>
              <a:rPr lang="en-US" sz="1500" b="1" dirty="0" smtClean="0">
                <a:solidFill>
                  <a:srgbClr val="0070C0"/>
                </a:solidFill>
              </a:rPr>
              <a:t>↑</a:t>
            </a:r>
          </a:p>
          <a:p>
            <a:pPr algn="ctr"/>
            <a:r>
              <a:rPr lang="en-US" sz="1500" b="1" dirty="0" smtClean="0">
                <a:solidFill>
                  <a:srgbClr val="0070C0"/>
                </a:solidFill>
              </a:rPr>
              <a:t>Biosphere</a:t>
            </a:r>
          </a:p>
          <a:p>
            <a:pPr algn="ctr"/>
            <a:r>
              <a:rPr lang="en-US" sz="1500" b="1" dirty="0" smtClean="0">
                <a:solidFill>
                  <a:srgbClr val="0070C0"/>
                </a:solidFill>
              </a:rPr>
              <a:t>↑</a:t>
            </a:r>
          </a:p>
          <a:p>
            <a:pPr algn="ctr"/>
            <a:r>
              <a:rPr lang="en-US" sz="1500" b="1" dirty="0" smtClean="0">
                <a:solidFill>
                  <a:srgbClr val="0070C0"/>
                </a:solidFill>
              </a:rPr>
              <a:t>Regions and biomes </a:t>
            </a:r>
          </a:p>
          <a:p>
            <a:pPr algn="ctr"/>
            <a:r>
              <a:rPr lang="en-US" sz="1500" b="1" dirty="0" smtClean="0">
                <a:solidFill>
                  <a:srgbClr val="0070C0"/>
                </a:solidFill>
              </a:rPr>
              <a:t>↑</a:t>
            </a:r>
          </a:p>
          <a:p>
            <a:pPr algn="ctr"/>
            <a:r>
              <a:rPr lang="en-US" sz="1500" b="1" dirty="0" smtClean="0">
                <a:solidFill>
                  <a:srgbClr val="0070C0"/>
                </a:solidFill>
              </a:rPr>
              <a:t>Landscapes </a:t>
            </a:r>
          </a:p>
          <a:p>
            <a:pPr algn="ctr"/>
            <a:r>
              <a:rPr lang="en-US" sz="1500" b="1" dirty="0" smtClean="0">
                <a:solidFill>
                  <a:srgbClr val="0070C0"/>
                </a:solidFill>
              </a:rPr>
              <a:t>↑</a:t>
            </a:r>
          </a:p>
          <a:p>
            <a:pPr algn="ctr"/>
            <a:r>
              <a:rPr lang="en-US" sz="1500" b="1" dirty="0" smtClean="0">
                <a:solidFill>
                  <a:srgbClr val="0070C0"/>
                </a:solidFill>
              </a:rPr>
              <a:t>Ecosystems </a:t>
            </a:r>
          </a:p>
          <a:p>
            <a:pPr algn="ctr"/>
            <a:r>
              <a:rPr lang="en-US" sz="1500" b="1" dirty="0" smtClean="0">
                <a:solidFill>
                  <a:srgbClr val="0070C0"/>
                </a:solidFill>
              </a:rPr>
              <a:t>↑</a:t>
            </a:r>
          </a:p>
          <a:p>
            <a:pPr algn="ctr"/>
            <a:r>
              <a:rPr lang="en-US" sz="1500" b="1" dirty="0" smtClean="0">
                <a:solidFill>
                  <a:srgbClr val="0070C0"/>
                </a:solidFill>
              </a:rPr>
              <a:t>Populations</a:t>
            </a:r>
          </a:p>
          <a:p>
            <a:pPr algn="ctr"/>
            <a:r>
              <a:rPr lang="en-US" sz="1500" b="1" dirty="0" smtClean="0">
                <a:solidFill>
                  <a:srgbClr val="0070C0"/>
                </a:solidFill>
              </a:rPr>
              <a:t>↑</a:t>
            </a:r>
          </a:p>
          <a:p>
            <a:pPr algn="ctr"/>
            <a:r>
              <a:rPr lang="en-US" sz="1500" b="1" dirty="0" smtClean="0">
                <a:solidFill>
                  <a:srgbClr val="0070C0"/>
                </a:solidFill>
              </a:rPr>
              <a:t>Organisms</a:t>
            </a:r>
          </a:p>
          <a:p>
            <a:pPr algn="ctr"/>
            <a:r>
              <a:rPr lang="en-US" sz="1500" b="1" dirty="0" smtClean="0">
                <a:solidFill>
                  <a:srgbClr val="0070C0"/>
                </a:solidFill>
              </a:rPr>
              <a:t>↑</a:t>
            </a:r>
          </a:p>
          <a:p>
            <a:pPr algn="ctr"/>
            <a:r>
              <a:rPr lang="en-US" sz="1500" b="1" dirty="0" smtClean="0">
                <a:solidFill>
                  <a:srgbClr val="0070C0"/>
                </a:solidFill>
              </a:rPr>
              <a:t>Organ systems </a:t>
            </a:r>
          </a:p>
          <a:p>
            <a:pPr algn="ctr"/>
            <a:r>
              <a:rPr lang="en-US" sz="1500" b="1" dirty="0" smtClean="0">
                <a:solidFill>
                  <a:srgbClr val="0070C0"/>
                </a:solidFill>
              </a:rPr>
              <a:t>↑</a:t>
            </a:r>
          </a:p>
          <a:p>
            <a:pPr algn="ctr"/>
            <a:r>
              <a:rPr lang="en-US" sz="1500" b="1" dirty="0" smtClean="0">
                <a:solidFill>
                  <a:srgbClr val="0070C0"/>
                </a:solidFill>
              </a:rPr>
              <a:t>Organs </a:t>
            </a:r>
          </a:p>
          <a:p>
            <a:pPr algn="ctr"/>
            <a:r>
              <a:rPr lang="en-US" sz="1500" b="1" dirty="0" smtClean="0">
                <a:solidFill>
                  <a:srgbClr val="0070C0"/>
                </a:solidFill>
              </a:rPr>
              <a:t>↑</a:t>
            </a:r>
          </a:p>
          <a:p>
            <a:pPr algn="ctr"/>
            <a:r>
              <a:rPr lang="en-US" sz="1500" b="1" dirty="0" smtClean="0">
                <a:solidFill>
                  <a:srgbClr val="0070C0"/>
                </a:solidFill>
              </a:rPr>
              <a:t>Tissues </a:t>
            </a:r>
          </a:p>
          <a:p>
            <a:pPr algn="ctr"/>
            <a:r>
              <a:rPr lang="en-US" sz="1500" b="1" dirty="0" smtClean="0">
                <a:solidFill>
                  <a:srgbClr val="0070C0"/>
                </a:solidFill>
              </a:rPr>
              <a:t>↑</a:t>
            </a:r>
          </a:p>
          <a:p>
            <a:pPr algn="ctr"/>
            <a:r>
              <a:rPr lang="en-US" sz="1500" b="1" dirty="0" smtClean="0">
                <a:solidFill>
                  <a:srgbClr val="0070C0"/>
                </a:solidFill>
              </a:rPr>
              <a:t>Cells </a:t>
            </a:r>
          </a:p>
          <a:p>
            <a:pPr algn="ctr"/>
            <a:r>
              <a:rPr lang="en-US" sz="1500" b="1" dirty="0" smtClean="0">
                <a:solidFill>
                  <a:srgbClr val="0070C0"/>
                </a:solidFill>
              </a:rPr>
              <a:t>↑</a:t>
            </a:r>
          </a:p>
          <a:p>
            <a:pPr algn="ctr"/>
            <a:r>
              <a:rPr lang="en-US" sz="1500" b="1" dirty="0" smtClean="0">
                <a:solidFill>
                  <a:srgbClr val="0070C0"/>
                </a:solidFill>
              </a:rPr>
              <a:t>Molecules </a:t>
            </a:r>
          </a:p>
          <a:p>
            <a:r>
              <a:rPr lang="en-US" sz="1500" b="1" dirty="0" smtClean="0"/>
              <a:t> </a:t>
            </a:r>
            <a:endParaRPr lang="en-US" sz="1500" b="1" dirty="0"/>
          </a:p>
        </p:txBody>
      </p:sp>
      <p:sp>
        <p:nvSpPr>
          <p:cNvPr id="26" name="Rectangle 25"/>
          <p:cNvSpPr/>
          <p:nvPr/>
        </p:nvSpPr>
        <p:spPr>
          <a:xfrm>
            <a:off x="5257800" y="1371600"/>
            <a:ext cx="38862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Feature</a:t>
            </a:r>
            <a:r>
              <a:rPr lang="en-US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Diversity</a:t>
            </a:r>
            <a:endParaRPr lang="en-US" sz="2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354053" y="2286000"/>
            <a:ext cx="38862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Community Diversity</a:t>
            </a:r>
            <a:endParaRPr lang="en-US" sz="2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-16844" y="3316771"/>
            <a:ext cx="38862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Species Diversity</a:t>
            </a:r>
            <a:endParaRPr lang="en-US" sz="2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259404" y="3316771"/>
            <a:ext cx="38862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Organismal</a:t>
            </a:r>
            <a:r>
              <a:rPr lang="en-US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Diversity</a:t>
            </a:r>
            <a:endParaRPr lang="en-US" sz="2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6200" y="5942624"/>
            <a:ext cx="38862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Genetic Diversity</a:t>
            </a:r>
            <a:endParaRPr lang="en-US" sz="2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105400" y="5945030"/>
            <a:ext cx="38862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Molecular Diversity</a:t>
            </a:r>
            <a:endParaRPr lang="en-US" sz="2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2362200"/>
            <a:ext cx="38862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Character Diversity</a:t>
            </a:r>
            <a:endParaRPr lang="en-US" sz="2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371600"/>
            <a:ext cx="38862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Ecosystem Diversity</a:t>
            </a:r>
            <a:endParaRPr lang="en-US" sz="2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1282" y="4191000"/>
            <a:ext cx="38862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Functional Diversity</a:t>
            </a:r>
            <a:endParaRPr lang="en-US" sz="2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248976" y="4191000"/>
            <a:ext cx="38862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Trait Diversity</a:t>
            </a:r>
            <a:endParaRPr lang="en-US" sz="2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105400" y="5031779"/>
            <a:ext cx="38862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Taxonomic</a:t>
            </a:r>
            <a:r>
              <a:rPr lang="en-US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Diversity</a:t>
            </a:r>
            <a:endParaRPr lang="en-US" sz="2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5031780"/>
            <a:ext cx="38862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Phenological</a:t>
            </a:r>
            <a:r>
              <a:rPr lang="en-US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Diversity</a:t>
            </a:r>
            <a:endParaRPr lang="en-US" sz="2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393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058976" cy="67728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1BD597"/>
                </a:solidFill>
              </a:rPr>
              <a:t>Ecosystem Services </a:t>
            </a:r>
            <a:endParaRPr lang="en-US" dirty="0">
              <a:solidFill>
                <a:srgbClr val="1BD597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1670473"/>
              </p:ext>
            </p:extLst>
          </p:nvPr>
        </p:nvGraphicFramePr>
        <p:xfrm>
          <a:off x="533400" y="1219201"/>
          <a:ext cx="8044497" cy="47091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8728"/>
                <a:gridCol w="2402959"/>
                <a:gridCol w="1806405"/>
                <a:gridCol w="1806405"/>
              </a:tblGrid>
              <a:tr h="672737">
                <a:tc>
                  <a:txBody>
                    <a:bodyPr/>
                    <a:lstStyle/>
                    <a:p>
                      <a:r>
                        <a:rPr lang="en-US" dirty="0" smtClean="0"/>
                        <a:t>Provisional Services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Supporting Services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Cultural Services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Regulating</a:t>
                      </a:r>
                      <a:r>
                        <a:rPr lang="en-US" baseline="0" dirty="0" smtClean="0"/>
                        <a:t> Services</a:t>
                      </a:r>
                      <a:endParaRPr lang="en-US" dirty="0"/>
                    </a:p>
                  </a:txBody>
                  <a:tcPr/>
                </a:tc>
              </a:tr>
              <a:tr h="672737">
                <a:tc>
                  <a:txBody>
                    <a:bodyPr/>
                    <a:lstStyle/>
                    <a:p>
                      <a:r>
                        <a:rPr lang="en-US" dirty="0" smtClean="0"/>
                        <a:t>Food,</a:t>
                      </a:r>
                      <a:r>
                        <a:rPr lang="en-US" baseline="0" dirty="0" smtClean="0"/>
                        <a:t> fuel, fiber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Primary</a:t>
                      </a:r>
                      <a:r>
                        <a:rPr lang="en-US" baseline="0" dirty="0" smtClean="0"/>
                        <a:t> production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Spiritual</a:t>
                      </a:r>
                      <a:r>
                        <a:rPr lang="en-US" baseline="0" dirty="0" smtClean="0"/>
                        <a:t> and religious values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Invasive resistance</a:t>
                      </a:r>
                      <a:endParaRPr lang="en-US" dirty="0"/>
                    </a:p>
                  </a:txBody>
                  <a:tcPr/>
                </a:tc>
              </a:tr>
              <a:tr h="672737">
                <a:tc>
                  <a:txBody>
                    <a:bodyPr/>
                    <a:lstStyle/>
                    <a:p>
                      <a:r>
                        <a:rPr lang="en-US" dirty="0" smtClean="0"/>
                        <a:t>Genetic resources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Provision of habitats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Education</a:t>
                      </a:r>
                      <a:r>
                        <a:rPr lang="en-US" baseline="0" dirty="0" smtClean="0"/>
                        <a:t> and inspiration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Pollination and seed dispersal</a:t>
                      </a:r>
                      <a:endParaRPr lang="en-US" dirty="0"/>
                    </a:p>
                  </a:txBody>
                  <a:tcPr/>
                </a:tc>
              </a:tr>
              <a:tr h="672737">
                <a:tc>
                  <a:txBody>
                    <a:bodyPr/>
                    <a:lstStyle/>
                    <a:p>
                      <a:r>
                        <a:rPr lang="en-US" dirty="0" smtClean="0"/>
                        <a:t>Freshwater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Nutrient</a:t>
                      </a:r>
                      <a:r>
                        <a:rPr lang="en-US" baseline="0" dirty="0" smtClean="0"/>
                        <a:t> and water cycling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Recreational values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Pest and disease regulation</a:t>
                      </a:r>
                      <a:endParaRPr lang="en-US" dirty="0"/>
                    </a:p>
                  </a:txBody>
                  <a:tcPr/>
                </a:tc>
              </a:tr>
              <a:tr h="672737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Biochemicals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Soil formation and retention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Aesthetic</a:t>
                      </a:r>
                      <a:r>
                        <a:rPr lang="en-US" baseline="0" dirty="0" smtClean="0"/>
                        <a:t> values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Climate</a:t>
                      </a:r>
                      <a:r>
                        <a:rPr lang="en-US" baseline="0" dirty="0" smtClean="0"/>
                        <a:t> regulation </a:t>
                      </a:r>
                      <a:endParaRPr lang="en-US" dirty="0"/>
                    </a:p>
                  </a:txBody>
                  <a:tcPr/>
                </a:tc>
              </a:tr>
              <a:tr h="6727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Sense</a:t>
                      </a:r>
                      <a:r>
                        <a:rPr lang="en-US" baseline="0" dirty="0" smtClean="0"/>
                        <a:t> of place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Natural</a:t>
                      </a:r>
                      <a:r>
                        <a:rPr lang="en-US" baseline="0" dirty="0" smtClean="0"/>
                        <a:t> hazard protection </a:t>
                      </a:r>
                      <a:endParaRPr lang="en-US" dirty="0"/>
                    </a:p>
                  </a:txBody>
                  <a:tcPr/>
                </a:tc>
              </a:tr>
              <a:tr h="6727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Water purification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33400" y="60198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Millennium Ecosystem Assessment, 2005. </a:t>
            </a:r>
            <a:r>
              <a:rPr lang="en-US" i="1" dirty="0" smtClean="0"/>
              <a:t>Ecosystem and Human Well-being: Biodiversity Synthesis.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2160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058976" cy="67728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 Metrics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04800" y="1295400"/>
            <a:ext cx="4040188" cy="5181600"/>
          </a:xfrm>
        </p:spPr>
        <p:txBody>
          <a:bodyPr>
            <a:normAutofit/>
          </a:bodyPr>
          <a:lstStyle/>
          <a:p>
            <a:r>
              <a:rPr lang="en-US" b="1" dirty="0" smtClean="0"/>
              <a:t>Richness Metrics</a:t>
            </a:r>
          </a:p>
          <a:p>
            <a:pPr lvl="1"/>
            <a:r>
              <a:rPr lang="en-US" dirty="0" err="1" smtClean="0"/>
              <a:t>Margalef</a:t>
            </a:r>
            <a:r>
              <a:rPr lang="en-US" dirty="0" smtClean="0"/>
              <a:t> diversity</a:t>
            </a:r>
          </a:p>
          <a:p>
            <a:pPr lvl="1"/>
            <a:r>
              <a:rPr lang="en-US" dirty="0" err="1" smtClean="0"/>
              <a:t>Menhinick</a:t>
            </a:r>
            <a:r>
              <a:rPr lang="en-US" dirty="0" smtClean="0"/>
              <a:t> diversity </a:t>
            </a:r>
          </a:p>
          <a:p>
            <a:pPr lvl="1"/>
            <a:r>
              <a:rPr lang="en-US" dirty="0" smtClean="0"/>
              <a:t>Chao estimated diversity </a:t>
            </a:r>
            <a:br>
              <a:rPr lang="en-US" dirty="0" smtClean="0"/>
            </a:br>
            <a:endParaRPr lang="en-US" dirty="0" smtClean="0"/>
          </a:p>
          <a:p>
            <a:r>
              <a:rPr lang="en-US" b="1" dirty="0" smtClean="0"/>
              <a:t>Diversity Metrics </a:t>
            </a:r>
          </a:p>
          <a:p>
            <a:pPr lvl="1"/>
            <a:r>
              <a:rPr lang="en-US" dirty="0" smtClean="0"/>
              <a:t>Shannon Diversity </a:t>
            </a:r>
          </a:p>
          <a:p>
            <a:pPr lvl="1"/>
            <a:r>
              <a:rPr lang="en-US" dirty="0" smtClean="0"/>
              <a:t>Simpson Diversity</a:t>
            </a:r>
          </a:p>
          <a:p>
            <a:pPr lvl="1"/>
            <a:r>
              <a:rPr lang="en-US" dirty="0" smtClean="0"/>
              <a:t>Hulbert Diversity</a:t>
            </a:r>
          </a:p>
          <a:p>
            <a:pPr lvl="1"/>
            <a:endParaRPr lang="en-US" dirty="0" smtClean="0"/>
          </a:p>
          <a:p>
            <a:r>
              <a:rPr lang="en-US" b="1" dirty="0" smtClean="0"/>
              <a:t>High Rarity Metrics</a:t>
            </a:r>
          </a:p>
          <a:p>
            <a:pPr lvl="1"/>
            <a:r>
              <a:rPr lang="en-US" dirty="0" err="1" smtClean="0"/>
              <a:t>LogSkew</a:t>
            </a:r>
            <a:endParaRPr lang="en-US" dirty="0" smtClean="0"/>
          </a:p>
          <a:p>
            <a:pPr lvl="1"/>
            <a:r>
              <a:rPr lang="en-US" dirty="0" smtClean="0"/>
              <a:t>PctRare1% </a:t>
            </a:r>
          </a:p>
          <a:p>
            <a:pPr lvl="1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67200" y="1295400"/>
            <a:ext cx="4422775" cy="5257800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Functional Diversity Metrics</a:t>
            </a:r>
          </a:p>
          <a:p>
            <a:pPr lvl="1"/>
            <a:r>
              <a:rPr lang="en-US" dirty="0" err="1" smtClean="0"/>
              <a:t>EcoSim</a:t>
            </a:r>
            <a:endParaRPr lang="en-US" dirty="0" smtClean="0"/>
          </a:p>
          <a:p>
            <a:pPr lvl="1"/>
            <a:r>
              <a:rPr lang="en-US" dirty="0" err="1" smtClean="0"/>
              <a:t>Fdiversity</a:t>
            </a:r>
            <a:endParaRPr lang="en-US" dirty="0" smtClean="0"/>
          </a:p>
          <a:p>
            <a:pPr lvl="1"/>
            <a:r>
              <a:rPr lang="en-US" dirty="0" err="1" smtClean="0"/>
              <a:t>EstimateS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b="1" dirty="0" smtClean="0"/>
              <a:t>Dominance Metrics</a:t>
            </a:r>
          </a:p>
          <a:p>
            <a:pPr lvl="1"/>
            <a:r>
              <a:rPr lang="en-US" dirty="0" smtClean="0"/>
              <a:t>Absolute dominance</a:t>
            </a:r>
          </a:p>
          <a:p>
            <a:pPr lvl="1"/>
            <a:r>
              <a:rPr lang="en-US" dirty="0" smtClean="0"/>
              <a:t>Relative dominance</a:t>
            </a:r>
          </a:p>
          <a:p>
            <a:pPr lvl="1"/>
            <a:r>
              <a:rPr lang="en-US" dirty="0" smtClean="0"/>
              <a:t>McNaughton dominance</a:t>
            </a:r>
            <a:br>
              <a:rPr lang="en-US" dirty="0" smtClean="0"/>
            </a:br>
            <a:endParaRPr lang="en-US" dirty="0" smtClean="0"/>
          </a:p>
          <a:p>
            <a:r>
              <a:rPr lang="en-US" b="1" dirty="0" smtClean="0"/>
              <a:t>Evenness Metrics </a:t>
            </a:r>
          </a:p>
          <a:p>
            <a:pPr lvl="1"/>
            <a:r>
              <a:rPr lang="en-US" dirty="0" smtClean="0"/>
              <a:t>Shannon evenness</a:t>
            </a:r>
          </a:p>
          <a:p>
            <a:pPr lvl="1"/>
            <a:r>
              <a:rPr lang="en-US" dirty="0" smtClean="0"/>
              <a:t>Simpson evenness</a:t>
            </a:r>
          </a:p>
          <a:p>
            <a:pPr lvl="1"/>
            <a:r>
              <a:rPr lang="en-US" dirty="0" smtClean="0"/>
              <a:t>Camargo evenness</a:t>
            </a:r>
          </a:p>
          <a:p>
            <a:pPr lvl="1"/>
            <a:r>
              <a:rPr lang="en-US" dirty="0" smtClean="0"/>
              <a:t>Smith Wilson evenness</a:t>
            </a:r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8033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261" y="294517"/>
            <a:ext cx="8229600" cy="1143000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Critical Issues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46237"/>
            <a:ext cx="8839199" cy="4525963"/>
          </a:xfrm>
        </p:spPr>
        <p:txBody>
          <a:bodyPr>
            <a:noAutofit/>
          </a:bodyPr>
          <a:lstStyle/>
          <a:p>
            <a:r>
              <a:rPr lang="en-US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MBON Demonstrations are just starting</a:t>
            </a:r>
          </a:p>
          <a:p>
            <a:r>
              <a:rPr lang="en-US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Each project needs to organize itself. Each is large, complex, with many moving pieces and many groups</a:t>
            </a:r>
          </a:p>
          <a:p>
            <a:r>
              <a:rPr lang="en-US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Proposals focused on specific science and regions</a:t>
            </a:r>
          </a:p>
          <a:p>
            <a:pPr lvl="1"/>
            <a:r>
              <a:rPr lang="en-US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X-MBON coordination will take time, and real X-MBON integration will need additional resources</a:t>
            </a:r>
          </a:p>
          <a:p>
            <a:pPr lvl="1"/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Integration of DMAC efforts across projects has complexities and costs that were not expected</a:t>
            </a:r>
          </a:p>
          <a:p>
            <a:pPr lvl="1"/>
            <a:r>
              <a:rPr lang="en-US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Coordination/integration 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with GEOBON is complex and GEOBON WG5 (marine ecosystems) has no resources</a:t>
            </a:r>
          </a:p>
          <a:p>
            <a:pPr marL="0" indent="0">
              <a:buNone/>
            </a:pPr>
            <a:endParaRPr lang="en-US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6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058976" cy="67728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Thoughts…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Should we place weight on species or traits?</a:t>
            </a:r>
          </a:p>
          <a:p>
            <a:pPr lvl="1"/>
            <a:r>
              <a:rPr lang="en-US" dirty="0" smtClean="0"/>
              <a:t>Option value </a:t>
            </a:r>
          </a:p>
          <a:p>
            <a:r>
              <a:rPr lang="en-US" dirty="0" smtClean="0"/>
              <a:t>What are the indicator species in the ecosystem? </a:t>
            </a:r>
          </a:p>
          <a:p>
            <a:pPr lvl="1"/>
            <a:r>
              <a:rPr lang="en-US" dirty="0" smtClean="0"/>
              <a:t>Krill? Starfish? Herbivores? Etc. </a:t>
            </a:r>
          </a:p>
          <a:p>
            <a:r>
              <a:rPr lang="en-US" dirty="0" smtClean="0"/>
              <a:t>How should we include abiotic factors? </a:t>
            </a:r>
          </a:p>
          <a:p>
            <a:pPr lvl="1"/>
            <a:r>
              <a:rPr lang="en-US" dirty="0" smtClean="0"/>
              <a:t>Temperature, currents, winds, sediment type</a:t>
            </a:r>
            <a:r>
              <a:rPr lang="en-US" dirty="0" smtClean="0"/>
              <a:t>, </a:t>
            </a:r>
            <a:r>
              <a:rPr lang="en-US" dirty="0" smtClean="0"/>
              <a:t>tides, </a:t>
            </a:r>
            <a:r>
              <a:rPr lang="en-US" dirty="0" smtClean="0"/>
              <a:t>disturbances in these, etc</a:t>
            </a:r>
            <a:r>
              <a:rPr lang="en-US" dirty="0" smtClean="0"/>
              <a:t>. </a:t>
            </a:r>
          </a:p>
          <a:p>
            <a:r>
              <a:rPr lang="en-US" dirty="0" smtClean="0"/>
              <a:t>Which measures should we use? </a:t>
            </a:r>
          </a:p>
          <a:p>
            <a:pPr lvl="1"/>
            <a:r>
              <a:rPr lang="en-US" dirty="0" smtClean="0"/>
              <a:t>Species richness? species evenness? species abundance? functional diversity? etc.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0773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Outreach and Education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371600"/>
            <a:ext cx="86868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We need to understand </a:t>
            </a:r>
            <a:r>
              <a:rPr lang="en-US" sz="2200" dirty="0">
                <a:solidFill>
                  <a:schemeClr val="bg1"/>
                </a:solidFill>
              </a:rPr>
              <a:t>from the </a:t>
            </a:r>
            <a:r>
              <a:rPr lang="en-US" sz="2200" dirty="0" smtClean="0">
                <a:solidFill>
                  <a:schemeClr val="bg1"/>
                </a:solidFill>
              </a:rPr>
              <a:t>beginning: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how </a:t>
            </a:r>
            <a:r>
              <a:rPr lang="en-US" sz="2200" dirty="0">
                <a:solidFill>
                  <a:schemeClr val="bg1"/>
                </a:solidFill>
              </a:rPr>
              <a:t>different </a:t>
            </a:r>
            <a:r>
              <a:rPr lang="en-US" sz="2200" dirty="0" smtClean="0">
                <a:solidFill>
                  <a:schemeClr val="bg1"/>
                </a:solidFill>
              </a:rPr>
              <a:t>groups of people use the Sanctuaries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How users interact </a:t>
            </a:r>
            <a:r>
              <a:rPr lang="en-US" sz="2200" dirty="0">
                <a:solidFill>
                  <a:schemeClr val="bg1"/>
                </a:solidFill>
              </a:rPr>
              <a:t>with </a:t>
            </a:r>
            <a:r>
              <a:rPr lang="en-US" sz="2200" dirty="0" smtClean="0">
                <a:solidFill>
                  <a:schemeClr val="bg1"/>
                </a:solidFill>
              </a:rPr>
              <a:t>existing </a:t>
            </a:r>
            <a:r>
              <a:rPr lang="en-US" sz="2200" dirty="0">
                <a:solidFill>
                  <a:schemeClr val="bg1"/>
                </a:solidFill>
              </a:rPr>
              <a:t>portals/products </a:t>
            </a:r>
            <a:r>
              <a:rPr lang="en-US" sz="2200" dirty="0" smtClean="0">
                <a:solidFill>
                  <a:schemeClr val="bg1"/>
                </a:solidFill>
              </a:rPr>
              <a:t>relevant to MBON</a:t>
            </a:r>
            <a:endParaRPr lang="en-US" sz="2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Who </a:t>
            </a:r>
            <a:r>
              <a:rPr lang="en-US" sz="2200" dirty="0">
                <a:solidFill>
                  <a:schemeClr val="bg1"/>
                </a:solidFill>
              </a:rPr>
              <a:t>exactly are </a:t>
            </a:r>
            <a:r>
              <a:rPr lang="en-US" sz="2200" dirty="0" smtClean="0">
                <a:solidFill>
                  <a:schemeClr val="bg1"/>
                </a:solidFill>
              </a:rPr>
              <a:t>all of the users?</a:t>
            </a:r>
            <a:endParaRPr lang="en-US" sz="2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What </a:t>
            </a:r>
            <a:r>
              <a:rPr lang="en-US" sz="2200" dirty="0">
                <a:solidFill>
                  <a:schemeClr val="bg1"/>
                </a:solidFill>
              </a:rPr>
              <a:t>do </a:t>
            </a:r>
            <a:r>
              <a:rPr lang="en-US" sz="2200" dirty="0" smtClean="0">
                <a:solidFill>
                  <a:schemeClr val="bg1"/>
                </a:solidFill>
              </a:rPr>
              <a:t>users want?</a:t>
            </a:r>
            <a:endParaRPr lang="en-US" sz="22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Are there “high </a:t>
            </a:r>
            <a:r>
              <a:rPr lang="en-US" sz="2200" dirty="0">
                <a:solidFill>
                  <a:schemeClr val="bg1"/>
                </a:solidFill>
              </a:rPr>
              <a:t>priority” </a:t>
            </a:r>
            <a:r>
              <a:rPr lang="en-US" sz="2200" dirty="0" smtClean="0">
                <a:solidFill>
                  <a:schemeClr val="bg1"/>
                </a:solidFill>
              </a:rPr>
              <a:t>users?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How </a:t>
            </a:r>
            <a:r>
              <a:rPr lang="en-US" sz="2200" dirty="0">
                <a:solidFill>
                  <a:schemeClr val="bg1"/>
                </a:solidFill>
              </a:rPr>
              <a:t>does it add value to their job/decision making processes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What </a:t>
            </a:r>
            <a:r>
              <a:rPr lang="en-US" sz="2200" dirty="0">
                <a:solidFill>
                  <a:schemeClr val="bg1"/>
                </a:solidFill>
              </a:rPr>
              <a:t>is their preferred level of interaction  </a:t>
            </a:r>
            <a:endParaRPr lang="en-US" sz="2200" dirty="0" smtClean="0">
              <a:solidFill>
                <a:schemeClr val="bg1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push </a:t>
            </a:r>
            <a:r>
              <a:rPr lang="en-US" sz="2200" dirty="0">
                <a:solidFill>
                  <a:schemeClr val="bg1"/>
                </a:solidFill>
              </a:rPr>
              <a:t>a button to see a prepackaged </a:t>
            </a:r>
            <a:r>
              <a:rPr lang="en-US" sz="2200" dirty="0" smtClean="0">
                <a:solidFill>
                  <a:schemeClr val="bg1"/>
                </a:solidFill>
              </a:rPr>
              <a:t>report?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Upload </a:t>
            </a:r>
            <a:r>
              <a:rPr lang="en-US" sz="2200" dirty="0">
                <a:solidFill>
                  <a:schemeClr val="bg1"/>
                </a:solidFill>
              </a:rPr>
              <a:t>their data and develop customized </a:t>
            </a:r>
            <a:r>
              <a:rPr lang="en-US" sz="2200" dirty="0" smtClean="0">
                <a:solidFill>
                  <a:schemeClr val="bg1"/>
                </a:solidFill>
              </a:rPr>
              <a:t>analysis? Both? </a:t>
            </a:r>
            <a:endParaRPr lang="en-US" sz="2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We need to make sure the </a:t>
            </a:r>
            <a:r>
              <a:rPr lang="en-US" sz="2200" dirty="0">
                <a:solidFill>
                  <a:schemeClr val="bg1"/>
                </a:solidFill>
              </a:rPr>
              <a:t>MBON </a:t>
            </a:r>
            <a:r>
              <a:rPr lang="en-US" sz="2200" dirty="0" smtClean="0">
                <a:solidFill>
                  <a:schemeClr val="bg1"/>
                </a:solidFill>
              </a:rPr>
              <a:t>O&amp;E effort, web site content, etc. meets user needs</a:t>
            </a:r>
            <a:endParaRPr lang="en-US" sz="2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82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Outreach and Education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1336893"/>
            <a:ext cx="83058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We are working with ONMS and the IOOS DMAC to review current </a:t>
            </a:r>
            <a:r>
              <a:rPr lang="en-US" dirty="0">
                <a:solidFill>
                  <a:schemeClr val="bg1"/>
                </a:solidFill>
              </a:rPr>
              <a:t>NOAA </a:t>
            </a:r>
            <a:r>
              <a:rPr lang="en-US" dirty="0" smtClean="0">
                <a:solidFill>
                  <a:schemeClr val="bg1"/>
                </a:solidFill>
              </a:rPr>
              <a:t>Sanctuary, IOOS, and other portals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Create </a:t>
            </a:r>
            <a:r>
              <a:rPr lang="en-US" dirty="0">
                <a:solidFill>
                  <a:schemeClr val="bg1"/>
                </a:solidFill>
              </a:rPr>
              <a:t>a list of sites, key reports </a:t>
            </a:r>
            <a:r>
              <a:rPr lang="en-US" dirty="0" smtClean="0">
                <a:solidFill>
                  <a:schemeClr val="bg1"/>
                </a:solidFill>
              </a:rPr>
              <a:t>and data sets, </a:t>
            </a:r>
            <a:r>
              <a:rPr lang="en-US" dirty="0">
                <a:solidFill>
                  <a:schemeClr val="bg1"/>
                </a:solidFill>
              </a:rPr>
              <a:t>and “decisions made” which </a:t>
            </a:r>
            <a:r>
              <a:rPr lang="en-US" dirty="0" smtClean="0">
                <a:solidFill>
                  <a:schemeClr val="bg1"/>
                </a:solidFill>
              </a:rPr>
              <a:t>relate or have influence on biodiversity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Contact </a:t>
            </a:r>
            <a:r>
              <a:rPr lang="en-US" dirty="0">
                <a:solidFill>
                  <a:schemeClr val="bg1"/>
                </a:solidFill>
              </a:rPr>
              <a:t>program managers </a:t>
            </a:r>
            <a:r>
              <a:rPr lang="en-US" dirty="0" smtClean="0">
                <a:solidFill>
                  <a:schemeClr val="bg1"/>
                </a:solidFill>
              </a:rPr>
              <a:t>in various agencies and other users </a:t>
            </a:r>
            <a:r>
              <a:rPr lang="en-US" dirty="0">
                <a:solidFill>
                  <a:schemeClr val="bg1"/>
                </a:solidFill>
              </a:rPr>
              <a:t>to explore perspectives and </a:t>
            </a:r>
            <a:r>
              <a:rPr lang="en-US" dirty="0" smtClean="0">
                <a:solidFill>
                  <a:schemeClr val="bg1"/>
                </a:solidFill>
              </a:rPr>
              <a:t>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Developing a list </a:t>
            </a:r>
            <a:r>
              <a:rPr lang="en-US" dirty="0">
                <a:solidFill>
                  <a:schemeClr val="bg1"/>
                </a:solidFill>
              </a:rPr>
              <a:t>of questions to define top priorities for </a:t>
            </a:r>
            <a:r>
              <a:rPr lang="en-US" dirty="0" smtClean="0">
                <a:solidFill>
                  <a:schemeClr val="bg1"/>
                </a:solidFill>
              </a:rPr>
              <a:t>products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Develop </a:t>
            </a:r>
            <a:r>
              <a:rPr lang="en-US" dirty="0">
                <a:solidFill>
                  <a:schemeClr val="bg1"/>
                </a:solidFill>
              </a:rPr>
              <a:t>recommendations </a:t>
            </a:r>
            <a:r>
              <a:rPr lang="en-US" dirty="0" smtClean="0">
                <a:solidFill>
                  <a:schemeClr val="bg1"/>
                </a:solidFill>
              </a:rPr>
              <a:t>MBON to inter-connect </a:t>
            </a:r>
            <a:r>
              <a:rPr lang="en-US" dirty="0">
                <a:solidFill>
                  <a:schemeClr val="bg1"/>
                </a:solidFill>
              </a:rPr>
              <a:t>to various NOAA 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Develop a </a:t>
            </a:r>
            <a:r>
              <a:rPr lang="en-US" dirty="0">
                <a:solidFill>
                  <a:schemeClr val="bg1"/>
                </a:solidFill>
              </a:rPr>
              <a:t>plan </a:t>
            </a:r>
            <a:r>
              <a:rPr lang="en-US" dirty="0" smtClean="0">
                <a:solidFill>
                  <a:schemeClr val="bg1"/>
                </a:solidFill>
              </a:rPr>
              <a:t>to implement an MBON website with MBON ‘products’ and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IOOS </a:t>
            </a:r>
            <a:r>
              <a:rPr lang="en-US" dirty="0" smtClean="0">
                <a:solidFill>
                  <a:schemeClr val="bg1"/>
                </a:solidFill>
              </a:rPr>
              <a:t> DMAC </a:t>
            </a:r>
            <a:r>
              <a:rPr lang="en-US" dirty="0">
                <a:solidFill>
                  <a:schemeClr val="bg1"/>
                </a:solidFill>
              </a:rPr>
              <a:t>to develop action plan for </a:t>
            </a:r>
            <a:r>
              <a:rPr lang="en-US" dirty="0" smtClean="0">
                <a:solidFill>
                  <a:schemeClr val="bg1"/>
                </a:solidFill>
              </a:rPr>
              <a:t>team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schedule meetings, calls, product timetable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Use existing NOAA websites: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CRW: Coral Reef Watch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hlinkClick r:id="rId2"/>
              </a:rPr>
              <a:t>http</a:t>
            </a:r>
            <a:r>
              <a:rPr lang="en-US" dirty="0">
                <a:solidFill>
                  <a:schemeClr val="bg1"/>
                </a:solidFill>
                <a:hlinkClick r:id="rId2"/>
              </a:rPr>
              <a:t>://</a:t>
            </a:r>
            <a:r>
              <a:rPr lang="en-US" dirty="0" smtClean="0">
                <a:solidFill>
                  <a:schemeClr val="bg1"/>
                </a:solidFill>
                <a:hlinkClick r:id="rId2"/>
              </a:rPr>
              <a:t>coralreefwatch.noaa.gov/satellite/index.php</a:t>
            </a:r>
            <a:endParaRPr lang="en-US" dirty="0" smtClean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CREMP: Florida </a:t>
            </a:r>
            <a:r>
              <a:rPr lang="en-US" dirty="0">
                <a:solidFill>
                  <a:schemeClr val="bg1"/>
                </a:solidFill>
              </a:rPr>
              <a:t>Keys Coral Reef Evaluation and Monitoring Project (CREMP)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hlinkClick r:id="rId3"/>
              </a:rPr>
              <a:t>http://</a:t>
            </a:r>
            <a:r>
              <a:rPr lang="en-US" dirty="0" smtClean="0">
                <a:solidFill>
                  <a:schemeClr val="bg1"/>
                </a:solidFill>
                <a:hlinkClick r:id="rId3"/>
              </a:rPr>
              <a:t>ocean.floridamarine.org/FKNMS_WQPP/pages/cremp.html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5853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spcAft>
                <a:spcPts val="500"/>
              </a:spcAft>
              <a:buFont typeface="+mj-lt"/>
              <a:buAutoNum type="arabicPeriod"/>
            </a:pPr>
            <a:r>
              <a:rPr lang="en-US" sz="3600" dirty="0" smtClean="0">
                <a:solidFill>
                  <a:schemeClr val="bg1"/>
                </a:solidFill>
              </a:rPr>
              <a:t>Geospatial Assessment of Marine Ecosystems (FWRI GAME)</a:t>
            </a:r>
          </a:p>
          <a:p>
            <a:pPr marL="514350" indent="-514350">
              <a:spcAft>
                <a:spcPts val="500"/>
              </a:spcAft>
              <a:buFont typeface="+mj-lt"/>
              <a:buAutoNum type="arabicPeriod"/>
            </a:pPr>
            <a:r>
              <a:rPr lang="en-US" sz="3600" dirty="0" smtClean="0">
                <a:solidFill>
                  <a:schemeClr val="bg1"/>
                </a:solidFill>
              </a:rPr>
              <a:t>Gulf of Mexico Alliance (GOMA)</a:t>
            </a:r>
          </a:p>
          <a:p>
            <a:pPr marL="514350" indent="-514350">
              <a:spcAft>
                <a:spcPts val="500"/>
              </a:spcAft>
              <a:buFont typeface="+mj-lt"/>
              <a:buAutoNum type="arabicPeriod"/>
            </a:pPr>
            <a:r>
              <a:rPr lang="en-US" sz="3600" dirty="0" smtClean="0">
                <a:solidFill>
                  <a:schemeClr val="bg1"/>
                </a:solidFill>
              </a:rPr>
              <a:t>South Florida Program (NOAA SFP)</a:t>
            </a:r>
          </a:p>
          <a:p>
            <a:pPr marL="514350" indent="-514350">
              <a:spcAft>
                <a:spcPts val="500"/>
              </a:spcAft>
              <a:buFont typeface="+mj-lt"/>
              <a:buAutoNum type="arabicPeriod"/>
            </a:pPr>
            <a:r>
              <a:rPr lang="en-US" sz="3600" dirty="0" smtClean="0">
                <a:solidFill>
                  <a:schemeClr val="bg1"/>
                </a:solidFill>
              </a:rPr>
              <a:t>Florida Harmful Algal Bloom monitoring (FWRI HAB group)</a:t>
            </a:r>
          </a:p>
          <a:p>
            <a:pPr marL="514350" indent="-514350">
              <a:spcAft>
                <a:spcPts val="500"/>
              </a:spcAft>
              <a:buFont typeface="+mj-lt"/>
              <a:buAutoNum type="arabicPeriod"/>
            </a:pPr>
            <a:r>
              <a:rPr lang="en-US" sz="3600" dirty="0" smtClean="0">
                <a:solidFill>
                  <a:schemeClr val="bg1"/>
                </a:solidFill>
              </a:rPr>
              <a:t>Coral Reef Ecosystem Monitoring Program (FWRI CREMP; 1996 - present)</a:t>
            </a:r>
          </a:p>
          <a:p>
            <a:pPr marL="514350" indent="-514350">
              <a:spcAft>
                <a:spcPts val="500"/>
              </a:spcAft>
              <a:buFont typeface="+mj-lt"/>
              <a:buAutoNum type="arabicPeriod"/>
            </a:pPr>
            <a:r>
              <a:rPr lang="en-US" sz="3600" dirty="0" smtClean="0">
                <a:solidFill>
                  <a:schemeClr val="bg1"/>
                </a:solidFill>
              </a:rPr>
              <a:t>Coral Reef Ecosystem Studies (CREST – USGS; 2008 - present)</a:t>
            </a:r>
          </a:p>
          <a:p>
            <a:pPr marL="514350" indent="-514350">
              <a:spcAft>
                <a:spcPts val="500"/>
              </a:spcAft>
              <a:buFont typeface="+mj-lt"/>
              <a:buAutoNum type="arabicPeriod"/>
            </a:pPr>
            <a:r>
              <a:rPr lang="en-US" sz="3600" dirty="0" smtClean="0">
                <a:solidFill>
                  <a:schemeClr val="bg1"/>
                </a:solidFill>
              </a:rPr>
              <a:t>Water Quality Protection Program (EPA)</a:t>
            </a:r>
          </a:p>
          <a:p>
            <a:pPr marL="514350" indent="-514350">
              <a:spcAft>
                <a:spcPts val="500"/>
              </a:spcAft>
              <a:buFont typeface="+mj-lt"/>
              <a:buAutoNum type="arabicPeriod"/>
            </a:pPr>
            <a:r>
              <a:rPr lang="en-US" sz="3600" dirty="0" smtClean="0">
                <a:solidFill>
                  <a:schemeClr val="bg1"/>
                </a:solidFill>
              </a:rPr>
              <a:t>Southeast Environmental Research Center (SERC) water quality program</a:t>
            </a:r>
          </a:p>
          <a:p>
            <a:pPr marL="514350" indent="-514350">
              <a:spcAft>
                <a:spcPts val="500"/>
              </a:spcAft>
              <a:buFont typeface="+mj-lt"/>
              <a:buAutoNum type="arabicPeriod"/>
            </a:pPr>
            <a:r>
              <a:rPr lang="en-US" sz="3600" dirty="0" smtClean="0">
                <a:solidFill>
                  <a:schemeClr val="bg1"/>
                </a:solidFill>
              </a:rPr>
              <a:t>Florida Fish and Wildlife Specimen Information Systems</a:t>
            </a:r>
          </a:p>
          <a:p>
            <a:pPr marL="514350" indent="-514350">
              <a:spcAft>
                <a:spcPts val="500"/>
              </a:spcAft>
              <a:buFont typeface="+mj-lt"/>
              <a:buAutoNum type="arabicPeriod"/>
            </a:pPr>
            <a:r>
              <a:rPr lang="en-US" sz="3600" dirty="0" smtClean="0">
                <a:solidFill>
                  <a:schemeClr val="bg1"/>
                </a:solidFill>
              </a:rPr>
              <a:t>Florida SE Fisheries Independent Monitoring (FIM - Florida’s DEP)</a:t>
            </a:r>
          </a:p>
          <a:p>
            <a:pPr marL="514350" indent="-514350">
              <a:spcAft>
                <a:spcPts val="500"/>
              </a:spcAft>
              <a:buFont typeface="+mj-lt"/>
              <a:buAutoNum type="arabicPeriod"/>
            </a:pPr>
            <a:r>
              <a:rPr lang="en-US" sz="3600" dirty="0" smtClean="0">
                <a:solidFill>
                  <a:schemeClr val="bg1"/>
                </a:solidFill>
              </a:rPr>
              <a:t>NOAA’s SE Fisheries Science Center (SEFSC)</a:t>
            </a:r>
          </a:p>
          <a:p>
            <a:pPr marL="514350" indent="-514350">
              <a:spcAft>
                <a:spcPts val="500"/>
              </a:spcAft>
              <a:buFont typeface="+mj-lt"/>
              <a:buAutoNum type="arabicPeriod"/>
            </a:pPr>
            <a:r>
              <a:rPr lang="en-US" sz="3600" dirty="0" smtClean="0">
                <a:solidFill>
                  <a:schemeClr val="bg1"/>
                </a:solidFill>
              </a:rPr>
              <a:t>Florida Reef Resilience Program (FRRP) </a:t>
            </a:r>
          </a:p>
          <a:p>
            <a:pPr marL="514350" indent="-514350">
              <a:spcAft>
                <a:spcPts val="500"/>
              </a:spcAft>
              <a:buFont typeface="+mj-lt"/>
              <a:buAutoNum type="arabicPeriod"/>
            </a:pPr>
            <a:r>
              <a:rPr lang="en-US" sz="3600" dirty="0" smtClean="0">
                <a:solidFill>
                  <a:schemeClr val="bg1"/>
                </a:solidFill>
              </a:rPr>
              <a:t>Etc.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Florida Keys Biological and Environmental </a:t>
            </a:r>
            <a:r>
              <a:rPr lang="en-US" sz="3200" dirty="0">
                <a:solidFill>
                  <a:schemeClr val="bg1"/>
                </a:solidFill>
              </a:rPr>
              <a:t>M</a:t>
            </a:r>
            <a:r>
              <a:rPr lang="en-US" sz="3200" dirty="0" smtClean="0">
                <a:solidFill>
                  <a:schemeClr val="bg1"/>
                </a:solidFill>
              </a:rPr>
              <a:t>onitoring </a:t>
            </a:r>
            <a:r>
              <a:rPr lang="en-US" sz="3200" dirty="0">
                <a:solidFill>
                  <a:schemeClr val="bg1"/>
                </a:solidFill>
              </a:rPr>
              <a:t>P</a:t>
            </a:r>
            <a:r>
              <a:rPr lang="en-US" sz="3200" dirty="0" smtClean="0">
                <a:solidFill>
                  <a:schemeClr val="bg1"/>
                </a:solidFill>
              </a:rPr>
              <a:t>rograms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80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76200" y="1474951"/>
            <a:ext cx="2085766" cy="2286000"/>
            <a:chOff x="76200" y="914400"/>
            <a:chExt cx="2085766" cy="2286000"/>
          </a:xfrm>
        </p:grpSpPr>
        <p:sp>
          <p:nvSpPr>
            <p:cNvPr id="20" name="Rectangle 19"/>
            <p:cNvSpPr/>
            <p:nvPr/>
          </p:nvSpPr>
          <p:spPr>
            <a:xfrm>
              <a:off x="366274" y="914400"/>
              <a:ext cx="155279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 smtClean="0">
                  <a:solidFill>
                    <a:schemeClr val="bg1"/>
                  </a:solidFill>
                </a:rPr>
                <a:t>eDNA</a:t>
              </a:r>
              <a:r>
                <a:rPr lang="en-US" sz="2000" dirty="0" smtClean="0">
                  <a:solidFill>
                    <a:schemeClr val="bg1"/>
                  </a:solidFill>
                </a:rPr>
                <a:t> testing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pic>
          <p:nvPicPr>
            <p:cNvPr id="22" name="Picture 21" descr="Screen Shot 2015-04-15 at 8.02.18 PM.pn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1371600"/>
              <a:ext cx="2085766" cy="1828800"/>
            </a:xfrm>
            <a:prstGeom prst="rect">
              <a:avLst/>
            </a:prstGeom>
          </p:spPr>
        </p:pic>
      </p:grpSp>
      <p:sp>
        <p:nvSpPr>
          <p:cNvPr id="28" name="Left-Right Arrow 27"/>
          <p:cNvSpPr/>
          <p:nvPr/>
        </p:nvSpPr>
        <p:spPr>
          <a:xfrm>
            <a:off x="1828800" y="2210225"/>
            <a:ext cx="481205" cy="229346"/>
          </a:xfrm>
          <a:prstGeom prst="leftRightArrow">
            <a:avLst/>
          </a:prstGeom>
          <a:solidFill>
            <a:srgbClr val="4DCAD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triped Right Arrow 26"/>
          <p:cNvSpPr/>
          <p:nvPr/>
        </p:nvSpPr>
        <p:spPr>
          <a:xfrm rot="5400000">
            <a:off x="4173071" y="3783167"/>
            <a:ext cx="753095" cy="349561"/>
          </a:xfrm>
          <a:prstGeom prst="stripedRightArrow">
            <a:avLst/>
          </a:prstGeom>
          <a:solidFill>
            <a:srgbClr val="4DCAD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4513259" y="1905000"/>
            <a:ext cx="2268541" cy="1499862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E&amp;O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Socio-economics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Ecosystem Valuation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2667000" y="4431268"/>
            <a:ext cx="4254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MBON data portal and mapping tool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362200" y="1905000"/>
            <a:ext cx="2438400" cy="1524252"/>
            <a:chOff x="304800" y="4724400"/>
            <a:chExt cx="2438400" cy="1524252"/>
          </a:xfrm>
        </p:grpSpPr>
        <p:sp>
          <p:nvSpPr>
            <p:cNvPr id="106" name="Rounded Rectangle 105"/>
            <p:cNvSpPr/>
            <p:nvPr/>
          </p:nvSpPr>
          <p:spPr>
            <a:xfrm>
              <a:off x="304800" y="4724400"/>
              <a:ext cx="2253395" cy="1524252"/>
            </a:xfrm>
            <a:prstGeom prst="round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317392" y="4724400"/>
              <a:ext cx="242580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chemeClr val="bg1"/>
                  </a:solidFill>
                </a:rPr>
                <a:t>Integration of environmental and biological datasets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chemeClr val="bg1"/>
                  </a:solidFill>
                </a:rPr>
                <a:t>In situ data collection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MBON Implementation (2015)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27192" y="704671"/>
            <a:ext cx="4178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Monterey Bay and Florida Keys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National Marine Sanctuary MBON Pilots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927342" y="1958970"/>
            <a:ext cx="267385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Satellite Seascapes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53" name="Group 52"/>
          <p:cNvGrpSpPr>
            <a:grpSpLocks noChangeAspect="1"/>
          </p:cNvGrpSpPr>
          <p:nvPr/>
        </p:nvGrpSpPr>
        <p:grpSpPr>
          <a:xfrm>
            <a:off x="7086600" y="2332767"/>
            <a:ext cx="1828800" cy="3306033"/>
            <a:chOff x="355796" y="1154417"/>
            <a:chExt cx="2915723" cy="5270931"/>
          </a:xfrm>
        </p:grpSpPr>
        <p:grpSp>
          <p:nvGrpSpPr>
            <p:cNvPr id="54" name="Group 53"/>
            <p:cNvGrpSpPr/>
            <p:nvPr/>
          </p:nvGrpSpPr>
          <p:grpSpPr>
            <a:xfrm>
              <a:off x="432432" y="2724062"/>
              <a:ext cx="2606963" cy="3701286"/>
              <a:chOff x="300036" y="2394715"/>
              <a:chExt cx="2606963" cy="3701286"/>
            </a:xfrm>
          </p:grpSpPr>
          <p:pic>
            <p:nvPicPr>
              <p:cNvPr id="57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00036" y="4617669"/>
                <a:ext cx="2478697" cy="1478332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28575">
                <a:noFill/>
                <a:miter lim="800000"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isometricTopUp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  <a:extLst/>
            </p:spPr>
          </p:pic>
          <p:pic>
            <p:nvPicPr>
              <p:cNvPr id="58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19433" y="4197119"/>
                <a:ext cx="2359300" cy="153636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28575">
                <a:noFill/>
                <a:miter lim="800000"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isometricTopUp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  <a:extLst/>
            </p:spPr>
          </p:pic>
          <p:pic>
            <p:nvPicPr>
              <p:cNvPr id="59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54596" y="3597059"/>
                <a:ext cx="2452403" cy="165596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5875">
                <a:noFill/>
                <a:miter lim="800000"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isometricTopUp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  <a:extLst/>
            </p:spPr>
          </p:pic>
          <p:cxnSp>
            <p:nvCxnSpPr>
              <p:cNvPr id="60" name="Straight Arrow Connector 59"/>
              <p:cNvCxnSpPr/>
              <p:nvPr/>
            </p:nvCxnSpPr>
            <p:spPr>
              <a:xfrm flipV="1">
                <a:off x="918643" y="2903747"/>
                <a:ext cx="0" cy="1362262"/>
              </a:xfrm>
              <a:prstGeom prst="straightConnector1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 flipH="1" flipV="1">
                <a:off x="918642" y="3063146"/>
                <a:ext cx="232544" cy="1331869"/>
              </a:xfrm>
              <a:prstGeom prst="straightConnector1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 flipH="1" flipV="1">
                <a:off x="918642" y="2903747"/>
                <a:ext cx="376458" cy="1307117"/>
              </a:xfrm>
              <a:prstGeom prst="straightConnector1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/>
              <p:cNvCxnSpPr/>
              <p:nvPr/>
            </p:nvCxnSpPr>
            <p:spPr>
              <a:xfrm flipV="1">
                <a:off x="2057401" y="2394715"/>
                <a:ext cx="0" cy="1362262"/>
              </a:xfrm>
              <a:prstGeom prst="straightConnector1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/>
              <p:cNvCxnSpPr/>
              <p:nvPr/>
            </p:nvCxnSpPr>
            <p:spPr>
              <a:xfrm flipH="1" flipV="1">
                <a:off x="2057400" y="2394715"/>
                <a:ext cx="232543" cy="1491267"/>
              </a:xfrm>
              <a:prstGeom prst="straightConnector1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/>
              <p:cNvCxnSpPr/>
              <p:nvPr/>
            </p:nvCxnSpPr>
            <p:spPr>
              <a:xfrm flipH="1" flipV="1">
                <a:off x="2057400" y="2394715"/>
                <a:ext cx="376458" cy="1307117"/>
              </a:xfrm>
              <a:prstGeom prst="straightConnector1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796" y="1154417"/>
              <a:ext cx="2915723" cy="2186792"/>
            </a:xfrm>
            <a:prstGeom prst="rect">
              <a:avLst/>
            </a:prstGeom>
            <a:scene3d>
              <a:camera prst="isometricTopUp"/>
              <a:lightRig rig="contrasting" dir="t"/>
            </a:scene3d>
            <a:sp3d extrusionH="76200">
              <a:bevelT/>
              <a:bevelB prst="angle"/>
              <a:extrusionClr>
                <a:schemeClr val="tx1">
                  <a:lumMod val="50000"/>
                  <a:lumOff val="50000"/>
                </a:schemeClr>
              </a:extrusionClr>
            </a:sp3d>
          </p:spPr>
        </p:pic>
      </p:grpSp>
      <p:grpSp>
        <p:nvGrpSpPr>
          <p:cNvPr id="24" name="Group 23"/>
          <p:cNvGrpSpPr/>
          <p:nvPr/>
        </p:nvGrpSpPr>
        <p:grpSpPr>
          <a:xfrm>
            <a:off x="-76200" y="4071414"/>
            <a:ext cx="2362201" cy="2710386"/>
            <a:chOff x="-76199" y="3468469"/>
            <a:chExt cx="2362200" cy="2959692"/>
          </a:xfrm>
        </p:grpSpPr>
        <p:pic>
          <p:nvPicPr>
            <p:cNvPr id="68" name="Picture 2" descr="http://www.mbari.org/mars/images/esp-tank-divers3.jp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4114800"/>
              <a:ext cx="1872377" cy="2313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Rectangle 68"/>
            <p:cNvSpPr/>
            <p:nvPr/>
          </p:nvSpPr>
          <p:spPr>
            <a:xfrm>
              <a:off x="-76199" y="3468469"/>
              <a:ext cx="23622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Autonomous </a:t>
              </a:r>
              <a:r>
                <a:rPr lang="en-US" dirty="0" err="1" smtClean="0">
                  <a:solidFill>
                    <a:schemeClr val="bg1"/>
                  </a:solidFill>
                </a:rPr>
                <a:t>eDNA</a:t>
              </a:r>
              <a:r>
                <a:rPr lang="en-US" dirty="0" smtClean="0">
                  <a:solidFill>
                    <a:schemeClr val="bg1"/>
                  </a:solidFill>
                </a:rPr>
                <a:t> sensor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74" name="Picture 73" descr="Screen Shot 2015-04-15 at 4.17.03 PM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811363"/>
            <a:ext cx="4419600" cy="2046637"/>
          </a:xfrm>
          <a:prstGeom prst="rect">
            <a:avLst/>
          </a:prstGeom>
        </p:spPr>
      </p:pic>
      <p:sp>
        <p:nvSpPr>
          <p:cNvPr id="33" name="Down Arrow 32"/>
          <p:cNvSpPr/>
          <p:nvPr/>
        </p:nvSpPr>
        <p:spPr>
          <a:xfrm rot="19225744">
            <a:off x="2186912" y="3640370"/>
            <a:ext cx="380672" cy="543551"/>
          </a:xfrm>
          <a:prstGeom prst="downArrow">
            <a:avLst/>
          </a:prstGeom>
          <a:solidFill>
            <a:srgbClr val="4DCAD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/>
          <p:cNvSpPr/>
          <p:nvPr/>
        </p:nvSpPr>
        <p:spPr>
          <a:xfrm rot="2686488">
            <a:off x="6404738" y="3668438"/>
            <a:ext cx="380672" cy="543551"/>
          </a:xfrm>
          <a:prstGeom prst="downArrow">
            <a:avLst/>
          </a:prstGeom>
          <a:solidFill>
            <a:srgbClr val="4DCAD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5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agrass in the sanctu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181600"/>
            <a:ext cx="9123528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dirty="0" smtClean="0">
                <a:solidFill>
                  <a:schemeClr val="bg1"/>
                </a:solidFill>
              </a:rPr>
              <a:t>Tropical-Coral Reef System Case Study: Florida Keys National Marine Sanctuary</a:t>
            </a:r>
            <a:endParaRPr lang="en-US" altLang="en-US" sz="2400" dirty="0" smtClean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066800"/>
            <a:ext cx="8915400" cy="5105400"/>
          </a:xfrm>
        </p:spPr>
        <p:txBody>
          <a:bodyPr rtlCol="0">
            <a:noAutofit/>
          </a:bodyPr>
          <a:lstStyle/>
          <a:p>
            <a:pPr marL="0" indent="0">
              <a:buNone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Goals for 2015</a:t>
            </a:r>
          </a:p>
          <a:p>
            <a:pPr>
              <a:spcAft>
                <a:spcPts val="1000"/>
              </a:spcAft>
              <a:defRPr/>
            </a:pPr>
            <a:r>
              <a:rPr lang="en-US" sz="2400" dirty="0">
                <a:solidFill>
                  <a:schemeClr val="bg1"/>
                </a:solidFill>
              </a:rPr>
              <a:t>Conceptual </a:t>
            </a:r>
            <a:r>
              <a:rPr lang="en-US" sz="2400" dirty="0" smtClean="0">
                <a:solidFill>
                  <a:schemeClr val="bg1"/>
                </a:solidFill>
              </a:rPr>
              <a:t>vision </a:t>
            </a:r>
            <a:r>
              <a:rPr lang="en-US" sz="2400" dirty="0">
                <a:solidFill>
                  <a:schemeClr val="bg1"/>
                </a:solidFill>
              </a:rPr>
              <a:t>of </a:t>
            </a:r>
            <a:r>
              <a:rPr lang="en-US" sz="2400" dirty="0" smtClean="0">
                <a:solidFill>
                  <a:schemeClr val="bg1"/>
                </a:solidFill>
              </a:rPr>
              <a:t>observing system</a:t>
            </a:r>
            <a:endParaRPr lang="en-US" sz="2400" dirty="0">
              <a:solidFill>
                <a:schemeClr val="bg1"/>
              </a:solidFill>
            </a:endParaRPr>
          </a:p>
          <a:p>
            <a:pPr eaLnBrk="1" fontAlgn="auto" hangingPunct="1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Define strategy for integration of historical/new data</a:t>
            </a:r>
          </a:p>
          <a:p>
            <a:pPr lvl="1" eaLnBrk="1" fontAlgn="auto" hangingPunct="1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</a:rPr>
              <a:t>Inventory environmental observations from separate programs</a:t>
            </a:r>
          </a:p>
          <a:p>
            <a:pPr>
              <a:spcAft>
                <a:spcPts val="1000"/>
              </a:spcAft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Establish </a:t>
            </a:r>
            <a:r>
              <a:rPr lang="en-US" sz="2400" dirty="0">
                <a:solidFill>
                  <a:schemeClr val="bg1"/>
                </a:solidFill>
              </a:rPr>
              <a:t>sampling </a:t>
            </a:r>
            <a:r>
              <a:rPr lang="en-US" sz="2400" dirty="0" smtClean="0">
                <a:solidFill>
                  <a:schemeClr val="bg1"/>
                </a:solidFill>
              </a:rPr>
              <a:t>protocols / Initiate </a:t>
            </a:r>
            <a:r>
              <a:rPr lang="en-US" sz="2400" dirty="0">
                <a:solidFill>
                  <a:schemeClr val="bg1"/>
                </a:solidFill>
              </a:rPr>
              <a:t>field </a:t>
            </a:r>
            <a:r>
              <a:rPr lang="en-US" sz="2400" dirty="0" smtClean="0">
                <a:solidFill>
                  <a:schemeClr val="bg1"/>
                </a:solidFill>
              </a:rPr>
              <a:t>observations</a:t>
            </a:r>
            <a:endParaRPr lang="en-US" sz="2400" dirty="0">
              <a:solidFill>
                <a:schemeClr val="bg1"/>
              </a:solidFill>
            </a:endParaRPr>
          </a:p>
          <a:p>
            <a:pPr eaLnBrk="1" fontAlgn="auto" hangingPunct="1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Initial focus habitats:</a:t>
            </a:r>
          </a:p>
          <a:p>
            <a:pPr lvl="1" eaLnBrk="1" fontAlgn="auto" hangingPunct="1">
              <a:spcAft>
                <a:spcPts val="1000"/>
              </a:spcAft>
              <a:buFont typeface="Arial" panose="020B0604020202020204" pitchFamily="34" charset="0"/>
              <a:buChar char="–"/>
              <a:defRPr/>
            </a:pPr>
            <a:r>
              <a:rPr lang="en-US" sz="2000" dirty="0">
                <a:solidFill>
                  <a:schemeClr val="bg1"/>
                </a:solidFill>
              </a:rPr>
              <a:t>R</a:t>
            </a:r>
            <a:r>
              <a:rPr lang="en-US" sz="2000" dirty="0" smtClean="0">
                <a:solidFill>
                  <a:schemeClr val="bg1"/>
                </a:solidFill>
              </a:rPr>
              <a:t>eefs and overlying water column (Upper, Middle, Lower Keys, Dry Tortugas), </a:t>
            </a:r>
          </a:p>
          <a:p>
            <a:pPr lvl="1" eaLnBrk="1" fontAlgn="auto" hangingPunct="1">
              <a:spcAft>
                <a:spcPts val="1000"/>
              </a:spcAft>
              <a:buFont typeface="Arial" panose="020B0604020202020204" pitchFamily="34" charset="0"/>
              <a:buChar char="–"/>
              <a:defRPr/>
            </a:pPr>
            <a:r>
              <a:rPr lang="en-US" sz="2000" dirty="0">
                <a:solidFill>
                  <a:schemeClr val="bg1"/>
                </a:solidFill>
              </a:rPr>
              <a:t>P</a:t>
            </a:r>
            <a:r>
              <a:rPr lang="en-US" sz="2000" dirty="0" smtClean="0">
                <a:solidFill>
                  <a:schemeClr val="bg1"/>
                </a:solidFill>
              </a:rPr>
              <a:t>elagic: surface water </a:t>
            </a:r>
          </a:p>
          <a:p>
            <a:pPr eaLnBrk="1" fontAlgn="auto" hangingPunct="1">
              <a:spcAft>
                <a:spcPts val="1000"/>
              </a:spcAft>
              <a:buFont typeface="Arial" charset="0"/>
              <a:buNone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	(Year 2 +: ) Other habitats: Sea grass, mangroves, hard bottom, +?</a:t>
            </a:r>
            <a:endParaRPr lang="en-US" sz="2000" dirty="0" smtClean="0">
              <a:solidFill>
                <a:schemeClr val="bg1"/>
              </a:solidFill>
            </a:endParaRPr>
          </a:p>
          <a:p>
            <a:pPr lvl="1" eaLnBrk="1" fontAlgn="auto" hangingPunct="1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chemeClr val="bg1"/>
              </a:solidFill>
            </a:endParaRPr>
          </a:p>
          <a:p>
            <a:pPr marL="0" indent="0" eaLnBrk="1" fontAlgn="auto" hangingPunct="1">
              <a:spcAft>
                <a:spcPts val="1000"/>
              </a:spcAft>
              <a:buFont typeface="Arial" charset="0"/>
              <a:buNone/>
              <a:defRPr/>
            </a:pPr>
            <a:endParaRPr lang="en-US" sz="1600" dirty="0" smtClean="0">
              <a:solidFill>
                <a:schemeClr val="bg1"/>
              </a:solidFill>
            </a:endParaRPr>
          </a:p>
          <a:p>
            <a:pPr marL="0" indent="0" eaLnBrk="1" fontAlgn="auto" hangingPunct="1">
              <a:spcAft>
                <a:spcPts val="1000"/>
              </a:spcAft>
              <a:buFont typeface="Arial" panose="020B0604020202020204" pitchFamily="34" charset="0"/>
              <a:buNone/>
              <a:defRPr/>
            </a:pPr>
            <a:endParaRPr lang="en-US" sz="2000" dirty="0" smtClean="0">
              <a:solidFill>
                <a:schemeClr val="bg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6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altLang="en-US" i="1" dirty="0">
                <a:solidFill>
                  <a:schemeClr val="bg1"/>
                </a:solidFill>
              </a:rPr>
              <a:t>ONMS Condition </a:t>
            </a:r>
            <a:r>
              <a:rPr lang="en-US" altLang="en-US" i="1" dirty="0" smtClean="0">
                <a:solidFill>
                  <a:schemeClr val="bg1"/>
                </a:solidFill>
              </a:rPr>
              <a:t>Reports: </a:t>
            </a:r>
            <a:r>
              <a:rPr lang="en-US" altLang="en-US" i="1" dirty="0">
                <a:solidFill>
                  <a:schemeClr val="bg1"/>
                </a:solidFill>
              </a:rPr>
              <a:t>Questions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534400" cy="5562600"/>
          </a:xfrm>
        </p:spPr>
        <p:txBody>
          <a:bodyPr>
            <a:normAutofit/>
          </a:bodyPr>
          <a:lstStyle/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en-US" sz="1300" b="1" dirty="0">
                <a:solidFill>
                  <a:schemeClr val="bg1"/>
                </a:solidFill>
              </a:rPr>
              <a:t>Water </a:t>
            </a:r>
            <a:r>
              <a:rPr lang="en-US" altLang="en-US" sz="1300" b="1" dirty="0" smtClean="0">
                <a:solidFill>
                  <a:schemeClr val="bg1"/>
                </a:solidFill>
              </a:rPr>
              <a:t>Quality</a:t>
            </a:r>
            <a:endParaRPr lang="en-US" altLang="en-US" sz="1300" dirty="0" smtClean="0">
              <a:solidFill>
                <a:schemeClr val="bg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altLang="en-US" sz="1300" dirty="0" smtClean="0">
                <a:solidFill>
                  <a:schemeClr val="bg1"/>
                </a:solidFill>
                <a:cs typeface="Arial" charset="0"/>
              </a:rPr>
              <a:t>What </a:t>
            </a:r>
            <a:r>
              <a:rPr lang="en-US" altLang="en-US" sz="1300" dirty="0">
                <a:solidFill>
                  <a:schemeClr val="bg1"/>
                </a:solidFill>
                <a:cs typeface="Arial" charset="0"/>
              </a:rPr>
              <a:t>is the eutrophic condition of sanctuary waters and how is it changing? </a:t>
            </a:r>
            <a:endParaRPr lang="en-US" altLang="en-US" sz="1300" dirty="0" smtClean="0">
              <a:solidFill>
                <a:schemeClr val="bg1"/>
              </a:solidFill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altLang="en-US" sz="1300" dirty="0" smtClean="0">
                <a:solidFill>
                  <a:schemeClr val="bg1"/>
                </a:solidFill>
                <a:cs typeface="Arial" charset="0"/>
              </a:rPr>
              <a:t>Do </a:t>
            </a:r>
            <a:r>
              <a:rPr lang="en-US" altLang="en-US" sz="1300" dirty="0">
                <a:solidFill>
                  <a:schemeClr val="bg1"/>
                </a:solidFill>
                <a:cs typeface="Arial" charset="0"/>
              </a:rPr>
              <a:t>sanctuary waters pose risks to human health and how are they changing? </a:t>
            </a:r>
            <a:endParaRPr lang="en-US" altLang="en-US" sz="1300" dirty="0" smtClean="0">
              <a:solidFill>
                <a:schemeClr val="bg1"/>
              </a:solidFill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altLang="en-US" sz="1300" dirty="0" smtClean="0">
                <a:solidFill>
                  <a:schemeClr val="bg1"/>
                </a:solidFill>
              </a:rPr>
              <a:t>Have </a:t>
            </a:r>
            <a:r>
              <a:rPr lang="en-US" altLang="en-US" sz="1300" dirty="0">
                <a:solidFill>
                  <a:schemeClr val="bg1"/>
                </a:solidFill>
              </a:rPr>
              <a:t>recent changes in climate altered water conditions and how are they </a:t>
            </a:r>
            <a:r>
              <a:rPr lang="en-US" altLang="en-US" sz="1300" dirty="0" smtClean="0">
                <a:solidFill>
                  <a:schemeClr val="bg1"/>
                </a:solidFill>
              </a:rPr>
              <a:t>changing?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altLang="en-US" sz="1300" dirty="0" smtClean="0">
                <a:solidFill>
                  <a:schemeClr val="bg1"/>
                </a:solidFill>
              </a:rPr>
              <a:t>Are </a:t>
            </a:r>
            <a:r>
              <a:rPr lang="en-US" altLang="en-US" sz="1300" dirty="0">
                <a:solidFill>
                  <a:schemeClr val="bg1"/>
                </a:solidFill>
              </a:rPr>
              <a:t>other stressors, individually or in combination, affecting water quality, and how are they changing? 	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altLang="en-US" sz="1300" b="1" dirty="0">
              <a:solidFill>
                <a:schemeClr val="bg1"/>
              </a:solidFill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en-US" sz="1300" b="1" dirty="0" smtClean="0">
                <a:solidFill>
                  <a:schemeClr val="bg1"/>
                </a:solidFill>
              </a:rPr>
              <a:t>Habitat </a:t>
            </a:r>
            <a:r>
              <a:rPr lang="en-US" altLang="en-US" sz="1300" b="1" dirty="0">
                <a:solidFill>
                  <a:schemeClr val="bg1"/>
                </a:solidFill>
              </a:rPr>
              <a:t>Quality</a:t>
            </a:r>
            <a:r>
              <a:rPr lang="en-US" altLang="en-US" sz="1300" dirty="0">
                <a:solidFill>
                  <a:schemeClr val="bg1"/>
                </a:solidFill>
              </a:rPr>
              <a:t>		</a:t>
            </a:r>
            <a:endParaRPr lang="en-US" altLang="en-US" sz="1300" dirty="0" smtClean="0">
              <a:solidFill>
                <a:schemeClr val="bg1"/>
              </a:solidFill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en-US" sz="1300" dirty="0">
                <a:solidFill>
                  <a:schemeClr val="bg1"/>
                </a:solidFill>
              </a:rPr>
              <a:t>5</a:t>
            </a:r>
            <a:r>
              <a:rPr lang="en-US" altLang="en-US" sz="1300" dirty="0" smtClean="0">
                <a:solidFill>
                  <a:schemeClr val="bg1"/>
                </a:solidFill>
              </a:rPr>
              <a:t>)      What </a:t>
            </a:r>
            <a:r>
              <a:rPr lang="en-US" altLang="en-US" sz="1300" dirty="0">
                <a:solidFill>
                  <a:schemeClr val="bg1"/>
                </a:solidFill>
              </a:rPr>
              <a:t>is the integrity of major habitat types and how are they </a:t>
            </a:r>
            <a:r>
              <a:rPr lang="en-US" altLang="en-US" sz="1300" dirty="0" smtClean="0">
                <a:solidFill>
                  <a:schemeClr val="bg1"/>
                </a:solidFill>
              </a:rPr>
              <a:t>changing?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en-US" sz="1300" dirty="0">
                <a:solidFill>
                  <a:schemeClr val="bg1"/>
                </a:solidFill>
                <a:cs typeface="Arial" charset="0"/>
              </a:rPr>
              <a:t>6</a:t>
            </a:r>
            <a:r>
              <a:rPr lang="en-US" altLang="en-US" sz="1300" dirty="0" smtClean="0">
                <a:solidFill>
                  <a:schemeClr val="bg1"/>
                </a:solidFill>
                <a:cs typeface="Arial" charset="0"/>
              </a:rPr>
              <a:t>)      What </a:t>
            </a:r>
            <a:r>
              <a:rPr lang="en-US" altLang="en-US" sz="1300" dirty="0">
                <a:solidFill>
                  <a:schemeClr val="bg1"/>
                </a:solidFill>
                <a:cs typeface="Arial" charset="0"/>
              </a:rPr>
              <a:t>are the contaminant concentrations in sanctuary habitats and how are they changing?</a:t>
            </a:r>
            <a:br>
              <a:rPr lang="en-US" altLang="en-US" sz="1300" dirty="0">
                <a:solidFill>
                  <a:schemeClr val="bg1"/>
                </a:solidFill>
                <a:cs typeface="Arial" charset="0"/>
              </a:rPr>
            </a:br>
            <a:endParaRPr lang="en-US" altLang="en-US" sz="1300" dirty="0">
              <a:solidFill>
                <a:schemeClr val="bg1"/>
              </a:solidFill>
              <a:cs typeface="Arial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en-US" sz="1300" b="1" dirty="0">
                <a:solidFill>
                  <a:schemeClr val="bg1"/>
                </a:solidFill>
              </a:rPr>
              <a:t>Living Resources	</a:t>
            </a:r>
            <a:r>
              <a:rPr lang="en-US" altLang="en-US" sz="1300" dirty="0">
                <a:solidFill>
                  <a:schemeClr val="bg1"/>
                </a:solidFill>
              </a:rPr>
              <a:t>	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en-US" sz="1300" dirty="0">
                <a:solidFill>
                  <a:schemeClr val="bg1"/>
                </a:solidFill>
              </a:rPr>
              <a:t>7</a:t>
            </a:r>
            <a:r>
              <a:rPr lang="en-US" altLang="en-US" sz="1300" dirty="0" smtClean="0">
                <a:solidFill>
                  <a:schemeClr val="bg1"/>
                </a:solidFill>
              </a:rPr>
              <a:t>)     What </a:t>
            </a:r>
            <a:r>
              <a:rPr lang="en-US" altLang="en-US" sz="1300" dirty="0">
                <a:solidFill>
                  <a:schemeClr val="bg1"/>
                </a:solidFill>
              </a:rPr>
              <a:t>is the status of keystone and foundation species and how is it </a:t>
            </a:r>
            <a:r>
              <a:rPr lang="en-US" altLang="en-US" sz="1300" dirty="0" smtClean="0">
                <a:solidFill>
                  <a:schemeClr val="bg1"/>
                </a:solidFill>
              </a:rPr>
              <a:t>changing?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en-US" sz="1300" dirty="0">
                <a:solidFill>
                  <a:schemeClr val="bg1"/>
                </a:solidFill>
              </a:rPr>
              <a:t>8</a:t>
            </a:r>
            <a:r>
              <a:rPr lang="en-US" altLang="en-US" sz="1300" dirty="0" smtClean="0">
                <a:solidFill>
                  <a:schemeClr val="bg1"/>
                </a:solidFill>
              </a:rPr>
              <a:t>)     What </a:t>
            </a:r>
            <a:r>
              <a:rPr lang="en-US" altLang="en-US" sz="1300" dirty="0">
                <a:solidFill>
                  <a:schemeClr val="bg1"/>
                </a:solidFill>
              </a:rPr>
              <a:t>is the status of other focal species and how is it </a:t>
            </a:r>
            <a:r>
              <a:rPr lang="en-US" altLang="en-US" sz="1300" dirty="0" smtClean="0">
                <a:solidFill>
                  <a:schemeClr val="bg1"/>
                </a:solidFill>
              </a:rPr>
              <a:t>changing?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en-US" sz="1300" dirty="0" smtClean="0">
                <a:solidFill>
                  <a:schemeClr val="bg1"/>
                </a:solidFill>
                <a:cs typeface="Arial" charset="0"/>
              </a:rPr>
              <a:t>9)     What </a:t>
            </a:r>
            <a:r>
              <a:rPr lang="en-US" altLang="en-US" sz="1300" dirty="0">
                <a:solidFill>
                  <a:schemeClr val="bg1"/>
                </a:solidFill>
                <a:cs typeface="Arial" charset="0"/>
              </a:rPr>
              <a:t>is the status of non-indigenous species and how is it changing? </a:t>
            </a:r>
            <a:endParaRPr lang="en-US" altLang="en-US" sz="1300" dirty="0" smtClean="0">
              <a:solidFill>
                <a:schemeClr val="bg1"/>
              </a:solidFill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en-US" sz="1300" dirty="0" smtClean="0">
                <a:solidFill>
                  <a:schemeClr val="bg1"/>
                </a:solidFill>
              </a:rPr>
              <a:t>10)   What </a:t>
            </a:r>
            <a:r>
              <a:rPr lang="en-US" altLang="en-US" sz="1300" dirty="0">
                <a:solidFill>
                  <a:schemeClr val="bg1"/>
                </a:solidFill>
              </a:rPr>
              <a:t>is the status of biodiversity and how is it </a:t>
            </a:r>
            <a:r>
              <a:rPr lang="en-US" altLang="en-US" sz="1300" dirty="0" smtClean="0">
                <a:solidFill>
                  <a:schemeClr val="bg1"/>
                </a:solidFill>
              </a:rPr>
              <a:t>changing?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defRPr/>
            </a:pPr>
            <a:endParaRPr lang="en-US" altLang="en-US" sz="1300" dirty="0">
              <a:solidFill>
                <a:schemeClr val="bg1"/>
              </a:solidFill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en-US" sz="1300" b="1" dirty="0" smtClean="0">
                <a:solidFill>
                  <a:schemeClr val="bg1"/>
                </a:solidFill>
              </a:rPr>
              <a:t>Maritime Archaeological Resources 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en-US" sz="1300" dirty="0" smtClean="0">
                <a:solidFill>
                  <a:schemeClr val="bg1"/>
                </a:solidFill>
              </a:rPr>
              <a:t>11)    What is the archaeological integrity of known maritime archaeological resources and how is it changing?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en-US" sz="1300" dirty="0" smtClean="0">
                <a:solidFill>
                  <a:schemeClr val="bg1"/>
                </a:solidFill>
              </a:rPr>
              <a:t>12)    Do </a:t>
            </a:r>
            <a:r>
              <a:rPr lang="en-US" altLang="en-US" sz="1300" dirty="0">
                <a:solidFill>
                  <a:schemeClr val="bg1"/>
                </a:solidFill>
              </a:rPr>
              <a:t>known maritime archaeological resources pose an environmental hazard and how is this threat changing?	</a:t>
            </a:r>
          </a:p>
          <a:p>
            <a:pPr>
              <a:spcBef>
                <a:spcPts val="0"/>
              </a:spcBef>
              <a:buFont typeface="+mj-lt"/>
              <a:buAutoNum type="arabicParenR"/>
              <a:defRPr/>
            </a:pPr>
            <a:endParaRPr lang="en-US" altLang="en-US" sz="1300" dirty="0">
              <a:solidFill>
                <a:schemeClr val="bg1"/>
              </a:solidFill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en-US" sz="1300" b="1" dirty="0">
                <a:solidFill>
                  <a:schemeClr val="bg1"/>
                </a:solidFill>
              </a:rPr>
              <a:t>Human Dimensions</a:t>
            </a:r>
            <a:r>
              <a:rPr lang="en-US" altLang="en-US" sz="1300" dirty="0">
                <a:solidFill>
                  <a:schemeClr val="bg1"/>
                </a:solidFill>
              </a:rPr>
              <a:t>		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en-US" sz="1300" dirty="0" smtClean="0">
                <a:solidFill>
                  <a:schemeClr val="bg1"/>
                </a:solidFill>
              </a:rPr>
              <a:t>13)    What </a:t>
            </a:r>
            <a:r>
              <a:rPr lang="en-US" altLang="en-US" sz="1300" dirty="0">
                <a:solidFill>
                  <a:schemeClr val="bg1"/>
                </a:solidFill>
              </a:rPr>
              <a:t>are the levels of human activities that may adversely influence water quality and how are they changing	</a:t>
            </a:r>
            <a:endParaRPr lang="en-US" altLang="en-US" sz="1300" dirty="0" smtClean="0">
              <a:solidFill>
                <a:schemeClr val="bg1"/>
              </a:solidFill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en-US" sz="1300" dirty="0" smtClean="0">
                <a:solidFill>
                  <a:schemeClr val="bg1"/>
                </a:solidFill>
              </a:rPr>
              <a:t>14)    What </a:t>
            </a:r>
            <a:r>
              <a:rPr lang="en-US" altLang="en-US" sz="1300" dirty="0">
                <a:solidFill>
                  <a:schemeClr val="bg1"/>
                </a:solidFill>
              </a:rPr>
              <a:t>are the levels of human activities that may adversely influence habitats and how are they changing?	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en-US" sz="1300" dirty="0" smtClean="0">
                <a:solidFill>
                  <a:schemeClr val="bg1"/>
                </a:solidFill>
              </a:rPr>
              <a:t>15)    What </a:t>
            </a:r>
            <a:r>
              <a:rPr lang="en-US" altLang="en-US" sz="1300" dirty="0">
                <a:solidFill>
                  <a:schemeClr val="bg1"/>
                </a:solidFill>
              </a:rPr>
              <a:t>are the levels of human activities that may adversely influence living resources and how are they </a:t>
            </a:r>
            <a:r>
              <a:rPr lang="en-US" altLang="en-US" sz="1300" dirty="0" smtClean="0">
                <a:solidFill>
                  <a:schemeClr val="bg1"/>
                </a:solidFill>
              </a:rPr>
              <a:t>changing?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en-US" sz="1300" dirty="0" smtClean="0">
                <a:solidFill>
                  <a:schemeClr val="bg1"/>
                </a:solidFill>
              </a:rPr>
              <a:t>16)    What </a:t>
            </a:r>
            <a:r>
              <a:rPr lang="en-US" altLang="en-US" sz="1300" dirty="0">
                <a:solidFill>
                  <a:schemeClr val="bg1"/>
                </a:solidFill>
              </a:rPr>
              <a:t>are the levels of human activities that may adversely influence maritime archaeological resources and how are  </a:t>
            </a:r>
            <a:r>
              <a:rPr lang="en-US" altLang="en-US" sz="1300" dirty="0" smtClean="0">
                <a:solidFill>
                  <a:schemeClr val="bg1"/>
                </a:solidFill>
              </a:rPr>
              <a:t>                                       they changing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en-US" sz="1300" dirty="0" smtClean="0">
                <a:solidFill>
                  <a:schemeClr val="bg1"/>
                </a:solidFill>
              </a:rPr>
              <a:t>17)    What </a:t>
            </a:r>
            <a:r>
              <a:rPr lang="en-US" altLang="en-US" sz="1300" dirty="0">
                <a:solidFill>
                  <a:schemeClr val="bg1"/>
                </a:solidFill>
              </a:rPr>
              <a:t>are the states of influential human drivers and how are they changing?</a:t>
            </a:r>
            <a:r>
              <a:rPr lang="en-US" altLang="en-US" sz="1200" dirty="0">
                <a:solidFill>
                  <a:schemeClr val="bg1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1362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MBON Questions Relevant to Condition Report: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State </a:t>
            </a:r>
            <a:r>
              <a:rPr lang="en-US" sz="2400" dirty="0" smtClean="0">
                <a:solidFill>
                  <a:schemeClr val="bg1"/>
                </a:solidFill>
              </a:rPr>
              <a:t>of biodiversity across core trophic </a:t>
            </a:r>
            <a:r>
              <a:rPr lang="en-US" sz="2400" dirty="0" smtClean="0">
                <a:solidFill>
                  <a:schemeClr val="bg1"/>
                </a:solidFill>
              </a:rPr>
              <a:t>levels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3162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Biodiversity Characterization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What are the baselines of alpha and beta </a:t>
            </a:r>
            <a:r>
              <a:rPr lang="en-US" sz="1800" dirty="0" smtClean="0">
                <a:solidFill>
                  <a:schemeClr val="bg1"/>
                </a:solidFill>
              </a:rPr>
              <a:t>(and gamma) diversity at specific trophic </a:t>
            </a:r>
            <a:r>
              <a:rPr lang="en-US" sz="1800" dirty="0" smtClean="0">
                <a:solidFill>
                  <a:schemeClr val="bg1"/>
                </a:solidFill>
              </a:rPr>
              <a:t>levels in FKNMS coral reef habitat? (Condition Report question #10)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How has biodiversity changed over time with respect to baseline conditions?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(Condition </a:t>
            </a:r>
            <a:r>
              <a:rPr lang="en-US" sz="1800" dirty="0">
                <a:solidFill>
                  <a:schemeClr val="bg1"/>
                </a:solidFill>
              </a:rPr>
              <a:t>Report </a:t>
            </a:r>
            <a:r>
              <a:rPr lang="en-US" sz="1800" dirty="0" smtClean="0">
                <a:solidFill>
                  <a:schemeClr val="bg1"/>
                </a:solidFill>
              </a:rPr>
              <a:t>question #10)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How is the abundance of key species changing over time?</a:t>
            </a:r>
            <a:r>
              <a:rPr lang="en-US" sz="1800" dirty="0">
                <a:solidFill>
                  <a:schemeClr val="bg1"/>
                </a:solidFill>
              </a:rPr>
              <a:t> (</a:t>
            </a:r>
            <a:r>
              <a:rPr lang="en-US" sz="1800" dirty="0" smtClean="0">
                <a:solidFill>
                  <a:schemeClr val="bg1"/>
                </a:solidFill>
              </a:rPr>
              <a:t>Condition </a:t>
            </a:r>
            <a:r>
              <a:rPr lang="en-US" sz="1800" dirty="0">
                <a:solidFill>
                  <a:schemeClr val="bg1"/>
                </a:solidFill>
              </a:rPr>
              <a:t>Report </a:t>
            </a:r>
            <a:r>
              <a:rPr lang="en-US" sz="1800" dirty="0" smtClean="0">
                <a:solidFill>
                  <a:schemeClr val="bg1"/>
                </a:solidFill>
              </a:rPr>
              <a:t>questions #</a:t>
            </a:r>
            <a:r>
              <a:rPr lang="en-US" sz="1800" dirty="0">
                <a:solidFill>
                  <a:schemeClr val="bg1"/>
                </a:solidFill>
              </a:rPr>
              <a:t>7</a:t>
            </a:r>
            <a:r>
              <a:rPr lang="en-US" sz="1800" dirty="0" smtClean="0">
                <a:solidFill>
                  <a:schemeClr val="bg1"/>
                </a:solidFill>
              </a:rPr>
              <a:t>, #</a:t>
            </a:r>
            <a:r>
              <a:rPr lang="en-US" sz="1800" dirty="0">
                <a:solidFill>
                  <a:schemeClr val="bg1"/>
                </a:solidFill>
              </a:rPr>
              <a:t>8</a:t>
            </a:r>
            <a:r>
              <a:rPr lang="en-US" sz="1800" dirty="0" smtClean="0">
                <a:solidFill>
                  <a:schemeClr val="bg1"/>
                </a:solidFill>
              </a:rPr>
              <a:t>, and #15)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What species can serve and indicators of the overall biodiversity in the FK’s coral reef systems?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(Condition </a:t>
            </a:r>
            <a:r>
              <a:rPr lang="en-US" sz="1800" dirty="0">
                <a:solidFill>
                  <a:schemeClr val="bg1"/>
                </a:solidFill>
              </a:rPr>
              <a:t>Report </a:t>
            </a:r>
            <a:r>
              <a:rPr lang="en-US" sz="1800" dirty="0" smtClean="0">
                <a:solidFill>
                  <a:schemeClr val="bg1"/>
                </a:solidFill>
              </a:rPr>
              <a:t>question #7, #8, #9,  </a:t>
            </a:r>
            <a:r>
              <a:rPr lang="en-US" sz="1800" dirty="0">
                <a:solidFill>
                  <a:schemeClr val="bg1"/>
                </a:solidFill>
              </a:rPr>
              <a:t>#</a:t>
            </a:r>
            <a:r>
              <a:rPr lang="en-US" sz="1800" dirty="0" smtClean="0">
                <a:solidFill>
                  <a:schemeClr val="bg1"/>
                </a:solidFill>
              </a:rPr>
              <a:t>10, #14 and </a:t>
            </a:r>
            <a:r>
              <a:rPr lang="en-US" sz="1800" dirty="0">
                <a:solidFill>
                  <a:schemeClr val="bg1"/>
                </a:solidFill>
              </a:rPr>
              <a:t>#</a:t>
            </a:r>
            <a:r>
              <a:rPr lang="en-US" sz="1800" dirty="0" smtClean="0">
                <a:solidFill>
                  <a:schemeClr val="bg1"/>
                </a:solidFill>
              </a:rPr>
              <a:t>15).</a:t>
            </a:r>
          </a:p>
          <a:p>
            <a:pPr>
              <a:spcAft>
                <a:spcPts val="1000"/>
              </a:spcAft>
            </a:pPr>
            <a:r>
              <a:rPr lang="en-US" sz="1800" dirty="0" smtClean="0">
                <a:solidFill>
                  <a:schemeClr val="bg1"/>
                </a:solidFill>
              </a:rPr>
              <a:t>Other?</a:t>
            </a:r>
          </a:p>
          <a:p>
            <a:pPr marL="0" indent="0"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Climate and Human drivers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What are the climatic (atmospheric/oceanographic) and human drivers of change in FKNMS coral reef biodiversity? (Condition </a:t>
            </a:r>
            <a:r>
              <a:rPr lang="en-US" sz="1800" dirty="0">
                <a:solidFill>
                  <a:schemeClr val="bg1"/>
                </a:solidFill>
              </a:rPr>
              <a:t>Report </a:t>
            </a:r>
            <a:r>
              <a:rPr lang="en-US" sz="1800" dirty="0" smtClean="0">
                <a:solidFill>
                  <a:schemeClr val="bg1"/>
                </a:solidFill>
              </a:rPr>
              <a:t>question #2, #7-10, and #15).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What are the climatic </a:t>
            </a:r>
            <a:r>
              <a:rPr lang="en-US" sz="1800" dirty="0">
                <a:solidFill>
                  <a:schemeClr val="bg1"/>
                </a:solidFill>
              </a:rPr>
              <a:t>(atmospheric/oceanographic) </a:t>
            </a:r>
            <a:r>
              <a:rPr lang="en-US" sz="1800" dirty="0" smtClean="0">
                <a:solidFill>
                  <a:schemeClr val="bg1"/>
                </a:solidFill>
              </a:rPr>
              <a:t>and human impacts on water quality and habitat integrity </a:t>
            </a:r>
            <a:r>
              <a:rPr lang="en-US" sz="1800" dirty="0">
                <a:solidFill>
                  <a:schemeClr val="bg1"/>
                </a:solidFill>
              </a:rPr>
              <a:t>in </a:t>
            </a:r>
            <a:r>
              <a:rPr lang="en-US" sz="1800" dirty="0" smtClean="0">
                <a:solidFill>
                  <a:schemeClr val="bg1"/>
                </a:solidFill>
              </a:rPr>
              <a:t>FK’s coral reefs?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(Condition </a:t>
            </a:r>
            <a:r>
              <a:rPr lang="en-US" sz="1800" dirty="0">
                <a:solidFill>
                  <a:schemeClr val="bg1"/>
                </a:solidFill>
              </a:rPr>
              <a:t>Report </a:t>
            </a:r>
            <a:r>
              <a:rPr lang="en-US" sz="1800" dirty="0" smtClean="0">
                <a:solidFill>
                  <a:schemeClr val="bg1"/>
                </a:solidFill>
              </a:rPr>
              <a:t>question #2, #3).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Other?</a:t>
            </a:r>
          </a:p>
        </p:txBody>
      </p:sp>
    </p:spTree>
    <p:extLst>
      <p:ext uri="{BB962C8B-B14F-4D97-AF65-F5344CB8AC3E}">
        <p14:creationId xmlns:p14="http://schemas.microsoft.com/office/powerpoint/2010/main" val="56066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17639</TotalTime>
  <Words>3256</Words>
  <Application>Microsoft Office PowerPoint</Application>
  <PresentationFormat>On-screen Show (4:3)</PresentationFormat>
  <Paragraphs>1119</Paragraphs>
  <Slides>53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55" baseType="lpstr">
      <vt:lpstr>Office Theme</vt:lpstr>
      <vt:lpstr>1_Office Theme</vt:lpstr>
      <vt:lpstr>PowerPoint Presentation</vt:lpstr>
      <vt:lpstr>PowerPoint Presentation</vt:lpstr>
      <vt:lpstr>PowerPoint Presentation</vt:lpstr>
      <vt:lpstr>Primary goals</vt:lpstr>
      <vt:lpstr>Critical Issues</vt:lpstr>
      <vt:lpstr>MBON Implementation (2015)</vt:lpstr>
      <vt:lpstr>Tropical-Coral Reef System Case Study: Florida Keys National Marine Sanctuary</vt:lpstr>
      <vt:lpstr>ONMS Condition Reports: Questions</vt:lpstr>
      <vt:lpstr>MBON Questions Relevant to Condition Report: State of biodiversity across core trophic levels</vt:lpstr>
      <vt:lpstr>PowerPoint Presentation</vt:lpstr>
      <vt:lpstr>PowerPoint Presentation</vt:lpstr>
      <vt:lpstr>Biological observations: we seek  trophic-based biodiversity time series metrics</vt:lpstr>
      <vt:lpstr>Environmental observations: biological, hydrography, water quality, and climate</vt:lpstr>
      <vt:lpstr>FKNMS MBON time series sites</vt:lpstr>
      <vt:lpstr>NOAA South Florida Program: 20 y of observations April 13-17, 2015: R/V Walton Smith cruise </vt:lpstr>
      <vt:lpstr>April 13-17, 2015: R/V Walton Smith eDNA observations</vt:lpstr>
      <vt:lpstr>2015 (12-month) MBON sampling Calendar</vt:lpstr>
      <vt:lpstr>Dynamic support for Condition Reports through MBON </vt:lpstr>
      <vt:lpstr>Temperate Pacific Ocean Upwelling Ecosystem: The Monterey Bay National Marine Sanctuary</vt:lpstr>
      <vt:lpstr>PowerPoint Presentation</vt:lpstr>
      <vt:lpstr>PowerPoint Presentation</vt:lpstr>
      <vt:lpstr>MBARI time series (1989-present)</vt:lpstr>
      <vt:lpstr>PowerPoint Presentation</vt:lpstr>
      <vt:lpstr>PowerPoint Presentation</vt:lpstr>
      <vt:lpstr>Midwater communities &amp; environment</vt:lpstr>
      <vt:lpstr>PowerPoint Presentation</vt:lpstr>
      <vt:lpstr>PowerPoint Presentation</vt:lpstr>
      <vt:lpstr>In situ: Testing of eDNA technology</vt:lpstr>
      <vt:lpstr>New tools - Genomics</vt:lpstr>
      <vt:lpstr>Methods – can a single procedure be used from bacteria to whales?</vt:lpstr>
      <vt:lpstr>Leads</vt:lpstr>
      <vt:lpstr>PowerPoint Presentation</vt:lpstr>
      <vt:lpstr>PowerPoint Presentation</vt:lpstr>
      <vt:lpstr>eDNA can also detect organisms that divers don’t</vt:lpstr>
      <vt:lpstr>Remote Sensing of Seascapes:  Maria Kavanaugh / WHOI</vt:lpstr>
      <vt:lpstr>PowerPoint Presentation</vt:lpstr>
      <vt:lpstr>FK seascape example based on seasonal mean fields</vt:lpstr>
      <vt:lpstr>Outreach and Education</vt:lpstr>
      <vt:lpstr>Data Management And Communications (DMAC)</vt:lpstr>
      <vt:lpstr>MBON DMAC Portal Development by Axiom Data Science</vt:lpstr>
      <vt:lpstr>Regular Communications:</vt:lpstr>
      <vt:lpstr>Communications: Team meetings</vt:lpstr>
      <vt:lpstr>PowerPoint Presentation</vt:lpstr>
      <vt:lpstr>Integration</vt:lpstr>
      <vt:lpstr>Backup</vt:lpstr>
      <vt:lpstr>What is Biodiversity</vt:lpstr>
      <vt:lpstr>Different Measures of Biodiversity</vt:lpstr>
      <vt:lpstr>Ecosystem Services </vt:lpstr>
      <vt:lpstr> Metrics</vt:lpstr>
      <vt:lpstr>Thoughts…</vt:lpstr>
      <vt:lpstr>Outreach and Education</vt:lpstr>
      <vt:lpstr>Outreach and Education</vt:lpstr>
      <vt:lpstr>Florida Keys Biological and Environmental Monitoring Programs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Florida Keys Case Study</dc:title>
  <dc:creator>Enrique</dc:creator>
  <cp:lastModifiedBy>Frank</cp:lastModifiedBy>
  <cp:revision>320</cp:revision>
  <dcterms:created xsi:type="dcterms:W3CDTF">2015-01-08T14:50:36Z</dcterms:created>
  <dcterms:modified xsi:type="dcterms:W3CDTF">2015-04-24T11:21:14Z</dcterms:modified>
</cp:coreProperties>
</file>