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22.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23.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301" r:id="rId3"/>
    <p:sldId id="261" r:id="rId4"/>
    <p:sldId id="299" r:id="rId5"/>
    <p:sldId id="258" r:id="rId6"/>
    <p:sldId id="259" r:id="rId7"/>
    <p:sldId id="293" r:id="rId8"/>
    <p:sldId id="294" r:id="rId9"/>
    <p:sldId id="262" r:id="rId10"/>
    <p:sldId id="265" r:id="rId11"/>
    <p:sldId id="266" r:id="rId12"/>
    <p:sldId id="272" r:id="rId13"/>
    <p:sldId id="273" r:id="rId14"/>
    <p:sldId id="279" r:id="rId15"/>
    <p:sldId id="274" r:id="rId16"/>
    <p:sldId id="275" r:id="rId17"/>
    <p:sldId id="276" r:id="rId18"/>
    <p:sldId id="278" r:id="rId19"/>
    <p:sldId id="280" r:id="rId20"/>
    <p:sldId id="300" r:id="rId21"/>
    <p:sldId id="281" r:id="rId22"/>
    <p:sldId id="282" r:id="rId23"/>
    <p:sldId id="284" r:id="rId24"/>
    <p:sldId id="285" r:id="rId25"/>
    <p:sldId id="289" r:id="rId26"/>
    <p:sldId id="296" r:id="rId27"/>
    <p:sldId id="286" r:id="rId28"/>
    <p:sldId id="288" r:id="rId29"/>
    <p:sldId id="291" r:id="rId30"/>
    <p:sldId id="283" r:id="rId31"/>
    <p:sldId id="269" r:id="rId32"/>
    <p:sldId id="302" r:id="rId33"/>
    <p:sldId id="303" r:id="rId34"/>
    <p:sldId id="295" r:id="rId35"/>
    <p:sldId id="298"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94" autoAdjust="0"/>
    <p:restoredTop sz="74951" autoAdjust="0"/>
  </p:normalViewPr>
  <p:slideViewPr>
    <p:cSldViewPr snapToGrid="0" snapToObjects="1">
      <p:cViewPr varScale="1">
        <p:scale>
          <a:sx n="75" d="100"/>
          <a:sy n="75" d="100"/>
        </p:scale>
        <p:origin x="-119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Users:madritchmd:Desktop:NASA%2010-2011%20talk:f0907spectra-wxp.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Mac:Users:madritchmd:ACTIVE%20Work:ASU%20Research:NASA%202008:NASA%202008%20data:2009%20geno%20sn%20sc%20ln%20fig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Users:madritchmd:ACTIVE%20Work:ASU%20Research:NASA%202008:NASA%202008%20data:2009%20geno%20sn%20sc%20ln%20fig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tisse:Users:ptownsend:Dropbox:Active:m:Madritch:Results:f0907spectra-wxp.xls" TargetMode="External"/><Relationship Id="rId2"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oleObject" Target="Mac:Users:madritchmd:Desktop:NASA%2010-2011%20talk:f0907spectra-wxp.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Users:madritchmd:ACTIVE%20Work:ASU%20Research:NASA%202008:NASA%202008%20data:2009%20geno%20sn%20sc%20ln%20fig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Users:madritchmd:ACTIVE%20Work:ASU%20Research:NASA%202008:NASA%202008%20data:2009%20geno%20sn%20sc%20ln%20fig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Users:madritchmd:ACTIVE%20Work:ASU%20Research:NASA%202008:NASA%202008%20data:2009%20geno%20sn%20sc%20ln%20fig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Users:madritchmd:ACTIVE%20Work:ASU%20Research:NASA%202008:NASA%202008%20data:2009%20geno%20sn%20sc%20ln%20fig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Users:madritchmd:ACTIVE%20Work:ASU%20Research:NASA%202008:NASA%202008%20data:2009%20geno%20sn%20sc%20ln%20fig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Users:madritchmd:ACTIVE%20Work:ASU%20Research:NASA%202008:NASA%202008%20data:2009%20geno%20sn%20sc%20ln%20fig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Sans"/>
                <a:ea typeface="Sans"/>
                <a:cs typeface="Sans"/>
              </a:defRPr>
            </a:pPr>
            <a:r>
              <a:rPr lang="en-US"/>
              <a:t>f090713t01p00r11rdn</a:t>
            </a:r>
          </a:p>
        </c:rich>
      </c:tx>
      <c:layout>
        <c:manualLayout>
          <c:xMode val="edge"/>
          <c:yMode val="edge"/>
          <c:x val="0.368619888960005"/>
          <c:y val="0.032967032967033"/>
        </c:manualLayout>
      </c:layout>
      <c:overlay val="0"/>
      <c:spPr>
        <a:noFill/>
        <a:ln w="25400">
          <a:noFill/>
        </a:ln>
      </c:spPr>
    </c:title>
    <c:autoTitleDeleted val="0"/>
    <c:plotArea>
      <c:layout>
        <c:manualLayout>
          <c:layoutTarget val="inner"/>
          <c:xMode val="edge"/>
          <c:yMode val="edge"/>
          <c:x val="0.117202214340601"/>
          <c:y val="0.197802109356171"/>
          <c:w val="0.710774719226873"/>
          <c:h val="0.619047342244313"/>
        </c:manualLayout>
      </c:layout>
      <c:scatterChart>
        <c:scatterStyle val="smoothMarker"/>
        <c:varyColors val="0"/>
        <c:ser>
          <c:idx val="0"/>
          <c:order val="0"/>
          <c:tx>
            <c:strRef>
              <c:f>BANDS!$B$3</c:f>
              <c:strCache>
                <c:ptCount val="1"/>
                <c:pt idx="0">
                  <c:v>T151</c:v>
                </c:pt>
              </c:strCache>
            </c:strRef>
          </c:tx>
          <c:spPr>
            <a:ln w="25400">
              <a:solidFill>
                <a:srgbClr val="FF0000"/>
              </a:solidFill>
              <a:prstDash val="solid"/>
            </a:ln>
          </c:spPr>
          <c:marker>
            <c:symbol val="none"/>
          </c:marker>
          <c:xVal>
            <c:numRef>
              <c:f>BANDS!$C$2:$HK$2</c:f>
              <c:numCache>
                <c:formatCode>General</c:formatCode>
                <c:ptCount val="217"/>
                <c:pt idx="0">
                  <c:v>365.9299999999996</c:v>
                </c:pt>
                <c:pt idx="1">
                  <c:v>375.594</c:v>
                </c:pt>
                <c:pt idx="2">
                  <c:v>385.263</c:v>
                </c:pt>
                <c:pt idx="3">
                  <c:v>394.934999999999</c:v>
                </c:pt>
                <c:pt idx="4">
                  <c:v>404.613</c:v>
                </c:pt>
                <c:pt idx="5">
                  <c:v>414.295</c:v>
                </c:pt>
                <c:pt idx="6">
                  <c:v>423.980999999999</c:v>
                </c:pt>
                <c:pt idx="7">
                  <c:v>433.671</c:v>
                </c:pt>
                <c:pt idx="8">
                  <c:v>443.366</c:v>
                </c:pt>
                <c:pt idx="9">
                  <c:v>453.065</c:v>
                </c:pt>
                <c:pt idx="10">
                  <c:v>462.769</c:v>
                </c:pt>
                <c:pt idx="11">
                  <c:v>472.477</c:v>
                </c:pt>
                <c:pt idx="12">
                  <c:v>482.19</c:v>
                </c:pt>
                <c:pt idx="13">
                  <c:v>491.907</c:v>
                </c:pt>
                <c:pt idx="14">
                  <c:v>501.628</c:v>
                </c:pt>
                <c:pt idx="15">
                  <c:v>511.353</c:v>
                </c:pt>
                <c:pt idx="16">
                  <c:v>521.084</c:v>
                </c:pt>
                <c:pt idx="17">
                  <c:v>530.818</c:v>
                </c:pt>
                <c:pt idx="18">
                  <c:v>540.5569999999989</c:v>
                </c:pt>
                <c:pt idx="19">
                  <c:v>550.3</c:v>
                </c:pt>
                <c:pt idx="20">
                  <c:v>560.048</c:v>
                </c:pt>
                <c:pt idx="21">
                  <c:v>569.8</c:v>
                </c:pt>
                <c:pt idx="22">
                  <c:v>579.5559999999994</c:v>
                </c:pt>
                <c:pt idx="23">
                  <c:v>589.3169999999989</c:v>
                </c:pt>
                <c:pt idx="24">
                  <c:v>599.082</c:v>
                </c:pt>
                <c:pt idx="25">
                  <c:v>608.8519999999984</c:v>
                </c:pt>
                <c:pt idx="26">
                  <c:v>618.625</c:v>
                </c:pt>
                <c:pt idx="27">
                  <c:v>628.404</c:v>
                </c:pt>
                <c:pt idx="28">
                  <c:v>638.187</c:v>
                </c:pt>
                <c:pt idx="29">
                  <c:v>647.974</c:v>
                </c:pt>
                <c:pt idx="30">
                  <c:v>657.765</c:v>
                </c:pt>
                <c:pt idx="31">
                  <c:v>667.5609999999994</c:v>
                </c:pt>
                <c:pt idx="32">
                  <c:v>675.401</c:v>
                </c:pt>
                <c:pt idx="33">
                  <c:v>685.198</c:v>
                </c:pt>
                <c:pt idx="34">
                  <c:v>694.989</c:v>
                </c:pt>
                <c:pt idx="35">
                  <c:v>704.776</c:v>
                </c:pt>
                <c:pt idx="36">
                  <c:v>714.5569999999989</c:v>
                </c:pt>
                <c:pt idx="37">
                  <c:v>724.333</c:v>
                </c:pt>
                <c:pt idx="38">
                  <c:v>734.103</c:v>
                </c:pt>
                <c:pt idx="39">
                  <c:v>743.8689999999989</c:v>
                </c:pt>
                <c:pt idx="40">
                  <c:v>753.629</c:v>
                </c:pt>
                <c:pt idx="41">
                  <c:v>763.384</c:v>
                </c:pt>
                <c:pt idx="42">
                  <c:v>773.133</c:v>
                </c:pt>
                <c:pt idx="43">
                  <c:v>782.878</c:v>
                </c:pt>
                <c:pt idx="44">
                  <c:v>792.617</c:v>
                </c:pt>
                <c:pt idx="45">
                  <c:v>802.3519999999984</c:v>
                </c:pt>
                <c:pt idx="46">
                  <c:v>812.081</c:v>
                </c:pt>
                <c:pt idx="47">
                  <c:v>821.804</c:v>
                </c:pt>
                <c:pt idx="48">
                  <c:v>831.523</c:v>
                </c:pt>
                <c:pt idx="49">
                  <c:v>841.236</c:v>
                </c:pt>
                <c:pt idx="50">
                  <c:v>850.944</c:v>
                </c:pt>
                <c:pt idx="51">
                  <c:v>860.6469999999994</c:v>
                </c:pt>
                <c:pt idx="52">
                  <c:v>870.3449999999989</c:v>
                </c:pt>
                <c:pt idx="53">
                  <c:v>880.0369999999994</c:v>
                </c:pt>
                <c:pt idx="54">
                  <c:v>889.724</c:v>
                </c:pt>
                <c:pt idx="55">
                  <c:v>899.4069999999994</c:v>
                </c:pt>
                <c:pt idx="56">
                  <c:v>909.083</c:v>
                </c:pt>
                <c:pt idx="57">
                  <c:v>918.755</c:v>
                </c:pt>
                <c:pt idx="58">
                  <c:v>928.4209999999994</c:v>
                </c:pt>
                <c:pt idx="59">
                  <c:v>938.083</c:v>
                </c:pt>
                <c:pt idx="60">
                  <c:v>947.739</c:v>
                </c:pt>
                <c:pt idx="61">
                  <c:v>957.39</c:v>
                </c:pt>
                <c:pt idx="62">
                  <c:v>967.035</c:v>
                </c:pt>
                <c:pt idx="63">
                  <c:v>976.675</c:v>
                </c:pt>
                <c:pt idx="64">
                  <c:v>986.3109999999994</c:v>
                </c:pt>
                <c:pt idx="65">
                  <c:v>995.9409999999989</c:v>
                </c:pt>
                <c:pt idx="66">
                  <c:v>1005.57</c:v>
                </c:pt>
                <c:pt idx="67">
                  <c:v>1015.18</c:v>
                </c:pt>
                <c:pt idx="68">
                  <c:v>1024.8</c:v>
                </c:pt>
                <c:pt idx="69">
                  <c:v>1034.41</c:v>
                </c:pt>
                <c:pt idx="70">
                  <c:v>1044.01</c:v>
                </c:pt>
                <c:pt idx="71">
                  <c:v>1053.61</c:v>
                </c:pt>
                <c:pt idx="72">
                  <c:v>1063.2</c:v>
                </c:pt>
                <c:pt idx="73">
                  <c:v>1072.79</c:v>
                </c:pt>
                <c:pt idx="74">
                  <c:v>1082.38</c:v>
                </c:pt>
                <c:pt idx="75">
                  <c:v>1091.95</c:v>
                </c:pt>
                <c:pt idx="76">
                  <c:v>1101.53</c:v>
                </c:pt>
                <c:pt idx="77">
                  <c:v>1111.09</c:v>
                </c:pt>
                <c:pt idx="78">
                  <c:v>1120.66</c:v>
                </c:pt>
                <c:pt idx="79">
                  <c:v>1130.21</c:v>
                </c:pt>
                <c:pt idx="80">
                  <c:v>1139.77</c:v>
                </c:pt>
                <c:pt idx="81">
                  <c:v>1149.31</c:v>
                </c:pt>
                <c:pt idx="82">
                  <c:v>1158.85</c:v>
                </c:pt>
                <c:pt idx="83">
                  <c:v>1168.39</c:v>
                </c:pt>
                <c:pt idx="84">
                  <c:v>1177.92</c:v>
                </c:pt>
                <c:pt idx="85">
                  <c:v>1187.45</c:v>
                </c:pt>
                <c:pt idx="86">
                  <c:v>1196.97</c:v>
                </c:pt>
                <c:pt idx="87">
                  <c:v>1206.48</c:v>
                </c:pt>
                <c:pt idx="88">
                  <c:v>1215.99</c:v>
                </c:pt>
                <c:pt idx="89">
                  <c:v>1225.5</c:v>
                </c:pt>
                <c:pt idx="90">
                  <c:v>1235.0</c:v>
                </c:pt>
                <c:pt idx="91">
                  <c:v>1244.49</c:v>
                </c:pt>
                <c:pt idx="92">
                  <c:v>1253.98</c:v>
                </c:pt>
                <c:pt idx="93">
                  <c:v>1263.46</c:v>
                </c:pt>
                <c:pt idx="94">
                  <c:v>1273.32</c:v>
                </c:pt>
                <c:pt idx="95">
                  <c:v>1283.29</c:v>
                </c:pt>
                <c:pt idx="96">
                  <c:v>1293.26</c:v>
                </c:pt>
                <c:pt idx="97">
                  <c:v>1303.23</c:v>
                </c:pt>
                <c:pt idx="98">
                  <c:v>1313.21</c:v>
                </c:pt>
                <c:pt idx="99">
                  <c:v>1323.18</c:v>
                </c:pt>
                <c:pt idx="100">
                  <c:v>1333.15</c:v>
                </c:pt>
                <c:pt idx="101">
                  <c:v>1343.12</c:v>
                </c:pt>
                <c:pt idx="102">
                  <c:v>1353.09</c:v>
                </c:pt>
                <c:pt idx="103">
                  <c:v>1363.06</c:v>
                </c:pt>
                <c:pt idx="104">
                  <c:v>1373.03</c:v>
                </c:pt>
                <c:pt idx="105">
                  <c:v>1383.0</c:v>
                </c:pt>
                <c:pt idx="106">
                  <c:v>1392.97</c:v>
                </c:pt>
                <c:pt idx="107">
                  <c:v>1402.94</c:v>
                </c:pt>
                <c:pt idx="108">
                  <c:v>1412.91</c:v>
                </c:pt>
                <c:pt idx="109">
                  <c:v>1422.88</c:v>
                </c:pt>
                <c:pt idx="110">
                  <c:v>1432.84</c:v>
                </c:pt>
                <c:pt idx="111">
                  <c:v>1442.81</c:v>
                </c:pt>
                <c:pt idx="112">
                  <c:v>1452.78</c:v>
                </c:pt>
                <c:pt idx="113">
                  <c:v>1462.75</c:v>
                </c:pt>
                <c:pt idx="114">
                  <c:v>1472.72</c:v>
                </c:pt>
                <c:pt idx="115">
                  <c:v>1482.69</c:v>
                </c:pt>
                <c:pt idx="116">
                  <c:v>1492.65</c:v>
                </c:pt>
                <c:pt idx="117">
                  <c:v>1502.62</c:v>
                </c:pt>
                <c:pt idx="118">
                  <c:v>1512.59</c:v>
                </c:pt>
                <c:pt idx="119">
                  <c:v>1522.55</c:v>
                </c:pt>
                <c:pt idx="120">
                  <c:v>1532.52</c:v>
                </c:pt>
                <c:pt idx="121">
                  <c:v>1542.48</c:v>
                </c:pt>
                <c:pt idx="122">
                  <c:v>1552.45</c:v>
                </c:pt>
                <c:pt idx="123">
                  <c:v>1562.42</c:v>
                </c:pt>
                <c:pt idx="124">
                  <c:v>1572.38</c:v>
                </c:pt>
                <c:pt idx="125">
                  <c:v>1582.35</c:v>
                </c:pt>
                <c:pt idx="126">
                  <c:v>1592.31</c:v>
                </c:pt>
                <c:pt idx="127">
                  <c:v>1602.28</c:v>
                </c:pt>
                <c:pt idx="128">
                  <c:v>1612.24</c:v>
                </c:pt>
                <c:pt idx="129">
                  <c:v>1622.2</c:v>
                </c:pt>
                <c:pt idx="130">
                  <c:v>1632.17</c:v>
                </c:pt>
                <c:pt idx="131">
                  <c:v>1642.13</c:v>
                </c:pt>
                <c:pt idx="132">
                  <c:v>1652.09</c:v>
                </c:pt>
                <c:pt idx="133">
                  <c:v>1662.06</c:v>
                </c:pt>
                <c:pt idx="134">
                  <c:v>1672.02</c:v>
                </c:pt>
                <c:pt idx="135">
                  <c:v>1681.98</c:v>
                </c:pt>
                <c:pt idx="136">
                  <c:v>1691.94</c:v>
                </c:pt>
                <c:pt idx="137">
                  <c:v>1701.91</c:v>
                </c:pt>
                <c:pt idx="138">
                  <c:v>1711.87</c:v>
                </c:pt>
                <c:pt idx="139">
                  <c:v>1721.83</c:v>
                </c:pt>
                <c:pt idx="140">
                  <c:v>1731.79</c:v>
                </c:pt>
                <c:pt idx="141">
                  <c:v>1741.75</c:v>
                </c:pt>
                <c:pt idx="142">
                  <c:v>1751.71</c:v>
                </c:pt>
                <c:pt idx="143">
                  <c:v>1761.68</c:v>
                </c:pt>
                <c:pt idx="144">
                  <c:v>1771.64</c:v>
                </c:pt>
                <c:pt idx="145">
                  <c:v>1781.6</c:v>
                </c:pt>
                <c:pt idx="146">
                  <c:v>1791.56</c:v>
                </c:pt>
                <c:pt idx="147">
                  <c:v>1801.52</c:v>
                </c:pt>
                <c:pt idx="148">
                  <c:v>1811.47</c:v>
                </c:pt>
                <c:pt idx="149">
                  <c:v>1821.43</c:v>
                </c:pt>
                <c:pt idx="150">
                  <c:v>1831.39</c:v>
                </c:pt>
                <c:pt idx="151">
                  <c:v>1841.35</c:v>
                </c:pt>
                <c:pt idx="152">
                  <c:v>1851.31</c:v>
                </c:pt>
                <c:pt idx="153">
                  <c:v>1861.27</c:v>
                </c:pt>
                <c:pt idx="154">
                  <c:v>1871.23</c:v>
                </c:pt>
                <c:pt idx="155">
                  <c:v>1886.98</c:v>
                </c:pt>
                <c:pt idx="156">
                  <c:v>1897.04</c:v>
                </c:pt>
                <c:pt idx="157">
                  <c:v>1907.1</c:v>
                </c:pt>
                <c:pt idx="158">
                  <c:v>1917.15</c:v>
                </c:pt>
                <c:pt idx="159">
                  <c:v>1927.2</c:v>
                </c:pt>
                <c:pt idx="160">
                  <c:v>1937.25</c:v>
                </c:pt>
                <c:pt idx="161">
                  <c:v>1947.29</c:v>
                </c:pt>
                <c:pt idx="162">
                  <c:v>1957.33</c:v>
                </c:pt>
                <c:pt idx="163">
                  <c:v>1967.38</c:v>
                </c:pt>
                <c:pt idx="164">
                  <c:v>1977.41</c:v>
                </c:pt>
                <c:pt idx="165">
                  <c:v>1987.45</c:v>
                </c:pt>
                <c:pt idx="166">
                  <c:v>1997.48</c:v>
                </c:pt>
                <c:pt idx="167">
                  <c:v>2007.52</c:v>
                </c:pt>
                <c:pt idx="168">
                  <c:v>2017.55</c:v>
                </c:pt>
                <c:pt idx="169">
                  <c:v>2027.57</c:v>
                </c:pt>
                <c:pt idx="170">
                  <c:v>2037.6</c:v>
                </c:pt>
                <c:pt idx="171">
                  <c:v>2047.62</c:v>
                </c:pt>
                <c:pt idx="172">
                  <c:v>2057.64</c:v>
                </c:pt>
                <c:pt idx="173">
                  <c:v>2067.66</c:v>
                </c:pt>
                <c:pt idx="174">
                  <c:v>2077.67</c:v>
                </c:pt>
                <c:pt idx="175">
                  <c:v>2087.69</c:v>
                </c:pt>
                <c:pt idx="176">
                  <c:v>2097.7</c:v>
                </c:pt>
                <c:pt idx="177">
                  <c:v>2107.7</c:v>
                </c:pt>
                <c:pt idx="178">
                  <c:v>2117.71</c:v>
                </c:pt>
                <c:pt idx="179">
                  <c:v>2127.71</c:v>
                </c:pt>
                <c:pt idx="180">
                  <c:v>2137.72</c:v>
                </c:pt>
                <c:pt idx="181">
                  <c:v>2147.72</c:v>
                </c:pt>
                <c:pt idx="182">
                  <c:v>2157.71</c:v>
                </c:pt>
                <c:pt idx="183">
                  <c:v>2167.71</c:v>
                </c:pt>
                <c:pt idx="184">
                  <c:v>2177.7</c:v>
                </c:pt>
                <c:pt idx="185">
                  <c:v>2187.69</c:v>
                </c:pt>
                <c:pt idx="186">
                  <c:v>2197.68</c:v>
                </c:pt>
                <c:pt idx="187">
                  <c:v>2207.66</c:v>
                </c:pt>
                <c:pt idx="188">
                  <c:v>2217.65</c:v>
                </c:pt>
                <c:pt idx="189">
                  <c:v>2227.63</c:v>
                </c:pt>
                <c:pt idx="190">
                  <c:v>2237.6</c:v>
                </c:pt>
                <c:pt idx="191">
                  <c:v>2247.58</c:v>
                </c:pt>
                <c:pt idx="192">
                  <c:v>2257.55</c:v>
                </c:pt>
                <c:pt idx="193">
                  <c:v>2267.53</c:v>
                </c:pt>
                <c:pt idx="194">
                  <c:v>2277.5</c:v>
                </c:pt>
                <c:pt idx="195">
                  <c:v>2287.46</c:v>
                </c:pt>
                <c:pt idx="196">
                  <c:v>2297.43</c:v>
                </c:pt>
                <c:pt idx="197">
                  <c:v>2307.39</c:v>
                </c:pt>
                <c:pt idx="198">
                  <c:v>2317.35</c:v>
                </c:pt>
                <c:pt idx="199">
                  <c:v>2327.31</c:v>
                </c:pt>
                <c:pt idx="200">
                  <c:v>2337.26</c:v>
                </c:pt>
                <c:pt idx="201">
                  <c:v>2347.22</c:v>
                </c:pt>
                <c:pt idx="202">
                  <c:v>2357.17</c:v>
                </c:pt>
                <c:pt idx="203">
                  <c:v>2367.11</c:v>
                </c:pt>
                <c:pt idx="204">
                  <c:v>2377.06</c:v>
                </c:pt>
                <c:pt idx="205">
                  <c:v>2387.0</c:v>
                </c:pt>
                <c:pt idx="206">
                  <c:v>2396.95</c:v>
                </c:pt>
                <c:pt idx="207">
                  <c:v>2406.89</c:v>
                </c:pt>
                <c:pt idx="208">
                  <c:v>2416.82</c:v>
                </c:pt>
                <c:pt idx="209">
                  <c:v>2426.76</c:v>
                </c:pt>
                <c:pt idx="210">
                  <c:v>2436.69</c:v>
                </c:pt>
                <c:pt idx="211">
                  <c:v>2446.62</c:v>
                </c:pt>
                <c:pt idx="212">
                  <c:v>2456.55</c:v>
                </c:pt>
                <c:pt idx="213">
                  <c:v>2466.47</c:v>
                </c:pt>
                <c:pt idx="214">
                  <c:v>2476.4</c:v>
                </c:pt>
                <c:pt idx="215">
                  <c:v>2486.32</c:v>
                </c:pt>
                <c:pt idx="216">
                  <c:v>2496.24</c:v>
                </c:pt>
              </c:numCache>
            </c:numRef>
          </c:xVal>
          <c:yVal>
            <c:numRef>
              <c:f>BANDS!$C$3:$HK$3</c:f>
              <c:numCache>
                <c:formatCode>General</c:formatCode>
                <c:ptCount val="217"/>
                <c:pt idx="0">
                  <c:v>248.0</c:v>
                </c:pt>
                <c:pt idx="1">
                  <c:v>232.0</c:v>
                </c:pt>
                <c:pt idx="2">
                  <c:v>307.0</c:v>
                </c:pt>
                <c:pt idx="3">
                  <c:v>1107.0</c:v>
                </c:pt>
                <c:pt idx="4">
                  <c:v>-317.0</c:v>
                </c:pt>
                <c:pt idx="5">
                  <c:v>25.0</c:v>
                </c:pt>
                <c:pt idx="6">
                  <c:v>51.0</c:v>
                </c:pt>
                <c:pt idx="7">
                  <c:v>62.0</c:v>
                </c:pt>
                <c:pt idx="8">
                  <c:v>76.0</c:v>
                </c:pt>
                <c:pt idx="9">
                  <c:v>76.0</c:v>
                </c:pt>
                <c:pt idx="10">
                  <c:v>86.0</c:v>
                </c:pt>
                <c:pt idx="11">
                  <c:v>86.0</c:v>
                </c:pt>
                <c:pt idx="12">
                  <c:v>97.0</c:v>
                </c:pt>
                <c:pt idx="13">
                  <c:v>96.0</c:v>
                </c:pt>
                <c:pt idx="14">
                  <c:v>108.0</c:v>
                </c:pt>
                <c:pt idx="15">
                  <c:v>143.0</c:v>
                </c:pt>
                <c:pt idx="16">
                  <c:v>200.0</c:v>
                </c:pt>
                <c:pt idx="17">
                  <c:v>261.0</c:v>
                </c:pt>
                <c:pt idx="18">
                  <c:v>318.0</c:v>
                </c:pt>
                <c:pt idx="19">
                  <c:v>349.0</c:v>
                </c:pt>
                <c:pt idx="20">
                  <c:v>347.0</c:v>
                </c:pt>
                <c:pt idx="21">
                  <c:v>304.0</c:v>
                </c:pt>
                <c:pt idx="22">
                  <c:v>261.0</c:v>
                </c:pt>
                <c:pt idx="23">
                  <c:v>238.0</c:v>
                </c:pt>
                <c:pt idx="24">
                  <c:v>219.0</c:v>
                </c:pt>
                <c:pt idx="25">
                  <c:v>209.0</c:v>
                </c:pt>
                <c:pt idx="26">
                  <c:v>189.0</c:v>
                </c:pt>
                <c:pt idx="27">
                  <c:v>175.0</c:v>
                </c:pt>
                <c:pt idx="28">
                  <c:v>168.0</c:v>
                </c:pt>
                <c:pt idx="29">
                  <c:v>158.0</c:v>
                </c:pt>
                <c:pt idx="30">
                  <c:v>152.0</c:v>
                </c:pt>
                <c:pt idx="31">
                  <c:v>134.0</c:v>
                </c:pt>
                <c:pt idx="32">
                  <c:v>116.0</c:v>
                </c:pt>
                <c:pt idx="33">
                  <c:v>152.0</c:v>
                </c:pt>
                <c:pt idx="34">
                  <c:v>318.0</c:v>
                </c:pt>
                <c:pt idx="35">
                  <c:v>699.0</c:v>
                </c:pt>
                <c:pt idx="36">
                  <c:v>1279.0</c:v>
                </c:pt>
                <c:pt idx="37">
                  <c:v>2148.0</c:v>
                </c:pt>
                <c:pt idx="38">
                  <c:v>3149.0</c:v>
                </c:pt>
                <c:pt idx="39">
                  <c:v>3840.0</c:v>
                </c:pt>
                <c:pt idx="40">
                  <c:v>4269.0</c:v>
                </c:pt>
                <c:pt idx="41">
                  <c:v>4500.0</c:v>
                </c:pt>
                <c:pt idx="42">
                  <c:v>4683.0</c:v>
                </c:pt>
                <c:pt idx="43">
                  <c:v>4798.0</c:v>
                </c:pt>
                <c:pt idx="44">
                  <c:v>4825.0</c:v>
                </c:pt>
                <c:pt idx="45">
                  <c:v>4786.0</c:v>
                </c:pt>
                <c:pt idx="46">
                  <c:v>4725.0</c:v>
                </c:pt>
                <c:pt idx="47">
                  <c:v>4666.0</c:v>
                </c:pt>
                <c:pt idx="48">
                  <c:v>4644.0</c:v>
                </c:pt>
                <c:pt idx="49">
                  <c:v>4713.0</c:v>
                </c:pt>
                <c:pt idx="50">
                  <c:v>4746.0</c:v>
                </c:pt>
                <c:pt idx="51">
                  <c:v>4746.0</c:v>
                </c:pt>
                <c:pt idx="52">
                  <c:v>4728.0</c:v>
                </c:pt>
                <c:pt idx="53">
                  <c:v>4784.0</c:v>
                </c:pt>
                <c:pt idx="54">
                  <c:v>4842.0</c:v>
                </c:pt>
                <c:pt idx="55">
                  <c:v>4833.0</c:v>
                </c:pt>
                <c:pt idx="56">
                  <c:v>4754.0</c:v>
                </c:pt>
                <c:pt idx="57">
                  <c:v>4727.0</c:v>
                </c:pt>
                <c:pt idx="58">
                  <c:v>4746.0</c:v>
                </c:pt>
                <c:pt idx="59">
                  <c:v>4779.0</c:v>
                </c:pt>
                <c:pt idx="60">
                  <c:v>4879.0</c:v>
                </c:pt>
                <c:pt idx="61">
                  <c:v>4962.0</c:v>
                </c:pt>
                <c:pt idx="62">
                  <c:v>4868.0</c:v>
                </c:pt>
                <c:pt idx="63">
                  <c:v>4796.0</c:v>
                </c:pt>
                <c:pt idx="64">
                  <c:v>4572.0</c:v>
                </c:pt>
                <c:pt idx="65">
                  <c:v>4551.0</c:v>
                </c:pt>
                <c:pt idx="66">
                  <c:v>4506.0</c:v>
                </c:pt>
                <c:pt idx="67">
                  <c:v>4543.0</c:v>
                </c:pt>
                <c:pt idx="68">
                  <c:v>4599.0</c:v>
                </c:pt>
                <c:pt idx="69">
                  <c:v>4634.0</c:v>
                </c:pt>
                <c:pt idx="70">
                  <c:v>4621.0</c:v>
                </c:pt>
                <c:pt idx="71">
                  <c:v>4606.0</c:v>
                </c:pt>
                <c:pt idx="72">
                  <c:v>4582.0</c:v>
                </c:pt>
                <c:pt idx="73">
                  <c:v>4564.0</c:v>
                </c:pt>
                <c:pt idx="74">
                  <c:v>4571.0</c:v>
                </c:pt>
                <c:pt idx="75">
                  <c:v>4520.0</c:v>
                </c:pt>
                <c:pt idx="76">
                  <c:v>4434.0</c:v>
                </c:pt>
                <c:pt idx="77">
                  <c:v>4254.0</c:v>
                </c:pt>
                <c:pt idx="78">
                  <c:v>4081.0</c:v>
                </c:pt>
                <c:pt idx="79">
                  <c:v>3889.0</c:v>
                </c:pt>
                <c:pt idx="80">
                  <c:v>3718.0</c:v>
                </c:pt>
                <c:pt idx="81">
                  <c:v>3554.0</c:v>
                </c:pt>
                <c:pt idx="82">
                  <c:v>3469.0</c:v>
                </c:pt>
                <c:pt idx="83">
                  <c:v>3414.0</c:v>
                </c:pt>
                <c:pt idx="84">
                  <c:v>3392.0</c:v>
                </c:pt>
                <c:pt idx="85">
                  <c:v>3355.0</c:v>
                </c:pt>
                <c:pt idx="86">
                  <c:v>3321.0</c:v>
                </c:pt>
                <c:pt idx="87">
                  <c:v>3315.0</c:v>
                </c:pt>
                <c:pt idx="88">
                  <c:v>3341.0</c:v>
                </c:pt>
                <c:pt idx="89">
                  <c:v>3411.0</c:v>
                </c:pt>
                <c:pt idx="90">
                  <c:v>3479.0</c:v>
                </c:pt>
                <c:pt idx="91">
                  <c:v>3526.0</c:v>
                </c:pt>
                <c:pt idx="92">
                  <c:v>3534.0</c:v>
                </c:pt>
                <c:pt idx="93">
                  <c:v>3553.0</c:v>
                </c:pt>
                <c:pt idx="94">
                  <c:v>3634.0</c:v>
                </c:pt>
                <c:pt idx="95">
                  <c:v>3622.0</c:v>
                </c:pt>
                <c:pt idx="96">
                  <c:v>3598.0</c:v>
                </c:pt>
                <c:pt idx="97">
                  <c:v>3505.0</c:v>
                </c:pt>
                <c:pt idx="98">
                  <c:v>3393.0</c:v>
                </c:pt>
                <c:pt idx="99">
                  <c:v>3183.0</c:v>
                </c:pt>
                <c:pt idx="100">
                  <c:v>2955.0</c:v>
                </c:pt>
                <c:pt idx="101">
                  <c:v>2715.0</c:v>
                </c:pt>
                <c:pt idx="102">
                  <c:v>2113.0</c:v>
                </c:pt>
                <c:pt idx="103">
                  <c:v>0.0</c:v>
                </c:pt>
                <c:pt idx="104">
                  <c:v>0.0</c:v>
                </c:pt>
                <c:pt idx="105">
                  <c:v>0.0</c:v>
                </c:pt>
                <c:pt idx="106">
                  <c:v>0.0</c:v>
                </c:pt>
                <c:pt idx="107">
                  <c:v>759.0</c:v>
                </c:pt>
                <c:pt idx="108">
                  <c:v>772.0</c:v>
                </c:pt>
                <c:pt idx="109">
                  <c:v>682.0</c:v>
                </c:pt>
                <c:pt idx="110">
                  <c:v>670.0</c:v>
                </c:pt>
                <c:pt idx="111">
                  <c:v>563.0</c:v>
                </c:pt>
                <c:pt idx="112">
                  <c:v>534.0</c:v>
                </c:pt>
                <c:pt idx="113">
                  <c:v>548.0</c:v>
                </c:pt>
                <c:pt idx="114">
                  <c:v>585.0</c:v>
                </c:pt>
                <c:pt idx="115">
                  <c:v>657.0</c:v>
                </c:pt>
                <c:pt idx="116">
                  <c:v>740.0</c:v>
                </c:pt>
                <c:pt idx="117">
                  <c:v>809.0</c:v>
                </c:pt>
                <c:pt idx="118">
                  <c:v>898.0</c:v>
                </c:pt>
                <c:pt idx="119">
                  <c:v>956.0</c:v>
                </c:pt>
                <c:pt idx="120">
                  <c:v>1040.0</c:v>
                </c:pt>
                <c:pt idx="121">
                  <c:v>1126.0</c:v>
                </c:pt>
                <c:pt idx="122">
                  <c:v>1204.0</c:v>
                </c:pt>
                <c:pt idx="123">
                  <c:v>1273.0</c:v>
                </c:pt>
                <c:pt idx="124">
                  <c:v>1327.0</c:v>
                </c:pt>
                <c:pt idx="125">
                  <c:v>1390.0</c:v>
                </c:pt>
                <c:pt idx="126">
                  <c:v>1458.0</c:v>
                </c:pt>
                <c:pt idx="127">
                  <c:v>1522.0</c:v>
                </c:pt>
                <c:pt idx="128">
                  <c:v>1576.0</c:v>
                </c:pt>
                <c:pt idx="129">
                  <c:v>1620.0</c:v>
                </c:pt>
                <c:pt idx="130">
                  <c:v>1662.0</c:v>
                </c:pt>
                <c:pt idx="131">
                  <c:v>1693.0</c:v>
                </c:pt>
                <c:pt idx="132">
                  <c:v>1709.0</c:v>
                </c:pt>
                <c:pt idx="133">
                  <c:v>1696.0</c:v>
                </c:pt>
                <c:pt idx="134">
                  <c:v>1707.0</c:v>
                </c:pt>
                <c:pt idx="135">
                  <c:v>1695.0</c:v>
                </c:pt>
                <c:pt idx="136">
                  <c:v>1640.0</c:v>
                </c:pt>
                <c:pt idx="137">
                  <c:v>1604.0</c:v>
                </c:pt>
                <c:pt idx="138">
                  <c:v>1551.0</c:v>
                </c:pt>
                <c:pt idx="139">
                  <c:v>1506.0</c:v>
                </c:pt>
                <c:pt idx="140">
                  <c:v>1461.0</c:v>
                </c:pt>
                <c:pt idx="141">
                  <c:v>1433.0</c:v>
                </c:pt>
                <c:pt idx="142">
                  <c:v>1387.0</c:v>
                </c:pt>
                <c:pt idx="143">
                  <c:v>1331.0</c:v>
                </c:pt>
                <c:pt idx="144">
                  <c:v>1289.0</c:v>
                </c:pt>
                <c:pt idx="145">
                  <c:v>1221.0</c:v>
                </c:pt>
                <c:pt idx="146">
                  <c:v>1181.0</c:v>
                </c:pt>
                <c:pt idx="147">
                  <c:v>1053.0</c:v>
                </c:pt>
                <c:pt idx="148">
                  <c:v>0.0</c:v>
                </c:pt>
                <c:pt idx="149">
                  <c:v>0.0</c:v>
                </c:pt>
                <c:pt idx="150">
                  <c:v>0.0</c:v>
                </c:pt>
                <c:pt idx="151">
                  <c:v>0.0</c:v>
                </c:pt>
                <c:pt idx="152">
                  <c:v>0.0</c:v>
                </c:pt>
                <c:pt idx="153">
                  <c:v>0.0</c:v>
                </c:pt>
                <c:pt idx="154">
                  <c:v>0.0</c:v>
                </c:pt>
                <c:pt idx="155">
                  <c:v>0.0</c:v>
                </c:pt>
                <c:pt idx="156">
                  <c:v>0.0</c:v>
                </c:pt>
                <c:pt idx="157">
                  <c:v>0.0</c:v>
                </c:pt>
                <c:pt idx="158">
                  <c:v>0.0</c:v>
                </c:pt>
                <c:pt idx="159">
                  <c:v>0.0</c:v>
                </c:pt>
                <c:pt idx="160">
                  <c:v>0.0</c:v>
                </c:pt>
                <c:pt idx="161">
                  <c:v>0.0</c:v>
                </c:pt>
                <c:pt idx="162">
                  <c:v>0.0</c:v>
                </c:pt>
                <c:pt idx="163">
                  <c:v>0.0</c:v>
                </c:pt>
                <c:pt idx="164">
                  <c:v>235.0</c:v>
                </c:pt>
                <c:pt idx="165">
                  <c:v>229.0</c:v>
                </c:pt>
                <c:pt idx="166">
                  <c:v>260.0</c:v>
                </c:pt>
                <c:pt idx="167">
                  <c:v>340.0</c:v>
                </c:pt>
                <c:pt idx="168">
                  <c:v>347.0</c:v>
                </c:pt>
                <c:pt idx="169">
                  <c:v>374.0</c:v>
                </c:pt>
                <c:pt idx="170">
                  <c:v>360.0</c:v>
                </c:pt>
                <c:pt idx="171">
                  <c:v>390.0</c:v>
                </c:pt>
                <c:pt idx="172">
                  <c:v>433.0</c:v>
                </c:pt>
                <c:pt idx="173">
                  <c:v>454.0</c:v>
                </c:pt>
                <c:pt idx="174">
                  <c:v>453.0</c:v>
                </c:pt>
                <c:pt idx="175">
                  <c:v>477.0</c:v>
                </c:pt>
                <c:pt idx="176">
                  <c:v>478.0</c:v>
                </c:pt>
                <c:pt idx="177">
                  <c:v>493.0</c:v>
                </c:pt>
                <c:pt idx="178">
                  <c:v>511.0</c:v>
                </c:pt>
                <c:pt idx="179">
                  <c:v>537.0</c:v>
                </c:pt>
                <c:pt idx="180">
                  <c:v>544.0</c:v>
                </c:pt>
                <c:pt idx="181">
                  <c:v>558.0</c:v>
                </c:pt>
                <c:pt idx="182">
                  <c:v>583.0</c:v>
                </c:pt>
                <c:pt idx="183">
                  <c:v>584.0</c:v>
                </c:pt>
                <c:pt idx="184">
                  <c:v>604.0</c:v>
                </c:pt>
                <c:pt idx="185">
                  <c:v>629.0</c:v>
                </c:pt>
                <c:pt idx="186">
                  <c:v>648.0</c:v>
                </c:pt>
                <c:pt idx="187">
                  <c:v>678.0</c:v>
                </c:pt>
                <c:pt idx="188">
                  <c:v>708.0</c:v>
                </c:pt>
                <c:pt idx="189">
                  <c:v>706.0</c:v>
                </c:pt>
                <c:pt idx="190">
                  <c:v>685.0</c:v>
                </c:pt>
                <c:pt idx="191">
                  <c:v>653.0</c:v>
                </c:pt>
                <c:pt idx="192">
                  <c:v>621.0</c:v>
                </c:pt>
                <c:pt idx="193">
                  <c:v>580.0</c:v>
                </c:pt>
                <c:pt idx="194">
                  <c:v>537.0</c:v>
                </c:pt>
                <c:pt idx="195">
                  <c:v>510.0</c:v>
                </c:pt>
                <c:pt idx="196">
                  <c:v>488.0</c:v>
                </c:pt>
                <c:pt idx="197">
                  <c:v>442.0</c:v>
                </c:pt>
                <c:pt idx="198">
                  <c:v>432.0</c:v>
                </c:pt>
                <c:pt idx="199">
                  <c:v>424.0</c:v>
                </c:pt>
                <c:pt idx="200">
                  <c:v>417.0</c:v>
                </c:pt>
                <c:pt idx="201">
                  <c:v>379.0</c:v>
                </c:pt>
                <c:pt idx="202">
                  <c:v>360.0</c:v>
                </c:pt>
                <c:pt idx="203">
                  <c:v>364.0</c:v>
                </c:pt>
                <c:pt idx="204">
                  <c:v>325.0</c:v>
                </c:pt>
                <c:pt idx="205">
                  <c:v>298.0</c:v>
                </c:pt>
                <c:pt idx="206">
                  <c:v>287.0</c:v>
                </c:pt>
                <c:pt idx="207">
                  <c:v>275.0</c:v>
                </c:pt>
                <c:pt idx="208">
                  <c:v>224.0</c:v>
                </c:pt>
                <c:pt idx="209">
                  <c:v>234.0</c:v>
                </c:pt>
                <c:pt idx="210">
                  <c:v>217.0</c:v>
                </c:pt>
                <c:pt idx="211">
                  <c:v>198.0</c:v>
                </c:pt>
                <c:pt idx="212">
                  <c:v>168.0</c:v>
                </c:pt>
                <c:pt idx="213">
                  <c:v>111.0</c:v>
                </c:pt>
                <c:pt idx="214">
                  <c:v>62.0</c:v>
                </c:pt>
                <c:pt idx="215">
                  <c:v>87.0</c:v>
                </c:pt>
                <c:pt idx="216">
                  <c:v>9.0</c:v>
                </c:pt>
              </c:numCache>
            </c:numRef>
          </c:yVal>
          <c:smooth val="1"/>
        </c:ser>
        <c:ser>
          <c:idx val="1"/>
          <c:order val="1"/>
          <c:tx>
            <c:strRef>
              <c:f>BANDS!$B$4</c:f>
              <c:strCache>
                <c:ptCount val="1"/>
                <c:pt idx="0">
                  <c:v>T176</c:v>
                </c:pt>
              </c:strCache>
            </c:strRef>
          </c:tx>
          <c:spPr>
            <a:ln w="25400">
              <a:solidFill>
                <a:srgbClr val="FF00FF"/>
              </a:solidFill>
              <a:prstDash val="solid"/>
            </a:ln>
          </c:spPr>
          <c:marker>
            <c:symbol val="none"/>
          </c:marker>
          <c:xVal>
            <c:numRef>
              <c:f>BANDS!$C$2:$HK$2</c:f>
              <c:numCache>
                <c:formatCode>General</c:formatCode>
                <c:ptCount val="217"/>
                <c:pt idx="0">
                  <c:v>365.9299999999996</c:v>
                </c:pt>
                <c:pt idx="1">
                  <c:v>375.594</c:v>
                </c:pt>
                <c:pt idx="2">
                  <c:v>385.263</c:v>
                </c:pt>
                <c:pt idx="3">
                  <c:v>394.934999999999</c:v>
                </c:pt>
                <c:pt idx="4">
                  <c:v>404.613</c:v>
                </c:pt>
                <c:pt idx="5">
                  <c:v>414.295</c:v>
                </c:pt>
                <c:pt idx="6">
                  <c:v>423.980999999999</c:v>
                </c:pt>
                <c:pt idx="7">
                  <c:v>433.671</c:v>
                </c:pt>
                <c:pt idx="8">
                  <c:v>443.366</c:v>
                </c:pt>
                <c:pt idx="9">
                  <c:v>453.065</c:v>
                </c:pt>
                <c:pt idx="10">
                  <c:v>462.769</c:v>
                </c:pt>
                <c:pt idx="11">
                  <c:v>472.477</c:v>
                </c:pt>
                <c:pt idx="12">
                  <c:v>482.19</c:v>
                </c:pt>
                <c:pt idx="13">
                  <c:v>491.907</c:v>
                </c:pt>
                <c:pt idx="14">
                  <c:v>501.628</c:v>
                </c:pt>
                <c:pt idx="15">
                  <c:v>511.353</c:v>
                </c:pt>
                <c:pt idx="16">
                  <c:v>521.084</c:v>
                </c:pt>
                <c:pt idx="17">
                  <c:v>530.818</c:v>
                </c:pt>
                <c:pt idx="18">
                  <c:v>540.5569999999989</c:v>
                </c:pt>
                <c:pt idx="19">
                  <c:v>550.3</c:v>
                </c:pt>
                <c:pt idx="20">
                  <c:v>560.048</c:v>
                </c:pt>
                <c:pt idx="21">
                  <c:v>569.8</c:v>
                </c:pt>
                <c:pt idx="22">
                  <c:v>579.5559999999994</c:v>
                </c:pt>
                <c:pt idx="23">
                  <c:v>589.3169999999989</c:v>
                </c:pt>
                <c:pt idx="24">
                  <c:v>599.082</c:v>
                </c:pt>
                <c:pt idx="25">
                  <c:v>608.8519999999984</c:v>
                </c:pt>
                <c:pt idx="26">
                  <c:v>618.625</c:v>
                </c:pt>
                <c:pt idx="27">
                  <c:v>628.404</c:v>
                </c:pt>
                <c:pt idx="28">
                  <c:v>638.187</c:v>
                </c:pt>
                <c:pt idx="29">
                  <c:v>647.974</c:v>
                </c:pt>
                <c:pt idx="30">
                  <c:v>657.765</c:v>
                </c:pt>
                <c:pt idx="31">
                  <c:v>667.5609999999994</c:v>
                </c:pt>
                <c:pt idx="32">
                  <c:v>675.401</c:v>
                </c:pt>
                <c:pt idx="33">
                  <c:v>685.198</c:v>
                </c:pt>
                <c:pt idx="34">
                  <c:v>694.989</c:v>
                </c:pt>
                <c:pt idx="35">
                  <c:v>704.776</c:v>
                </c:pt>
                <c:pt idx="36">
                  <c:v>714.5569999999989</c:v>
                </c:pt>
                <c:pt idx="37">
                  <c:v>724.333</c:v>
                </c:pt>
                <c:pt idx="38">
                  <c:v>734.103</c:v>
                </c:pt>
                <c:pt idx="39">
                  <c:v>743.8689999999989</c:v>
                </c:pt>
                <c:pt idx="40">
                  <c:v>753.629</c:v>
                </c:pt>
                <c:pt idx="41">
                  <c:v>763.384</c:v>
                </c:pt>
                <c:pt idx="42">
                  <c:v>773.133</c:v>
                </c:pt>
                <c:pt idx="43">
                  <c:v>782.878</c:v>
                </c:pt>
                <c:pt idx="44">
                  <c:v>792.617</c:v>
                </c:pt>
                <c:pt idx="45">
                  <c:v>802.3519999999984</c:v>
                </c:pt>
                <c:pt idx="46">
                  <c:v>812.081</c:v>
                </c:pt>
                <c:pt idx="47">
                  <c:v>821.804</c:v>
                </c:pt>
                <c:pt idx="48">
                  <c:v>831.523</c:v>
                </c:pt>
                <c:pt idx="49">
                  <c:v>841.236</c:v>
                </c:pt>
                <c:pt idx="50">
                  <c:v>850.944</c:v>
                </c:pt>
                <c:pt idx="51">
                  <c:v>860.6469999999994</c:v>
                </c:pt>
                <c:pt idx="52">
                  <c:v>870.3449999999989</c:v>
                </c:pt>
                <c:pt idx="53">
                  <c:v>880.0369999999994</c:v>
                </c:pt>
                <c:pt idx="54">
                  <c:v>889.724</c:v>
                </c:pt>
                <c:pt idx="55">
                  <c:v>899.4069999999994</c:v>
                </c:pt>
                <c:pt idx="56">
                  <c:v>909.083</c:v>
                </c:pt>
                <c:pt idx="57">
                  <c:v>918.755</c:v>
                </c:pt>
                <c:pt idx="58">
                  <c:v>928.4209999999994</c:v>
                </c:pt>
                <c:pt idx="59">
                  <c:v>938.083</c:v>
                </c:pt>
                <c:pt idx="60">
                  <c:v>947.739</c:v>
                </c:pt>
                <c:pt idx="61">
                  <c:v>957.39</c:v>
                </c:pt>
                <c:pt idx="62">
                  <c:v>967.035</c:v>
                </c:pt>
                <c:pt idx="63">
                  <c:v>976.675</c:v>
                </c:pt>
                <c:pt idx="64">
                  <c:v>986.3109999999994</c:v>
                </c:pt>
                <c:pt idx="65">
                  <c:v>995.9409999999989</c:v>
                </c:pt>
                <c:pt idx="66">
                  <c:v>1005.57</c:v>
                </c:pt>
                <c:pt idx="67">
                  <c:v>1015.18</c:v>
                </c:pt>
                <c:pt idx="68">
                  <c:v>1024.8</c:v>
                </c:pt>
                <c:pt idx="69">
                  <c:v>1034.41</c:v>
                </c:pt>
                <c:pt idx="70">
                  <c:v>1044.01</c:v>
                </c:pt>
                <c:pt idx="71">
                  <c:v>1053.61</c:v>
                </c:pt>
                <c:pt idx="72">
                  <c:v>1063.2</c:v>
                </c:pt>
                <c:pt idx="73">
                  <c:v>1072.79</c:v>
                </c:pt>
                <c:pt idx="74">
                  <c:v>1082.38</c:v>
                </c:pt>
                <c:pt idx="75">
                  <c:v>1091.95</c:v>
                </c:pt>
                <c:pt idx="76">
                  <c:v>1101.53</c:v>
                </c:pt>
                <c:pt idx="77">
                  <c:v>1111.09</c:v>
                </c:pt>
                <c:pt idx="78">
                  <c:v>1120.66</c:v>
                </c:pt>
                <c:pt idx="79">
                  <c:v>1130.21</c:v>
                </c:pt>
                <c:pt idx="80">
                  <c:v>1139.77</c:v>
                </c:pt>
                <c:pt idx="81">
                  <c:v>1149.31</c:v>
                </c:pt>
                <c:pt idx="82">
                  <c:v>1158.85</c:v>
                </c:pt>
                <c:pt idx="83">
                  <c:v>1168.39</c:v>
                </c:pt>
                <c:pt idx="84">
                  <c:v>1177.92</c:v>
                </c:pt>
                <c:pt idx="85">
                  <c:v>1187.45</c:v>
                </c:pt>
                <c:pt idx="86">
                  <c:v>1196.97</c:v>
                </c:pt>
                <c:pt idx="87">
                  <c:v>1206.48</c:v>
                </c:pt>
                <c:pt idx="88">
                  <c:v>1215.99</c:v>
                </c:pt>
                <c:pt idx="89">
                  <c:v>1225.5</c:v>
                </c:pt>
                <c:pt idx="90">
                  <c:v>1235.0</c:v>
                </c:pt>
                <c:pt idx="91">
                  <c:v>1244.49</c:v>
                </c:pt>
                <c:pt idx="92">
                  <c:v>1253.98</c:v>
                </c:pt>
                <c:pt idx="93">
                  <c:v>1263.46</c:v>
                </c:pt>
                <c:pt idx="94">
                  <c:v>1273.32</c:v>
                </c:pt>
                <c:pt idx="95">
                  <c:v>1283.29</c:v>
                </c:pt>
                <c:pt idx="96">
                  <c:v>1293.26</c:v>
                </c:pt>
                <c:pt idx="97">
                  <c:v>1303.23</c:v>
                </c:pt>
                <c:pt idx="98">
                  <c:v>1313.21</c:v>
                </c:pt>
                <c:pt idx="99">
                  <c:v>1323.18</c:v>
                </c:pt>
                <c:pt idx="100">
                  <c:v>1333.15</c:v>
                </c:pt>
                <c:pt idx="101">
                  <c:v>1343.12</c:v>
                </c:pt>
                <c:pt idx="102">
                  <c:v>1353.09</c:v>
                </c:pt>
                <c:pt idx="103">
                  <c:v>1363.06</c:v>
                </c:pt>
                <c:pt idx="104">
                  <c:v>1373.03</c:v>
                </c:pt>
                <c:pt idx="105">
                  <c:v>1383.0</c:v>
                </c:pt>
                <c:pt idx="106">
                  <c:v>1392.97</c:v>
                </c:pt>
                <c:pt idx="107">
                  <c:v>1402.94</c:v>
                </c:pt>
                <c:pt idx="108">
                  <c:v>1412.91</c:v>
                </c:pt>
                <c:pt idx="109">
                  <c:v>1422.88</c:v>
                </c:pt>
                <c:pt idx="110">
                  <c:v>1432.84</c:v>
                </c:pt>
                <c:pt idx="111">
                  <c:v>1442.81</c:v>
                </c:pt>
                <c:pt idx="112">
                  <c:v>1452.78</c:v>
                </c:pt>
                <c:pt idx="113">
                  <c:v>1462.75</c:v>
                </c:pt>
                <c:pt idx="114">
                  <c:v>1472.72</c:v>
                </c:pt>
                <c:pt idx="115">
                  <c:v>1482.69</c:v>
                </c:pt>
                <c:pt idx="116">
                  <c:v>1492.65</c:v>
                </c:pt>
                <c:pt idx="117">
                  <c:v>1502.62</c:v>
                </c:pt>
                <c:pt idx="118">
                  <c:v>1512.59</c:v>
                </c:pt>
                <c:pt idx="119">
                  <c:v>1522.55</c:v>
                </c:pt>
                <c:pt idx="120">
                  <c:v>1532.52</c:v>
                </c:pt>
                <c:pt idx="121">
                  <c:v>1542.48</c:v>
                </c:pt>
                <c:pt idx="122">
                  <c:v>1552.45</c:v>
                </c:pt>
                <c:pt idx="123">
                  <c:v>1562.42</c:v>
                </c:pt>
                <c:pt idx="124">
                  <c:v>1572.38</c:v>
                </c:pt>
                <c:pt idx="125">
                  <c:v>1582.35</c:v>
                </c:pt>
                <c:pt idx="126">
                  <c:v>1592.31</c:v>
                </c:pt>
                <c:pt idx="127">
                  <c:v>1602.28</c:v>
                </c:pt>
                <c:pt idx="128">
                  <c:v>1612.24</c:v>
                </c:pt>
                <c:pt idx="129">
                  <c:v>1622.2</c:v>
                </c:pt>
                <c:pt idx="130">
                  <c:v>1632.17</c:v>
                </c:pt>
                <c:pt idx="131">
                  <c:v>1642.13</c:v>
                </c:pt>
                <c:pt idx="132">
                  <c:v>1652.09</c:v>
                </c:pt>
                <c:pt idx="133">
                  <c:v>1662.06</c:v>
                </c:pt>
                <c:pt idx="134">
                  <c:v>1672.02</c:v>
                </c:pt>
                <c:pt idx="135">
                  <c:v>1681.98</c:v>
                </c:pt>
                <c:pt idx="136">
                  <c:v>1691.94</c:v>
                </c:pt>
                <c:pt idx="137">
                  <c:v>1701.91</c:v>
                </c:pt>
                <c:pt idx="138">
                  <c:v>1711.87</c:v>
                </c:pt>
                <c:pt idx="139">
                  <c:v>1721.83</c:v>
                </c:pt>
                <c:pt idx="140">
                  <c:v>1731.79</c:v>
                </c:pt>
                <c:pt idx="141">
                  <c:v>1741.75</c:v>
                </c:pt>
                <c:pt idx="142">
                  <c:v>1751.71</c:v>
                </c:pt>
                <c:pt idx="143">
                  <c:v>1761.68</c:v>
                </c:pt>
                <c:pt idx="144">
                  <c:v>1771.64</c:v>
                </c:pt>
                <c:pt idx="145">
                  <c:v>1781.6</c:v>
                </c:pt>
                <c:pt idx="146">
                  <c:v>1791.56</c:v>
                </c:pt>
                <c:pt idx="147">
                  <c:v>1801.52</c:v>
                </c:pt>
                <c:pt idx="148">
                  <c:v>1811.47</c:v>
                </c:pt>
                <c:pt idx="149">
                  <c:v>1821.43</c:v>
                </c:pt>
                <c:pt idx="150">
                  <c:v>1831.39</c:v>
                </c:pt>
                <c:pt idx="151">
                  <c:v>1841.35</c:v>
                </c:pt>
                <c:pt idx="152">
                  <c:v>1851.31</c:v>
                </c:pt>
                <c:pt idx="153">
                  <c:v>1861.27</c:v>
                </c:pt>
                <c:pt idx="154">
                  <c:v>1871.23</c:v>
                </c:pt>
                <c:pt idx="155">
                  <c:v>1886.98</c:v>
                </c:pt>
                <c:pt idx="156">
                  <c:v>1897.04</c:v>
                </c:pt>
                <c:pt idx="157">
                  <c:v>1907.1</c:v>
                </c:pt>
                <c:pt idx="158">
                  <c:v>1917.15</c:v>
                </c:pt>
                <c:pt idx="159">
                  <c:v>1927.2</c:v>
                </c:pt>
                <c:pt idx="160">
                  <c:v>1937.25</c:v>
                </c:pt>
                <c:pt idx="161">
                  <c:v>1947.29</c:v>
                </c:pt>
                <c:pt idx="162">
                  <c:v>1957.33</c:v>
                </c:pt>
                <c:pt idx="163">
                  <c:v>1967.38</c:v>
                </c:pt>
                <c:pt idx="164">
                  <c:v>1977.41</c:v>
                </c:pt>
                <c:pt idx="165">
                  <c:v>1987.45</c:v>
                </c:pt>
                <c:pt idx="166">
                  <c:v>1997.48</c:v>
                </c:pt>
                <c:pt idx="167">
                  <c:v>2007.52</c:v>
                </c:pt>
                <c:pt idx="168">
                  <c:v>2017.55</c:v>
                </c:pt>
                <c:pt idx="169">
                  <c:v>2027.57</c:v>
                </c:pt>
                <c:pt idx="170">
                  <c:v>2037.6</c:v>
                </c:pt>
                <c:pt idx="171">
                  <c:v>2047.62</c:v>
                </c:pt>
                <c:pt idx="172">
                  <c:v>2057.64</c:v>
                </c:pt>
                <c:pt idx="173">
                  <c:v>2067.66</c:v>
                </c:pt>
                <c:pt idx="174">
                  <c:v>2077.67</c:v>
                </c:pt>
                <c:pt idx="175">
                  <c:v>2087.69</c:v>
                </c:pt>
                <c:pt idx="176">
                  <c:v>2097.7</c:v>
                </c:pt>
                <c:pt idx="177">
                  <c:v>2107.7</c:v>
                </c:pt>
                <c:pt idx="178">
                  <c:v>2117.71</c:v>
                </c:pt>
                <c:pt idx="179">
                  <c:v>2127.71</c:v>
                </c:pt>
                <c:pt idx="180">
                  <c:v>2137.72</c:v>
                </c:pt>
                <c:pt idx="181">
                  <c:v>2147.72</c:v>
                </c:pt>
                <c:pt idx="182">
                  <c:v>2157.71</c:v>
                </c:pt>
                <c:pt idx="183">
                  <c:v>2167.71</c:v>
                </c:pt>
                <c:pt idx="184">
                  <c:v>2177.7</c:v>
                </c:pt>
                <c:pt idx="185">
                  <c:v>2187.69</c:v>
                </c:pt>
                <c:pt idx="186">
                  <c:v>2197.68</c:v>
                </c:pt>
                <c:pt idx="187">
                  <c:v>2207.66</c:v>
                </c:pt>
                <c:pt idx="188">
                  <c:v>2217.65</c:v>
                </c:pt>
                <c:pt idx="189">
                  <c:v>2227.63</c:v>
                </c:pt>
                <c:pt idx="190">
                  <c:v>2237.6</c:v>
                </c:pt>
                <c:pt idx="191">
                  <c:v>2247.58</c:v>
                </c:pt>
                <c:pt idx="192">
                  <c:v>2257.55</c:v>
                </c:pt>
                <c:pt idx="193">
                  <c:v>2267.53</c:v>
                </c:pt>
                <c:pt idx="194">
                  <c:v>2277.5</c:v>
                </c:pt>
                <c:pt idx="195">
                  <c:v>2287.46</c:v>
                </c:pt>
                <c:pt idx="196">
                  <c:v>2297.43</c:v>
                </c:pt>
                <c:pt idx="197">
                  <c:v>2307.39</c:v>
                </c:pt>
                <c:pt idx="198">
                  <c:v>2317.35</c:v>
                </c:pt>
                <c:pt idx="199">
                  <c:v>2327.31</c:v>
                </c:pt>
                <c:pt idx="200">
                  <c:v>2337.26</c:v>
                </c:pt>
                <c:pt idx="201">
                  <c:v>2347.22</c:v>
                </c:pt>
                <c:pt idx="202">
                  <c:v>2357.17</c:v>
                </c:pt>
                <c:pt idx="203">
                  <c:v>2367.11</c:v>
                </c:pt>
                <c:pt idx="204">
                  <c:v>2377.06</c:v>
                </c:pt>
                <c:pt idx="205">
                  <c:v>2387.0</c:v>
                </c:pt>
                <c:pt idx="206">
                  <c:v>2396.95</c:v>
                </c:pt>
                <c:pt idx="207">
                  <c:v>2406.89</c:v>
                </c:pt>
                <c:pt idx="208">
                  <c:v>2416.82</c:v>
                </c:pt>
                <c:pt idx="209">
                  <c:v>2426.76</c:v>
                </c:pt>
                <c:pt idx="210">
                  <c:v>2436.69</c:v>
                </c:pt>
                <c:pt idx="211">
                  <c:v>2446.62</c:v>
                </c:pt>
                <c:pt idx="212">
                  <c:v>2456.55</c:v>
                </c:pt>
                <c:pt idx="213">
                  <c:v>2466.47</c:v>
                </c:pt>
                <c:pt idx="214">
                  <c:v>2476.4</c:v>
                </c:pt>
                <c:pt idx="215">
                  <c:v>2486.32</c:v>
                </c:pt>
                <c:pt idx="216">
                  <c:v>2496.24</c:v>
                </c:pt>
              </c:numCache>
            </c:numRef>
          </c:xVal>
          <c:yVal>
            <c:numRef>
              <c:f>BANDS!$C$4:$HK$4</c:f>
              <c:numCache>
                <c:formatCode>General</c:formatCode>
                <c:ptCount val="217"/>
                <c:pt idx="0">
                  <c:v>250.0</c:v>
                </c:pt>
                <c:pt idx="1">
                  <c:v>240.0</c:v>
                </c:pt>
                <c:pt idx="2">
                  <c:v>312.0</c:v>
                </c:pt>
                <c:pt idx="3">
                  <c:v>1100.0</c:v>
                </c:pt>
                <c:pt idx="4">
                  <c:v>-366.0</c:v>
                </c:pt>
                <c:pt idx="5">
                  <c:v>-12.0</c:v>
                </c:pt>
                <c:pt idx="6">
                  <c:v>29.0</c:v>
                </c:pt>
                <c:pt idx="7">
                  <c:v>45.0</c:v>
                </c:pt>
                <c:pt idx="8">
                  <c:v>54.0</c:v>
                </c:pt>
                <c:pt idx="9">
                  <c:v>48.0</c:v>
                </c:pt>
                <c:pt idx="10">
                  <c:v>68.0</c:v>
                </c:pt>
                <c:pt idx="11">
                  <c:v>64.0</c:v>
                </c:pt>
                <c:pt idx="12">
                  <c:v>73.0</c:v>
                </c:pt>
                <c:pt idx="13">
                  <c:v>74.0</c:v>
                </c:pt>
                <c:pt idx="14">
                  <c:v>88.0</c:v>
                </c:pt>
                <c:pt idx="15">
                  <c:v>113.0</c:v>
                </c:pt>
                <c:pt idx="16">
                  <c:v>165.0</c:v>
                </c:pt>
                <c:pt idx="17">
                  <c:v>215.0</c:v>
                </c:pt>
                <c:pt idx="18">
                  <c:v>265.0</c:v>
                </c:pt>
                <c:pt idx="19">
                  <c:v>297.0</c:v>
                </c:pt>
                <c:pt idx="20">
                  <c:v>287.0</c:v>
                </c:pt>
                <c:pt idx="21">
                  <c:v>254.0</c:v>
                </c:pt>
                <c:pt idx="22">
                  <c:v>214.0</c:v>
                </c:pt>
                <c:pt idx="23">
                  <c:v>187.0</c:v>
                </c:pt>
                <c:pt idx="24">
                  <c:v>180.0</c:v>
                </c:pt>
                <c:pt idx="25">
                  <c:v>163.0</c:v>
                </c:pt>
                <c:pt idx="26">
                  <c:v>146.0</c:v>
                </c:pt>
                <c:pt idx="27">
                  <c:v>134.0</c:v>
                </c:pt>
                <c:pt idx="28">
                  <c:v>123.0</c:v>
                </c:pt>
                <c:pt idx="29">
                  <c:v>115.0</c:v>
                </c:pt>
                <c:pt idx="30">
                  <c:v>107.0</c:v>
                </c:pt>
                <c:pt idx="31">
                  <c:v>93.0</c:v>
                </c:pt>
                <c:pt idx="32">
                  <c:v>83.0</c:v>
                </c:pt>
                <c:pt idx="33">
                  <c:v>108.0</c:v>
                </c:pt>
                <c:pt idx="34">
                  <c:v>246.0</c:v>
                </c:pt>
                <c:pt idx="35">
                  <c:v>555.0</c:v>
                </c:pt>
                <c:pt idx="36">
                  <c:v>1061.0</c:v>
                </c:pt>
                <c:pt idx="37">
                  <c:v>1837.0</c:v>
                </c:pt>
                <c:pt idx="38">
                  <c:v>2792.0</c:v>
                </c:pt>
                <c:pt idx="39">
                  <c:v>3498.0</c:v>
                </c:pt>
                <c:pt idx="40">
                  <c:v>3951.0</c:v>
                </c:pt>
                <c:pt idx="41">
                  <c:v>4193.0</c:v>
                </c:pt>
                <c:pt idx="42">
                  <c:v>4382.0</c:v>
                </c:pt>
                <c:pt idx="43">
                  <c:v>4489.0</c:v>
                </c:pt>
                <c:pt idx="44">
                  <c:v>4517.0</c:v>
                </c:pt>
                <c:pt idx="45">
                  <c:v>4480.0</c:v>
                </c:pt>
                <c:pt idx="46">
                  <c:v>4421.0</c:v>
                </c:pt>
                <c:pt idx="47">
                  <c:v>4365.0</c:v>
                </c:pt>
                <c:pt idx="48">
                  <c:v>4357.0</c:v>
                </c:pt>
                <c:pt idx="49">
                  <c:v>4437.0</c:v>
                </c:pt>
                <c:pt idx="50">
                  <c:v>4456.0</c:v>
                </c:pt>
                <c:pt idx="51">
                  <c:v>4466.0</c:v>
                </c:pt>
                <c:pt idx="52">
                  <c:v>4458.0</c:v>
                </c:pt>
                <c:pt idx="53">
                  <c:v>4512.0</c:v>
                </c:pt>
                <c:pt idx="54">
                  <c:v>4565.0</c:v>
                </c:pt>
                <c:pt idx="55">
                  <c:v>4568.0</c:v>
                </c:pt>
                <c:pt idx="56">
                  <c:v>4505.0</c:v>
                </c:pt>
                <c:pt idx="57">
                  <c:v>4475.0</c:v>
                </c:pt>
                <c:pt idx="58">
                  <c:v>4511.0</c:v>
                </c:pt>
                <c:pt idx="59">
                  <c:v>4520.0</c:v>
                </c:pt>
                <c:pt idx="60">
                  <c:v>4611.0</c:v>
                </c:pt>
                <c:pt idx="61">
                  <c:v>4711.0</c:v>
                </c:pt>
                <c:pt idx="62">
                  <c:v>4600.0</c:v>
                </c:pt>
                <c:pt idx="63">
                  <c:v>4552.0</c:v>
                </c:pt>
                <c:pt idx="64">
                  <c:v>4315.0</c:v>
                </c:pt>
                <c:pt idx="65">
                  <c:v>4335.0</c:v>
                </c:pt>
                <c:pt idx="66">
                  <c:v>4279.0</c:v>
                </c:pt>
                <c:pt idx="67">
                  <c:v>4322.0</c:v>
                </c:pt>
                <c:pt idx="68">
                  <c:v>4388.0</c:v>
                </c:pt>
                <c:pt idx="69">
                  <c:v>4409.0</c:v>
                </c:pt>
                <c:pt idx="70">
                  <c:v>4415.0</c:v>
                </c:pt>
                <c:pt idx="71">
                  <c:v>4391.0</c:v>
                </c:pt>
                <c:pt idx="72">
                  <c:v>4376.0</c:v>
                </c:pt>
                <c:pt idx="73">
                  <c:v>4359.0</c:v>
                </c:pt>
                <c:pt idx="74">
                  <c:v>4370.0</c:v>
                </c:pt>
                <c:pt idx="75">
                  <c:v>4327.0</c:v>
                </c:pt>
                <c:pt idx="76">
                  <c:v>4252.0</c:v>
                </c:pt>
                <c:pt idx="77">
                  <c:v>4087.0</c:v>
                </c:pt>
                <c:pt idx="78">
                  <c:v>3895.0</c:v>
                </c:pt>
                <c:pt idx="79">
                  <c:v>3716.0</c:v>
                </c:pt>
                <c:pt idx="80">
                  <c:v>3562.0</c:v>
                </c:pt>
                <c:pt idx="81">
                  <c:v>3396.0</c:v>
                </c:pt>
                <c:pt idx="82">
                  <c:v>3293.0</c:v>
                </c:pt>
                <c:pt idx="83">
                  <c:v>3246.0</c:v>
                </c:pt>
                <c:pt idx="84">
                  <c:v>3241.0</c:v>
                </c:pt>
                <c:pt idx="85">
                  <c:v>3202.0</c:v>
                </c:pt>
                <c:pt idx="86">
                  <c:v>3160.0</c:v>
                </c:pt>
                <c:pt idx="87">
                  <c:v>3165.0</c:v>
                </c:pt>
                <c:pt idx="88">
                  <c:v>3190.0</c:v>
                </c:pt>
                <c:pt idx="89">
                  <c:v>3259.0</c:v>
                </c:pt>
                <c:pt idx="90">
                  <c:v>3331.0</c:v>
                </c:pt>
                <c:pt idx="91">
                  <c:v>3368.0</c:v>
                </c:pt>
                <c:pt idx="92">
                  <c:v>3396.0</c:v>
                </c:pt>
                <c:pt idx="93">
                  <c:v>3407.0</c:v>
                </c:pt>
                <c:pt idx="94">
                  <c:v>3440.0</c:v>
                </c:pt>
                <c:pt idx="95">
                  <c:v>3449.0</c:v>
                </c:pt>
                <c:pt idx="96">
                  <c:v>3464.0</c:v>
                </c:pt>
                <c:pt idx="97">
                  <c:v>3346.0</c:v>
                </c:pt>
                <c:pt idx="98">
                  <c:v>3203.0</c:v>
                </c:pt>
                <c:pt idx="99">
                  <c:v>2980.0</c:v>
                </c:pt>
                <c:pt idx="100">
                  <c:v>2799.0</c:v>
                </c:pt>
                <c:pt idx="101">
                  <c:v>2527.0</c:v>
                </c:pt>
                <c:pt idx="102">
                  <c:v>2168.0</c:v>
                </c:pt>
                <c:pt idx="103">
                  <c:v>0.0</c:v>
                </c:pt>
                <c:pt idx="104">
                  <c:v>0.0</c:v>
                </c:pt>
                <c:pt idx="105">
                  <c:v>0.0</c:v>
                </c:pt>
                <c:pt idx="106">
                  <c:v>0.0</c:v>
                </c:pt>
                <c:pt idx="107">
                  <c:v>529.0</c:v>
                </c:pt>
                <c:pt idx="108">
                  <c:v>537.0</c:v>
                </c:pt>
                <c:pt idx="109">
                  <c:v>657.0</c:v>
                </c:pt>
                <c:pt idx="110">
                  <c:v>508.0</c:v>
                </c:pt>
                <c:pt idx="111">
                  <c:v>500.0</c:v>
                </c:pt>
                <c:pt idx="112">
                  <c:v>467.0</c:v>
                </c:pt>
                <c:pt idx="113">
                  <c:v>512.0</c:v>
                </c:pt>
                <c:pt idx="114">
                  <c:v>532.0</c:v>
                </c:pt>
                <c:pt idx="115">
                  <c:v>582.0</c:v>
                </c:pt>
                <c:pt idx="116">
                  <c:v>655.0</c:v>
                </c:pt>
                <c:pt idx="117">
                  <c:v>733.0</c:v>
                </c:pt>
                <c:pt idx="118">
                  <c:v>809.0</c:v>
                </c:pt>
                <c:pt idx="119">
                  <c:v>888.0</c:v>
                </c:pt>
                <c:pt idx="120">
                  <c:v>970.0</c:v>
                </c:pt>
                <c:pt idx="121">
                  <c:v>1038.0</c:v>
                </c:pt>
                <c:pt idx="122">
                  <c:v>1118.0</c:v>
                </c:pt>
                <c:pt idx="123">
                  <c:v>1180.0</c:v>
                </c:pt>
                <c:pt idx="124">
                  <c:v>1231.0</c:v>
                </c:pt>
                <c:pt idx="125">
                  <c:v>1288.0</c:v>
                </c:pt>
                <c:pt idx="126">
                  <c:v>1352.0</c:v>
                </c:pt>
                <c:pt idx="127">
                  <c:v>1409.0</c:v>
                </c:pt>
                <c:pt idx="128">
                  <c:v>1468.0</c:v>
                </c:pt>
                <c:pt idx="129">
                  <c:v>1517.0</c:v>
                </c:pt>
                <c:pt idx="130">
                  <c:v>1549.0</c:v>
                </c:pt>
                <c:pt idx="131">
                  <c:v>1580.0</c:v>
                </c:pt>
                <c:pt idx="132">
                  <c:v>1595.0</c:v>
                </c:pt>
                <c:pt idx="133">
                  <c:v>1593.0</c:v>
                </c:pt>
                <c:pt idx="134">
                  <c:v>1583.0</c:v>
                </c:pt>
                <c:pt idx="135">
                  <c:v>1564.0</c:v>
                </c:pt>
                <c:pt idx="136">
                  <c:v>1538.0</c:v>
                </c:pt>
                <c:pt idx="137">
                  <c:v>1494.0</c:v>
                </c:pt>
                <c:pt idx="138">
                  <c:v>1439.0</c:v>
                </c:pt>
                <c:pt idx="139">
                  <c:v>1396.0</c:v>
                </c:pt>
                <c:pt idx="140">
                  <c:v>1339.0</c:v>
                </c:pt>
                <c:pt idx="141">
                  <c:v>1329.0</c:v>
                </c:pt>
                <c:pt idx="142">
                  <c:v>1296.0</c:v>
                </c:pt>
                <c:pt idx="143">
                  <c:v>1249.0</c:v>
                </c:pt>
                <c:pt idx="144">
                  <c:v>1193.0</c:v>
                </c:pt>
                <c:pt idx="145">
                  <c:v>1148.0</c:v>
                </c:pt>
                <c:pt idx="146">
                  <c:v>1067.0</c:v>
                </c:pt>
                <c:pt idx="147">
                  <c:v>941.0</c:v>
                </c:pt>
                <c:pt idx="148">
                  <c:v>0.0</c:v>
                </c:pt>
                <c:pt idx="149">
                  <c:v>0.0</c:v>
                </c:pt>
                <c:pt idx="150">
                  <c:v>0.0</c:v>
                </c:pt>
                <c:pt idx="151">
                  <c:v>0.0</c:v>
                </c:pt>
                <c:pt idx="152">
                  <c:v>0.0</c:v>
                </c:pt>
                <c:pt idx="153">
                  <c:v>0.0</c:v>
                </c:pt>
                <c:pt idx="154">
                  <c:v>0.0</c:v>
                </c:pt>
                <c:pt idx="155">
                  <c:v>0.0</c:v>
                </c:pt>
                <c:pt idx="156">
                  <c:v>0.0</c:v>
                </c:pt>
                <c:pt idx="157">
                  <c:v>0.0</c:v>
                </c:pt>
                <c:pt idx="158">
                  <c:v>0.0</c:v>
                </c:pt>
                <c:pt idx="159">
                  <c:v>0.0</c:v>
                </c:pt>
                <c:pt idx="160">
                  <c:v>0.0</c:v>
                </c:pt>
                <c:pt idx="161">
                  <c:v>0.0</c:v>
                </c:pt>
                <c:pt idx="162">
                  <c:v>0.0</c:v>
                </c:pt>
                <c:pt idx="163">
                  <c:v>0.0</c:v>
                </c:pt>
                <c:pt idx="164">
                  <c:v>153.0</c:v>
                </c:pt>
                <c:pt idx="165">
                  <c:v>159.0</c:v>
                </c:pt>
                <c:pt idx="166">
                  <c:v>185.0</c:v>
                </c:pt>
                <c:pt idx="167">
                  <c:v>226.0</c:v>
                </c:pt>
                <c:pt idx="168">
                  <c:v>260.0</c:v>
                </c:pt>
                <c:pt idx="169">
                  <c:v>280.0</c:v>
                </c:pt>
                <c:pt idx="170">
                  <c:v>290.0</c:v>
                </c:pt>
                <c:pt idx="171">
                  <c:v>315.0</c:v>
                </c:pt>
                <c:pt idx="172">
                  <c:v>347.0</c:v>
                </c:pt>
                <c:pt idx="173">
                  <c:v>362.0</c:v>
                </c:pt>
                <c:pt idx="174">
                  <c:v>380.0</c:v>
                </c:pt>
                <c:pt idx="175">
                  <c:v>399.0</c:v>
                </c:pt>
                <c:pt idx="176">
                  <c:v>414.0</c:v>
                </c:pt>
                <c:pt idx="177">
                  <c:v>424.0</c:v>
                </c:pt>
                <c:pt idx="178">
                  <c:v>448.0</c:v>
                </c:pt>
                <c:pt idx="179">
                  <c:v>464.0</c:v>
                </c:pt>
                <c:pt idx="180">
                  <c:v>479.0</c:v>
                </c:pt>
                <c:pt idx="181">
                  <c:v>497.0</c:v>
                </c:pt>
                <c:pt idx="182">
                  <c:v>515.0</c:v>
                </c:pt>
                <c:pt idx="183">
                  <c:v>533.0</c:v>
                </c:pt>
                <c:pt idx="184">
                  <c:v>556.0</c:v>
                </c:pt>
                <c:pt idx="185">
                  <c:v>560.0</c:v>
                </c:pt>
                <c:pt idx="186">
                  <c:v>580.0</c:v>
                </c:pt>
                <c:pt idx="187">
                  <c:v>615.0</c:v>
                </c:pt>
                <c:pt idx="188">
                  <c:v>630.0</c:v>
                </c:pt>
                <c:pt idx="189">
                  <c:v>627.0</c:v>
                </c:pt>
                <c:pt idx="190">
                  <c:v>617.0</c:v>
                </c:pt>
                <c:pt idx="191">
                  <c:v>586.0</c:v>
                </c:pt>
                <c:pt idx="192">
                  <c:v>547.0</c:v>
                </c:pt>
                <c:pt idx="193">
                  <c:v>494.0</c:v>
                </c:pt>
                <c:pt idx="194">
                  <c:v>469.0</c:v>
                </c:pt>
                <c:pt idx="195">
                  <c:v>435.0</c:v>
                </c:pt>
                <c:pt idx="196">
                  <c:v>408.0</c:v>
                </c:pt>
                <c:pt idx="197">
                  <c:v>380.0</c:v>
                </c:pt>
                <c:pt idx="198">
                  <c:v>368.0</c:v>
                </c:pt>
                <c:pt idx="199">
                  <c:v>361.0</c:v>
                </c:pt>
                <c:pt idx="200">
                  <c:v>332.0</c:v>
                </c:pt>
                <c:pt idx="201">
                  <c:v>329.0</c:v>
                </c:pt>
                <c:pt idx="202">
                  <c:v>296.0</c:v>
                </c:pt>
                <c:pt idx="203">
                  <c:v>284.0</c:v>
                </c:pt>
                <c:pt idx="204">
                  <c:v>256.0</c:v>
                </c:pt>
                <c:pt idx="205">
                  <c:v>252.0</c:v>
                </c:pt>
                <c:pt idx="206">
                  <c:v>208.0</c:v>
                </c:pt>
                <c:pt idx="207">
                  <c:v>202.0</c:v>
                </c:pt>
                <c:pt idx="208">
                  <c:v>187.0</c:v>
                </c:pt>
                <c:pt idx="209">
                  <c:v>180.0</c:v>
                </c:pt>
                <c:pt idx="210">
                  <c:v>151.0</c:v>
                </c:pt>
                <c:pt idx="211">
                  <c:v>100.0</c:v>
                </c:pt>
                <c:pt idx="212">
                  <c:v>141.0</c:v>
                </c:pt>
                <c:pt idx="213">
                  <c:v>110.0</c:v>
                </c:pt>
                <c:pt idx="214">
                  <c:v>129.0</c:v>
                </c:pt>
                <c:pt idx="215">
                  <c:v>160.0</c:v>
                </c:pt>
                <c:pt idx="216">
                  <c:v>81.0</c:v>
                </c:pt>
              </c:numCache>
            </c:numRef>
          </c:yVal>
          <c:smooth val="1"/>
        </c:ser>
        <c:ser>
          <c:idx val="2"/>
          <c:order val="2"/>
          <c:tx>
            <c:strRef>
              <c:f>BANDS!$B$5</c:f>
              <c:strCache>
                <c:ptCount val="1"/>
                <c:pt idx="0">
                  <c:v>T76</c:v>
                </c:pt>
              </c:strCache>
            </c:strRef>
          </c:tx>
          <c:spPr>
            <a:ln w="25400">
              <a:solidFill>
                <a:srgbClr val="99CC00"/>
              </a:solidFill>
              <a:prstDash val="solid"/>
            </a:ln>
          </c:spPr>
          <c:marker>
            <c:symbol val="none"/>
          </c:marker>
          <c:xVal>
            <c:numRef>
              <c:f>BANDS!$C$2:$HK$2</c:f>
              <c:numCache>
                <c:formatCode>General</c:formatCode>
                <c:ptCount val="217"/>
                <c:pt idx="0">
                  <c:v>365.9299999999996</c:v>
                </c:pt>
                <c:pt idx="1">
                  <c:v>375.594</c:v>
                </c:pt>
                <c:pt idx="2">
                  <c:v>385.263</c:v>
                </c:pt>
                <c:pt idx="3">
                  <c:v>394.934999999999</c:v>
                </c:pt>
                <c:pt idx="4">
                  <c:v>404.613</c:v>
                </c:pt>
                <c:pt idx="5">
                  <c:v>414.295</c:v>
                </c:pt>
                <c:pt idx="6">
                  <c:v>423.980999999999</c:v>
                </c:pt>
                <c:pt idx="7">
                  <c:v>433.671</c:v>
                </c:pt>
                <c:pt idx="8">
                  <c:v>443.366</c:v>
                </c:pt>
                <c:pt idx="9">
                  <c:v>453.065</c:v>
                </c:pt>
                <c:pt idx="10">
                  <c:v>462.769</c:v>
                </c:pt>
                <c:pt idx="11">
                  <c:v>472.477</c:v>
                </c:pt>
                <c:pt idx="12">
                  <c:v>482.19</c:v>
                </c:pt>
                <c:pt idx="13">
                  <c:v>491.907</c:v>
                </c:pt>
                <c:pt idx="14">
                  <c:v>501.628</c:v>
                </c:pt>
                <c:pt idx="15">
                  <c:v>511.353</c:v>
                </c:pt>
                <c:pt idx="16">
                  <c:v>521.084</c:v>
                </c:pt>
                <c:pt idx="17">
                  <c:v>530.818</c:v>
                </c:pt>
                <c:pt idx="18">
                  <c:v>540.5569999999989</c:v>
                </c:pt>
                <c:pt idx="19">
                  <c:v>550.3</c:v>
                </c:pt>
                <c:pt idx="20">
                  <c:v>560.048</c:v>
                </c:pt>
                <c:pt idx="21">
                  <c:v>569.8</c:v>
                </c:pt>
                <c:pt idx="22">
                  <c:v>579.5559999999994</c:v>
                </c:pt>
                <c:pt idx="23">
                  <c:v>589.3169999999989</c:v>
                </c:pt>
                <c:pt idx="24">
                  <c:v>599.082</c:v>
                </c:pt>
                <c:pt idx="25">
                  <c:v>608.8519999999984</c:v>
                </c:pt>
                <c:pt idx="26">
                  <c:v>618.625</c:v>
                </c:pt>
                <c:pt idx="27">
                  <c:v>628.404</c:v>
                </c:pt>
                <c:pt idx="28">
                  <c:v>638.187</c:v>
                </c:pt>
                <c:pt idx="29">
                  <c:v>647.974</c:v>
                </c:pt>
                <c:pt idx="30">
                  <c:v>657.765</c:v>
                </c:pt>
                <c:pt idx="31">
                  <c:v>667.5609999999994</c:v>
                </c:pt>
                <c:pt idx="32">
                  <c:v>675.401</c:v>
                </c:pt>
                <c:pt idx="33">
                  <c:v>685.198</c:v>
                </c:pt>
                <c:pt idx="34">
                  <c:v>694.989</c:v>
                </c:pt>
                <c:pt idx="35">
                  <c:v>704.776</c:v>
                </c:pt>
                <c:pt idx="36">
                  <c:v>714.5569999999989</c:v>
                </c:pt>
                <c:pt idx="37">
                  <c:v>724.333</c:v>
                </c:pt>
                <c:pt idx="38">
                  <c:v>734.103</c:v>
                </c:pt>
                <c:pt idx="39">
                  <c:v>743.8689999999989</c:v>
                </c:pt>
                <c:pt idx="40">
                  <c:v>753.629</c:v>
                </c:pt>
                <c:pt idx="41">
                  <c:v>763.384</c:v>
                </c:pt>
                <c:pt idx="42">
                  <c:v>773.133</c:v>
                </c:pt>
                <c:pt idx="43">
                  <c:v>782.878</c:v>
                </c:pt>
                <c:pt idx="44">
                  <c:v>792.617</c:v>
                </c:pt>
                <c:pt idx="45">
                  <c:v>802.3519999999984</c:v>
                </c:pt>
                <c:pt idx="46">
                  <c:v>812.081</c:v>
                </c:pt>
                <c:pt idx="47">
                  <c:v>821.804</c:v>
                </c:pt>
                <c:pt idx="48">
                  <c:v>831.523</c:v>
                </c:pt>
                <c:pt idx="49">
                  <c:v>841.236</c:v>
                </c:pt>
                <c:pt idx="50">
                  <c:v>850.944</c:v>
                </c:pt>
                <c:pt idx="51">
                  <c:v>860.6469999999994</c:v>
                </c:pt>
                <c:pt idx="52">
                  <c:v>870.3449999999989</c:v>
                </c:pt>
                <c:pt idx="53">
                  <c:v>880.0369999999994</c:v>
                </c:pt>
                <c:pt idx="54">
                  <c:v>889.724</c:v>
                </c:pt>
                <c:pt idx="55">
                  <c:v>899.4069999999994</c:v>
                </c:pt>
                <c:pt idx="56">
                  <c:v>909.083</c:v>
                </c:pt>
                <c:pt idx="57">
                  <c:v>918.755</c:v>
                </c:pt>
                <c:pt idx="58">
                  <c:v>928.4209999999994</c:v>
                </c:pt>
                <c:pt idx="59">
                  <c:v>938.083</c:v>
                </c:pt>
                <c:pt idx="60">
                  <c:v>947.739</c:v>
                </c:pt>
                <c:pt idx="61">
                  <c:v>957.39</c:v>
                </c:pt>
                <c:pt idx="62">
                  <c:v>967.035</c:v>
                </c:pt>
                <c:pt idx="63">
                  <c:v>976.675</c:v>
                </c:pt>
                <c:pt idx="64">
                  <c:v>986.3109999999994</c:v>
                </c:pt>
                <c:pt idx="65">
                  <c:v>995.9409999999989</c:v>
                </c:pt>
                <c:pt idx="66">
                  <c:v>1005.57</c:v>
                </c:pt>
                <c:pt idx="67">
                  <c:v>1015.18</c:v>
                </c:pt>
                <c:pt idx="68">
                  <c:v>1024.8</c:v>
                </c:pt>
                <c:pt idx="69">
                  <c:v>1034.41</c:v>
                </c:pt>
                <c:pt idx="70">
                  <c:v>1044.01</c:v>
                </c:pt>
                <c:pt idx="71">
                  <c:v>1053.61</c:v>
                </c:pt>
                <c:pt idx="72">
                  <c:v>1063.2</c:v>
                </c:pt>
                <c:pt idx="73">
                  <c:v>1072.79</c:v>
                </c:pt>
                <c:pt idx="74">
                  <c:v>1082.38</c:v>
                </c:pt>
                <c:pt idx="75">
                  <c:v>1091.95</c:v>
                </c:pt>
                <c:pt idx="76">
                  <c:v>1101.53</c:v>
                </c:pt>
                <c:pt idx="77">
                  <c:v>1111.09</c:v>
                </c:pt>
                <c:pt idx="78">
                  <c:v>1120.66</c:v>
                </c:pt>
                <c:pt idx="79">
                  <c:v>1130.21</c:v>
                </c:pt>
                <c:pt idx="80">
                  <c:v>1139.77</c:v>
                </c:pt>
                <c:pt idx="81">
                  <c:v>1149.31</c:v>
                </c:pt>
                <c:pt idx="82">
                  <c:v>1158.85</c:v>
                </c:pt>
                <c:pt idx="83">
                  <c:v>1168.39</c:v>
                </c:pt>
                <c:pt idx="84">
                  <c:v>1177.92</c:v>
                </c:pt>
                <c:pt idx="85">
                  <c:v>1187.45</c:v>
                </c:pt>
                <c:pt idx="86">
                  <c:v>1196.97</c:v>
                </c:pt>
                <c:pt idx="87">
                  <c:v>1206.48</c:v>
                </c:pt>
                <c:pt idx="88">
                  <c:v>1215.99</c:v>
                </c:pt>
                <c:pt idx="89">
                  <c:v>1225.5</c:v>
                </c:pt>
                <c:pt idx="90">
                  <c:v>1235.0</c:v>
                </c:pt>
                <c:pt idx="91">
                  <c:v>1244.49</c:v>
                </c:pt>
                <c:pt idx="92">
                  <c:v>1253.98</c:v>
                </c:pt>
                <c:pt idx="93">
                  <c:v>1263.46</c:v>
                </c:pt>
                <c:pt idx="94">
                  <c:v>1273.32</c:v>
                </c:pt>
                <c:pt idx="95">
                  <c:v>1283.29</c:v>
                </c:pt>
                <c:pt idx="96">
                  <c:v>1293.26</c:v>
                </c:pt>
                <c:pt idx="97">
                  <c:v>1303.23</c:v>
                </c:pt>
                <c:pt idx="98">
                  <c:v>1313.21</c:v>
                </c:pt>
                <c:pt idx="99">
                  <c:v>1323.18</c:v>
                </c:pt>
                <c:pt idx="100">
                  <c:v>1333.15</c:v>
                </c:pt>
                <c:pt idx="101">
                  <c:v>1343.12</c:v>
                </c:pt>
                <c:pt idx="102">
                  <c:v>1353.09</c:v>
                </c:pt>
                <c:pt idx="103">
                  <c:v>1363.06</c:v>
                </c:pt>
                <c:pt idx="104">
                  <c:v>1373.03</c:v>
                </c:pt>
                <c:pt idx="105">
                  <c:v>1383.0</c:v>
                </c:pt>
                <c:pt idx="106">
                  <c:v>1392.97</c:v>
                </c:pt>
                <c:pt idx="107">
                  <c:v>1402.94</c:v>
                </c:pt>
                <c:pt idx="108">
                  <c:v>1412.91</c:v>
                </c:pt>
                <c:pt idx="109">
                  <c:v>1422.88</c:v>
                </c:pt>
                <c:pt idx="110">
                  <c:v>1432.84</c:v>
                </c:pt>
                <c:pt idx="111">
                  <c:v>1442.81</c:v>
                </c:pt>
                <c:pt idx="112">
                  <c:v>1452.78</c:v>
                </c:pt>
                <c:pt idx="113">
                  <c:v>1462.75</c:v>
                </c:pt>
                <c:pt idx="114">
                  <c:v>1472.72</c:v>
                </c:pt>
                <c:pt idx="115">
                  <c:v>1482.69</c:v>
                </c:pt>
                <c:pt idx="116">
                  <c:v>1492.65</c:v>
                </c:pt>
                <c:pt idx="117">
                  <c:v>1502.62</c:v>
                </c:pt>
                <c:pt idx="118">
                  <c:v>1512.59</c:v>
                </c:pt>
                <c:pt idx="119">
                  <c:v>1522.55</c:v>
                </c:pt>
                <c:pt idx="120">
                  <c:v>1532.52</c:v>
                </c:pt>
                <c:pt idx="121">
                  <c:v>1542.48</c:v>
                </c:pt>
                <c:pt idx="122">
                  <c:v>1552.45</c:v>
                </c:pt>
                <c:pt idx="123">
                  <c:v>1562.42</c:v>
                </c:pt>
                <c:pt idx="124">
                  <c:v>1572.38</c:v>
                </c:pt>
                <c:pt idx="125">
                  <c:v>1582.35</c:v>
                </c:pt>
                <c:pt idx="126">
                  <c:v>1592.31</c:v>
                </c:pt>
                <c:pt idx="127">
                  <c:v>1602.28</c:v>
                </c:pt>
                <c:pt idx="128">
                  <c:v>1612.24</c:v>
                </c:pt>
                <c:pt idx="129">
                  <c:v>1622.2</c:v>
                </c:pt>
                <c:pt idx="130">
                  <c:v>1632.17</c:v>
                </c:pt>
                <c:pt idx="131">
                  <c:v>1642.13</c:v>
                </c:pt>
                <c:pt idx="132">
                  <c:v>1652.09</c:v>
                </c:pt>
                <c:pt idx="133">
                  <c:v>1662.06</c:v>
                </c:pt>
                <c:pt idx="134">
                  <c:v>1672.02</c:v>
                </c:pt>
                <c:pt idx="135">
                  <c:v>1681.98</c:v>
                </c:pt>
                <c:pt idx="136">
                  <c:v>1691.94</c:v>
                </c:pt>
                <c:pt idx="137">
                  <c:v>1701.91</c:v>
                </c:pt>
                <c:pt idx="138">
                  <c:v>1711.87</c:v>
                </c:pt>
                <c:pt idx="139">
                  <c:v>1721.83</c:v>
                </c:pt>
                <c:pt idx="140">
                  <c:v>1731.79</c:v>
                </c:pt>
                <c:pt idx="141">
                  <c:v>1741.75</c:v>
                </c:pt>
                <c:pt idx="142">
                  <c:v>1751.71</c:v>
                </c:pt>
                <c:pt idx="143">
                  <c:v>1761.68</c:v>
                </c:pt>
                <c:pt idx="144">
                  <c:v>1771.64</c:v>
                </c:pt>
                <c:pt idx="145">
                  <c:v>1781.6</c:v>
                </c:pt>
                <c:pt idx="146">
                  <c:v>1791.56</c:v>
                </c:pt>
                <c:pt idx="147">
                  <c:v>1801.52</c:v>
                </c:pt>
                <c:pt idx="148">
                  <c:v>1811.47</c:v>
                </c:pt>
                <c:pt idx="149">
                  <c:v>1821.43</c:v>
                </c:pt>
                <c:pt idx="150">
                  <c:v>1831.39</c:v>
                </c:pt>
                <c:pt idx="151">
                  <c:v>1841.35</c:v>
                </c:pt>
                <c:pt idx="152">
                  <c:v>1851.31</c:v>
                </c:pt>
                <c:pt idx="153">
                  <c:v>1861.27</c:v>
                </c:pt>
                <c:pt idx="154">
                  <c:v>1871.23</c:v>
                </c:pt>
                <c:pt idx="155">
                  <c:v>1886.98</c:v>
                </c:pt>
                <c:pt idx="156">
                  <c:v>1897.04</c:v>
                </c:pt>
                <c:pt idx="157">
                  <c:v>1907.1</c:v>
                </c:pt>
                <c:pt idx="158">
                  <c:v>1917.15</c:v>
                </c:pt>
                <c:pt idx="159">
                  <c:v>1927.2</c:v>
                </c:pt>
                <c:pt idx="160">
                  <c:v>1937.25</c:v>
                </c:pt>
                <c:pt idx="161">
                  <c:v>1947.29</c:v>
                </c:pt>
                <c:pt idx="162">
                  <c:v>1957.33</c:v>
                </c:pt>
                <c:pt idx="163">
                  <c:v>1967.38</c:v>
                </c:pt>
                <c:pt idx="164">
                  <c:v>1977.41</c:v>
                </c:pt>
                <c:pt idx="165">
                  <c:v>1987.45</c:v>
                </c:pt>
                <c:pt idx="166">
                  <c:v>1997.48</c:v>
                </c:pt>
                <c:pt idx="167">
                  <c:v>2007.52</c:v>
                </c:pt>
                <c:pt idx="168">
                  <c:v>2017.55</c:v>
                </c:pt>
                <c:pt idx="169">
                  <c:v>2027.57</c:v>
                </c:pt>
                <c:pt idx="170">
                  <c:v>2037.6</c:v>
                </c:pt>
                <c:pt idx="171">
                  <c:v>2047.62</c:v>
                </c:pt>
                <c:pt idx="172">
                  <c:v>2057.64</c:v>
                </c:pt>
                <c:pt idx="173">
                  <c:v>2067.66</c:v>
                </c:pt>
                <c:pt idx="174">
                  <c:v>2077.67</c:v>
                </c:pt>
                <c:pt idx="175">
                  <c:v>2087.69</c:v>
                </c:pt>
                <c:pt idx="176">
                  <c:v>2097.7</c:v>
                </c:pt>
                <c:pt idx="177">
                  <c:v>2107.7</c:v>
                </c:pt>
                <c:pt idx="178">
                  <c:v>2117.71</c:v>
                </c:pt>
                <c:pt idx="179">
                  <c:v>2127.71</c:v>
                </c:pt>
                <c:pt idx="180">
                  <c:v>2137.72</c:v>
                </c:pt>
                <c:pt idx="181">
                  <c:v>2147.72</c:v>
                </c:pt>
                <c:pt idx="182">
                  <c:v>2157.71</c:v>
                </c:pt>
                <c:pt idx="183">
                  <c:v>2167.71</c:v>
                </c:pt>
                <c:pt idx="184">
                  <c:v>2177.7</c:v>
                </c:pt>
                <c:pt idx="185">
                  <c:v>2187.69</c:v>
                </c:pt>
                <c:pt idx="186">
                  <c:v>2197.68</c:v>
                </c:pt>
                <c:pt idx="187">
                  <c:v>2207.66</c:v>
                </c:pt>
                <c:pt idx="188">
                  <c:v>2217.65</c:v>
                </c:pt>
                <c:pt idx="189">
                  <c:v>2227.63</c:v>
                </c:pt>
                <c:pt idx="190">
                  <c:v>2237.6</c:v>
                </c:pt>
                <c:pt idx="191">
                  <c:v>2247.58</c:v>
                </c:pt>
                <c:pt idx="192">
                  <c:v>2257.55</c:v>
                </c:pt>
                <c:pt idx="193">
                  <c:v>2267.53</c:v>
                </c:pt>
                <c:pt idx="194">
                  <c:v>2277.5</c:v>
                </c:pt>
                <c:pt idx="195">
                  <c:v>2287.46</c:v>
                </c:pt>
                <c:pt idx="196">
                  <c:v>2297.43</c:v>
                </c:pt>
                <c:pt idx="197">
                  <c:v>2307.39</c:v>
                </c:pt>
                <c:pt idx="198">
                  <c:v>2317.35</c:v>
                </c:pt>
                <c:pt idx="199">
                  <c:v>2327.31</c:v>
                </c:pt>
                <c:pt idx="200">
                  <c:v>2337.26</c:v>
                </c:pt>
                <c:pt idx="201">
                  <c:v>2347.22</c:v>
                </c:pt>
                <c:pt idx="202">
                  <c:v>2357.17</c:v>
                </c:pt>
                <c:pt idx="203">
                  <c:v>2367.11</c:v>
                </c:pt>
                <c:pt idx="204">
                  <c:v>2377.06</c:v>
                </c:pt>
                <c:pt idx="205">
                  <c:v>2387.0</c:v>
                </c:pt>
                <c:pt idx="206">
                  <c:v>2396.95</c:v>
                </c:pt>
                <c:pt idx="207">
                  <c:v>2406.89</c:v>
                </c:pt>
                <c:pt idx="208">
                  <c:v>2416.82</c:v>
                </c:pt>
                <c:pt idx="209">
                  <c:v>2426.76</c:v>
                </c:pt>
                <c:pt idx="210">
                  <c:v>2436.69</c:v>
                </c:pt>
                <c:pt idx="211">
                  <c:v>2446.62</c:v>
                </c:pt>
                <c:pt idx="212">
                  <c:v>2456.55</c:v>
                </c:pt>
                <c:pt idx="213">
                  <c:v>2466.47</c:v>
                </c:pt>
                <c:pt idx="214">
                  <c:v>2476.4</c:v>
                </c:pt>
                <c:pt idx="215">
                  <c:v>2486.32</c:v>
                </c:pt>
                <c:pt idx="216">
                  <c:v>2496.24</c:v>
                </c:pt>
              </c:numCache>
            </c:numRef>
          </c:xVal>
          <c:yVal>
            <c:numRef>
              <c:f>BANDS!$C$5:$HK$5</c:f>
              <c:numCache>
                <c:formatCode>General</c:formatCode>
                <c:ptCount val="217"/>
                <c:pt idx="0">
                  <c:v>247.0</c:v>
                </c:pt>
                <c:pt idx="1">
                  <c:v>234.0</c:v>
                </c:pt>
                <c:pt idx="2">
                  <c:v>300.0</c:v>
                </c:pt>
                <c:pt idx="3">
                  <c:v>1008.0</c:v>
                </c:pt>
                <c:pt idx="4">
                  <c:v>-221.0</c:v>
                </c:pt>
                <c:pt idx="5">
                  <c:v>60.0</c:v>
                </c:pt>
                <c:pt idx="6">
                  <c:v>85.0</c:v>
                </c:pt>
                <c:pt idx="7">
                  <c:v>105.0</c:v>
                </c:pt>
                <c:pt idx="8">
                  <c:v>106.0</c:v>
                </c:pt>
                <c:pt idx="9">
                  <c:v>110.0</c:v>
                </c:pt>
                <c:pt idx="10">
                  <c:v>119.0</c:v>
                </c:pt>
                <c:pt idx="11">
                  <c:v>120.0</c:v>
                </c:pt>
                <c:pt idx="12">
                  <c:v>125.0</c:v>
                </c:pt>
                <c:pt idx="13">
                  <c:v>132.0</c:v>
                </c:pt>
                <c:pt idx="14">
                  <c:v>141.0</c:v>
                </c:pt>
                <c:pt idx="15">
                  <c:v>170.0</c:v>
                </c:pt>
                <c:pt idx="16">
                  <c:v>205.0</c:v>
                </c:pt>
                <c:pt idx="17">
                  <c:v>253.0</c:v>
                </c:pt>
                <c:pt idx="18">
                  <c:v>297.0</c:v>
                </c:pt>
                <c:pt idx="19">
                  <c:v>323.0</c:v>
                </c:pt>
                <c:pt idx="20">
                  <c:v>315.0</c:v>
                </c:pt>
                <c:pt idx="21">
                  <c:v>283.0</c:v>
                </c:pt>
                <c:pt idx="22">
                  <c:v>250.0</c:v>
                </c:pt>
                <c:pt idx="23">
                  <c:v>226.0</c:v>
                </c:pt>
                <c:pt idx="24">
                  <c:v>217.0</c:v>
                </c:pt>
                <c:pt idx="25">
                  <c:v>207.0</c:v>
                </c:pt>
                <c:pt idx="26">
                  <c:v>191.0</c:v>
                </c:pt>
                <c:pt idx="27">
                  <c:v>176.0</c:v>
                </c:pt>
                <c:pt idx="28">
                  <c:v>169.0</c:v>
                </c:pt>
                <c:pt idx="29">
                  <c:v>160.0</c:v>
                </c:pt>
                <c:pt idx="30">
                  <c:v>155.0</c:v>
                </c:pt>
                <c:pt idx="31">
                  <c:v>141.0</c:v>
                </c:pt>
                <c:pt idx="32">
                  <c:v>127.0</c:v>
                </c:pt>
                <c:pt idx="33">
                  <c:v>161.0</c:v>
                </c:pt>
                <c:pt idx="34">
                  <c:v>286.0</c:v>
                </c:pt>
                <c:pt idx="35">
                  <c:v>586.0</c:v>
                </c:pt>
                <c:pt idx="36">
                  <c:v>1056.0</c:v>
                </c:pt>
                <c:pt idx="37">
                  <c:v>1763.0</c:v>
                </c:pt>
                <c:pt idx="38">
                  <c:v>2632.0</c:v>
                </c:pt>
                <c:pt idx="39">
                  <c:v>3274.0</c:v>
                </c:pt>
                <c:pt idx="40">
                  <c:v>3711.0</c:v>
                </c:pt>
                <c:pt idx="41">
                  <c:v>3959.0</c:v>
                </c:pt>
                <c:pt idx="42">
                  <c:v>4141.0</c:v>
                </c:pt>
                <c:pt idx="43">
                  <c:v>4246.0</c:v>
                </c:pt>
                <c:pt idx="44">
                  <c:v>4253.0</c:v>
                </c:pt>
                <c:pt idx="45">
                  <c:v>4235.0</c:v>
                </c:pt>
                <c:pt idx="46">
                  <c:v>4170.0</c:v>
                </c:pt>
                <c:pt idx="47">
                  <c:v>4109.0</c:v>
                </c:pt>
                <c:pt idx="48">
                  <c:v>4106.0</c:v>
                </c:pt>
                <c:pt idx="49">
                  <c:v>4180.0</c:v>
                </c:pt>
                <c:pt idx="50">
                  <c:v>4214.0</c:v>
                </c:pt>
                <c:pt idx="51">
                  <c:v>4217.0</c:v>
                </c:pt>
                <c:pt idx="52">
                  <c:v>4208.0</c:v>
                </c:pt>
                <c:pt idx="53">
                  <c:v>4256.0</c:v>
                </c:pt>
                <c:pt idx="54">
                  <c:v>4303.0</c:v>
                </c:pt>
                <c:pt idx="55">
                  <c:v>4302.0</c:v>
                </c:pt>
                <c:pt idx="56">
                  <c:v>4229.0</c:v>
                </c:pt>
                <c:pt idx="57">
                  <c:v>4212.0</c:v>
                </c:pt>
                <c:pt idx="58">
                  <c:v>4244.0</c:v>
                </c:pt>
                <c:pt idx="59">
                  <c:v>4281.0</c:v>
                </c:pt>
                <c:pt idx="60">
                  <c:v>4335.0</c:v>
                </c:pt>
                <c:pt idx="61">
                  <c:v>4482.0</c:v>
                </c:pt>
                <c:pt idx="62">
                  <c:v>4372.0</c:v>
                </c:pt>
                <c:pt idx="63">
                  <c:v>4306.0</c:v>
                </c:pt>
                <c:pt idx="64">
                  <c:v>4100.0</c:v>
                </c:pt>
                <c:pt idx="65">
                  <c:v>4089.0</c:v>
                </c:pt>
                <c:pt idx="66">
                  <c:v>4039.0</c:v>
                </c:pt>
                <c:pt idx="67">
                  <c:v>4089.0</c:v>
                </c:pt>
                <c:pt idx="68">
                  <c:v>4141.0</c:v>
                </c:pt>
                <c:pt idx="69">
                  <c:v>4164.0</c:v>
                </c:pt>
                <c:pt idx="70">
                  <c:v>4173.0</c:v>
                </c:pt>
                <c:pt idx="71">
                  <c:v>4149.0</c:v>
                </c:pt>
                <c:pt idx="72">
                  <c:v>4144.0</c:v>
                </c:pt>
                <c:pt idx="73">
                  <c:v>4119.0</c:v>
                </c:pt>
                <c:pt idx="74">
                  <c:v>4119.0</c:v>
                </c:pt>
                <c:pt idx="75">
                  <c:v>4073.0</c:v>
                </c:pt>
                <c:pt idx="76">
                  <c:v>4004.0</c:v>
                </c:pt>
                <c:pt idx="77">
                  <c:v>3867.0</c:v>
                </c:pt>
                <c:pt idx="78">
                  <c:v>3687.0</c:v>
                </c:pt>
                <c:pt idx="79">
                  <c:v>3534.0</c:v>
                </c:pt>
                <c:pt idx="80">
                  <c:v>3369.0</c:v>
                </c:pt>
                <c:pt idx="81">
                  <c:v>3211.0</c:v>
                </c:pt>
                <c:pt idx="82">
                  <c:v>3139.0</c:v>
                </c:pt>
                <c:pt idx="83">
                  <c:v>3103.0</c:v>
                </c:pt>
                <c:pt idx="84">
                  <c:v>3078.0</c:v>
                </c:pt>
                <c:pt idx="85">
                  <c:v>3024.0</c:v>
                </c:pt>
                <c:pt idx="86">
                  <c:v>3002.0</c:v>
                </c:pt>
                <c:pt idx="87">
                  <c:v>3024.0</c:v>
                </c:pt>
                <c:pt idx="88">
                  <c:v>3050.0</c:v>
                </c:pt>
                <c:pt idx="89">
                  <c:v>3116.0</c:v>
                </c:pt>
                <c:pt idx="90">
                  <c:v>3183.0</c:v>
                </c:pt>
                <c:pt idx="91">
                  <c:v>3223.0</c:v>
                </c:pt>
                <c:pt idx="92">
                  <c:v>3234.0</c:v>
                </c:pt>
                <c:pt idx="93">
                  <c:v>3256.0</c:v>
                </c:pt>
                <c:pt idx="94">
                  <c:v>3244.0</c:v>
                </c:pt>
                <c:pt idx="95">
                  <c:v>3270.0</c:v>
                </c:pt>
                <c:pt idx="96">
                  <c:v>3255.0</c:v>
                </c:pt>
                <c:pt idx="97">
                  <c:v>3164.0</c:v>
                </c:pt>
                <c:pt idx="98">
                  <c:v>3038.0</c:v>
                </c:pt>
                <c:pt idx="99">
                  <c:v>2808.0</c:v>
                </c:pt>
                <c:pt idx="100">
                  <c:v>2594.0</c:v>
                </c:pt>
                <c:pt idx="101">
                  <c:v>2455.0</c:v>
                </c:pt>
                <c:pt idx="102">
                  <c:v>2345.0</c:v>
                </c:pt>
                <c:pt idx="103">
                  <c:v>0.0</c:v>
                </c:pt>
                <c:pt idx="104">
                  <c:v>0.0</c:v>
                </c:pt>
                <c:pt idx="105">
                  <c:v>0.0</c:v>
                </c:pt>
                <c:pt idx="106">
                  <c:v>0.0</c:v>
                </c:pt>
                <c:pt idx="107">
                  <c:v>1032.0</c:v>
                </c:pt>
                <c:pt idx="108">
                  <c:v>997.0</c:v>
                </c:pt>
                <c:pt idx="109">
                  <c:v>749.0</c:v>
                </c:pt>
                <c:pt idx="110">
                  <c:v>609.0</c:v>
                </c:pt>
                <c:pt idx="111">
                  <c:v>520.0</c:v>
                </c:pt>
                <c:pt idx="112">
                  <c:v>498.0</c:v>
                </c:pt>
                <c:pt idx="113">
                  <c:v>545.0</c:v>
                </c:pt>
                <c:pt idx="114">
                  <c:v>513.0</c:v>
                </c:pt>
                <c:pt idx="115">
                  <c:v>568.0</c:v>
                </c:pt>
                <c:pt idx="116">
                  <c:v>635.0</c:v>
                </c:pt>
                <c:pt idx="117">
                  <c:v>693.0</c:v>
                </c:pt>
                <c:pt idx="118">
                  <c:v>763.0</c:v>
                </c:pt>
                <c:pt idx="119">
                  <c:v>833.0</c:v>
                </c:pt>
                <c:pt idx="120">
                  <c:v>908.0</c:v>
                </c:pt>
                <c:pt idx="121">
                  <c:v>978.0</c:v>
                </c:pt>
                <c:pt idx="122">
                  <c:v>1052.0</c:v>
                </c:pt>
                <c:pt idx="123">
                  <c:v>1112.0</c:v>
                </c:pt>
                <c:pt idx="124">
                  <c:v>1161.0</c:v>
                </c:pt>
                <c:pt idx="125">
                  <c:v>1219.0</c:v>
                </c:pt>
                <c:pt idx="126">
                  <c:v>1271.0</c:v>
                </c:pt>
                <c:pt idx="127">
                  <c:v>1342.0</c:v>
                </c:pt>
                <c:pt idx="128">
                  <c:v>1384.0</c:v>
                </c:pt>
                <c:pt idx="129">
                  <c:v>1432.0</c:v>
                </c:pt>
                <c:pt idx="130">
                  <c:v>1479.0</c:v>
                </c:pt>
                <c:pt idx="131">
                  <c:v>1508.0</c:v>
                </c:pt>
                <c:pt idx="132">
                  <c:v>1518.0</c:v>
                </c:pt>
                <c:pt idx="133">
                  <c:v>1512.0</c:v>
                </c:pt>
                <c:pt idx="134">
                  <c:v>1533.0</c:v>
                </c:pt>
                <c:pt idx="135">
                  <c:v>1517.0</c:v>
                </c:pt>
                <c:pt idx="136">
                  <c:v>1479.0</c:v>
                </c:pt>
                <c:pt idx="137">
                  <c:v>1438.0</c:v>
                </c:pt>
                <c:pt idx="138">
                  <c:v>1391.0</c:v>
                </c:pt>
                <c:pt idx="139">
                  <c:v>1345.0</c:v>
                </c:pt>
                <c:pt idx="140">
                  <c:v>1301.0</c:v>
                </c:pt>
                <c:pt idx="141">
                  <c:v>1276.0</c:v>
                </c:pt>
                <c:pt idx="142">
                  <c:v>1239.0</c:v>
                </c:pt>
                <c:pt idx="143">
                  <c:v>1179.0</c:v>
                </c:pt>
                <c:pt idx="144">
                  <c:v>1157.0</c:v>
                </c:pt>
                <c:pt idx="145">
                  <c:v>1092.0</c:v>
                </c:pt>
                <c:pt idx="146">
                  <c:v>1053.0</c:v>
                </c:pt>
                <c:pt idx="147">
                  <c:v>1053.0</c:v>
                </c:pt>
                <c:pt idx="148">
                  <c:v>0.0</c:v>
                </c:pt>
                <c:pt idx="149">
                  <c:v>0.0</c:v>
                </c:pt>
                <c:pt idx="150">
                  <c:v>0.0</c:v>
                </c:pt>
                <c:pt idx="151">
                  <c:v>0.0</c:v>
                </c:pt>
                <c:pt idx="152">
                  <c:v>0.0</c:v>
                </c:pt>
                <c:pt idx="153">
                  <c:v>0.0</c:v>
                </c:pt>
                <c:pt idx="154">
                  <c:v>0.0</c:v>
                </c:pt>
                <c:pt idx="155">
                  <c:v>0.0</c:v>
                </c:pt>
                <c:pt idx="156">
                  <c:v>0.0</c:v>
                </c:pt>
                <c:pt idx="157">
                  <c:v>0.0</c:v>
                </c:pt>
                <c:pt idx="158">
                  <c:v>0.0</c:v>
                </c:pt>
                <c:pt idx="159">
                  <c:v>0.0</c:v>
                </c:pt>
                <c:pt idx="160">
                  <c:v>0.0</c:v>
                </c:pt>
                <c:pt idx="161">
                  <c:v>0.0</c:v>
                </c:pt>
                <c:pt idx="162">
                  <c:v>0.0</c:v>
                </c:pt>
                <c:pt idx="163">
                  <c:v>0.0</c:v>
                </c:pt>
                <c:pt idx="164">
                  <c:v>180.0</c:v>
                </c:pt>
                <c:pt idx="165">
                  <c:v>179.0</c:v>
                </c:pt>
                <c:pt idx="166">
                  <c:v>196.0</c:v>
                </c:pt>
                <c:pt idx="167">
                  <c:v>248.0</c:v>
                </c:pt>
                <c:pt idx="168">
                  <c:v>277.0</c:v>
                </c:pt>
                <c:pt idx="169">
                  <c:v>288.0</c:v>
                </c:pt>
                <c:pt idx="170">
                  <c:v>300.0</c:v>
                </c:pt>
                <c:pt idx="171">
                  <c:v>317.0</c:v>
                </c:pt>
                <c:pt idx="172">
                  <c:v>343.0</c:v>
                </c:pt>
                <c:pt idx="173">
                  <c:v>376.0</c:v>
                </c:pt>
                <c:pt idx="174">
                  <c:v>373.0</c:v>
                </c:pt>
                <c:pt idx="175">
                  <c:v>389.0</c:v>
                </c:pt>
                <c:pt idx="176">
                  <c:v>406.0</c:v>
                </c:pt>
                <c:pt idx="177">
                  <c:v>404.0</c:v>
                </c:pt>
                <c:pt idx="178">
                  <c:v>429.0</c:v>
                </c:pt>
                <c:pt idx="179">
                  <c:v>444.0</c:v>
                </c:pt>
                <c:pt idx="180">
                  <c:v>455.0</c:v>
                </c:pt>
                <c:pt idx="181">
                  <c:v>473.0</c:v>
                </c:pt>
                <c:pt idx="182">
                  <c:v>491.0</c:v>
                </c:pt>
                <c:pt idx="183">
                  <c:v>511.0</c:v>
                </c:pt>
                <c:pt idx="184">
                  <c:v>528.0</c:v>
                </c:pt>
                <c:pt idx="185">
                  <c:v>535.0</c:v>
                </c:pt>
                <c:pt idx="186">
                  <c:v>546.0</c:v>
                </c:pt>
                <c:pt idx="187">
                  <c:v>580.0</c:v>
                </c:pt>
                <c:pt idx="188">
                  <c:v>600.0</c:v>
                </c:pt>
                <c:pt idx="189">
                  <c:v>598.0</c:v>
                </c:pt>
                <c:pt idx="190">
                  <c:v>587.0</c:v>
                </c:pt>
                <c:pt idx="191">
                  <c:v>551.0</c:v>
                </c:pt>
                <c:pt idx="192">
                  <c:v>524.0</c:v>
                </c:pt>
                <c:pt idx="193">
                  <c:v>484.0</c:v>
                </c:pt>
                <c:pt idx="194">
                  <c:v>449.0</c:v>
                </c:pt>
                <c:pt idx="195">
                  <c:v>420.0</c:v>
                </c:pt>
                <c:pt idx="196">
                  <c:v>397.0</c:v>
                </c:pt>
                <c:pt idx="197">
                  <c:v>386.0</c:v>
                </c:pt>
                <c:pt idx="198">
                  <c:v>358.0</c:v>
                </c:pt>
                <c:pt idx="199">
                  <c:v>347.0</c:v>
                </c:pt>
                <c:pt idx="200">
                  <c:v>335.0</c:v>
                </c:pt>
                <c:pt idx="201">
                  <c:v>290.0</c:v>
                </c:pt>
                <c:pt idx="202">
                  <c:v>293.0</c:v>
                </c:pt>
                <c:pt idx="203">
                  <c:v>289.0</c:v>
                </c:pt>
                <c:pt idx="204">
                  <c:v>280.0</c:v>
                </c:pt>
                <c:pt idx="205">
                  <c:v>242.0</c:v>
                </c:pt>
                <c:pt idx="206">
                  <c:v>238.0</c:v>
                </c:pt>
                <c:pt idx="207">
                  <c:v>183.0</c:v>
                </c:pt>
                <c:pt idx="208">
                  <c:v>210.0</c:v>
                </c:pt>
                <c:pt idx="209">
                  <c:v>188.0</c:v>
                </c:pt>
                <c:pt idx="210">
                  <c:v>181.0</c:v>
                </c:pt>
                <c:pt idx="211">
                  <c:v>152.0</c:v>
                </c:pt>
                <c:pt idx="212">
                  <c:v>124.0</c:v>
                </c:pt>
                <c:pt idx="213">
                  <c:v>105.0</c:v>
                </c:pt>
                <c:pt idx="214">
                  <c:v>121.0</c:v>
                </c:pt>
                <c:pt idx="215">
                  <c:v>-79.0</c:v>
                </c:pt>
                <c:pt idx="216">
                  <c:v>107.0</c:v>
                </c:pt>
              </c:numCache>
            </c:numRef>
          </c:yVal>
          <c:smooth val="1"/>
        </c:ser>
        <c:ser>
          <c:idx val="3"/>
          <c:order val="3"/>
          <c:tx>
            <c:strRef>
              <c:f>BANDS!$B$6</c:f>
              <c:strCache>
                <c:ptCount val="1"/>
                <c:pt idx="0">
                  <c:v>T26</c:v>
                </c:pt>
              </c:strCache>
            </c:strRef>
          </c:tx>
          <c:spPr>
            <a:ln w="25400">
              <a:solidFill>
                <a:srgbClr val="0000FF"/>
              </a:solidFill>
              <a:prstDash val="solid"/>
            </a:ln>
          </c:spPr>
          <c:marker>
            <c:symbol val="none"/>
          </c:marker>
          <c:xVal>
            <c:numRef>
              <c:f>BANDS!$C$2:$HK$2</c:f>
              <c:numCache>
                <c:formatCode>General</c:formatCode>
                <c:ptCount val="217"/>
                <c:pt idx="0">
                  <c:v>365.9299999999996</c:v>
                </c:pt>
                <c:pt idx="1">
                  <c:v>375.594</c:v>
                </c:pt>
                <c:pt idx="2">
                  <c:v>385.263</c:v>
                </c:pt>
                <c:pt idx="3">
                  <c:v>394.934999999999</c:v>
                </c:pt>
                <c:pt idx="4">
                  <c:v>404.613</c:v>
                </c:pt>
                <c:pt idx="5">
                  <c:v>414.295</c:v>
                </c:pt>
                <c:pt idx="6">
                  <c:v>423.980999999999</c:v>
                </c:pt>
                <c:pt idx="7">
                  <c:v>433.671</c:v>
                </c:pt>
                <c:pt idx="8">
                  <c:v>443.366</c:v>
                </c:pt>
                <c:pt idx="9">
                  <c:v>453.065</c:v>
                </c:pt>
                <c:pt idx="10">
                  <c:v>462.769</c:v>
                </c:pt>
                <c:pt idx="11">
                  <c:v>472.477</c:v>
                </c:pt>
                <c:pt idx="12">
                  <c:v>482.19</c:v>
                </c:pt>
                <c:pt idx="13">
                  <c:v>491.907</c:v>
                </c:pt>
                <c:pt idx="14">
                  <c:v>501.628</c:v>
                </c:pt>
                <c:pt idx="15">
                  <c:v>511.353</c:v>
                </c:pt>
                <c:pt idx="16">
                  <c:v>521.084</c:v>
                </c:pt>
                <c:pt idx="17">
                  <c:v>530.818</c:v>
                </c:pt>
                <c:pt idx="18">
                  <c:v>540.5569999999989</c:v>
                </c:pt>
                <c:pt idx="19">
                  <c:v>550.3</c:v>
                </c:pt>
                <c:pt idx="20">
                  <c:v>560.048</c:v>
                </c:pt>
                <c:pt idx="21">
                  <c:v>569.8</c:v>
                </c:pt>
                <c:pt idx="22">
                  <c:v>579.5559999999994</c:v>
                </c:pt>
                <c:pt idx="23">
                  <c:v>589.3169999999989</c:v>
                </c:pt>
                <c:pt idx="24">
                  <c:v>599.082</c:v>
                </c:pt>
                <c:pt idx="25">
                  <c:v>608.8519999999984</c:v>
                </c:pt>
                <c:pt idx="26">
                  <c:v>618.625</c:v>
                </c:pt>
                <c:pt idx="27">
                  <c:v>628.404</c:v>
                </c:pt>
                <c:pt idx="28">
                  <c:v>638.187</c:v>
                </c:pt>
                <c:pt idx="29">
                  <c:v>647.974</c:v>
                </c:pt>
                <c:pt idx="30">
                  <c:v>657.765</c:v>
                </c:pt>
                <c:pt idx="31">
                  <c:v>667.5609999999994</c:v>
                </c:pt>
                <c:pt idx="32">
                  <c:v>675.401</c:v>
                </c:pt>
                <c:pt idx="33">
                  <c:v>685.198</c:v>
                </c:pt>
                <c:pt idx="34">
                  <c:v>694.989</c:v>
                </c:pt>
                <c:pt idx="35">
                  <c:v>704.776</c:v>
                </c:pt>
                <c:pt idx="36">
                  <c:v>714.5569999999989</c:v>
                </c:pt>
                <c:pt idx="37">
                  <c:v>724.333</c:v>
                </c:pt>
                <c:pt idx="38">
                  <c:v>734.103</c:v>
                </c:pt>
                <c:pt idx="39">
                  <c:v>743.8689999999989</c:v>
                </c:pt>
                <c:pt idx="40">
                  <c:v>753.629</c:v>
                </c:pt>
                <c:pt idx="41">
                  <c:v>763.384</c:v>
                </c:pt>
                <c:pt idx="42">
                  <c:v>773.133</c:v>
                </c:pt>
                <c:pt idx="43">
                  <c:v>782.878</c:v>
                </c:pt>
                <c:pt idx="44">
                  <c:v>792.617</c:v>
                </c:pt>
                <c:pt idx="45">
                  <c:v>802.3519999999984</c:v>
                </c:pt>
                <c:pt idx="46">
                  <c:v>812.081</c:v>
                </c:pt>
                <c:pt idx="47">
                  <c:v>821.804</c:v>
                </c:pt>
                <c:pt idx="48">
                  <c:v>831.523</c:v>
                </c:pt>
                <c:pt idx="49">
                  <c:v>841.236</c:v>
                </c:pt>
                <c:pt idx="50">
                  <c:v>850.944</c:v>
                </c:pt>
                <c:pt idx="51">
                  <c:v>860.6469999999994</c:v>
                </c:pt>
                <c:pt idx="52">
                  <c:v>870.3449999999989</c:v>
                </c:pt>
                <c:pt idx="53">
                  <c:v>880.0369999999994</c:v>
                </c:pt>
                <c:pt idx="54">
                  <c:v>889.724</c:v>
                </c:pt>
                <c:pt idx="55">
                  <c:v>899.4069999999994</c:v>
                </c:pt>
                <c:pt idx="56">
                  <c:v>909.083</c:v>
                </c:pt>
                <c:pt idx="57">
                  <c:v>918.755</c:v>
                </c:pt>
                <c:pt idx="58">
                  <c:v>928.4209999999994</c:v>
                </c:pt>
                <c:pt idx="59">
                  <c:v>938.083</c:v>
                </c:pt>
                <c:pt idx="60">
                  <c:v>947.739</c:v>
                </c:pt>
                <c:pt idx="61">
                  <c:v>957.39</c:v>
                </c:pt>
                <c:pt idx="62">
                  <c:v>967.035</c:v>
                </c:pt>
                <c:pt idx="63">
                  <c:v>976.675</c:v>
                </c:pt>
                <c:pt idx="64">
                  <c:v>986.3109999999994</c:v>
                </c:pt>
                <c:pt idx="65">
                  <c:v>995.9409999999989</c:v>
                </c:pt>
                <c:pt idx="66">
                  <c:v>1005.57</c:v>
                </c:pt>
                <c:pt idx="67">
                  <c:v>1015.18</c:v>
                </c:pt>
                <c:pt idx="68">
                  <c:v>1024.8</c:v>
                </c:pt>
                <c:pt idx="69">
                  <c:v>1034.41</c:v>
                </c:pt>
                <c:pt idx="70">
                  <c:v>1044.01</c:v>
                </c:pt>
                <c:pt idx="71">
                  <c:v>1053.61</c:v>
                </c:pt>
                <c:pt idx="72">
                  <c:v>1063.2</c:v>
                </c:pt>
                <c:pt idx="73">
                  <c:v>1072.79</c:v>
                </c:pt>
                <c:pt idx="74">
                  <c:v>1082.38</c:v>
                </c:pt>
                <c:pt idx="75">
                  <c:v>1091.95</c:v>
                </c:pt>
                <c:pt idx="76">
                  <c:v>1101.53</c:v>
                </c:pt>
                <c:pt idx="77">
                  <c:v>1111.09</c:v>
                </c:pt>
                <c:pt idx="78">
                  <c:v>1120.66</c:v>
                </c:pt>
                <c:pt idx="79">
                  <c:v>1130.21</c:v>
                </c:pt>
                <c:pt idx="80">
                  <c:v>1139.77</c:v>
                </c:pt>
                <c:pt idx="81">
                  <c:v>1149.31</c:v>
                </c:pt>
                <c:pt idx="82">
                  <c:v>1158.85</c:v>
                </c:pt>
                <c:pt idx="83">
                  <c:v>1168.39</c:v>
                </c:pt>
                <c:pt idx="84">
                  <c:v>1177.92</c:v>
                </c:pt>
                <c:pt idx="85">
                  <c:v>1187.45</c:v>
                </c:pt>
                <c:pt idx="86">
                  <c:v>1196.97</c:v>
                </c:pt>
                <c:pt idx="87">
                  <c:v>1206.48</c:v>
                </c:pt>
                <c:pt idx="88">
                  <c:v>1215.99</c:v>
                </c:pt>
                <c:pt idx="89">
                  <c:v>1225.5</c:v>
                </c:pt>
                <c:pt idx="90">
                  <c:v>1235.0</c:v>
                </c:pt>
                <c:pt idx="91">
                  <c:v>1244.49</c:v>
                </c:pt>
                <c:pt idx="92">
                  <c:v>1253.98</c:v>
                </c:pt>
                <c:pt idx="93">
                  <c:v>1263.46</c:v>
                </c:pt>
                <c:pt idx="94">
                  <c:v>1273.32</c:v>
                </c:pt>
                <c:pt idx="95">
                  <c:v>1283.29</c:v>
                </c:pt>
                <c:pt idx="96">
                  <c:v>1293.26</c:v>
                </c:pt>
                <c:pt idx="97">
                  <c:v>1303.23</c:v>
                </c:pt>
                <c:pt idx="98">
                  <c:v>1313.21</c:v>
                </c:pt>
                <c:pt idx="99">
                  <c:v>1323.18</c:v>
                </c:pt>
                <c:pt idx="100">
                  <c:v>1333.15</c:v>
                </c:pt>
                <c:pt idx="101">
                  <c:v>1343.12</c:v>
                </c:pt>
                <c:pt idx="102">
                  <c:v>1353.09</c:v>
                </c:pt>
                <c:pt idx="103">
                  <c:v>1363.06</c:v>
                </c:pt>
                <c:pt idx="104">
                  <c:v>1373.03</c:v>
                </c:pt>
                <c:pt idx="105">
                  <c:v>1383.0</c:v>
                </c:pt>
                <c:pt idx="106">
                  <c:v>1392.97</c:v>
                </c:pt>
                <c:pt idx="107">
                  <c:v>1402.94</c:v>
                </c:pt>
                <c:pt idx="108">
                  <c:v>1412.91</c:v>
                </c:pt>
                <c:pt idx="109">
                  <c:v>1422.88</c:v>
                </c:pt>
                <c:pt idx="110">
                  <c:v>1432.84</c:v>
                </c:pt>
                <c:pt idx="111">
                  <c:v>1442.81</c:v>
                </c:pt>
                <c:pt idx="112">
                  <c:v>1452.78</c:v>
                </c:pt>
                <c:pt idx="113">
                  <c:v>1462.75</c:v>
                </c:pt>
                <c:pt idx="114">
                  <c:v>1472.72</c:v>
                </c:pt>
                <c:pt idx="115">
                  <c:v>1482.69</c:v>
                </c:pt>
                <c:pt idx="116">
                  <c:v>1492.65</c:v>
                </c:pt>
                <c:pt idx="117">
                  <c:v>1502.62</c:v>
                </c:pt>
                <c:pt idx="118">
                  <c:v>1512.59</c:v>
                </c:pt>
                <c:pt idx="119">
                  <c:v>1522.55</c:v>
                </c:pt>
                <c:pt idx="120">
                  <c:v>1532.52</c:v>
                </c:pt>
                <c:pt idx="121">
                  <c:v>1542.48</c:v>
                </c:pt>
                <c:pt idx="122">
                  <c:v>1552.45</c:v>
                </c:pt>
                <c:pt idx="123">
                  <c:v>1562.42</c:v>
                </c:pt>
                <c:pt idx="124">
                  <c:v>1572.38</c:v>
                </c:pt>
                <c:pt idx="125">
                  <c:v>1582.35</c:v>
                </c:pt>
                <c:pt idx="126">
                  <c:v>1592.31</c:v>
                </c:pt>
                <c:pt idx="127">
                  <c:v>1602.28</c:v>
                </c:pt>
                <c:pt idx="128">
                  <c:v>1612.24</c:v>
                </c:pt>
                <c:pt idx="129">
                  <c:v>1622.2</c:v>
                </c:pt>
                <c:pt idx="130">
                  <c:v>1632.17</c:v>
                </c:pt>
                <c:pt idx="131">
                  <c:v>1642.13</c:v>
                </c:pt>
                <c:pt idx="132">
                  <c:v>1652.09</c:v>
                </c:pt>
                <c:pt idx="133">
                  <c:v>1662.06</c:v>
                </c:pt>
                <c:pt idx="134">
                  <c:v>1672.02</c:v>
                </c:pt>
                <c:pt idx="135">
                  <c:v>1681.98</c:v>
                </c:pt>
                <c:pt idx="136">
                  <c:v>1691.94</c:v>
                </c:pt>
                <c:pt idx="137">
                  <c:v>1701.91</c:v>
                </c:pt>
                <c:pt idx="138">
                  <c:v>1711.87</c:v>
                </c:pt>
                <c:pt idx="139">
                  <c:v>1721.83</c:v>
                </c:pt>
                <c:pt idx="140">
                  <c:v>1731.79</c:v>
                </c:pt>
                <c:pt idx="141">
                  <c:v>1741.75</c:v>
                </c:pt>
                <c:pt idx="142">
                  <c:v>1751.71</c:v>
                </c:pt>
                <c:pt idx="143">
                  <c:v>1761.68</c:v>
                </c:pt>
                <c:pt idx="144">
                  <c:v>1771.64</c:v>
                </c:pt>
                <c:pt idx="145">
                  <c:v>1781.6</c:v>
                </c:pt>
                <c:pt idx="146">
                  <c:v>1791.56</c:v>
                </c:pt>
                <c:pt idx="147">
                  <c:v>1801.52</c:v>
                </c:pt>
                <c:pt idx="148">
                  <c:v>1811.47</c:v>
                </c:pt>
                <c:pt idx="149">
                  <c:v>1821.43</c:v>
                </c:pt>
                <c:pt idx="150">
                  <c:v>1831.39</c:v>
                </c:pt>
                <c:pt idx="151">
                  <c:v>1841.35</c:v>
                </c:pt>
                <c:pt idx="152">
                  <c:v>1851.31</c:v>
                </c:pt>
                <c:pt idx="153">
                  <c:v>1861.27</c:v>
                </c:pt>
                <c:pt idx="154">
                  <c:v>1871.23</c:v>
                </c:pt>
                <c:pt idx="155">
                  <c:v>1886.98</c:v>
                </c:pt>
                <c:pt idx="156">
                  <c:v>1897.04</c:v>
                </c:pt>
                <c:pt idx="157">
                  <c:v>1907.1</c:v>
                </c:pt>
                <c:pt idx="158">
                  <c:v>1917.15</c:v>
                </c:pt>
                <c:pt idx="159">
                  <c:v>1927.2</c:v>
                </c:pt>
                <c:pt idx="160">
                  <c:v>1937.25</c:v>
                </c:pt>
                <c:pt idx="161">
                  <c:v>1947.29</c:v>
                </c:pt>
                <c:pt idx="162">
                  <c:v>1957.33</c:v>
                </c:pt>
                <c:pt idx="163">
                  <c:v>1967.38</c:v>
                </c:pt>
                <c:pt idx="164">
                  <c:v>1977.41</c:v>
                </c:pt>
                <c:pt idx="165">
                  <c:v>1987.45</c:v>
                </c:pt>
                <c:pt idx="166">
                  <c:v>1997.48</c:v>
                </c:pt>
                <c:pt idx="167">
                  <c:v>2007.52</c:v>
                </c:pt>
                <c:pt idx="168">
                  <c:v>2017.55</c:v>
                </c:pt>
                <c:pt idx="169">
                  <c:v>2027.57</c:v>
                </c:pt>
                <c:pt idx="170">
                  <c:v>2037.6</c:v>
                </c:pt>
                <c:pt idx="171">
                  <c:v>2047.62</c:v>
                </c:pt>
                <c:pt idx="172">
                  <c:v>2057.64</c:v>
                </c:pt>
                <c:pt idx="173">
                  <c:v>2067.66</c:v>
                </c:pt>
                <c:pt idx="174">
                  <c:v>2077.67</c:v>
                </c:pt>
                <c:pt idx="175">
                  <c:v>2087.69</c:v>
                </c:pt>
                <c:pt idx="176">
                  <c:v>2097.7</c:v>
                </c:pt>
                <c:pt idx="177">
                  <c:v>2107.7</c:v>
                </c:pt>
                <c:pt idx="178">
                  <c:v>2117.71</c:v>
                </c:pt>
                <c:pt idx="179">
                  <c:v>2127.71</c:v>
                </c:pt>
                <c:pt idx="180">
                  <c:v>2137.72</c:v>
                </c:pt>
                <c:pt idx="181">
                  <c:v>2147.72</c:v>
                </c:pt>
                <c:pt idx="182">
                  <c:v>2157.71</c:v>
                </c:pt>
                <c:pt idx="183">
                  <c:v>2167.71</c:v>
                </c:pt>
                <c:pt idx="184">
                  <c:v>2177.7</c:v>
                </c:pt>
                <c:pt idx="185">
                  <c:v>2187.69</c:v>
                </c:pt>
                <c:pt idx="186">
                  <c:v>2197.68</c:v>
                </c:pt>
                <c:pt idx="187">
                  <c:v>2207.66</c:v>
                </c:pt>
                <c:pt idx="188">
                  <c:v>2217.65</c:v>
                </c:pt>
                <c:pt idx="189">
                  <c:v>2227.63</c:v>
                </c:pt>
                <c:pt idx="190">
                  <c:v>2237.6</c:v>
                </c:pt>
                <c:pt idx="191">
                  <c:v>2247.58</c:v>
                </c:pt>
                <c:pt idx="192">
                  <c:v>2257.55</c:v>
                </c:pt>
                <c:pt idx="193">
                  <c:v>2267.53</c:v>
                </c:pt>
                <c:pt idx="194">
                  <c:v>2277.5</c:v>
                </c:pt>
                <c:pt idx="195">
                  <c:v>2287.46</c:v>
                </c:pt>
                <c:pt idx="196">
                  <c:v>2297.43</c:v>
                </c:pt>
                <c:pt idx="197">
                  <c:v>2307.39</c:v>
                </c:pt>
                <c:pt idx="198">
                  <c:v>2317.35</c:v>
                </c:pt>
                <c:pt idx="199">
                  <c:v>2327.31</c:v>
                </c:pt>
                <c:pt idx="200">
                  <c:v>2337.26</c:v>
                </c:pt>
                <c:pt idx="201">
                  <c:v>2347.22</c:v>
                </c:pt>
                <c:pt idx="202">
                  <c:v>2357.17</c:v>
                </c:pt>
                <c:pt idx="203">
                  <c:v>2367.11</c:v>
                </c:pt>
                <c:pt idx="204">
                  <c:v>2377.06</c:v>
                </c:pt>
                <c:pt idx="205">
                  <c:v>2387.0</c:v>
                </c:pt>
                <c:pt idx="206">
                  <c:v>2396.95</c:v>
                </c:pt>
                <c:pt idx="207">
                  <c:v>2406.89</c:v>
                </c:pt>
                <c:pt idx="208">
                  <c:v>2416.82</c:v>
                </c:pt>
                <c:pt idx="209">
                  <c:v>2426.76</c:v>
                </c:pt>
                <c:pt idx="210">
                  <c:v>2436.69</c:v>
                </c:pt>
                <c:pt idx="211">
                  <c:v>2446.62</c:v>
                </c:pt>
                <c:pt idx="212">
                  <c:v>2456.55</c:v>
                </c:pt>
                <c:pt idx="213">
                  <c:v>2466.47</c:v>
                </c:pt>
                <c:pt idx="214">
                  <c:v>2476.4</c:v>
                </c:pt>
                <c:pt idx="215">
                  <c:v>2486.32</c:v>
                </c:pt>
                <c:pt idx="216">
                  <c:v>2496.24</c:v>
                </c:pt>
              </c:numCache>
            </c:numRef>
          </c:xVal>
          <c:yVal>
            <c:numRef>
              <c:f>BANDS!$C$6:$HK$6</c:f>
              <c:numCache>
                <c:formatCode>General</c:formatCode>
                <c:ptCount val="217"/>
                <c:pt idx="0">
                  <c:v>264.0</c:v>
                </c:pt>
                <c:pt idx="1">
                  <c:v>247.0</c:v>
                </c:pt>
                <c:pt idx="2">
                  <c:v>351.0</c:v>
                </c:pt>
                <c:pt idx="3">
                  <c:v>1270.0</c:v>
                </c:pt>
                <c:pt idx="4">
                  <c:v>-446.0</c:v>
                </c:pt>
                <c:pt idx="5">
                  <c:v>-36.0</c:v>
                </c:pt>
                <c:pt idx="6">
                  <c:v>-3.0</c:v>
                </c:pt>
                <c:pt idx="7">
                  <c:v>24.0</c:v>
                </c:pt>
                <c:pt idx="8">
                  <c:v>28.0</c:v>
                </c:pt>
                <c:pt idx="9">
                  <c:v>33.0</c:v>
                </c:pt>
                <c:pt idx="10">
                  <c:v>45.0</c:v>
                </c:pt>
                <c:pt idx="11">
                  <c:v>46.0</c:v>
                </c:pt>
                <c:pt idx="12">
                  <c:v>60.0</c:v>
                </c:pt>
                <c:pt idx="13">
                  <c:v>64.0</c:v>
                </c:pt>
                <c:pt idx="14">
                  <c:v>73.0</c:v>
                </c:pt>
                <c:pt idx="15">
                  <c:v>104.0</c:v>
                </c:pt>
                <c:pt idx="16">
                  <c:v>152.0</c:v>
                </c:pt>
                <c:pt idx="17">
                  <c:v>205.0</c:v>
                </c:pt>
                <c:pt idx="18">
                  <c:v>258.0</c:v>
                </c:pt>
                <c:pt idx="19">
                  <c:v>284.0</c:v>
                </c:pt>
                <c:pt idx="20">
                  <c:v>282.0</c:v>
                </c:pt>
                <c:pt idx="21">
                  <c:v>252.0</c:v>
                </c:pt>
                <c:pt idx="22">
                  <c:v>207.0</c:v>
                </c:pt>
                <c:pt idx="23">
                  <c:v>188.0</c:v>
                </c:pt>
                <c:pt idx="24">
                  <c:v>174.0</c:v>
                </c:pt>
                <c:pt idx="25">
                  <c:v>167.0</c:v>
                </c:pt>
                <c:pt idx="26">
                  <c:v>150.0</c:v>
                </c:pt>
                <c:pt idx="27">
                  <c:v>138.0</c:v>
                </c:pt>
                <c:pt idx="28">
                  <c:v>129.0</c:v>
                </c:pt>
                <c:pt idx="29">
                  <c:v>119.0</c:v>
                </c:pt>
                <c:pt idx="30">
                  <c:v>115.0</c:v>
                </c:pt>
                <c:pt idx="31">
                  <c:v>95.0</c:v>
                </c:pt>
                <c:pt idx="32">
                  <c:v>82.0</c:v>
                </c:pt>
                <c:pt idx="33">
                  <c:v>114.0</c:v>
                </c:pt>
                <c:pt idx="34">
                  <c:v>265.0</c:v>
                </c:pt>
                <c:pt idx="35">
                  <c:v>579.0</c:v>
                </c:pt>
                <c:pt idx="36">
                  <c:v>1052.0</c:v>
                </c:pt>
                <c:pt idx="37">
                  <c:v>1748.0</c:v>
                </c:pt>
                <c:pt idx="38">
                  <c:v>2568.0</c:v>
                </c:pt>
                <c:pt idx="39">
                  <c:v>3113.0</c:v>
                </c:pt>
                <c:pt idx="40">
                  <c:v>3464.0</c:v>
                </c:pt>
                <c:pt idx="41">
                  <c:v>3633.0</c:v>
                </c:pt>
                <c:pt idx="42">
                  <c:v>3793.0</c:v>
                </c:pt>
                <c:pt idx="43">
                  <c:v>3869.0</c:v>
                </c:pt>
                <c:pt idx="44">
                  <c:v>3898.0</c:v>
                </c:pt>
                <c:pt idx="45">
                  <c:v>3869.0</c:v>
                </c:pt>
                <c:pt idx="46">
                  <c:v>3810.0</c:v>
                </c:pt>
                <c:pt idx="47">
                  <c:v>3754.0</c:v>
                </c:pt>
                <c:pt idx="48">
                  <c:v>3749.0</c:v>
                </c:pt>
                <c:pt idx="49">
                  <c:v>3797.0</c:v>
                </c:pt>
                <c:pt idx="50">
                  <c:v>3827.0</c:v>
                </c:pt>
                <c:pt idx="51">
                  <c:v>3821.0</c:v>
                </c:pt>
                <c:pt idx="52">
                  <c:v>3814.0</c:v>
                </c:pt>
                <c:pt idx="53">
                  <c:v>3848.0</c:v>
                </c:pt>
                <c:pt idx="54">
                  <c:v>3895.0</c:v>
                </c:pt>
                <c:pt idx="55">
                  <c:v>3881.0</c:v>
                </c:pt>
                <c:pt idx="56">
                  <c:v>3827.0</c:v>
                </c:pt>
                <c:pt idx="57">
                  <c:v>3799.0</c:v>
                </c:pt>
                <c:pt idx="58">
                  <c:v>3809.0</c:v>
                </c:pt>
                <c:pt idx="59">
                  <c:v>3894.0</c:v>
                </c:pt>
                <c:pt idx="60">
                  <c:v>3922.0</c:v>
                </c:pt>
                <c:pt idx="61">
                  <c:v>4063.0</c:v>
                </c:pt>
                <c:pt idx="62">
                  <c:v>3985.0</c:v>
                </c:pt>
                <c:pt idx="63">
                  <c:v>3870.0</c:v>
                </c:pt>
                <c:pt idx="64">
                  <c:v>3703.0</c:v>
                </c:pt>
                <c:pt idx="65">
                  <c:v>3676.0</c:v>
                </c:pt>
                <c:pt idx="66">
                  <c:v>3642.0</c:v>
                </c:pt>
                <c:pt idx="67">
                  <c:v>3676.0</c:v>
                </c:pt>
                <c:pt idx="68">
                  <c:v>3716.0</c:v>
                </c:pt>
                <c:pt idx="69">
                  <c:v>3741.0</c:v>
                </c:pt>
                <c:pt idx="70">
                  <c:v>3748.0</c:v>
                </c:pt>
                <c:pt idx="71">
                  <c:v>3723.0</c:v>
                </c:pt>
                <c:pt idx="72">
                  <c:v>3702.0</c:v>
                </c:pt>
                <c:pt idx="73">
                  <c:v>3687.0</c:v>
                </c:pt>
                <c:pt idx="74">
                  <c:v>3693.0</c:v>
                </c:pt>
                <c:pt idx="75">
                  <c:v>3660.0</c:v>
                </c:pt>
                <c:pt idx="76">
                  <c:v>3591.0</c:v>
                </c:pt>
                <c:pt idx="77">
                  <c:v>3461.0</c:v>
                </c:pt>
                <c:pt idx="78">
                  <c:v>3284.0</c:v>
                </c:pt>
                <c:pt idx="79">
                  <c:v>3118.0</c:v>
                </c:pt>
                <c:pt idx="80">
                  <c:v>3012.0</c:v>
                </c:pt>
                <c:pt idx="81">
                  <c:v>2885.0</c:v>
                </c:pt>
                <c:pt idx="82">
                  <c:v>2819.0</c:v>
                </c:pt>
                <c:pt idx="83">
                  <c:v>2790.0</c:v>
                </c:pt>
                <c:pt idx="84">
                  <c:v>2772.0</c:v>
                </c:pt>
                <c:pt idx="85">
                  <c:v>2728.0</c:v>
                </c:pt>
                <c:pt idx="86">
                  <c:v>2711.0</c:v>
                </c:pt>
                <c:pt idx="87">
                  <c:v>2718.0</c:v>
                </c:pt>
                <c:pt idx="88">
                  <c:v>2742.0</c:v>
                </c:pt>
                <c:pt idx="89">
                  <c:v>2800.0</c:v>
                </c:pt>
                <c:pt idx="90">
                  <c:v>2859.0</c:v>
                </c:pt>
                <c:pt idx="91">
                  <c:v>2893.0</c:v>
                </c:pt>
                <c:pt idx="92">
                  <c:v>2918.0</c:v>
                </c:pt>
                <c:pt idx="93">
                  <c:v>2920.0</c:v>
                </c:pt>
                <c:pt idx="94">
                  <c:v>2959.0</c:v>
                </c:pt>
                <c:pt idx="95">
                  <c:v>2950.0</c:v>
                </c:pt>
                <c:pt idx="96">
                  <c:v>2944.0</c:v>
                </c:pt>
                <c:pt idx="97">
                  <c:v>2855.0</c:v>
                </c:pt>
                <c:pt idx="98">
                  <c:v>2750.0</c:v>
                </c:pt>
                <c:pt idx="99">
                  <c:v>2574.0</c:v>
                </c:pt>
                <c:pt idx="100">
                  <c:v>2429.0</c:v>
                </c:pt>
                <c:pt idx="101">
                  <c:v>2237.0</c:v>
                </c:pt>
                <c:pt idx="102">
                  <c:v>2139.0</c:v>
                </c:pt>
                <c:pt idx="103">
                  <c:v>0.0</c:v>
                </c:pt>
                <c:pt idx="104">
                  <c:v>0.0</c:v>
                </c:pt>
                <c:pt idx="105">
                  <c:v>0.0</c:v>
                </c:pt>
                <c:pt idx="106">
                  <c:v>0.0</c:v>
                </c:pt>
                <c:pt idx="107">
                  <c:v>1054.0</c:v>
                </c:pt>
                <c:pt idx="108">
                  <c:v>785.0</c:v>
                </c:pt>
                <c:pt idx="109">
                  <c:v>672.0</c:v>
                </c:pt>
                <c:pt idx="110">
                  <c:v>531.0</c:v>
                </c:pt>
                <c:pt idx="111">
                  <c:v>404.0</c:v>
                </c:pt>
                <c:pt idx="112">
                  <c:v>448.0</c:v>
                </c:pt>
                <c:pt idx="113">
                  <c:v>456.0</c:v>
                </c:pt>
                <c:pt idx="114">
                  <c:v>462.0</c:v>
                </c:pt>
                <c:pt idx="115">
                  <c:v>509.0</c:v>
                </c:pt>
                <c:pt idx="116">
                  <c:v>563.0</c:v>
                </c:pt>
                <c:pt idx="117">
                  <c:v>635.0</c:v>
                </c:pt>
                <c:pt idx="118">
                  <c:v>696.0</c:v>
                </c:pt>
                <c:pt idx="119">
                  <c:v>759.0</c:v>
                </c:pt>
                <c:pt idx="120">
                  <c:v>828.0</c:v>
                </c:pt>
                <c:pt idx="121">
                  <c:v>898.0</c:v>
                </c:pt>
                <c:pt idx="122">
                  <c:v>957.0</c:v>
                </c:pt>
                <c:pt idx="123">
                  <c:v>1021.0</c:v>
                </c:pt>
                <c:pt idx="124">
                  <c:v>1049.0</c:v>
                </c:pt>
                <c:pt idx="125">
                  <c:v>1117.0</c:v>
                </c:pt>
                <c:pt idx="126">
                  <c:v>1174.0</c:v>
                </c:pt>
                <c:pt idx="127">
                  <c:v>1233.0</c:v>
                </c:pt>
                <c:pt idx="128">
                  <c:v>1274.0</c:v>
                </c:pt>
                <c:pt idx="129">
                  <c:v>1316.0</c:v>
                </c:pt>
                <c:pt idx="130">
                  <c:v>1355.0</c:v>
                </c:pt>
                <c:pt idx="131">
                  <c:v>1375.0</c:v>
                </c:pt>
                <c:pt idx="132">
                  <c:v>1384.0</c:v>
                </c:pt>
                <c:pt idx="133">
                  <c:v>1377.0</c:v>
                </c:pt>
                <c:pt idx="134">
                  <c:v>1397.0</c:v>
                </c:pt>
                <c:pt idx="135">
                  <c:v>1386.0</c:v>
                </c:pt>
                <c:pt idx="136">
                  <c:v>1354.0</c:v>
                </c:pt>
                <c:pt idx="137">
                  <c:v>1321.0</c:v>
                </c:pt>
                <c:pt idx="138">
                  <c:v>1279.0</c:v>
                </c:pt>
                <c:pt idx="139">
                  <c:v>1239.0</c:v>
                </c:pt>
                <c:pt idx="140">
                  <c:v>1196.0</c:v>
                </c:pt>
                <c:pt idx="141">
                  <c:v>1167.0</c:v>
                </c:pt>
                <c:pt idx="142">
                  <c:v>1144.0</c:v>
                </c:pt>
                <c:pt idx="143">
                  <c:v>1095.0</c:v>
                </c:pt>
                <c:pt idx="144">
                  <c:v>1052.0</c:v>
                </c:pt>
                <c:pt idx="145">
                  <c:v>1006.0</c:v>
                </c:pt>
                <c:pt idx="146">
                  <c:v>987.0</c:v>
                </c:pt>
                <c:pt idx="147">
                  <c:v>945.0</c:v>
                </c:pt>
                <c:pt idx="148">
                  <c:v>0.0</c:v>
                </c:pt>
                <c:pt idx="149">
                  <c:v>0.0</c:v>
                </c:pt>
                <c:pt idx="150">
                  <c:v>0.0</c:v>
                </c:pt>
                <c:pt idx="151">
                  <c:v>0.0</c:v>
                </c:pt>
                <c:pt idx="152">
                  <c:v>0.0</c:v>
                </c:pt>
                <c:pt idx="153">
                  <c:v>0.0</c:v>
                </c:pt>
                <c:pt idx="154">
                  <c:v>0.0</c:v>
                </c:pt>
                <c:pt idx="155">
                  <c:v>0.0</c:v>
                </c:pt>
                <c:pt idx="156">
                  <c:v>0.0</c:v>
                </c:pt>
                <c:pt idx="157">
                  <c:v>0.0</c:v>
                </c:pt>
                <c:pt idx="158">
                  <c:v>0.0</c:v>
                </c:pt>
                <c:pt idx="159">
                  <c:v>0.0</c:v>
                </c:pt>
                <c:pt idx="160">
                  <c:v>0.0</c:v>
                </c:pt>
                <c:pt idx="161">
                  <c:v>0.0</c:v>
                </c:pt>
                <c:pt idx="162">
                  <c:v>0.0</c:v>
                </c:pt>
                <c:pt idx="163">
                  <c:v>0.0</c:v>
                </c:pt>
                <c:pt idx="164">
                  <c:v>151.0</c:v>
                </c:pt>
                <c:pt idx="165">
                  <c:v>158.0</c:v>
                </c:pt>
                <c:pt idx="166">
                  <c:v>173.0</c:v>
                </c:pt>
                <c:pt idx="167">
                  <c:v>231.0</c:v>
                </c:pt>
                <c:pt idx="168">
                  <c:v>242.0</c:v>
                </c:pt>
                <c:pt idx="169">
                  <c:v>270.0</c:v>
                </c:pt>
                <c:pt idx="170">
                  <c:v>282.0</c:v>
                </c:pt>
                <c:pt idx="171">
                  <c:v>287.0</c:v>
                </c:pt>
                <c:pt idx="172">
                  <c:v>332.0</c:v>
                </c:pt>
                <c:pt idx="173">
                  <c:v>343.0</c:v>
                </c:pt>
                <c:pt idx="174">
                  <c:v>348.0</c:v>
                </c:pt>
                <c:pt idx="175">
                  <c:v>356.0</c:v>
                </c:pt>
                <c:pt idx="176">
                  <c:v>378.0</c:v>
                </c:pt>
                <c:pt idx="177">
                  <c:v>384.0</c:v>
                </c:pt>
                <c:pt idx="178">
                  <c:v>401.0</c:v>
                </c:pt>
                <c:pt idx="179">
                  <c:v>410.0</c:v>
                </c:pt>
                <c:pt idx="180">
                  <c:v>417.0</c:v>
                </c:pt>
                <c:pt idx="181">
                  <c:v>441.0</c:v>
                </c:pt>
                <c:pt idx="182">
                  <c:v>454.0</c:v>
                </c:pt>
                <c:pt idx="183">
                  <c:v>465.0</c:v>
                </c:pt>
                <c:pt idx="184">
                  <c:v>474.0</c:v>
                </c:pt>
                <c:pt idx="185">
                  <c:v>492.0</c:v>
                </c:pt>
                <c:pt idx="186">
                  <c:v>513.0</c:v>
                </c:pt>
                <c:pt idx="187">
                  <c:v>544.0</c:v>
                </c:pt>
                <c:pt idx="188">
                  <c:v>556.0</c:v>
                </c:pt>
                <c:pt idx="189">
                  <c:v>557.0</c:v>
                </c:pt>
                <c:pt idx="190">
                  <c:v>544.0</c:v>
                </c:pt>
                <c:pt idx="191">
                  <c:v>520.0</c:v>
                </c:pt>
                <c:pt idx="192">
                  <c:v>487.0</c:v>
                </c:pt>
                <c:pt idx="193">
                  <c:v>450.0</c:v>
                </c:pt>
                <c:pt idx="194">
                  <c:v>430.0</c:v>
                </c:pt>
                <c:pt idx="195">
                  <c:v>390.0</c:v>
                </c:pt>
                <c:pt idx="196">
                  <c:v>360.0</c:v>
                </c:pt>
                <c:pt idx="197">
                  <c:v>344.0</c:v>
                </c:pt>
                <c:pt idx="198">
                  <c:v>336.0</c:v>
                </c:pt>
                <c:pt idx="199">
                  <c:v>336.0</c:v>
                </c:pt>
                <c:pt idx="200">
                  <c:v>324.0</c:v>
                </c:pt>
                <c:pt idx="201">
                  <c:v>292.0</c:v>
                </c:pt>
                <c:pt idx="202">
                  <c:v>288.0</c:v>
                </c:pt>
                <c:pt idx="203">
                  <c:v>284.0</c:v>
                </c:pt>
                <c:pt idx="204">
                  <c:v>249.0</c:v>
                </c:pt>
                <c:pt idx="205">
                  <c:v>228.0</c:v>
                </c:pt>
                <c:pt idx="206">
                  <c:v>216.0</c:v>
                </c:pt>
                <c:pt idx="207">
                  <c:v>205.0</c:v>
                </c:pt>
                <c:pt idx="208">
                  <c:v>203.0</c:v>
                </c:pt>
                <c:pt idx="209">
                  <c:v>164.0</c:v>
                </c:pt>
                <c:pt idx="210">
                  <c:v>162.0</c:v>
                </c:pt>
                <c:pt idx="211">
                  <c:v>172.0</c:v>
                </c:pt>
                <c:pt idx="212">
                  <c:v>87.0</c:v>
                </c:pt>
                <c:pt idx="213">
                  <c:v>139.0</c:v>
                </c:pt>
                <c:pt idx="214">
                  <c:v>74.0</c:v>
                </c:pt>
                <c:pt idx="215">
                  <c:v>-84.0</c:v>
                </c:pt>
                <c:pt idx="216">
                  <c:v>-82.0</c:v>
                </c:pt>
              </c:numCache>
            </c:numRef>
          </c:yVal>
          <c:smooth val="1"/>
        </c:ser>
        <c:ser>
          <c:idx val="4"/>
          <c:order val="4"/>
          <c:tx>
            <c:strRef>
              <c:f>BANDS!$B$7</c:f>
              <c:strCache>
                <c:ptCount val="1"/>
                <c:pt idx="0">
                  <c:v>T1</c:v>
                </c:pt>
              </c:strCache>
            </c:strRef>
          </c:tx>
          <c:spPr>
            <a:ln w="25400">
              <a:solidFill>
                <a:srgbClr val="33CCCC"/>
              </a:solidFill>
              <a:prstDash val="solid"/>
            </a:ln>
          </c:spPr>
          <c:marker>
            <c:symbol val="none"/>
          </c:marker>
          <c:xVal>
            <c:numRef>
              <c:f>BANDS!$C$2:$HK$2</c:f>
              <c:numCache>
                <c:formatCode>General</c:formatCode>
                <c:ptCount val="217"/>
                <c:pt idx="0">
                  <c:v>365.9299999999996</c:v>
                </c:pt>
                <c:pt idx="1">
                  <c:v>375.594</c:v>
                </c:pt>
                <c:pt idx="2">
                  <c:v>385.263</c:v>
                </c:pt>
                <c:pt idx="3">
                  <c:v>394.934999999999</c:v>
                </c:pt>
                <c:pt idx="4">
                  <c:v>404.613</c:v>
                </c:pt>
                <c:pt idx="5">
                  <c:v>414.295</c:v>
                </c:pt>
                <c:pt idx="6">
                  <c:v>423.980999999999</c:v>
                </c:pt>
                <c:pt idx="7">
                  <c:v>433.671</c:v>
                </c:pt>
                <c:pt idx="8">
                  <c:v>443.366</c:v>
                </c:pt>
                <c:pt idx="9">
                  <c:v>453.065</c:v>
                </c:pt>
                <c:pt idx="10">
                  <c:v>462.769</c:v>
                </c:pt>
                <c:pt idx="11">
                  <c:v>472.477</c:v>
                </c:pt>
                <c:pt idx="12">
                  <c:v>482.19</c:v>
                </c:pt>
                <c:pt idx="13">
                  <c:v>491.907</c:v>
                </c:pt>
                <c:pt idx="14">
                  <c:v>501.628</c:v>
                </c:pt>
                <c:pt idx="15">
                  <c:v>511.353</c:v>
                </c:pt>
                <c:pt idx="16">
                  <c:v>521.084</c:v>
                </c:pt>
                <c:pt idx="17">
                  <c:v>530.818</c:v>
                </c:pt>
                <c:pt idx="18">
                  <c:v>540.5569999999989</c:v>
                </c:pt>
                <c:pt idx="19">
                  <c:v>550.3</c:v>
                </c:pt>
                <c:pt idx="20">
                  <c:v>560.048</c:v>
                </c:pt>
                <c:pt idx="21">
                  <c:v>569.8</c:v>
                </c:pt>
                <c:pt idx="22">
                  <c:v>579.5559999999994</c:v>
                </c:pt>
                <c:pt idx="23">
                  <c:v>589.3169999999989</c:v>
                </c:pt>
                <c:pt idx="24">
                  <c:v>599.082</c:v>
                </c:pt>
                <c:pt idx="25">
                  <c:v>608.8519999999984</c:v>
                </c:pt>
                <c:pt idx="26">
                  <c:v>618.625</c:v>
                </c:pt>
                <c:pt idx="27">
                  <c:v>628.404</c:v>
                </c:pt>
                <c:pt idx="28">
                  <c:v>638.187</c:v>
                </c:pt>
                <c:pt idx="29">
                  <c:v>647.974</c:v>
                </c:pt>
                <c:pt idx="30">
                  <c:v>657.765</c:v>
                </c:pt>
                <c:pt idx="31">
                  <c:v>667.5609999999994</c:v>
                </c:pt>
                <c:pt idx="32">
                  <c:v>675.401</c:v>
                </c:pt>
                <c:pt idx="33">
                  <c:v>685.198</c:v>
                </c:pt>
                <c:pt idx="34">
                  <c:v>694.989</c:v>
                </c:pt>
                <c:pt idx="35">
                  <c:v>704.776</c:v>
                </c:pt>
                <c:pt idx="36">
                  <c:v>714.5569999999989</c:v>
                </c:pt>
                <c:pt idx="37">
                  <c:v>724.333</c:v>
                </c:pt>
                <c:pt idx="38">
                  <c:v>734.103</c:v>
                </c:pt>
                <c:pt idx="39">
                  <c:v>743.8689999999989</c:v>
                </c:pt>
                <c:pt idx="40">
                  <c:v>753.629</c:v>
                </c:pt>
                <c:pt idx="41">
                  <c:v>763.384</c:v>
                </c:pt>
                <c:pt idx="42">
                  <c:v>773.133</c:v>
                </c:pt>
                <c:pt idx="43">
                  <c:v>782.878</c:v>
                </c:pt>
                <c:pt idx="44">
                  <c:v>792.617</c:v>
                </c:pt>
                <c:pt idx="45">
                  <c:v>802.3519999999984</c:v>
                </c:pt>
                <c:pt idx="46">
                  <c:v>812.081</c:v>
                </c:pt>
                <c:pt idx="47">
                  <c:v>821.804</c:v>
                </c:pt>
                <c:pt idx="48">
                  <c:v>831.523</c:v>
                </c:pt>
                <c:pt idx="49">
                  <c:v>841.236</c:v>
                </c:pt>
                <c:pt idx="50">
                  <c:v>850.944</c:v>
                </c:pt>
                <c:pt idx="51">
                  <c:v>860.6469999999994</c:v>
                </c:pt>
                <c:pt idx="52">
                  <c:v>870.3449999999989</c:v>
                </c:pt>
                <c:pt idx="53">
                  <c:v>880.0369999999994</c:v>
                </c:pt>
                <c:pt idx="54">
                  <c:v>889.724</c:v>
                </c:pt>
                <c:pt idx="55">
                  <c:v>899.4069999999994</c:v>
                </c:pt>
                <c:pt idx="56">
                  <c:v>909.083</c:v>
                </c:pt>
                <c:pt idx="57">
                  <c:v>918.755</c:v>
                </c:pt>
                <c:pt idx="58">
                  <c:v>928.4209999999994</c:v>
                </c:pt>
                <c:pt idx="59">
                  <c:v>938.083</c:v>
                </c:pt>
                <c:pt idx="60">
                  <c:v>947.739</c:v>
                </c:pt>
                <c:pt idx="61">
                  <c:v>957.39</c:v>
                </c:pt>
                <c:pt idx="62">
                  <c:v>967.035</c:v>
                </c:pt>
                <c:pt idx="63">
                  <c:v>976.675</c:v>
                </c:pt>
                <c:pt idx="64">
                  <c:v>986.3109999999994</c:v>
                </c:pt>
                <c:pt idx="65">
                  <c:v>995.9409999999989</c:v>
                </c:pt>
                <c:pt idx="66">
                  <c:v>1005.57</c:v>
                </c:pt>
                <c:pt idx="67">
                  <c:v>1015.18</c:v>
                </c:pt>
                <c:pt idx="68">
                  <c:v>1024.8</c:v>
                </c:pt>
                <c:pt idx="69">
                  <c:v>1034.41</c:v>
                </c:pt>
                <c:pt idx="70">
                  <c:v>1044.01</c:v>
                </c:pt>
                <c:pt idx="71">
                  <c:v>1053.61</c:v>
                </c:pt>
                <c:pt idx="72">
                  <c:v>1063.2</c:v>
                </c:pt>
                <c:pt idx="73">
                  <c:v>1072.79</c:v>
                </c:pt>
                <c:pt idx="74">
                  <c:v>1082.38</c:v>
                </c:pt>
                <c:pt idx="75">
                  <c:v>1091.95</c:v>
                </c:pt>
                <c:pt idx="76">
                  <c:v>1101.53</c:v>
                </c:pt>
                <c:pt idx="77">
                  <c:v>1111.09</c:v>
                </c:pt>
                <c:pt idx="78">
                  <c:v>1120.66</c:v>
                </c:pt>
                <c:pt idx="79">
                  <c:v>1130.21</c:v>
                </c:pt>
                <c:pt idx="80">
                  <c:v>1139.77</c:v>
                </c:pt>
                <c:pt idx="81">
                  <c:v>1149.31</c:v>
                </c:pt>
                <c:pt idx="82">
                  <c:v>1158.85</c:v>
                </c:pt>
                <c:pt idx="83">
                  <c:v>1168.39</c:v>
                </c:pt>
                <c:pt idx="84">
                  <c:v>1177.92</c:v>
                </c:pt>
                <c:pt idx="85">
                  <c:v>1187.45</c:v>
                </c:pt>
                <c:pt idx="86">
                  <c:v>1196.97</c:v>
                </c:pt>
                <c:pt idx="87">
                  <c:v>1206.48</c:v>
                </c:pt>
                <c:pt idx="88">
                  <c:v>1215.99</c:v>
                </c:pt>
                <c:pt idx="89">
                  <c:v>1225.5</c:v>
                </c:pt>
                <c:pt idx="90">
                  <c:v>1235.0</c:v>
                </c:pt>
                <c:pt idx="91">
                  <c:v>1244.49</c:v>
                </c:pt>
                <c:pt idx="92">
                  <c:v>1253.98</c:v>
                </c:pt>
                <c:pt idx="93">
                  <c:v>1263.46</c:v>
                </c:pt>
                <c:pt idx="94">
                  <c:v>1273.32</c:v>
                </c:pt>
                <c:pt idx="95">
                  <c:v>1283.29</c:v>
                </c:pt>
                <c:pt idx="96">
                  <c:v>1293.26</c:v>
                </c:pt>
                <c:pt idx="97">
                  <c:v>1303.23</c:v>
                </c:pt>
                <c:pt idx="98">
                  <c:v>1313.21</c:v>
                </c:pt>
                <c:pt idx="99">
                  <c:v>1323.18</c:v>
                </c:pt>
                <c:pt idx="100">
                  <c:v>1333.15</c:v>
                </c:pt>
                <c:pt idx="101">
                  <c:v>1343.12</c:v>
                </c:pt>
                <c:pt idx="102">
                  <c:v>1353.09</c:v>
                </c:pt>
                <c:pt idx="103">
                  <c:v>1363.06</c:v>
                </c:pt>
                <c:pt idx="104">
                  <c:v>1373.03</c:v>
                </c:pt>
                <c:pt idx="105">
                  <c:v>1383.0</c:v>
                </c:pt>
                <c:pt idx="106">
                  <c:v>1392.97</c:v>
                </c:pt>
                <c:pt idx="107">
                  <c:v>1402.94</c:v>
                </c:pt>
                <c:pt idx="108">
                  <c:v>1412.91</c:v>
                </c:pt>
                <c:pt idx="109">
                  <c:v>1422.88</c:v>
                </c:pt>
                <c:pt idx="110">
                  <c:v>1432.84</c:v>
                </c:pt>
                <c:pt idx="111">
                  <c:v>1442.81</c:v>
                </c:pt>
                <c:pt idx="112">
                  <c:v>1452.78</c:v>
                </c:pt>
                <c:pt idx="113">
                  <c:v>1462.75</c:v>
                </c:pt>
                <c:pt idx="114">
                  <c:v>1472.72</c:v>
                </c:pt>
                <c:pt idx="115">
                  <c:v>1482.69</c:v>
                </c:pt>
                <c:pt idx="116">
                  <c:v>1492.65</c:v>
                </c:pt>
                <c:pt idx="117">
                  <c:v>1502.62</c:v>
                </c:pt>
                <c:pt idx="118">
                  <c:v>1512.59</c:v>
                </c:pt>
                <c:pt idx="119">
                  <c:v>1522.55</c:v>
                </c:pt>
                <c:pt idx="120">
                  <c:v>1532.52</c:v>
                </c:pt>
                <c:pt idx="121">
                  <c:v>1542.48</c:v>
                </c:pt>
                <c:pt idx="122">
                  <c:v>1552.45</c:v>
                </c:pt>
                <c:pt idx="123">
                  <c:v>1562.42</c:v>
                </c:pt>
                <c:pt idx="124">
                  <c:v>1572.38</c:v>
                </c:pt>
                <c:pt idx="125">
                  <c:v>1582.35</c:v>
                </c:pt>
                <c:pt idx="126">
                  <c:v>1592.31</c:v>
                </c:pt>
                <c:pt idx="127">
                  <c:v>1602.28</c:v>
                </c:pt>
                <c:pt idx="128">
                  <c:v>1612.24</c:v>
                </c:pt>
                <c:pt idx="129">
                  <c:v>1622.2</c:v>
                </c:pt>
                <c:pt idx="130">
                  <c:v>1632.17</c:v>
                </c:pt>
                <c:pt idx="131">
                  <c:v>1642.13</c:v>
                </c:pt>
                <c:pt idx="132">
                  <c:v>1652.09</c:v>
                </c:pt>
                <c:pt idx="133">
                  <c:v>1662.06</c:v>
                </c:pt>
                <c:pt idx="134">
                  <c:v>1672.02</c:v>
                </c:pt>
                <c:pt idx="135">
                  <c:v>1681.98</c:v>
                </c:pt>
                <c:pt idx="136">
                  <c:v>1691.94</c:v>
                </c:pt>
                <c:pt idx="137">
                  <c:v>1701.91</c:v>
                </c:pt>
                <c:pt idx="138">
                  <c:v>1711.87</c:v>
                </c:pt>
                <c:pt idx="139">
                  <c:v>1721.83</c:v>
                </c:pt>
                <c:pt idx="140">
                  <c:v>1731.79</c:v>
                </c:pt>
                <c:pt idx="141">
                  <c:v>1741.75</c:v>
                </c:pt>
                <c:pt idx="142">
                  <c:v>1751.71</c:v>
                </c:pt>
                <c:pt idx="143">
                  <c:v>1761.68</c:v>
                </c:pt>
                <c:pt idx="144">
                  <c:v>1771.64</c:v>
                </c:pt>
                <c:pt idx="145">
                  <c:v>1781.6</c:v>
                </c:pt>
                <c:pt idx="146">
                  <c:v>1791.56</c:v>
                </c:pt>
                <c:pt idx="147">
                  <c:v>1801.52</c:v>
                </c:pt>
                <c:pt idx="148">
                  <c:v>1811.47</c:v>
                </c:pt>
                <c:pt idx="149">
                  <c:v>1821.43</c:v>
                </c:pt>
                <c:pt idx="150">
                  <c:v>1831.39</c:v>
                </c:pt>
                <c:pt idx="151">
                  <c:v>1841.35</c:v>
                </c:pt>
                <c:pt idx="152">
                  <c:v>1851.31</c:v>
                </c:pt>
                <c:pt idx="153">
                  <c:v>1861.27</c:v>
                </c:pt>
                <c:pt idx="154">
                  <c:v>1871.23</c:v>
                </c:pt>
                <c:pt idx="155">
                  <c:v>1886.98</c:v>
                </c:pt>
                <c:pt idx="156">
                  <c:v>1897.04</c:v>
                </c:pt>
                <c:pt idx="157">
                  <c:v>1907.1</c:v>
                </c:pt>
                <c:pt idx="158">
                  <c:v>1917.15</c:v>
                </c:pt>
                <c:pt idx="159">
                  <c:v>1927.2</c:v>
                </c:pt>
                <c:pt idx="160">
                  <c:v>1937.25</c:v>
                </c:pt>
                <c:pt idx="161">
                  <c:v>1947.29</c:v>
                </c:pt>
                <c:pt idx="162">
                  <c:v>1957.33</c:v>
                </c:pt>
                <c:pt idx="163">
                  <c:v>1967.38</c:v>
                </c:pt>
                <c:pt idx="164">
                  <c:v>1977.41</c:v>
                </c:pt>
                <c:pt idx="165">
                  <c:v>1987.45</c:v>
                </c:pt>
                <c:pt idx="166">
                  <c:v>1997.48</c:v>
                </c:pt>
                <c:pt idx="167">
                  <c:v>2007.52</c:v>
                </c:pt>
                <c:pt idx="168">
                  <c:v>2017.55</c:v>
                </c:pt>
                <c:pt idx="169">
                  <c:v>2027.57</c:v>
                </c:pt>
                <c:pt idx="170">
                  <c:v>2037.6</c:v>
                </c:pt>
                <c:pt idx="171">
                  <c:v>2047.62</c:v>
                </c:pt>
                <c:pt idx="172">
                  <c:v>2057.64</c:v>
                </c:pt>
                <c:pt idx="173">
                  <c:v>2067.66</c:v>
                </c:pt>
                <c:pt idx="174">
                  <c:v>2077.67</c:v>
                </c:pt>
                <c:pt idx="175">
                  <c:v>2087.69</c:v>
                </c:pt>
                <c:pt idx="176">
                  <c:v>2097.7</c:v>
                </c:pt>
                <c:pt idx="177">
                  <c:v>2107.7</c:v>
                </c:pt>
                <c:pt idx="178">
                  <c:v>2117.71</c:v>
                </c:pt>
                <c:pt idx="179">
                  <c:v>2127.71</c:v>
                </c:pt>
                <c:pt idx="180">
                  <c:v>2137.72</c:v>
                </c:pt>
                <c:pt idx="181">
                  <c:v>2147.72</c:v>
                </c:pt>
                <c:pt idx="182">
                  <c:v>2157.71</c:v>
                </c:pt>
                <c:pt idx="183">
                  <c:v>2167.71</c:v>
                </c:pt>
                <c:pt idx="184">
                  <c:v>2177.7</c:v>
                </c:pt>
                <c:pt idx="185">
                  <c:v>2187.69</c:v>
                </c:pt>
                <c:pt idx="186">
                  <c:v>2197.68</c:v>
                </c:pt>
                <c:pt idx="187">
                  <c:v>2207.66</c:v>
                </c:pt>
                <c:pt idx="188">
                  <c:v>2217.65</c:v>
                </c:pt>
                <c:pt idx="189">
                  <c:v>2227.63</c:v>
                </c:pt>
                <c:pt idx="190">
                  <c:v>2237.6</c:v>
                </c:pt>
                <c:pt idx="191">
                  <c:v>2247.58</c:v>
                </c:pt>
                <c:pt idx="192">
                  <c:v>2257.55</c:v>
                </c:pt>
                <c:pt idx="193">
                  <c:v>2267.53</c:v>
                </c:pt>
                <c:pt idx="194">
                  <c:v>2277.5</c:v>
                </c:pt>
                <c:pt idx="195">
                  <c:v>2287.46</c:v>
                </c:pt>
                <c:pt idx="196">
                  <c:v>2297.43</c:v>
                </c:pt>
                <c:pt idx="197">
                  <c:v>2307.39</c:v>
                </c:pt>
                <c:pt idx="198">
                  <c:v>2317.35</c:v>
                </c:pt>
                <c:pt idx="199">
                  <c:v>2327.31</c:v>
                </c:pt>
                <c:pt idx="200">
                  <c:v>2337.26</c:v>
                </c:pt>
                <c:pt idx="201">
                  <c:v>2347.22</c:v>
                </c:pt>
                <c:pt idx="202">
                  <c:v>2357.17</c:v>
                </c:pt>
                <c:pt idx="203">
                  <c:v>2367.11</c:v>
                </c:pt>
                <c:pt idx="204">
                  <c:v>2377.06</c:v>
                </c:pt>
                <c:pt idx="205">
                  <c:v>2387.0</c:v>
                </c:pt>
                <c:pt idx="206">
                  <c:v>2396.95</c:v>
                </c:pt>
                <c:pt idx="207">
                  <c:v>2406.89</c:v>
                </c:pt>
                <c:pt idx="208">
                  <c:v>2416.82</c:v>
                </c:pt>
                <c:pt idx="209">
                  <c:v>2426.76</c:v>
                </c:pt>
                <c:pt idx="210">
                  <c:v>2436.69</c:v>
                </c:pt>
                <c:pt idx="211">
                  <c:v>2446.62</c:v>
                </c:pt>
                <c:pt idx="212">
                  <c:v>2456.55</c:v>
                </c:pt>
                <c:pt idx="213">
                  <c:v>2466.47</c:v>
                </c:pt>
                <c:pt idx="214">
                  <c:v>2476.4</c:v>
                </c:pt>
                <c:pt idx="215">
                  <c:v>2486.32</c:v>
                </c:pt>
                <c:pt idx="216">
                  <c:v>2496.24</c:v>
                </c:pt>
              </c:numCache>
            </c:numRef>
          </c:xVal>
          <c:yVal>
            <c:numRef>
              <c:f>BANDS!$C$7:$HK$7</c:f>
              <c:numCache>
                <c:formatCode>General</c:formatCode>
                <c:ptCount val="217"/>
                <c:pt idx="0">
                  <c:v>258.0</c:v>
                </c:pt>
                <c:pt idx="1">
                  <c:v>242.0</c:v>
                </c:pt>
                <c:pt idx="2">
                  <c:v>312.0</c:v>
                </c:pt>
                <c:pt idx="3">
                  <c:v>1256.0</c:v>
                </c:pt>
                <c:pt idx="4">
                  <c:v>-360.0</c:v>
                </c:pt>
                <c:pt idx="5">
                  <c:v>-13.0</c:v>
                </c:pt>
                <c:pt idx="6">
                  <c:v>18.0</c:v>
                </c:pt>
                <c:pt idx="7">
                  <c:v>38.0</c:v>
                </c:pt>
                <c:pt idx="8">
                  <c:v>38.0</c:v>
                </c:pt>
                <c:pt idx="9">
                  <c:v>42.0</c:v>
                </c:pt>
                <c:pt idx="10">
                  <c:v>54.0</c:v>
                </c:pt>
                <c:pt idx="11">
                  <c:v>60.0</c:v>
                </c:pt>
                <c:pt idx="12">
                  <c:v>62.0</c:v>
                </c:pt>
                <c:pt idx="13">
                  <c:v>74.0</c:v>
                </c:pt>
                <c:pt idx="14">
                  <c:v>83.0</c:v>
                </c:pt>
                <c:pt idx="15">
                  <c:v>109.0</c:v>
                </c:pt>
                <c:pt idx="16">
                  <c:v>167.0</c:v>
                </c:pt>
                <c:pt idx="17">
                  <c:v>212.0</c:v>
                </c:pt>
                <c:pt idx="18">
                  <c:v>257.0</c:v>
                </c:pt>
                <c:pt idx="19">
                  <c:v>285.0</c:v>
                </c:pt>
                <c:pt idx="20">
                  <c:v>278.0</c:v>
                </c:pt>
                <c:pt idx="21">
                  <c:v>247.0</c:v>
                </c:pt>
                <c:pt idx="22">
                  <c:v>212.0</c:v>
                </c:pt>
                <c:pt idx="23">
                  <c:v>191.0</c:v>
                </c:pt>
                <c:pt idx="24">
                  <c:v>171.0</c:v>
                </c:pt>
                <c:pt idx="25">
                  <c:v>161.0</c:v>
                </c:pt>
                <c:pt idx="26">
                  <c:v>143.0</c:v>
                </c:pt>
                <c:pt idx="27">
                  <c:v>131.0</c:v>
                </c:pt>
                <c:pt idx="28">
                  <c:v>125.0</c:v>
                </c:pt>
                <c:pt idx="29">
                  <c:v>115.0</c:v>
                </c:pt>
                <c:pt idx="30">
                  <c:v>109.0</c:v>
                </c:pt>
                <c:pt idx="31">
                  <c:v>93.0</c:v>
                </c:pt>
                <c:pt idx="32">
                  <c:v>79.0</c:v>
                </c:pt>
                <c:pt idx="33">
                  <c:v>112.0</c:v>
                </c:pt>
                <c:pt idx="34">
                  <c:v>254.0</c:v>
                </c:pt>
                <c:pt idx="35">
                  <c:v>554.0</c:v>
                </c:pt>
                <c:pt idx="36">
                  <c:v>1014.0</c:v>
                </c:pt>
                <c:pt idx="37">
                  <c:v>1719.0</c:v>
                </c:pt>
                <c:pt idx="38">
                  <c:v>2559.0</c:v>
                </c:pt>
                <c:pt idx="39">
                  <c:v>3157.0</c:v>
                </c:pt>
                <c:pt idx="40">
                  <c:v>3533.0</c:v>
                </c:pt>
                <c:pt idx="41">
                  <c:v>3723.0</c:v>
                </c:pt>
                <c:pt idx="42">
                  <c:v>3889.0</c:v>
                </c:pt>
                <c:pt idx="43">
                  <c:v>3979.0</c:v>
                </c:pt>
                <c:pt idx="44">
                  <c:v>4010.0</c:v>
                </c:pt>
                <c:pt idx="45">
                  <c:v>3976.0</c:v>
                </c:pt>
                <c:pt idx="46">
                  <c:v>3927.0</c:v>
                </c:pt>
                <c:pt idx="47">
                  <c:v>3871.0</c:v>
                </c:pt>
                <c:pt idx="48">
                  <c:v>3852.0</c:v>
                </c:pt>
                <c:pt idx="49">
                  <c:v>3927.0</c:v>
                </c:pt>
                <c:pt idx="50">
                  <c:v>3954.0</c:v>
                </c:pt>
                <c:pt idx="51">
                  <c:v>3947.0</c:v>
                </c:pt>
                <c:pt idx="52">
                  <c:v>3950.0</c:v>
                </c:pt>
                <c:pt idx="53">
                  <c:v>4004.0</c:v>
                </c:pt>
                <c:pt idx="54">
                  <c:v>4048.0</c:v>
                </c:pt>
                <c:pt idx="55">
                  <c:v>4047.0</c:v>
                </c:pt>
                <c:pt idx="56">
                  <c:v>3974.0</c:v>
                </c:pt>
                <c:pt idx="57">
                  <c:v>3975.0</c:v>
                </c:pt>
                <c:pt idx="58">
                  <c:v>3986.0</c:v>
                </c:pt>
                <c:pt idx="59">
                  <c:v>4071.0</c:v>
                </c:pt>
                <c:pt idx="60">
                  <c:v>4080.0</c:v>
                </c:pt>
                <c:pt idx="61">
                  <c:v>4234.0</c:v>
                </c:pt>
                <c:pt idx="62">
                  <c:v>4130.0</c:v>
                </c:pt>
                <c:pt idx="63">
                  <c:v>4039.0</c:v>
                </c:pt>
                <c:pt idx="64">
                  <c:v>3859.0</c:v>
                </c:pt>
                <c:pt idx="65">
                  <c:v>3841.0</c:v>
                </c:pt>
                <c:pt idx="66">
                  <c:v>3810.0</c:v>
                </c:pt>
                <c:pt idx="67">
                  <c:v>3851.0</c:v>
                </c:pt>
                <c:pt idx="68">
                  <c:v>3899.0</c:v>
                </c:pt>
                <c:pt idx="69">
                  <c:v>3938.0</c:v>
                </c:pt>
                <c:pt idx="70">
                  <c:v>3943.0</c:v>
                </c:pt>
                <c:pt idx="71">
                  <c:v>3924.0</c:v>
                </c:pt>
                <c:pt idx="72">
                  <c:v>3910.0</c:v>
                </c:pt>
                <c:pt idx="73">
                  <c:v>3900.0</c:v>
                </c:pt>
                <c:pt idx="74">
                  <c:v>3906.0</c:v>
                </c:pt>
                <c:pt idx="75">
                  <c:v>3875.0</c:v>
                </c:pt>
                <c:pt idx="76">
                  <c:v>3802.0</c:v>
                </c:pt>
                <c:pt idx="77">
                  <c:v>3679.0</c:v>
                </c:pt>
                <c:pt idx="78">
                  <c:v>3497.0</c:v>
                </c:pt>
                <c:pt idx="79">
                  <c:v>3319.0</c:v>
                </c:pt>
                <c:pt idx="80">
                  <c:v>3200.0</c:v>
                </c:pt>
                <c:pt idx="81">
                  <c:v>3018.0</c:v>
                </c:pt>
                <c:pt idx="82">
                  <c:v>2970.0</c:v>
                </c:pt>
                <c:pt idx="83">
                  <c:v>2929.0</c:v>
                </c:pt>
                <c:pt idx="84">
                  <c:v>2913.0</c:v>
                </c:pt>
                <c:pt idx="85">
                  <c:v>2864.0</c:v>
                </c:pt>
                <c:pt idx="86">
                  <c:v>2845.0</c:v>
                </c:pt>
                <c:pt idx="87">
                  <c:v>2859.0</c:v>
                </c:pt>
                <c:pt idx="88">
                  <c:v>2891.0</c:v>
                </c:pt>
                <c:pt idx="89">
                  <c:v>2956.0</c:v>
                </c:pt>
                <c:pt idx="90">
                  <c:v>3010.0</c:v>
                </c:pt>
                <c:pt idx="91">
                  <c:v>3051.0</c:v>
                </c:pt>
                <c:pt idx="92">
                  <c:v>3075.0</c:v>
                </c:pt>
                <c:pt idx="93">
                  <c:v>3083.0</c:v>
                </c:pt>
                <c:pt idx="94">
                  <c:v>3115.0</c:v>
                </c:pt>
                <c:pt idx="95">
                  <c:v>3126.0</c:v>
                </c:pt>
                <c:pt idx="96">
                  <c:v>3119.0</c:v>
                </c:pt>
                <c:pt idx="97">
                  <c:v>3026.0</c:v>
                </c:pt>
                <c:pt idx="98">
                  <c:v>2881.0</c:v>
                </c:pt>
                <c:pt idx="99">
                  <c:v>2702.0</c:v>
                </c:pt>
                <c:pt idx="100">
                  <c:v>2530.0</c:v>
                </c:pt>
                <c:pt idx="101">
                  <c:v>2341.0</c:v>
                </c:pt>
                <c:pt idx="102">
                  <c:v>2014.0</c:v>
                </c:pt>
                <c:pt idx="103">
                  <c:v>0.0</c:v>
                </c:pt>
                <c:pt idx="104">
                  <c:v>0.0</c:v>
                </c:pt>
                <c:pt idx="105">
                  <c:v>0.0</c:v>
                </c:pt>
                <c:pt idx="106">
                  <c:v>0.0</c:v>
                </c:pt>
                <c:pt idx="107">
                  <c:v>1260.0</c:v>
                </c:pt>
                <c:pt idx="108">
                  <c:v>723.0</c:v>
                </c:pt>
                <c:pt idx="109">
                  <c:v>600.0</c:v>
                </c:pt>
                <c:pt idx="110">
                  <c:v>588.0</c:v>
                </c:pt>
                <c:pt idx="111">
                  <c:v>428.0</c:v>
                </c:pt>
                <c:pt idx="112">
                  <c:v>404.0</c:v>
                </c:pt>
                <c:pt idx="113">
                  <c:v>428.0</c:v>
                </c:pt>
                <c:pt idx="114">
                  <c:v>475.0</c:v>
                </c:pt>
                <c:pt idx="115">
                  <c:v>518.0</c:v>
                </c:pt>
                <c:pt idx="116">
                  <c:v>577.0</c:v>
                </c:pt>
                <c:pt idx="117">
                  <c:v>642.0</c:v>
                </c:pt>
                <c:pt idx="118">
                  <c:v>710.0</c:v>
                </c:pt>
                <c:pt idx="119">
                  <c:v>772.0</c:v>
                </c:pt>
                <c:pt idx="120">
                  <c:v>850.0</c:v>
                </c:pt>
                <c:pt idx="121">
                  <c:v>919.0</c:v>
                </c:pt>
                <c:pt idx="122">
                  <c:v>976.0</c:v>
                </c:pt>
                <c:pt idx="123">
                  <c:v>1039.0</c:v>
                </c:pt>
                <c:pt idx="124">
                  <c:v>1101.0</c:v>
                </c:pt>
                <c:pt idx="125">
                  <c:v>1149.0</c:v>
                </c:pt>
                <c:pt idx="126">
                  <c:v>1216.0</c:v>
                </c:pt>
                <c:pt idx="127">
                  <c:v>1264.0</c:v>
                </c:pt>
                <c:pt idx="128">
                  <c:v>1322.0</c:v>
                </c:pt>
                <c:pt idx="129">
                  <c:v>1364.0</c:v>
                </c:pt>
                <c:pt idx="130">
                  <c:v>1399.0</c:v>
                </c:pt>
                <c:pt idx="131">
                  <c:v>1430.0</c:v>
                </c:pt>
                <c:pt idx="132">
                  <c:v>1439.0</c:v>
                </c:pt>
                <c:pt idx="133">
                  <c:v>1439.0</c:v>
                </c:pt>
                <c:pt idx="134">
                  <c:v>1449.0</c:v>
                </c:pt>
                <c:pt idx="135">
                  <c:v>1441.0</c:v>
                </c:pt>
                <c:pt idx="136">
                  <c:v>1420.0</c:v>
                </c:pt>
                <c:pt idx="137">
                  <c:v>1366.0</c:v>
                </c:pt>
                <c:pt idx="138">
                  <c:v>1330.0</c:v>
                </c:pt>
                <c:pt idx="139">
                  <c:v>1264.0</c:v>
                </c:pt>
                <c:pt idx="140">
                  <c:v>1234.0</c:v>
                </c:pt>
                <c:pt idx="141">
                  <c:v>1208.0</c:v>
                </c:pt>
                <c:pt idx="142">
                  <c:v>1169.0</c:v>
                </c:pt>
                <c:pt idx="143">
                  <c:v>1131.0</c:v>
                </c:pt>
                <c:pt idx="144">
                  <c:v>1080.0</c:v>
                </c:pt>
                <c:pt idx="145">
                  <c:v>1049.0</c:v>
                </c:pt>
                <c:pt idx="146">
                  <c:v>991.0</c:v>
                </c:pt>
                <c:pt idx="147">
                  <c:v>908.0</c:v>
                </c:pt>
                <c:pt idx="148">
                  <c:v>0.0</c:v>
                </c:pt>
                <c:pt idx="149">
                  <c:v>0.0</c:v>
                </c:pt>
                <c:pt idx="150">
                  <c:v>0.0</c:v>
                </c:pt>
                <c:pt idx="151">
                  <c:v>0.0</c:v>
                </c:pt>
                <c:pt idx="152">
                  <c:v>0.0</c:v>
                </c:pt>
                <c:pt idx="153">
                  <c:v>0.0</c:v>
                </c:pt>
                <c:pt idx="154">
                  <c:v>0.0</c:v>
                </c:pt>
                <c:pt idx="155">
                  <c:v>0.0</c:v>
                </c:pt>
                <c:pt idx="156">
                  <c:v>0.0</c:v>
                </c:pt>
                <c:pt idx="157">
                  <c:v>0.0</c:v>
                </c:pt>
                <c:pt idx="158">
                  <c:v>0.0</c:v>
                </c:pt>
                <c:pt idx="159">
                  <c:v>0.0</c:v>
                </c:pt>
                <c:pt idx="160">
                  <c:v>0.0</c:v>
                </c:pt>
                <c:pt idx="161">
                  <c:v>0.0</c:v>
                </c:pt>
                <c:pt idx="162">
                  <c:v>0.0</c:v>
                </c:pt>
                <c:pt idx="163">
                  <c:v>0.0</c:v>
                </c:pt>
                <c:pt idx="164">
                  <c:v>146.0</c:v>
                </c:pt>
                <c:pt idx="165">
                  <c:v>158.0</c:v>
                </c:pt>
                <c:pt idx="166">
                  <c:v>167.0</c:v>
                </c:pt>
                <c:pt idx="167">
                  <c:v>192.0</c:v>
                </c:pt>
                <c:pt idx="168">
                  <c:v>218.0</c:v>
                </c:pt>
                <c:pt idx="169">
                  <c:v>250.0</c:v>
                </c:pt>
                <c:pt idx="170">
                  <c:v>271.0</c:v>
                </c:pt>
                <c:pt idx="171">
                  <c:v>278.0</c:v>
                </c:pt>
                <c:pt idx="172">
                  <c:v>307.0</c:v>
                </c:pt>
                <c:pt idx="173">
                  <c:v>320.0</c:v>
                </c:pt>
                <c:pt idx="174">
                  <c:v>340.0</c:v>
                </c:pt>
                <c:pt idx="175">
                  <c:v>352.0</c:v>
                </c:pt>
                <c:pt idx="176">
                  <c:v>368.0</c:v>
                </c:pt>
                <c:pt idx="177">
                  <c:v>374.0</c:v>
                </c:pt>
                <c:pt idx="178">
                  <c:v>387.0</c:v>
                </c:pt>
                <c:pt idx="179">
                  <c:v>407.0</c:v>
                </c:pt>
                <c:pt idx="180">
                  <c:v>421.0</c:v>
                </c:pt>
                <c:pt idx="181">
                  <c:v>438.0</c:v>
                </c:pt>
                <c:pt idx="182">
                  <c:v>458.0</c:v>
                </c:pt>
                <c:pt idx="183">
                  <c:v>473.0</c:v>
                </c:pt>
                <c:pt idx="184">
                  <c:v>478.0</c:v>
                </c:pt>
                <c:pt idx="185">
                  <c:v>500.0</c:v>
                </c:pt>
                <c:pt idx="186">
                  <c:v>509.0</c:v>
                </c:pt>
                <c:pt idx="187">
                  <c:v>523.0</c:v>
                </c:pt>
                <c:pt idx="188">
                  <c:v>548.0</c:v>
                </c:pt>
                <c:pt idx="189">
                  <c:v>557.0</c:v>
                </c:pt>
                <c:pt idx="190">
                  <c:v>540.0</c:v>
                </c:pt>
                <c:pt idx="191">
                  <c:v>520.0</c:v>
                </c:pt>
                <c:pt idx="192">
                  <c:v>487.0</c:v>
                </c:pt>
                <c:pt idx="193">
                  <c:v>446.0</c:v>
                </c:pt>
                <c:pt idx="194">
                  <c:v>435.0</c:v>
                </c:pt>
                <c:pt idx="195">
                  <c:v>395.0</c:v>
                </c:pt>
                <c:pt idx="196">
                  <c:v>365.0</c:v>
                </c:pt>
                <c:pt idx="197">
                  <c:v>334.0</c:v>
                </c:pt>
                <c:pt idx="198">
                  <c:v>324.0</c:v>
                </c:pt>
                <c:pt idx="199">
                  <c:v>314.0</c:v>
                </c:pt>
                <c:pt idx="200">
                  <c:v>306.0</c:v>
                </c:pt>
                <c:pt idx="201">
                  <c:v>299.0</c:v>
                </c:pt>
                <c:pt idx="202">
                  <c:v>274.0</c:v>
                </c:pt>
                <c:pt idx="203">
                  <c:v>255.0</c:v>
                </c:pt>
                <c:pt idx="204">
                  <c:v>241.0</c:v>
                </c:pt>
                <c:pt idx="205">
                  <c:v>228.0</c:v>
                </c:pt>
                <c:pt idx="206">
                  <c:v>225.0</c:v>
                </c:pt>
                <c:pt idx="207">
                  <c:v>187.0</c:v>
                </c:pt>
                <c:pt idx="208">
                  <c:v>178.0</c:v>
                </c:pt>
                <c:pt idx="209">
                  <c:v>155.0</c:v>
                </c:pt>
                <c:pt idx="210">
                  <c:v>162.0</c:v>
                </c:pt>
                <c:pt idx="211">
                  <c:v>97.0</c:v>
                </c:pt>
                <c:pt idx="212">
                  <c:v>115.0</c:v>
                </c:pt>
                <c:pt idx="213">
                  <c:v>110.0</c:v>
                </c:pt>
                <c:pt idx="214">
                  <c:v>129.0</c:v>
                </c:pt>
                <c:pt idx="215">
                  <c:v>122.0</c:v>
                </c:pt>
                <c:pt idx="216">
                  <c:v>-82.0</c:v>
                </c:pt>
              </c:numCache>
            </c:numRef>
          </c:yVal>
          <c:smooth val="1"/>
        </c:ser>
        <c:dLbls>
          <c:showLegendKey val="0"/>
          <c:showVal val="0"/>
          <c:showCatName val="0"/>
          <c:showSerName val="0"/>
          <c:showPercent val="0"/>
          <c:showBubbleSize val="0"/>
        </c:dLbls>
        <c:axId val="558190840"/>
        <c:axId val="1055297864"/>
      </c:scatterChart>
      <c:valAx>
        <c:axId val="558190840"/>
        <c:scaling>
          <c:orientation val="minMax"/>
          <c:max val="2500.0"/>
          <c:min val="400.0"/>
        </c:scaling>
        <c:delete val="0"/>
        <c:axPos val="b"/>
        <c:title>
          <c:tx>
            <c:rich>
              <a:bodyPr/>
              <a:lstStyle/>
              <a:p>
                <a:pPr>
                  <a:defRPr sz="2000" b="1" i="0" u="none" strike="noStrike" baseline="0">
                    <a:solidFill>
                      <a:srgbClr val="000000"/>
                    </a:solidFill>
                    <a:latin typeface="Sans"/>
                    <a:ea typeface="Sans"/>
                    <a:cs typeface="Sans"/>
                  </a:defRPr>
                </a:pPr>
                <a:r>
                  <a:rPr lang="en-US" sz="2000"/>
                  <a:t>wavelength (nm)</a:t>
                </a:r>
              </a:p>
            </c:rich>
          </c:tx>
          <c:layout>
            <c:manualLayout>
              <c:xMode val="edge"/>
              <c:yMode val="edge"/>
              <c:x val="0.391304198978908"/>
              <c:y val="0.88644659802140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Sans"/>
                <a:ea typeface="Sans"/>
                <a:cs typeface="Sans"/>
              </a:defRPr>
            </a:pPr>
            <a:endParaRPr lang="en-US"/>
          </a:p>
        </c:txPr>
        <c:crossAx val="1055297864"/>
        <c:crosses val="autoZero"/>
        <c:crossBetween val="midCat"/>
      </c:valAx>
      <c:valAx>
        <c:axId val="1055297864"/>
        <c:scaling>
          <c:orientation val="minMax"/>
          <c:max val="6500.0"/>
          <c:min val="0.0"/>
        </c:scaling>
        <c:delete val="0"/>
        <c:axPos val="l"/>
        <c:title>
          <c:tx>
            <c:rich>
              <a:bodyPr/>
              <a:lstStyle/>
              <a:p>
                <a:pPr>
                  <a:defRPr sz="2000" b="1" i="0" u="none" strike="noStrike" baseline="0">
                    <a:solidFill>
                      <a:srgbClr val="000000"/>
                    </a:solidFill>
                    <a:latin typeface="Sans"/>
                    <a:ea typeface="Sans"/>
                    <a:cs typeface="Sans"/>
                  </a:defRPr>
                </a:pPr>
                <a:r>
                  <a:rPr lang="en-US" sz="2000"/>
                  <a:t>% reflectance x 10,000</a:t>
                </a:r>
              </a:p>
            </c:rich>
          </c:tx>
          <c:layout>
            <c:manualLayout>
              <c:xMode val="edge"/>
              <c:yMode val="edge"/>
              <c:x val="0.0172443132108486"/>
              <c:y val="0.2806323335657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Sans"/>
                <a:ea typeface="Sans"/>
                <a:cs typeface="Sans"/>
              </a:defRPr>
            </a:pPr>
            <a:endParaRPr lang="en-US"/>
          </a:p>
        </c:txPr>
        <c:crossAx val="558190840"/>
        <c:crosses val="autoZero"/>
        <c:crossBetween val="midCat"/>
      </c:valAx>
      <c:spPr>
        <a:noFill/>
        <a:ln w="25400">
          <a:noFill/>
        </a:ln>
      </c:spPr>
    </c:plotArea>
    <c:legend>
      <c:legendPos val="r"/>
      <c:layout>
        <c:manualLayout>
          <c:xMode val="edge"/>
          <c:yMode val="edge"/>
          <c:x val="0.867674411681527"/>
          <c:y val="0.369963081537885"/>
          <c:w val="0.11531190926276"/>
          <c:h val="0.26007326007326"/>
        </c:manualLayout>
      </c:layout>
      <c:overlay val="0"/>
      <c:spPr>
        <a:solidFill>
          <a:srgbClr val="FFFFFF"/>
        </a:solidFill>
        <a:ln w="3175">
          <a:solidFill>
            <a:srgbClr val="000000"/>
          </a:solidFill>
          <a:prstDash val="solid"/>
        </a:ln>
      </c:spPr>
      <c:txPr>
        <a:bodyPr/>
        <a:lstStyle/>
        <a:p>
          <a:pPr>
            <a:defRPr sz="1800" b="0" i="0" u="none" strike="noStrike" baseline="0">
              <a:solidFill>
                <a:srgbClr val="000000"/>
              </a:solidFill>
              <a:latin typeface="Sans"/>
              <a:ea typeface="Sans"/>
              <a:cs typeface="Sans"/>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Sans"/>
          <a:ea typeface="Sans"/>
          <a:cs typeface="Sans"/>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22698895134948"/>
          <c:y val="0.0273972602739726"/>
          <c:w val="0.738282288986315"/>
          <c:h val="0.881278538812785"/>
        </c:manualLayout>
      </c:layout>
      <c:barChart>
        <c:barDir val="col"/>
        <c:grouping val="clustered"/>
        <c:varyColors val="0"/>
        <c:ser>
          <c:idx val="0"/>
          <c:order val="0"/>
          <c:tx>
            <c:strRef>
              <c:f>Sheet1!$J$1</c:f>
              <c:strCache>
                <c:ptCount val="1"/>
                <c:pt idx="0">
                  <c:v>soil C</c:v>
                </c:pt>
              </c:strCache>
            </c:strRef>
          </c:tx>
          <c:invertIfNegative val="0"/>
          <c:val>
            <c:numRef>
              <c:f>Sheet1!$AM$2:$AM$144</c:f>
              <c:numCache>
                <c:formatCode>General</c:formatCode>
                <c:ptCount val="143"/>
                <c:pt idx="0">
                  <c:v>3.214685845581722</c:v>
                </c:pt>
                <c:pt idx="1">
                  <c:v>3.21663972904637</c:v>
                </c:pt>
                <c:pt idx="2">
                  <c:v>9.80593188156126</c:v>
                </c:pt>
                <c:pt idx="3">
                  <c:v>11.67851784889983</c:v>
                </c:pt>
                <c:pt idx="4">
                  <c:v>12.61034053962785</c:v>
                </c:pt>
                <c:pt idx="5">
                  <c:v>14.0323896667324</c:v>
                </c:pt>
                <c:pt idx="6">
                  <c:v>14.46327968851357</c:v>
                </c:pt>
                <c:pt idx="7">
                  <c:v>14.91831794180366</c:v>
                </c:pt>
                <c:pt idx="8">
                  <c:v>15.60715545998132</c:v>
                </c:pt>
                <c:pt idx="9">
                  <c:v>15.84783620447748</c:v>
                </c:pt>
                <c:pt idx="10">
                  <c:v>15.9290090608743</c:v>
                </c:pt>
                <c:pt idx="11">
                  <c:v>16.15699798118697</c:v>
                </c:pt>
                <c:pt idx="12">
                  <c:v>16.16980812469041</c:v>
                </c:pt>
                <c:pt idx="13">
                  <c:v>16.25522760269314</c:v>
                </c:pt>
                <c:pt idx="14">
                  <c:v>16.26600904706546</c:v>
                </c:pt>
                <c:pt idx="15">
                  <c:v>16.71886670353008</c:v>
                </c:pt>
                <c:pt idx="16">
                  <c:v>17.03835724196271</c:v>
                </c:pt>
                <c:pt idx="17">
                  <c:v>17.23469129857014</c:v>
                </c:pt>
                <c:pt idx="18">
                  <c:v>17.94922145207173</c:v>
                </c:pt>
                <c:pt idx="19">
                  <c:v>18.35084001263842</c:v>
                </c:pt>
                <c:pt idx="20">
                  <c:v>18.40883697308278</c:v>
                </c:pt>
                <c:pt idx="21">
                  <c:v>18.52395232507842</c:v>
                </c:pt>
                <c:pt idx="22">
                  <c:v>19.26313873376742</c:v>
                </c:pt>
                <c:pt idx="23">
                  <c:v>19.42165231226052</c:v>
                </c:pt>
                <c:pt idx="24">
                  <c:v>19.61164367356312</c:v>
                </c:pt>
                <c:pt idx="25">
                  <c:v>19.66163089881988</c:v>
                </c:pt>
                <c:pt idx="26">
                  <c:v>19.68184368582302</c:v>
                </c:pt>
                <c:pt idx="27">
                  <c:v>19.8847686911303</c:v>
                </c:pt>
                <c:pt idx="28">
                  <c:v>20.16225045372051</c:v>
                </c:pt>
                <c:pt idx="29">
                  <c:v>20.46015727152428</c:v>
                </c:pt>
                <c:pt idx="30">
                  <c:v>20.55961007254288</c:v>
                </c:pt>
                <c:pt idx="31">
                  <c:v>20.92152381858271</c:v>
                </c:pt>
                <c:pt idx="32">
                  <c:v>21.06315274864533</c:v>
                </c:pt>
                <c:pt idx="33">
                  <c:v>21.10723248074291</c:v>
                </c:pt>
                <c:pt idx="34">
                  <c:v>21.52326867639501</c:v>
                </c:pt>
                <c:pt idx="35">
                  <c:v>21.97526644396178</c:v>
                </c:pt>
                <c:pt idx="36">
                  <c:v>22.16969404138167</c:v>
                </c:pt>
                <c:pt idx="37">
                  <c:v>22.3600759136103</c:v>
                </c:pt>
                <c:pt idx="38">
                  <c:v>22.3721652717615</c:v>
                </c:pt>
                <c:pt idx="39">
                  <c:v>23.25793709931878</c:v>
                </c:pt>
                <c:pt idx="40">
                  <c:v>23.3467624297473</c:v>
                </c:pt>
                <c:pt idx="41">
                  <c:v>23.42046746501688</c:v>
                </c:pt>
                <c:pt idx="42">
                  <c:v>23.71053893096092</c:v>
                </c:pt>
                <c:pt idx="43">
                  <c:v>24.07855572135396</c:v>
                </c:pt>
                <c:pt idx="44">
                  <c:v>24.07969541694099</c:v>
                </c:pt>
                <c:pt idx="45">
                  <c:v>24.27426064403125</c:v>
                </c:pt>
                <c:pt idx="46">
                  <c:v>24.64946523339168</c:v>
                </c:pt>
                <c:pt idx="47">
                  <c:v>25.60971368990683</c:v>
                </c:pt>
                <c:pt idx="48">
                  <c:v>26.19573455110762</c:v>
                </c:pt>
                <c:pt idx="49">
                  <c:v>26.61110868751125</c:v>
                </c:pt>
                <c:pt idx="50">
                  <c:v>26.81688445153093</c:v>
                </c:pt>
                <c:pt idx="51">
                  <c:v>26.90490977162287</c:v>
                </c:pt>
                <c:pt idx="52">
                  <c:v>27.24691902268642</c:v>
                </c:pt>
                <c:pt idx="53">
                  <c:v>27.85471671333412</c:v>
                </c:pt>
                <c:pt idx="54">
                  <c:v>27.93129882543463</c:v>
                </c:pt>
                <c:pt idx="55">
                  <c:v>28.40410686752557</c:v>
                </c:pt>
                <c:pt idx="56">
                  <c:v>28.51848161493265</c:v>
                </c:pt>
                <c:pt idx="57">
                  <c:v>28.8621228359219</c:v>
                </c:pt>
                <c:pt idx="58">
                  <c:v>29.00427834465923</c:v>
                </c:pt>
                <c:pt idx="59">
                  <c:v>29.14681302157692</c:v>
                </c:pt>
                <c:pt idx="60">
                  <c:v>29.46014166432116</c:v>
                </c:pt>
                <c:pt idx="61">
                  <c:v>29.52248650371672</c:v>
                </c:pt>
                <c:pt idx="62">
                  <c:v>30.07638748826373</c:v>
                </c:pt>
                <c:pt idx="63">
                  <c:v>30.17922059516978</c:v>
                </c:pt>
                <c:pt idx="64">
                  <c:v>30.19209470520227</c:v>
                </c:pt>
                <c:pt idx="65">
                  <c:v>30.81758833426808</c:v>
                </c:pt>
                <c:pt idx="66">
                  <c:v>31.09886321030897</c:v>
                </c:pt>
                <c:pt idx="67">
                  <c:v>31.1989022012744</c:v>
                </c:pt>
                <c:pt idx="68">
                  <c:v>31.31639601609113</c:v>
                </c:pt>
                <c:pt idx="69">
                  <c:v>31.87023428338408</c:v>
                </c:pt>
                <c:pt idx="70">
                  <c:v>31.96449288437513</c:v>
                </c:pt>
                <c:pt idx="71">
                  <c:v>32.2408408998518</c:v>
                </c:pt>
                <c:pt idx="72">
                  <c:v>32.27616321499404</c:v>
                </c:pt>
                <c:pt idx="73">
                  <c:v>32.32381250387384</c:v>
                </c:pt>
                <c:pt idx="74">
                  <c:v>32.5041501737568</c:v>
                </c:pt>
                <c:pt idx="75">
                  <c:v>32.57550181434017</c:v>
                </c:pt>
                <c:pt idx="76">
                  <c:v>33.1569104833559</c:v>
                </c:pt>
                <c:pt idx="77">
                  <c:v>33.1852805761737</c:v>
                </c:pt>
                <c:pt idx="78">
                  <c:v>33.39713438310432</c:v>
                </c:pt>
                <c:pt idx="79">
                  <c:v>33.43589022493532</c:v>
                </c:pt>
                <c:pt idx="80">
                  <c:v>33.77915468431412</c:v>
                </c:pt>
                <c:pt idx="81">
                  <c:v>33.82095384624211</c:v>
                </c:pt>
                <c:pt idx="82">
                  <c:v>34.60529034403693</c:v>
                </c:pt>
                <c:pt idx="83">
                  <c:v>34.64936143775459</c:v>
                </c:pt>
                <c:pt idx="84">
                  <c:v>34.66271234624256</c:v>
                </c:pt>
                <c:pt idx="85">
                  <c:v>34.91557240783574</c:v>
                </c:pt>
                <c:pt idx="86">
                  <c:v>35.13363713513474</c:v>
                </c:pt>
                <c:pt idx="87">
                  <c:v>35.1509447104281</c:v>
                </c:pt>
                <c:pt idx="88">
                  <c:v>35.25541608026224</c:v>
                </c:pt>
                <c:pt idx="89">
                  <c:v>35.47177645051195</c:v>
                </c:pt>
                <c:pt idx="90">
                  <c:v>35.47864081893952</c:v>
                </c:pt>
                <c:pt idx="91">
                  <c:v>35.5309504188738</c:v>
                </c:pt>
                <c:pt idx="92">
                  <c:v>35.6361925114093</c:v>
                </c:pt>
                <c:pt idx="93">
                  <c:v>35.91170365026066</c:v>
                </c:pt>
                <c:pt idx="94">
                  <c:v>36.19859345970863</c:v>
                </c:pt>
                <c:pt idx="95">
                  <c:v>36.66996747187115</c:v>
                </c:pt>
                <c:pt idx="96">
                  <c:v>36.7485661083191</c:v>
                </c:pt>
                <c:pt idx="97">
                  <c:v>36.88377601082728</c:v>
                </c:pt>
                <c:pt idx="98">
                  <c:v>36.94038485428494</c:v>
                </c:pt>
                <c:pt idx="99">
                  <c:v>36.97304404535661</c:v>
                </c:pt>
                <c:pt idx="100">
                  <c:v>37.007153613598</c:v>
                </c:pt>
                <c:pt idx="101">
                  <c:v>37.2165222526133</c:v>
                </c:pt>
                <c:pt idx="102">
                  <c:v>37.24560289174415</c:v>
                </c:pt>
                <c:pt idx="103">
                  <c:v>37.4780139398225</c:v>
                </c:pt>
                <c:pt idx="104">
                  <c:v>37.55484577344382</c:v>
                </c:pt>
                <c:pt idx="105">
                  <c:v>37.7282533469118</c:v>
                </c:pt>
                <c:pt idx="106">
                  <c:v>37.82362872924892</c:v>
                </c:pt>
                <c:pt idx="107">
                  <c:v>37.82880811085054</c:v>
                </c:pt>
                <c:pt idx="108">
                  <c:v>37.8955768665046</c:v>
                </c:pt>
                <c:pt idx="109">
                  <c:v>37.94907599164559</c:v>
                </c:pt>
                <c:pt idx="110">
                  <c:v>38.33312740235588</c:v>
                </c:pt>
                <c:pt idx="111">
                  <c:v>38.33882670164088</c:v>
                </c:pt>
                <c:pt idx="112">
                  <c:v>38.38129426959864</c:v>
                </c:pt>
                <c:pt idx="113">
                  <c:v>38.51152539317432</c:v>
                </c:pt>
                <c:pt idx="114">
                  <c:v>39.638645330548</c:v>
                </c:pt>
                <c:pt idx="115">
                  <c:v>39.64587147375519</c:v>
                </c:pt>
                <c:pt idx="116">
                  <c:v>39.87972699428888</c:v>
                </c:pt>
                <c:pt idx="117">
                  <c:v>39.91922219712947</c:v>
                </c:pt>
                <c:pt idx="118">
                  <c:v>40.34118996269463</c:v>
                </c:pt>
                <c:pt idx="119">
                  <c:v>40.34287052438022</c:v>
                </c:pt>
                <c:pt idx="120">
                  <c:v>40.55402544235378</c:v>
                </c:pt>
                <c:pt idx="121">
                  <c:v>40.65528329722004</c:v>
                </c:pt>
                <c:pt idx="122">
                  <c:v>40.7764684249616</c:v>
                </c:pt>
                <c:pt idx="123">
                  <c:v>41.11863777324768</c:v>
                </c:pt>
                <c:pt idx="124">
                  <c:v>41.16097501941565</c:v>
                </c:pt>
                <c:pt idx="125">
                  <c:v>41.24729390971515</c:v>
                </c:pt>
                <c:pt idx="126">
                  <c:v>41.267522208899</c:v>
                </c:pt>
                <c:pt idx="127">
                  <c:v>41.32520491629403</c:v>
                </c:pt>
                <c:pt idx="128">
                  <c:v>41.3701833174884</c:v>
                </c:pt>
                <c:pt idx="129">
                  <c:v>41.4258234797047</c:v>
                </c:pt>
                <c:pt idx="130">
                  <c:v>41.50683689244995</c:v>
                </c:pt>
                <c:pt idx="131">
                  <c:v>41.57424918773343</c:v>
                </c:pt>
                <c:pt idx="132">
                  <c:v>41.67157972913006</c:v>
                </c:pt>
                <c:pt idx="133">
                  <c:v>41.71916479781395</c:v>
                </c:pt>
                <c:pt idx="134">
                  <c:v>41.7895936684701</c:v>
                </c:pt>
                <c:pt idx="135">
                  <c:v>41.85221977769788</c:v>
                </c:pt>
                <c:pt idx="136">
                  <c:v>41.91196681947174</c:v>
                </c:pt>
                <c:pt idx="137">
                  <c:v>41.96089538462652</c:v>
                </c:pt>
                <c:pt idx="138">
                  <c:v>42.05238438123758</c:v>
                </c:pt>
                <c:pt idx="139">
                  <c:v>42.31961857137127</c:v>
                </c:pt>
                <c:pt idx="140">
                  <c:v>42.46218435356371</c:v>
                </c:pt>
                <c:pt idx="141">
                  <c:v>42.58895951033905</c:v>
                </c:pt>
                <c:pt idx="142">
                  <c:v>42.63115223120147</c:v>
                </c:pt>
              </c:numCache>
            </c:numRef>
          </c:val>
        </c:ser>
        <c:dLbls>
          <c:showLegendKey val="0"/>
          <c:showVal val="0"/>
          <c:showCatName val="0"/>
          <c:showSerName val="0"/>
          <c:showPercent val="0"/>
          <c:showBubbleSize val="0"/>
        </c:dLbls>
        <c:gapWidth val="0"/>
        <c:axId val="1079853048"/>
        <c:axId val="1079362584"/>
      </c:barChart>
      <c:catAx>
        <c:axId val="1079853048"/>
        <c:scaling>
          <c:orientation val="minMax"/>
        </c:scaling>
        <c:delete val="1"/>
        <c:axPos val="b"/>
        <c:majorTickMark val="none"/>
        <c:minorTickMark val="none"/>
        <c:tickLblPos val="nextTo"/>
        <c:crossAx val="1079362584"/>
        <c:crosses val="autoZero"/>
        <c:auto val="1"/>
        <c:lblAlgn val="ctr"/>
        <c:lblOffset val="100"/>
        <c:noMultiLvlLbl val="0"/>
      </c:catAx>
      <c:valAx>
        <c:axId val="1079362584"/>
        <c:scaling>
          <c:orientation val="minMax"/>
        </c:scaling>
        <c:delete val="0"/>
        <c:axPos val="l"/>
        <c:title>
          <c:tx>
            <c:rich>
              <a:bodyPr/>
              <a:lstStyle/>
              <a:p>
                <a:pPr>
                  <a:defRPr sz="2000"/>
                </a:pPr>
                <a:r>
                  <a:rPr lang="en-US" sz="2000"/>
                  <a:t>CB mMol/hr/gsoil</a:t>
                </a:r>
              </a:p>
            </c:rich>
          </c:tx>
          <c:layout/>
          <c:overlay val="0"/>
        </c:title>
        <c:numFmt formatCode="General" sourceLinked="1"/>
        <c:majorTickMark val="out"/>
        <c:minorTickMark val="none"/>
        <c:tickLblPos val="nextTo"/>
        <c:txPr>
          <a:bodyPr/>
          <a:lstStyle/>
          <a:p>
            <a:pPr>
              <a:defRPr sz="1600" b="1"/>
            </a:pPr>
            <a:endParaRPr lang="en-US"/>
          </a:p>
        </c:txPr>
        <c:crossAx val="1079853048"/>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18052303772834"/>
          <c:y val="0.0277777777777778"/>
          <c:w val="0.748614275499896"/>
          <c:h val="0.810185185185185"/>
        </c:manualLayout>
      </c:layout>
      <c:barChart>
        <c:barDir val="col"/>
        <c:grouping val="clustered"/>
        <c:varyColors val="0"/>
        <c:ser>
          <c:idx val="0"/>
          <c:order val="0"/>
          <c:tx>
            <c:strRef>
              <c:f>Sheet1!$AG$1</c:f>
              <c:strCache>
                <c:ptCount val="1"/>
                <c:pt idx="0">
                  <c:v>NH4-N ug/ g dry soil</c:v>
                </c:pt>
              </c:strCache>
            </c:strRef>
          </c:tx>
          <c:invertIfNegative val="0"/>
          <c:val>
            <c:numRef>
              <c:f>Sheet1!$AN$2:$AN$531</c:f>
              <c:numCache>
                <c:formatCode>General</c:formatCode>
                <c:ptCount val="530"/>
                <c:pt idx="0">
                  <c:v>3.214738079782967</c:v>
                </c:pt>
                <c:pt idx="1">
                  <c:v>15.89916803052907</c:v>
                </c:pt>
                <c:pt idx="2">
                  <c:v>17.02753618588116</c:v>
                </c:pt>
                <c:pt idx="3">
                  <c:v>29.28713861534772</c:v>
                </c:pt>
                <c:pt idx="4">
                  <c:v>30.55327593157181</c:v>
                </c:pt>
                <c:pt idx="5">
                  <c:v>33.77186466952747</c:v>
                </c:pt>
                <c:pt idx="6">
                  <c:v>36.9311049894068</c:v>
                </c:pt>
                <c:pt idx="7">
                  <c:v>36.97975983860485</c:v>
                </c:pt>
                <c:pt idx="8">
                  <c:v>37.33272265758035</c:v>
                </c:pt>
                <c:pt idx="9">
                  <c:v>38.55191077211003</c:v>
                </c:pt>
                <c:pt idx="10">
                  <c:v>39.798408463033</c:v>
                </c:pt>
                <c:pt idx="11">
                  <c:v>40.80211172690322</c:v>
                </c:pt>
                <c:pt idx="12">
                  <c:v>41.05346371590317</c:v>
                </c:pt>
                <c:pt idx="13">
                  <c:v>41.17559410427336</c:v>
                </c:pt>
                <c:pt idx="14">
                  <c:v>41.3804056545999</c:v>
                </c:pt>
                <c:pt idx="15">
                  <c:v>41.60076514614517</c:v>
                </c:pt>
                <c:pt idx="16">
                  <c:v>41.72942017429172</c:v>
                </c:pt>
                <c:pt idx="17">
                  <c:v>42.3993983718637</c:v>
                </c:pt>
                <c:pt idx="18">
                  <c:v>42.55096031200942</c:v>
                </c:pt>
                <c:pt idx="19">
                  <c:v>42.68454548799222</c:v>
                </c:pt>
                <c:pt idx="20">
                  <c:v>42.81276585660622</c:v>
                </c:pt>
                <c:pt idx="21">
                  <c:v>43.0572702265146</c:v>
                </c:pt>
                <c:pt idx="22">
                  <c:v>43.34801902977716</c:v>
                </c:pt>
                <c:pt idx="23">
                  <c:v>43.38920722330391</c:v>
                </c:pt>
                <c:pt idx="24">
                  <c:v>44.3387016441951</c:v>
                </c:pt>
                <c:pt idx="25">
                  <c:v>44.3952257947878</c:v>
                </c:pt>
                <c:pt idx="26">
                  <c:v>44.81161649454323</c:v>
                </c:pt>
                <c:pt idx="27">
                  <c:v>45.00991139220608</c:v>
                </c:pt>
                <c:pt idx="28">
                  <c:v>45.23546297023482</c:v>
                </c:pt>
                <c:pt idx="29">
                  <c:v>45.49677548215554</c:v>
                </c:pt>
                <c:pt idx="30">
                  <c:v>46.01858239110208</c:v>
                </c:pt>
                <c:pt idx="31">
                  <c:v>46.15978151514549</c:v>
                </c:pt>
                <c:pt idx="32">
                  <c:v>46.20343718345264</c:v>
                </c:pt>
                <c:pt idx="33">
                  <c:v>46.54555353901996</c:v>
                </c:pt>
                <c:pt idx="34">
                  <c:v>46.76876887638064</c:v>
                </c:pt>
                <c:pt idx="35">
                  <c:v>46.95624463884061</c:v>
                </c:pt>
                <c:pt idx="36">
                  <c:v>46.96405216187106</c:v>
                </c:pt>
                <c:pt idx="37">
                  <c:v>47.05978315070872</c:v>
                </c:pt>
                <c:pt idx="38">
                  <c:v>47.45390985380256</c:v>
                </c:pt>
                <c:pt idx="39">
                  <c:v>47.68476988698821</c:v>
                </c:pt>
                <c:pt idx="40">
                  <c:v>47.93714041783201</c:v>
                </c:pt>
                <c:pt idx="41">
                  <c:v>48.25755987433227</c:v>
                </c:pt>
                <c:pt idx="42">
                  <c:v>48.33644743533682</c:v>
                </c:pt>
                <c:pt idx="43">
                  <c:v>48.3433563587427</c:v>
                </c:pt>
                <c:pt idx="44">
                  <c:v>48.48728393902906</c:v>
                </c:pt>
                <c:pt idx="45">
                  <c:v>48.86964218762839</c:v>
                </c:pt>
                <c:pt idx="46">
                  <c:v>48.90489835236809</c:v>
                </c:pt>
                <c:pt idx="47">
                  <c:v>48.95481570861452</c:v>
                </c:pt>
                <c:pt idx="48">
                  <c:v>49.33601875396543</c:v>
                </c:pt>
                <c:pt idx="49">
                  <c:v>49.45968372095012</c:v>
                </c:pt>
                <c:pt idx="50">
                  <c:v>49.46378000351609</c:v>
                </c:pt>
                <c:pt idx="51">
                  <c:v>49.6056571628437</c:v>
                </c:pt>
                <c:pt idx="52">
                  <c:v>49.8335267565113</c:v>
                </c:pt>
                <c:pt idx="53">
                  <c:v>50.04270041295227</c:v>
                </c:pt>
                <c:pt idx="54">
                  <c:v>50.05467627114296</c:v>
                </c:pt>
                <c:pt idx="55">
                  <c:v>50.15095928323483</c:v>
                </c:pt>
                <c:pt idx="56">
                  <c:v>50.30511852126227</c:v>
                </c:pt>
                <c:pt idx="57">
                  <c:v>50.32662763426763</c:v>
                </c:pt>
                <c:pt idx="58">
                  <c:v>50.35019814116967</c:v>
                </c:pt>
                <c:pt idx="59">
                  <c:v>50.41186230230871</c:v>
                </c:pt>
                <c:pt idx="60">
                  <c:v>50.67032061833126</c:v>
                </c:pt>
                <c:pt idx="61">
                  <c:v>50.72691741712204</c:v>
                </c:pt>
                <c:pt idx="62">
                  <c:v>51.18769225798165</c:v>
                </c:pt>
                <c:pt idx="63">
                  <c:v>51.3201002489586</c:v>
                </c:pt>
                <c:pt idx="64">
                  <c:v>51.59728516626489</c:v>
                </c:pt>
                <c:pt idx="65">
                  <c:v>51.72123109024518</c:v>
                </c:pt>
                <c:pt idx="66">
                  <c:v>51.72758407971034</c:v>
                </c:pt>
                <c:pt idx="67">
                  <c:v>51.7693305208782</c:v>
                </c:pt>
                <c:pt idx="68">
                  <c:v>51.78145605452787</c:v>
                </c:pt>
                <c:pt idx="69">
                  <c:v>52.10761045808135</c:v>
                </c:pt>
                <c:pt idx="70">
                  <c:v>52.37605532167665</c:v>
                </c:pt>
                <c:pt idx="71">
                  <c:v>52.56243053949225</c:v>
                </c:pt>
                <c:pt idx="72">
                  <c:v>52.64733150524494</c:v>
                </c:pt>
                <c:pt idx="73">
                  <c:v>52.9839980260044</c:v>
                </c:pt>
                <c:pt idx="74">
                  <c:v>52.9995707215034</c:v>
                </c:pt>
                <c:pt idx="75">
                  <c:v>53.00192036231585</c:v>
                </c:pt>
                <c:pt idx="76">
                  <c:v>53.19547463190413</c:v>
                </c:pt>
                <c:pt idx="77">
                  <c:v>53.34853206161606</c:v>
                </c:pt>
                <c:pt idx="78">
                  <c:v>53.47469607162184</c:v>
                </c:pt>
                <c:pt idx="79">
                  <c:v>53.53649050817902</c:v>
                </c:pt>
                <c:pt idx="80">
                  <c:v>53.85813159236694</c:v>
                </c:pt>
                <c:pt idx="81">
                  <c:v>54.01289064562384</c:v>
                </c:pt>
                <c:pt idx="82">
                  <c:v>54.1904194558292</c:v>
                </c:pt>
                <c:pt idx="83">
                  <c:v>54.28464352370278</c:v>
                </c:pt>
                <c:pt idx="84">
                  <c:v>54.30171446199089</c:v>
                </c:pt>
                <c:pt idx="85">
                  <c:v>54.39718062967137</c:v>
                </c:pt>
                <c:pt idx="86">
                  <c:v>54.45106998412943</c:v>
                </c:pt>
                <c:pt idx="87">
                  <c:v>54.46223760966419</c:v>
                </c:pt>
                <c:pt idx="88">
                  <c:v>54.47757266204859</c:v>
                </c:pt>
                <c:pt idx="89">
                  <c:v>54.6107265561843</c:v>
                </c:pt>
                <c:pt idx="90">
                  <c:v>54.68881874455296</c:v>
                </c:pt>
                <c:pt idx="91">
                  <c:v>54.8161137070354</c:v>
                </c:pt>
                <c:pt idx="92">
                  <c:v>54.81644221567905</c:v>
                </c:pt>
                <c:pt idx="93">
                  <c:v>54.92960298831806</c:v>
                </c:pt>
                <c:pt idx="94">
                  <c:v>54.9912881671959</c:v>
                </c:pt>
                <c:pt idx="95">
                  <c:v>55.29942654726774</c:v>
                </c:pt>
                <c:pt idx="96">
                  <c:v>55.3920636714539</c:v>
                </c:pt>
                <c:pt idx="97">
                  <c:v>55.40478661214959</c:v>
                </c:pt>
                <c:pt idx="98">
                  <c:v>55.5335264100661</c:v>
                </c:pt>
                <c:pt idx="99">
                  <c:v>55.66021932111893</c:v>
                </c:pt>
                <c:pt idx="100">
                  <c:v>55.67038914112955</c:v>
                </c:pt>
                <c:pt idx="101">
                  <c:v>55.93566670061959</c:v>
                </c:pt>
                <c:pt idx="102">
                  <c:v>56.00882317810068</c:v>
                </c:pt>
                <c:pt idx="103">
                  <c:v>56.31163121074914</c:v>
                </c:pt>
                <c:pt idx="104">
                  <c:v>56.31423694956825</c:v>
                </c:pt>
                <c:pt idx="105">
                  <c:v>56.70234501941887</c:v>
                </c:pt>
                <c:pt idx="106">
                  <c:v>57.1231643745907</c:v>
                </c:pt>
                <c:pt idx="107">
                  <c:v>57.17135165451486</c:v>
                </c:pt>
                <c:pt idx="108">
                  <c:v>57.17356579237193</c:v>
                </c:pt>
                <c:pt idx="109">
                  <c:v>57.30216967650244</c:v>
                </c:pt>
                <c:pt idx="110">
                  <c:v>57.39983904877521</c:v>
                </c:pt>
                <c:pt idx="111">
                  <c:v>57.48577066516808</c:v>
                </c:pt>
                <c:pt idx="112">
                  <c:v>57.5382749221958</c:v>
                </c:pt>
                <c:pt idx="113">
                  <c:v>57.54908671524528</c:v>
                </c:pt>
                <c:pt idx="114">
                  <c:v>57.58123189264552</c:v>
                </c:pt>
                <c:pt idx="115">
                  <c:v>57.7208778335178</c:v>
                </c:pt>
                <c:pt idx="116">
                  <c:v>58.01445322268474</c:v>
                </c:pt>
                <c:pt idx="117">
                  <c:v>58.08441209494671</c:v>
                </c:pt>
                <c:pt idx="118">
                  <c:v>58.15997332794827</c:v>
                </c:pt>
                <c:pt idx="119">
                  <c:v>58.3743139048764</c:v>
                </c:pt>
                <c:pt idx="120">
                  <c:v>58.45949223321389</c:v>
                </c:pt>
                <c:pt idx="121">
                  <c:v>58.51153695878675</c:v>
                </c:pt>
                <c:pt idx="122">
                  <c:v>58.62948401367139</c:v>
                </c:pt>
                <c:pt idx="123">
                  <c:v>58.71510659970434</c:v>
                </c:pt>
                <c:pt idx="124">
                  <c:v>58.79487791653653</c:v>
                </c:pt>
                <c:pt idx="125">
                  <c:v>59.00537649587681</c:v>
                </c:pt>
                <c:pt idx="126">
                  <c:v>59.0874268261791</c:v>
                </c:pt>
                <c:pt idx="127">
                  <c:v>59.13038951836957</c:v>
                </c:pt>
                <c:pt idx="128">
                  <c:v>59.14658793493221</c:v>
                </c:pt>
                <c:pt idx="129">
                  <c:v>59.14898775609164</c:v>
                </c:pt>
                <c:pt idx="130">
                  <c:v>59.22569242469135</c:v>
                </c:pt>
                <c:pt idx="131">
                  <c:v>59.2417500509109</c:v>
                </c:pt>
                <c:pt idx="132">
                  <c:v>59.37798252208734</c:v>
                </c:pt>
                <c:pt idx="133">
                  <c:v>59.61594986438876</c:v>
                </c:pt>
                <c:pt idx="134">
                  <c:v>59.61863343560815</c:v>
                </c:pt>
                <c:pt idx="135">
                  <c:v>59.6983224597038</c:v>
                </c:pt>
                <c:pt idx="136">
                  <c:v>59.8281590940354</c:v>
                </c:pt>
                <c:pt idx="137">
                  <c:v>60.26096992439578</c:v>
                </c:pt>
                <c:pt idx="138">
                  <c:v>60.4153791196041</c:v>
                </c:pt>
                <c:pt idx="139">
                  <c:v>60.42310073079362</c:v>
                </c:pt>
                <c:pt idx="140">
                  <c:v>60.42889668978739</c:v>
                </c:pt>
                <c:pt idx="141">
                  <c:v>60.45807639166256</c:v>
                </c:pt>
                <c:pt idx="142">
                  <c:v>60.53093362479918</c:v>
                </c:pt>
                <c:pt idx="143">
                  <c:v>60.62141804908812</c:v>
                </c:pt>
                <c:pt idx="144">
                  <c:v>60.65647412853553</c:v>
                </c:pt>
                <c:pt idx="145">
                  <c:v>60.6960996369487</c:v>
                </c:pt>
                <c:pt idx="146">
                  <c:v>60.74152004450666</c:v>
                </c:pt>
                <c:pt idx="147">
                  <c:v>60.94718296215073</c:v>
                </c:pt>
                <c:pt idx="148">
                  <c:v>60.9713378535761</c:v>
                </c:pt>
                <c:pt idx="149">
                  <c:v>61.01198616312985</c:v>
                </c:pt>
                <c:pt idx="150">
                  <c:v>61.25046482461631</c:v>
                </c:pt>
                <c:pt idx="151">
                  <c:v>61.51201338168639</c:v>
                </c:pt>
                <c:pt idx="152">
                  <c:v>61.56630092516945</c:v>
                </c:pt>
                <c:pt idx="153">
                  <c:v>61.80199864163392</c:v>
                </c:pt>
                <c:pt idx="154">
                  <c:v>61.88893729800084</c:v>
                </c:pt>
                <c:pt idx="155">
                  <c:v>61.9457117314325</c:v>
                </c:pt>
                <c:pt idx="156">
                  <c:v>62.03421066908044</c:v>
                </c:pt>
                <c:pt idx="157">
                  <c:v>62.14001748129584</c:v>
                </c:pt>
                <c:pt idx="158">
                  <c:v>62.22275722223728</c:v>
                </c:pt>
                <c:pt idx="159">
                  <c:v>62.66861563564537</c:v>
                </c:pt>
                <c:pt idx="160">
                  <c:v>62.80383105802044</c:v>
                </c:pt>
                <c:pt idx="161">
                  <c:v>63.02785208983627</c:v>
                </c:pt>
                <c:pt idx="162">
                  <c:v>63.02843280344275</c:v>
                </c:pt>
                <c:pt idx="163">
                  <c:v>63.04464125497064</c:v>
                </c:pt>
                <c:pt idx="164">
                  <c:v>63.04590934309133</c:v>
                </c:pt>
                <c:pt idx="165">
                  <c:v>63.22392953639685</c:v>
                </c:pt>
                <c:pt idx="166">
                  <c:v>63.22856042147655</c:v>
                </c:pt>
                <c:pt idx="167">
                  <c:v>63.33615755465331</c:v>
                </c:pt>
                <c:pt idx="168">
                  <c:v>63.34371678757102</c:v>
                </c:pt>
                <c:pt idx="169">
                  <c:v>63.7405279356619</c:v>
                </c:pt>
                <c:pt idx="170">
                  <c:v>63.963382822325</c:v>
                </c:pt>
                <c:pt idx="171">
                  <c:v>64.07003113249556</c:v>
                </c:pt>
                <c:pt idx="172">
                  <c:v>64.21033128925022</c:v>
                </c:pt>
                <c:pt idx="173">
                  <c:v>64.25564571911667</c:v>
                </c:pt>
                <c:pt idx="174">
                  <c:v>64.43677021485284</c:v>
                </c:pt>
                <c:pt idx="175">
                  <c:v>64.90582451173981</c:v>
                </c:pt>
                <c:pt idx="176">
                  <c:v>65.0082850053173</c:v>
                </c:pt>
                <c:pt idx="177">
                  <c:v>65.1247592907773</c:v>
                </c:pt>
                <c:pt idx="178">
                  <c:v>65.20403918411166</c:v>
                </c:pt>
                <c:pt idx="179">
                  <c:v>65.35039681319188</c:v>
                </c:pt>
                <c:pt idx="180">
                  <c:v>65.46589497210491</c:v>
                </c:pt>
                <c:pt idx="181">
                  <c:v>65.83957849839445</c:v>
                </c:pt>
                <c:pt idx="182">
                  <c:v>65.9016436982402</c:v>
                </c:pt>
                <c:pt idx="183">
                  <c:v>65.9938736070406</c:v>
                </c:pt>
                <c:pt idx="184">
                  <c:v>66.43875587062453</c:v>
                </c:pt>
                <c:pt idx="185">
                  <c:v>66.75745616445879</c:v>
                </c:pt>
                <c:pt idx="186">
                  <c:v>66.93564305509967</c:v>
                </c:pt>
                <c:pt idx="187">
                  <c:v>67.07380488192105</c:v>
                </c:pt>
                <c:pt idx="188">
                  <c:v>67.10988012217157</c:v>
                </c:pt>
                <c:pt idx="189">
                  <c:v>67.1646853510471</c:v>
                </c:pt>
                <c:pt idx="190">
                  <c:v>67.19100755020651</c:v>
                </c:pt>
                <c:pt idx="191">
                  <c:v>67.2680280387591</c:v>
                </c:pt>
                <c:pt idx="192">
                  <c:v>67.30595374755298</c:v>
                </c:pt>
                <c:pt idx="193">
                  <c:v>67.41648142044697</c:v>
                </c:pt>
                <c:pt idx="194">
                  <c:v>67.47597518235625</c:v>
                </c:pt>
                <c:pt idx="195">
                  <c:v>67.54185779816516</c:v>
                </c:pt>
                <c:pt idx="196">
                  <c:v>67.7385965818741</c:v>
                </c:pt>
                <c:pt idx="197">
                  <c:v>67.81628643947383</c:v>
                </c:pt>
                <c:pt idx="198">
                  <c:v>68.41499702692247</c:v>
                </c:pt>
                <c:pt idx="199">
                  <c:v>68.43569493363977</c:v>
                </c:pt>
                <c:pt idx="200">
                  <c:v>68.5146036274665</c:v>
                </c:pt>
                <c:pt idx="201">
                  <c:v>68.5204803219835</c:v>
                </c:pt>
                <c:pt idx="202">
                  <c:v>68.805563825374</c:v>
                </c:pt>
                <c:pt idx="203">
                  <c:v>69.00534362875678</c:v>
                </c:pt>
                <c:pt idx="204">
                  <c:v>69.36821768604194</c:v>
                </c:pt>
                <c:pt idx="205">
                  <c:v>69.39025966258886</c:v>
                </c:pt>
                <c:pt idx="206">
                  <c:v>69.39463905412353</c:v>
                </c:pt>
                <c:pt idx="207">
                  <c:v>69.63149633326472</c:v>
                </c:pt>
                <c:pt idx="208">
                  <c:v>69.70969377138366</c:v>
                </c:pt>
                <c:pt idx="209">
                  <c:v>69.76798899070474</c:v>
                </c:pt>
                <c:pt idx="210">
                  <c:v>69.94404773233206</c:v>
                </c:pt>
                <c:pt idx="211">
                  <c:v>70.47210068600441</c:v>
                </c:pt>
                <c:pt idx="212">
                  <c:v>70.48019836137903</c:v>
                </c:pt>
                <c:pt idx="213">
                  <c:v>70.69081906847131</c:v>
                </c:pt>
                <c:pt idx="214">
                  <c:v>70.78628005092185</c:v>
                </c:pt>
                <c:pt idx="215">
                  <c:v>71.03499399439483</c:v>
                </c:pt>
                <c:pt idx="216">
                  <c:v>71.07136146033732</c:v>
                </c:pt>
                <c:pt idx="217">
                  <c:v>71.09757040730376</c:v>
                </c:pt>
                <c:pt idx="218">
                  <c:v>71.10284036915505</c:v>
                </c:pt>
                <c:pt idx="219">
                  <c:v>71.17299832857955</c:v>
                </c:pt>
                <c:pt idx="220">
                  <c:v>71.48236248115104</c:v>
                </c:pt>
                <c:pt idx="221">
                  <c:v>71.53906980015431</c:v>
                </c:pt>
                <c:pt idx="222">
                  <c:v>71.92021353317886</c:v>
                </c:pt>
                <c:pt idx="223">
                  <c:v>71.93958180740111</c:v>
                </c:pt>
                <c:pt idx="224">
                  <c:v>72.06125712848278</c:v>
                </c:pt>
                <c:pt idx="225">
                  <c:v>72.09541283806745</c:v>
                </c:pt>
                <c:pt idx="226">
                  <c:v>72.22296493438968</c:v>
                </c:pt>
                <c:pt idx="227">
                  <c:v>72.47962092205165</c:v>
                </c:pt>
                <c:pt idx="228">
                  <c:v>72.61033075945492</c:v>
                </c:pt>
                <c:pt idx="229">
                  <c:v>72.89757318258025</c:v>
                </c:pt>
                <c:pt idx="230">
                  <c:v>72.92620328802472</c:v>
                </c:pt>
                <c:pt idx="231">
                  <c:v>73.04189726825573</c:v>
                </c:pt>
                <c:pt idx="232">
                  <c:v>73.08043126684635</c:v>
                </c:pt>
                <c:pt idx="233">
                  <c:v>73.1966292260142</c:v>
                </c:pt>
                <c:pt idx="234">
                  <c:v>73.40119612914166</c:v>
                </c:pt>
                <c:pt idx="235">
                  <c:v>73.58486190207851</c:v>
                </c:pt>
                <c:pt idx="236">
                  <c:v>73.62281428470703</c:v>
                </c:pt>
                <c:pt idx="237">
                  <c:v>73.68042076899722</c:v>
                </c:pt>
                <c:pt idx="238">
                  <c:v>73.79558672460165</c:v>
                </c:pt>
                <c:pt idx="239">
                  <c:v>73.92181927776864</c:v>
                </c:pt>
                <c:pt idx="240">
                  <c:v>73.9978957346155</c:v>
                </c:pt>
                <c:pt idx="241">
                  <c:v>74.0509273659472</c:v>
                </c:pt>
                <c:pt idx="242">
                  <c:v>74.36165294650651</c:v>
                </c:pt>
                <c:pt idx="243">
                  <c:v>74.58414187185925</c:v>
                </c:pt>
                <c:pt idx="244">
                  <c:v>74.78623579005565</c:v>
                </c:pt>
                <c:pt idx="245">
                  <c:v>74.89472153153658</c:v>
                </c:pt>
                <c:pt idx="246">
                  <c:v>75.00363886609534</c:v>
                </c:pt>
                <c:pt idx="247">
                  <c:v>75.05816805800931</c:v>
                </c:pt>
                <c:pt idx="248">
                  <c:v>75.15002532988507</c:v>
                </c:pt>
                <c:pt idx="249">
                  <c:v>75.31143809693312</c:v>
                </c:pt>
                <c:pt idx="250">
                  <c:v>75.46521125680047</c:v>
                </c:pt>
                <c:pt idx="251">
                  <c:v>75.51467711890967</c:v>
                </c:pt>
                <c:pt idx="252">
                  <c:v>75.57346796215555</c:v>
                </c:pt>
                <c:pt idx="253">
                  <c:v>76.3568256668175</c:v>
                </c:pt>
                <c:pt idx="254">
                  <c:v>76.3648397896775</c:v>
                </c:pt>
                <c:pt idx="255">
                  <c:v>76.86461866173</c:v>
                </c:pt>
                <c:pt idx="256">
                  <c:v>76.88879559404721</c:v>
                </c:pt>
                <c:pt idx="257">
                  <c:v>76.90908613907843</c:v>
                </c:pt>
                <c:pt idx="258">
                  <c:v>77.04917839147711</c:v>
                </c:pt>
                <c:pt idx="259">
                  <c:v>77.12343508654587</c:v>
                </c:pt>
                <c:pt idx="260">
                  <c:v>77.24053583646806</c:v>
                </c:pt>
                <c:pt idx="261">
                  <c:v>77.33389475546725</c:v>
                </c:pt>
                <c:pt idx="262">
                  <c:v>77.4140223861324</c:v>
                </c:pt>
                <c:pt idx="263">
                  <c:v>77.469646563393</c:v>
                </c:pt>
                <c:pt idx="264">
                  <c:v>77.70331645039685</c:v>
                </c:pt>
                <c:pt idx="265">
                  <c:v>77.71853238948117</c:v>
                </c:pt>
                <c:pt idx="266">
                  <c:v>77.7376160835078</c:v>
                </c:pt>
                <c:pt idx="267">
                  <c:v>77.7911749206141</c:v>
                </c:pt>
                <c:pt idx="268">
                  <c:v>77.97557391680266</c:v>
                </c:pt>
                <c:pt idx="269">
                  <c:v>78.10209037616067</c:v>
                </c:pt>
                <c:pt idx="270">
                  <c:v>78.22867376852884</c:v>
                </c:pt>
                <c:pt idx="271">
                  <c:v>78.50257158755903</c:v>
                </c:pt>
                <c:pt idx="272">
                  <c:v>78.599697469747</c:v>
                </c:pt>
                <c:pt idx="273">
                  <c:v>78.74234305146398</c:v>
                </c:pt>
                <c:pt idx="274">
                  <c:v>78.97491452155673</c:v>
                </c:pt>
                <c:pt idx="275">
                  <c:v>79.02370134383671</c:v>
                </c:pt>
                <c:pt idx="276">
                  <c:v>79.08532576408007</c:v>
                </c:pt>
                <c:pt idx="277">
                  <c:v>79.17278745480988</c:v>
                </c:pt>
                <c:pt idx="278">
                  <c:v>79.18435919003974</c:v>
                </c:pt>
                <c:pt idx="279">
                  <c:v>79.35730758552157</c:v>
                </c:pt>
                <c:pt idx="280">
                  <c:v>79.40292895729201</c:v>
                </c:pt>
                <c:pt idx="281">
                  <c:v>79.6077881527044</c:v>
                </c:pt>
                <c:pt idx="282">
                  <c:v>79.7095672503023</c:v>
                </c:pt>
                <c:pt idx="283">
                  <c:v>79.78578534519718</c:v>
                </c:pt>
                <c:pt idx="284">
                  <c:v>79.91629917488387</c:v>
                </c:pt>
                <c:pt idx="285">
                  <c:v>79.9792937721313</c:v>
                </c:pt>
                <c:pt idx="286">
                  <c:v>80.0408347412072</c:v>
                </c:pt>
                <c:pt idx="287">
                  <c:v>80.94662875602884</c:v>
                </c:pt>
                <c:pt idx="288">
                  <c:v>80.95263942563967</c:v>
                </c:pt>
                <c:pt idx="289">
                  <c:v>81.0827616015316</c:v>
                </c:pt>
                <c:pt idx="290">
                  <c:v>81.32014006206234</c:v>
                </c:pt>
                <c:pt idx="291">
                  <c:v>81.33045366625213</c:v>
                </c:pt>
                <c:pt idx="292">
                  <c:v>81.48783992444431</c:v>
                </c:pt>
                <c:pt idx="293">
                  <c:v>81.66954115193325</c:v>
                </c:pt>
                <c:pt idx="294">
                  <c:v>81.78324840161663</c:v>
                </c:pt>
                <c:pt idx="295">
                  <c:v>81.9315782646871</c:v>
                </c:pt>
                <c:pt idx="296">
                  <c:v>82.13057250102089</c:v>
                </c:pt>
                <c:pt idx="297">
                  <c:v>82.5341564252054</c:v>
                </c:pt>
                <c:pt idx="298">
                  <c:v>82.69863636614929</c:v>
                </c:pt>
                <c:pt idx="299">
                  <c:v>82.81046841386068</c:v>
                </c:pt>
                <c:pt idx="300">
                  <c:v>83.9998484283759</c:v>
                </c:pt>
                <c:pt idx="301">
                  <c:v>84.06389267615918</c:v>
                </c:pt>
                <c:pt idx="302">
                  <c:v>84.38069240805162</c:v>
                </c:pt>
                <c:pt idx="303">
                  <c:v>84.59020273385275</c:v>
                </c:pt>
                <c:pt idx="304">
                  <c:v>84.737421043701</c:v>
                </c:pt>
                <c:pt idx="305">
                  <c:v>84.84670250138521</c:v>
                </c:pt>
                <c:pt idx="306">
                  <c:v>84.9179229602155</c:v>
                </c:pt>
                <c:pt idx="307">
                  <c:v>85.28417737536814</c:v>
                </c:pt>
                <c:pt idx="308">
                  <c:v>85.3036851695722</c:v>
                </c:pt>
                <c:pt idx="309">
                  <c:v>85.31676683120421</c:v>
                </c:pt>
                <c:pt idx="310">
                  <c:v>85.5491504254057</c:v>
                </c:pt>
                <c:pt idx="311">
                  <c:v>86.49324619693557</c:v>
                </c:pt>
                <c:pt idx="312">
                  <c:v>86.65363713027438</c:v>
                </c:pt>
                <c:pt idx="313">
                  <c:v>87.12559681164316</c:v>
                </c:pt>
                <c:pt idx="314">
                  <c:v>87.20231877863397</c:v>
                </c:pt>
                <c:pt idx="315">
                  <c:v>87.61774774573201</c:v>
                </c:pt>
                <c:pt idx="316">
                  <c:v>87.69488206824498</c:v>
                </c:pt>
                <c:pt idx="317">
                  <c:v>87.72667803954667</c:v>
                </c:pt>
                <c:pt idx="318">
                  <c:v>87.82439254605809</c:v>
                </c:pt>
                <c:pt idx="319">
                  <c:v>87.86487497151834</c:v>
                </c:pt>
                <c:pt idx="320">
                  <c:v>87.9096748209984</c:v>
                </c:pt>
                <c:pt idx="321">
                  <c:v>87.9958956498634</c:v>
                </c:pt>
                <c:pt idx="322">
                  <c:v>88.08174908116954</c:v>
                </c:pt>
                <c:pt idx="323">
                  <c:v>88.34539338838754</c:v>
                </c:pt>
                <c:pt idx="324">
                  <c:v>88.45375512821477</c:v>
                </c:pt>
                <c:pt idx="325">
                  <c:v>88.78532438020816</c:v>
                </c:pt>
                <c:pt idx="326">
                  <c:v>88.80990395133</c:v>
                </c:pt>
                <c:pt idx="327">
                  <c:v>89.12801374753667</c:v>
                </c:pt>
                <c:pt idx="328">
                  <c:v>89.22355353144103</c:v>
                </c:pt>
                <c:pt idx="329">
                  <c:v>89.35520114179482</c:v>
                </c:pt>
                <c:pt idx="330">
                  <c:v>89.48190027509163</c:v>
                </c:pt>
                <c:pt idx="331">
                  <c:v>89.56580583941596</c:v>
                </c:pt>
                <c:pt idx="332">
                  <c:v>89.59018389203564</c:v>
                </c:pt>
                <c:pt idx="333">
                  <c:v>89.5991553037984</c:v>
                </c:pt>
                <c:pt idx="334">
                  <c:v>89.8442509182162</c:v>
                </c:pt>
                <c:pt idx="335">
                  <c:v>89.97222263572354</c:v>
                </c:pt>
                <c:pt idx="336">
                  <c:v>89.97511613966215</c:v>
                </c:pt>
                <c:pt idx="337">
                  <c:v>90.19231631009016</c:v>
                </c:pt>
                <c:pt idx="338">
                  <c:v>90.27124313584306</c:v>
                </c:pt>
                <c:pt idx="339">
                  <c:v>90.312996094072</c:v>
                </c:pt>
                <c:pt idx="340">
                  <c:v>90.46878333942875</c:v>
                </c:pt>
                <c:pt idx="341">
                  <c:v>90.56158981478355</c:v>
                </c:pt>
                <c:pt idx="342">
                  <c:v>90.6690132699437</c:v>
                </c:pt>
                <c:pt idx="343">
                  <c:v>90.87864879583393</c:v>
                </c:pt>
                <c:pt idx="344">
                  <c:v>91.5823879233227</c:v>
                </c:pt>
                <c:pt idx="345">
                  <c:v>91.64905615698611</c:v>
                </c:pt>
                <c:pt idx="346">
                  <c:v>92.24857073271058</c:v>
                </c:pt>
                <c:pt idx="347">
                  <c:v>92.45683663370018</c:v>
                </c:pt>
                <c:pt idx="348">
                  <c:v>92.45921882859507</c:v>
                </c:pt>
                <c:pt idx="349">
                  <c:v>92.47899411479652</c:v>
                </c:pt>
                <c:pt idx="350">
                  <c:v>92.67905814884998</c:v>
                </c:pt>
                <c:pt idx="351">
                  <c:v>92.71634494198926</c:v>
                </c:pt>
                <c:pt idx="352">
                  <c:v>92.94991757723266</c:v>
                </c:pt>
                <c:pt idx="353">
                  <c:v>93.2135139075147</c:v>
                </c:pt>
                <c:pt idx="354">
                  <c:v>93.4241063290107</c:v>
                </c:pt>
                <c:pt idx="355">
                  <c:v>93.57884085677665</c:v>
                </c:pt>
                <c:pt idx="356">
                  <c:v>93.65782088719638</c:v>
                </c:pt>
                <c:pt idx="357">
                  <c:v>93.85127756868505</c:v>
                </c:pt>
                <c:pt idx="358">
                  <c:v>94.15772377227547</c:v>
                </c:pt>
                <c:pt idx="359">
                  <c:v>94.18469648075441</c:v>
                </c:pt>
                <c:pt idx="360">
                  <c:v>94.72982055131002</c:v>
                </c:pt>
                <c:pt idx="361">
                  <c:v>95.28236287765556</c:v>
                </c:pt>
                <c:pt idx="362">
                  <c:v>95.56252214986525</c:v>
                </c:pt>
                <c:pt idx="363">
                  <c:v>95.63821727474185</c:v>
                </c:pt>
                <c:pt idx="364">
                  <c:v>95.75538025008623</c:v>
                </c:pt>
                <c:pt idx="365">
                  <c:v>96.31473464394366</c:v>
                </c:pt>
                <c:pt idx="366">
                  <c:v>96.40762624048464</c:v>
                </c:pt>
                <c:pt idx="367">
                  <c:v>97.17988168173351</c:v>
                </c:pt>
                <c:pt idx="368">
                  <c:v>97.6165195858489</c:v>
                </c:pt>
                <c:pt idx="369">
                  <c:v>98.24866739653561</c:v>
                </c:pt>
                <c:pt idx="370">
                  <c:v>98.38413193645168</c:v>
                </c:pt>
                <c:pt idx="371">
                  <c:v>98.50450970347383</c:v>
                </c:pt>
                <c:pt idx="372">
                  <c:v>98.70763659285618</c:v>
                </c:pt>
                <c:pt idx="373">
                  <c:v>98.80883832277685</c:v>
                </c:pt>
                <c:pt idx="374">
                  <c:v>99.10929434970108</c:v>
                </c:pt>
                <c:pt idx="375">
                  <c:v>99.89351232780557</c:v>
                </c:pt>
                <c:pt idx="376">
                  <c:v>100.2016455379951</c:v>
                </c:pt>
                <c:pt idx="377">
                  <c:v>100.4822701140459</c:v>
                </c:pt>
                <c:pt idx="378">
                  <c:v>100.808073788084</c:v>
                </c:pt>
                <c:pt idx="379">
                  <c:v>100.9503068425266</c:v>
                </c:pt>
                <c:pt idx="380">
                  <c:v>101.0117079509462</c:v>
                </c:pt>
                <c:pt idx="381">
                  <c:v>101.7417260904103</c:v>
                </c:pt>
                <c:pt idx="382">
                  <c:v>102.1071112290076</c:v>
                </c:pt>
                <c:pt idx="383">
                  <c:v>102.2546052307136</c:v>
                </c:pt>
                <c:pt idx="384">
                  <c:v>102.272380331361</c:v>
                </c:pt>
                <c:pt idx="385">
                  <c:v>102.4704974931596</c:v>
                </c:pt>
                <c:pt idx="386">
                  <c:v>102.9532186829465</c:v>
                </c:pt>
                <c:pt idx="387">
                  <c:v>102.9816778601546</c:v>
                </c:pt>
                <c:pt idx="388">
                  <c:v>103.0950539781591</c:v>
                </c:pt>
                <c:pt idx="389">
                  <c:v>103.2152333030969</c:v>
                </c:pt>
                <c:pt idx="390">
                  <c:v>103.3173286752114</c:v>
                </c:pt>
                <c:pt idx="391">
                  <c:v>103.4717845348151</c:v>
                </c:pt>
                <c:pt idx="392">
                  <c:v>103.7599237185993</c:v>
                </c:pt>
                <c:pt idx="393">
                  <c:v>104.1136681984258</c:v>
                </c:pt>
                <c:pt idx="394">
                  <c:v>104.2024805452501</c:v>
                </c:pt>
                <c:pt idx="395">
                  <c:v>104.3011734132163</c:v>
                </c:pt>
                <c:pt idx="396">
                  <c:v>104.7640267348808</c:v>
                </c:pt>
                <c:pt idx="397">
                  <c:v>104.8283213265067</c:v>
                </c:pt>
                <c:pt idx="398">
                  <c:v>105.1174193548387</c:v>
                </c:pt>
                <c:pt idx="399">
                  <c:v>105.6352127902467</c:v>
                </c:pt>
                <c:pt idx="400">
                  <c:v>105.9900752382663</c:v>
                </c:pt>
                <c:pt idx="401">
                  <c:v>107.2589091761025</c:v>
                </c:pt>
                <c:pt idx="402">
                  <c:v>107.5364318097879</c:v>
                </c:pt>
                <c:pt idx="403">
                  <c:v>108.2165377730912</c:v>
                </c:pt>
                <c:pt idx="404">
                  <c:v>108.2713607298219</c:v>
                </c:pt>
                <c:pt idx="405">
                  <c:v>108.8633958307839</c:v>
                </c:pt>
                <c:pt idx="406">
                  <c:v>109.3362391782001</c:v>
                </c:pt>
                <c:pt idx="407">
                  <c:v>109.608021417372</c:v>
                </c:pt>
                <c:pt idx="408">
                  <c:v>110.5798578407336</c:v>
                </c:pt>
                <c:pt idx="409">
                  <c:v>110.6334759206393</c:v>
                </c:pt>
                <c:pt idx="410">
                  <c:v>111.6346029926217</c:v>
                </c:pt>
                <c:pt idx="411">
                  <c:v>111.9138408878844</c:v>
                </c:pt>
                <c:pt idx="412">
                  <c:v>112.174438305654</c:v>
                </c:pt>
                <c:pt idx="413">
                  <c:v>112.4724710891707</c:v>
                </c:pt>
                <c:pt idx="414">
                  <c:v>112.9704877888269</c:v>
                </c:pt>
                <c:pt idx="415">
                  <c:v>113.2661410028927</c:v>
                </c:pt>
                <c:pt idx="416">
                  <c:v>113.5501731710877</c:v>
                </c:pt>
                <c:pt idx="417">
                  <c:v>113.6396366070755</c:v>
                </c:pt>
                <c:pt idx="418">
                  <c:v>115.0050914437349</c:v>
                </c:pt>
                <c:pt idx="419">
                  <c:v>115.3702789736037</c:v>
                </c:pt>
                <c:pt idx="420">
                  <c:v>117.6164550956742</c:v>
                </c:pt>
                <c:pt idx="421">
                  <c:v>118.4332840589386</c:v>
                </c:pt>
                <c:pt idx="422">
                  <c:v>118.7266617890444</c:v>
                </c:pt>
                <c:pt idx="423">
                  <c:v>118.9376268729748</c:v>
                </c:pt>
                <c:pt idx="424">
                  <c:v>119.4751308352522</c:v>
                </c:pt>
                <c:pt idx="425">
                  <c:v>120.1034341970428</c:v>
                </c:pt>
                <c:pt idx="426">
                  <c:v>120.1062522633993</c:v>
                </c:pt>
                <c:pt idx="427">
                  <c:v>120.4505436687863</c:v>
                </c:pt>
                <c:pt idx="428">
                  <c:v>120.5126385539157</c:v>
                </c:pt>
                <c:pt idx="429">
                  <c:v>121.8564749411032</c:v>
                </c:pt>
                <c:pt idx="430">
                  <c:v>122.2214303781714</c:v>
                </c:pt>
                <c:pt idx="431">
                  <c:v>122.407740891125</c:v>
                </c:pt>
                <c:pt idx="432">
                  <c:v>122.5777035215409</c:v>
                </c:pt>
                <c:pt idx="433">
                  <c:v>124.3254792679826</c:v>
                </c:pt>
                <c:pt idx="434">
                  <c:v>125.4772572938018</c:v>
                </c:pt>
                <c:pt idx="435">
                  <c:v>125.4817826333842</c:v>
                </c:pt>
                <c:pt idx="436">
                  <c:v>125.6891948984601</c:v>
                </c:pt>
                <c:pt idx="437">
                  <c:v>126.6690099295651</c:v>
                </c:pt>
                <c:pt idx="438">
                  <c:v>127.0671846973896</c:v>
                </c:pt>
                <c:pt idx="439">
                  <c:v>127.9455821527223</c:v>
                </c:pt>
                <c:pt idx="440">
                  <c:v>128.1015870949219</c:v>
                </c:pt>
                <c:pt idx="441">
                  <c:v>128.4044947002008</c:v>
                </c:pt>
                <c:pt idx="442">
                  <c:v>128.87036904219</c:v>
                </c:pt>
                <c:pt idx="443">
                  <c:v>129.1003807303807</c:v>
                </c:pt>
                <c:pt idx="444">
                  <c:v>129.1462603355189</c:v>
                </c:pt>
                <c:pt idx="445">
                  <c:v>129.3049859739932</c:v>
                </c:pt>
                <c:pt idx="446">
                  <c:v>129.3096318540086</c:v>
                </c:pt>
                <c:pt idx="447">
                  <c:v>130.818208093021</c:v>
                </c:pt>
                <c:pt idx="448">
                  <c:v>130.9335030122589</c:v>
                </c:pt>
                <c:pt idx="449">
                  <c:v>131.5372855187075</c:v>
                </c:pt>
                <c:pt idx="450">
                  <c:v>132.1387497885597</c:v>
                </c:pt>
                <c:pt idx="451">
                  <c:v>132.164783533424</c:v>
                </c:pt>
                <c:pt idx="452">
                  <c:v>133.5728741471402</c:v>
                </c:pt>
                <c:pt idx="453">
                  <c:v>134.1010084173681</c:v>
                </c:pt>
                <c:pt idx="454">
                  <c:v>134.6681651620121</c:v>
                </c:pt>
                <c:pt idx="455">
                  <c:v>134.6732324373927</c:v>
                </c:pt>
                <c:pt idx="456">
                  <c:v>135.3569152217025</c:v>
                </c:pt>
                <c:pt idx="457">
                  <c:v>135.785171930676</c:v>
                </c:pt>
                <c:pt idx="458">
                  <c:v>141.1621769960213</c:v>
                </c:pt>
                <c:pt idx="459">
                  <c:v>143.823431565774</c:v>
                </c:pt>
                <c:pt idx="460">
                  <c:v>144.309206532188</c:v>
                </c:pt>
                <c:pt idx="461">
                  <c:v>144.5849063834567</c:v>
                </c:pt>
                <c:pt idx="462">
                  <c:v>144.6744752599395</c:v>
                </c:pt>
                <c:pt idx="463">
                  <c:v>144.9735715602285</c:v>
                </c:pt>
                <c:pt idx="464">
                  <c:v>145.220035005435</c:v>
                </c:pt>
                <c:pt idx="465">
                  <c:v>147.7166493837207</c:v>
                </c:pt>
                <c:pt idx="466">
                  <c:v>148.9222698599795</c:v>
                </c:pt>
                <c:pt idx="467">
                  <c:v>149.3027027167337</c:v>
                </c:pt>
                <c:pt idx="468">
                  <c:v>149.398291313525</c:v>
                </c:pt>
                <c:pt idx="469">
                  <c:v>149.456925075651</c:v>
                </c:pt>
                <c:pt idx="470">
                  <c:v>151.1538615498594</c:v>
                </c:pt>
                <c:pt idx="471">
                  <c:v>153.9981782766716</c:v>
                </c:pt>
                <c:pt idx="472">
                  <c:v>155.5059462432117</c:v>
                </c:pt>
                <c:pt idx="473">
                  <c:v>155.578241167387</c:v>
                </c:pt>
                <c:pt idx="474">
                  <c:v>157.0022271988974</c:v>
                </c:pt>
                <c:pt idx="475">
                  <c:v>158.4192122117645</c:v>
                </c:pt>
                <c:pt idx="476">
                  <c:v>159.1915071335624</c:v>
                </c:pt>
                <c:pt idx="477">
                  <c:v>160.2504019797346</c:v>
                </c:pt>
                <c:pt idx="478">
                  <c:v>160.484229966003</c:v>
                </c:pt>
                <c:pt idx="479">
                  <c:v>161.2733870841608</c:v>
                </c:pt>
                <c:pt idx="480">
                  <c:v>161.3102522486852</c:v>
                </c:pt>
                <c:pt idx="481">
                  <c:v>163.3881120139334</c:v>
                </c:pt>
                <c:pt idx="482">
                  <c:v>164.6778162087982</c:v>
                </c:pt>
                <c:pt idx="483">
                  <c:v>165.1582693277707</c:v>
                </c:pt>
                <c:pt idx="484">
                  <c:v>169.2909707373915</c:v>
                </c:pt>
                <c:pt idx="485">
                  <c:v>170.6639292371908</c:v>
                </c:pt>
                <c:pt idx="486">
                  <c:v>171.9355395832918</c:v>
                </c:pt>
                <c:pt idx="487">
                  <c:v>173.7815772932604</c:v>
                </c:pt>
                <c:pt idx="488">
                  <c:v>178.074221087151</c:v>
                </c:pt>
                <c:pt idx="489">
                  <c:v>185.7798420994848</c:v>
                </c:pt>
                <c:pt idx="490">
                  <c:v>200.865477306495</c:v>
                </c:pt>
                <c:pt idx="491">
                  <c:v>205.8103079416531</c:v>
                </c:pt>
                <c:pt idx="492">
                  <c:v>215.6045341290082</c:v>
                </c:pt>
                <c:pt idx="493">
                  <c:v>215.9235488770912</c:v>
                </c:pt>
                <c:pt idx="494">
                  <c:v>220.7099774036615</c:v>
                </c:pt>
                <c:pt idx="495">
                  <c:v>227.6387003005267</c:v>
                </c:pt>
                <c:pt idx="496">
                  <c:v>229.3945910541105</c:v>
                </c:pt>
                <c:pt idx="497">
                  <c:v>232.753380348694</c:v>
                </c:pt>
                <c:pt idx="498">
                  <c:v>253.9159502009826</c:v>
                </c:pt>
                <c:pt idx="499">
                  <c:v>294.7969452760082</c:v>
                </c:pt>
                <c:pt idx="500">
                  <c:v>356.3032634529076</c:v>
                </c:pt>
                <c:pt idx="501">
                  <c:v>0.0</c:v>
                </c:pt>
                <c:pt idx="502">
                  <c:v>0.0</c:v>
                </c:pt>
              </c:numCache>
            </c:numRef>
          </c:val>
        </c:ser>
        <c:dLbls>
          <c:showLegendKey val="0"/>
          <c:showVal val="0"/>
          <c:showCatName val="0"/>
          <c:showSerName val="0"/>
          <c:showPercent val="0"/>
          <c:showBubbleSize val="0"/>
        </c:dLbls>
        <c:gapWidth val="150"/>
        <c:axId val="1055797512"/>
        <c:axId val="558388888"/>
      </c:barChart>
      <c:catAx>
        <c:axId val="1055797512"/>
        <c:scaling>
          <c:orientation val="minMax"/>
        </c:scaling>
        <c:delete val="1"/>
        <c:axPos val="b"/>
        <c:title>
          <c:tx>
            <c:rich>
              <a:bodyPr/>
              <a:lstStyle/>
              <a:p>
                <a:pPr>
                  <a:defRPr sz="2000"/>
                </a:pPr>
                <a:r>
                  <a:rPr lang="en-US" sz="2000"/>
                  <a:t>Aspen</a:t>
                </a:r>
                <a:r>
                  <a:rPr lang="en-US" sz="2000" baseline="0"/>
                  <a:t> genotype</a:t>
                </a:r>
                <a:endParaRPr lang="en-US" sz="2000"/>
              </a:p>
            </c:rich>
          </c:tx>
          <c:layout/>
          <c:overlay val="0"/>
        </c:title>
        <c:majorTickMark val="none"/>
        <c:minorTickMark val="none"/>
        <c:tickLblPos val="nextTo"/>
        <c:crossAx val="558388888"/>
        <c:crosses val="autoZero"/>
        <c:auto val="1"/>
        <c:lblAlgn val="ctr"/>
        <c:lblOffset val="100"/>
        <c:noMultiLvlLbl val="0"/>
      </c:catAx>
      <c:valAx>
        <c:axId val="558388888"/>
        <c:scaling>
          <c:orientation val="minMax"/>
          <c:min val="0.0"/>
        </c:scaling>
        <c:delete val="0"/>
        <c:axPos val="l"/>
        <c:title>
          <c:tx>
            <c:rich>
              <a:bodyPr/>
              <a:lstStyle/>
              <a:p>
                <a:pPr>
                  <a:defRPr sz="2000"/>
                </a:pPr>
                <a:r>
                  <a:rPr lang="en-US" sz="2000" b="1" i="0" baseline="0">
                    <a:effectLst/>
                  </a:rPr>
                  <a:t>LA mMol/hr/gsoil</a:t>
                </a:r>
                <a:endParaRPr lang="en-US" sz="2000">
                  <a:effectLst/>
                </a:endParaRPr>
              </a:p>
            </c:rich>
          </c:tx>
          <c:layout/>
          <c:overlay val="0"/>
        </c:title>
        <c:numFmt formatCode="General" sourceLinked="1"/>
        <c:majorTickMark val="out"/>
        <c:minorTickMark val="none"/>
        <c:tickLblPos val="nextTo"/>
        <c:txPr>
          <a:bodyPr/>
          <a:lstStyle/>
          <a:p>
            <a:pPr>
              <a:defRPr sz="1600" b="1"/>
            </a:pPr>
            <a:endParaRPr lang="en-US"/>
          </a:p>
        </c:txPr>
        <c:crossAx val="105579751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Sans"/>
                <a:ea typeface="Sans"/>
                <a:cs typeface="Sans"/>
              </a:defRPr>
            </a:pPr>
            <a:r>
              <a:rPr lang="en-US" dirty="0" smtClean="0"/>
              <a:t>AVIRIS</a:t>
            </a:r>
            <a:r>
              <a:rPr lang="en-US" baseline="0" dirty="0" smtClean="0"/>
              <a:t> 7-13-2009</a:t>
            </a:r>
            <a:endParaRPr lang="en-US" dirty="0"/>
          </a:p>
        </c:rich>
      </c:tx>
      <c:layout>
        <c:manualLayout>
          <c:xMode val="edge"/>
          <c:yMode val="edge"/>
          <c:x val="0.733459208430704"/>
          <c:y val="0.0186813835770529"/>
        </c:manualLayout>
      </c:layout>
      <c:overlay val="0"/>
      <c:spPr>
        <a:noFill/>
        <a:ln w="25400">
          <a:noFill/>
        </a:ln>
      </c:spPr>
    </c:title>
    <c:autoTitleDeleted val="0"/>
    <c:plotArea>
      <c:layout>
        <c:manualLayout>
          <c:layoutTarget val="inner"/>
          <c:xMode val="edge"/>
          <c:yMode val="edge"/>
          <c:x val="0.117202214340601"/>
          <c:y val="0.197802109356171"/>
          <c:w val="0.710774719226873"/>
          <c:h val="0.619047342244313"/>
        </c:manualLayout>
      </c:layout>
      <c:scatterChart>
        <c:scatterStyle val="smoothMarker"/>
        <c:varyColors val="0"/>
        <c:ser>
          <c:idx val="0"/>
          <c:order val="0"/>
          <c:tx>
            <c:strRef>
              <c:f>BANDS!$B$3</c:f>
              <c:strCache>
                <c:ptCount val="1"/>
                <c:pt idx="0">
                  <c:v>T151</c:v>
                </c:pt>
              </c:strCache>
            </c:strRef>
          </c:tx>
          <c:spPr>
            <a:ln w="25400">
              <a:solidFill>
                <a:srgbClr val="FF0000"/>
              </a:solidFill>
              <a:prstDash val="solid"/>
            </a:ln>
          </c:spPr>
          <c:marker>
            <c:symbol val="none"/>
          </c:marker>
          <c:xVal>
            <c:numRef>
              <c:f>BANDS!$C$2:$HK$2</c:f>
              <c:numCache>
                <c:formatCode>General</c:formatCode>
                <c:ptCount val="217"/>
                <c:pt idx="0">
                  <c:v>365.9299999999996</c:v>
                </c:pt>
                <c:pt idx="1">
                  <c:v>375.594</c:v>
                </c:pt>
                <c:pt idx="2">
                  <c:v>385.263</c:v>
                </c:pt>
                <c:pt idx="3">
                  <c:v>394.9349999999989</c:v>
                </c:pt>
                <c:pt idx="4">
                  <c:v>404.613</c:v>
                </c:pt>
                <c:pt idx="5">
                  <c:v>414.295</c:v>
                </c:pt>
                <c:pt idx="6">
                  <c:v>423.9809999999989</c:v>
                </c:pt>
                <c:pt idx="7">
                  <c:v>433.671</c:v>
                </c:pt>
                <c:pt idx="8">
                  <c:v>443.366</c:v>
                </c:pt>
                <c:pt idx="9">
                  <c:v>453.065</c:v>
                </c:pt>
                <c:pt idx="10">
                  <c:v>462.769</c:v>
                </c:pt>
                <c:pt idx="11">
                  <c:v>472.477</c:v>
                </c:pt>
                <c:pt idx="12">
                  <c:v>482.19</c:v>
                </c:pt>
                <c:pt idx="13">
                  <c:v>491.907</c:v>
                </c:pt>
                <c:pt idx="14">
                  <c:v>501.628</c:v>
                </c:pt>
                <c:pt idx="15">
                  <c:v>511.353</c:v>
                </c:pt>
                <c:pt idx="16">
                  <c:v>521.084</c:v>
                </c:pt>
                <c:pt idx="17">
                  <c:v>530.818</c:v>
                </c:pt>
                <c:pt idx="18">
                  <c:v>540.5569999999985</c:v>
                </c:pt>
                <c:pt idx="19">
                  <c:v>550.3</c:v>
                </c:pt>
                <c:pt idx="20">
                  <c:v>560.048</c:v>
                </c:pt>
                <c:pt idx="21">
                  <c:v>569.8</c:v>
                </c:pt>
                <c:pt idx="22">
                  <c:v>579.5559999999994</c:v>
                </c:pt>
                <c:pt idx="23">
                  <c:v>589.3169999999984</c:v>
                </c:pt>
                <c:pt idx="24">
                  <c:v>599.082</c:v>
                </c:pt>
                <c:pt idx="25">
                  <c:v>608.851999999998</c:v>
                </c:pt>
                <c:pt idx="26">
                  <c:v>618.625</c:v>
                </c:pt>
                <c:pt idx="27">
                  <c:v>628.404</c:v>
                </c:pt>
                <c:pt idx="28">
                  <c:v>638.187</c:v>
                </c:pt>
                <c:pt idx="29">
                  <c:v>647.974</c:v>
                </c:pt>
                <c:pt idx="30">
                  <c:v>657.765</c:v>
                </c:pt>
                <c:pt idx="31">
                  <c:v>667.5609999999994</c:v>
                </c:pt>
                <c:pt idx="32">
                  <c:v>675.401</c:v>
                </c:pt>
                <c:pt idx="33">
                  <c:v>685.198</c:v>
                </c:pt>
                <c:pt idx="34">
                  <c:v>694.989</c:v>
                </c:pt>
                <c:pt idx="35">
                  <c:v>704.776</c:v>
                </c:pt>
                <c:pt idx="36">
                  <c:v>714.5569999999985</c:v>
                </c:pt>
                <c:pt idx="37">
                  <c:v>724.333</c:v>
                </c:pt>
                <c:pt idx="38">
                  <c:v>734.103</c:v>
                </c:pt>
                <c:pt idx="39">
                  <c:v>743.8689999999986</c:v>
                </c:pt>
                <c:pt idx="40">
                  <c:v>753.629</c:v>
                </c:pt>
                <c:pt idx="41">
                  <c:v>763.384</c:v>
                </c:pt>
                <c:pt idx="42">
                  <c:v>773.133</c:v>
                </c:pt>
                <c:pt idx="43">
                  <c:v>782.878</c:v>
                </c:pt>
                <c:pt idx="44">
                  <c:v>792.617</c:v>
                </c:pt>
                <c:pt idx="45">
                  <c:v>802.351999999998</c:v>
                </c:pt>
                <c:pt idx="46">
                  <c:v>812.081</c:v>
                </c:pt>
                <c:pt idx="47">
                  <c:v>821.804</c:v>
                </c:pt>
                <c:pt idx="48">
                  <c:v>831.523</c:v>
                </c:pt>
                <c:pt idx="49">
                  <c:v>841.236</c:v>
                </c:pt>
                <c:pt idx="50">
                  <c:v>850.944</c:v>
                </c:pt>
                <c:pt idx="51">
                  <c:v>860.6469999999994</c:v>
                </c:pt>
                <c:pt idx="52">
                  <c:v>870.3449999999985</c:v>
                </c:pt>
                <c:pt idx="53">
                  <c:v>880.0369999999994</c:v>
                </c:pt>
                <c:pt idx="54">
                  <c:v>889.724</c:v>
                </c:pt>
                <c:pt idx="55">
                  <c:v>899.4069999999994</c:v>
                </c:pt>
                <c:pt idx="56">
                  <c:v>909.083</c:v>
                </c:pt>
                <c:pt idx="57">
                  <c:v>918.755</c:v>
                </c:pt>
                <c:pt idx="58">
                  <c:v>928.4209999999994</c:v>
                </c:pt>
                <c:pt idx="59">
                  <c:v>938.083</c:v>
                </c:pt>
                <c:pt idx="60">
                  <c:v>947.739</c:v>
                </c:pt>
                <c:pt idx="61">
                  <c:v>957.39</c:v>
                </c:pt>
                <c:pt idx="62">
                  <c:v>967.035</c:v>
                </c:pt>
                <c:pt idx="63">
                  <c:v>976.675</c:v>
                </c:pt>
                <c:pt idx="64">
                  <c:v>986.3109999999994</c:v>
                </c:pt>
                <c:pt idx="65">
                  <c:v>995.9409999999986</c:v>
                </c:pt>
                <c:pt idx="66">
                  <c:v>1005.57</c:v>
                </c:pt>
                <c:pt idx="67">
                  <c:v>1015.18</c:v>
                </c:pt>
                <c:pt idx="68">
                  <c:v>1024.8</c:v>
                </c:pt>
                <c:pt idx="69">
                  <c:v>1034.41</c:v>
                </c:pt>
                <c:pt idx="70">
                  <c:v>1044.01</c:v>
                </c:pt>
                <c:pt idx="71">
                  <c:v>1053.61</c:v>
                </c:pt>
                <c:pt idx="72">
                  <c:v>1063.2</c:v>
                </c:pt>
                <c:pt idx="73">
                  <c:v>1072.79</c:v>
                </c:pt>
                <c:pt idx="74">
                  <c:v>1082.38</c:v>
                </c:pt>
                <c:pt idx="75">
                  <c:v>1091.95</c:v>
                </c:pt>
                <c:pt idx="76">
                  <c:v>1101.53</c:v>
                </c:pt>
                <c:pt idx="77">
                  <c:v>1111.09</c:v>
                </c:pt>
                <c:pt idx="78">
                  <c:v>1120.66</c:v>
                </c:pt>
                <c:pt idx="79">
                  <c:v>1130.21</c:v>
                </c:pt>
                <c:pt idx="80">
                  <c:v>1139.77</c:v>
                </c:pt>
                <c:pt idx="81">
                  <c:v>1149.31</c:v>
                </c:pt>
                <c:pt idx="82">
                  <c:v>1158.85</c:v>
                </c:pt>
                <c:pt idx="83">
                  <c:v>1168.39</c:v>
                </c:pt>
                <c:pt idx="84">
                  <c:v>1177.92</c:v>
                </c:pt>
                <c:pt idx="85">
                  <c:v>1187.45</c:v>
                </c:pt>
                <c:pt idx="86">
                  <c:v>1196.97</c:v>
                </c:pt>
                <c:pt idx="87">
                  <c:v>1206.48</c:v>
                </c:pt>
                <c:pt idx="88">
                  <c:v>1215.99</c:v>
                </c:pt>
                <c:pt idx="89">
                  <c:v>1225.5</c:v>
                </c:pt>
                <c:pt idx="90">
                  <c:v>1235.0</c:v>
                </c:pt>
                <c:pt idx="91">
                  <c:v>1244.49</c:v>
                </c:pt>
                <c:pt idx="92">
                  <c:v>1253.98</c:v>
                </c:pt>
                <c:pt idx="93">
                  <c:v>1263.46</c:v>
                </c:pt>
                <c:pt idx="94">
                  <c:v>1273.32</c:v>
                </c:pt>
                <c:pt idx="95">
                  <c:v>1283.29</c:v>
                </c:pt>
                <c:pt idx="96">
                  <c:v>1293.26</c:v>
                </c:pt>
                <c:pt idx="97">
                  <c:v>1303.23</c:v>
                </c:pt>
                <c:pt idx="98">
                  <c:v>1313.21</c:v>
                </c:pt>
                <c:pt idx="99">
                  <c:v>1323.18</c:v>
                </c:pt>
                <c:pt idx="100">
                  <c:v>1333.15</c:v>
                </c:pt>
                <c:pt idx="101">
                  <c:v>1343.12</c:v>
                </c:pt>
                <c:pt idx="102">
                  <c:v>1353.09</c:v>
                </c:pt>
                <c:pt idx="103">
                  <c:v>1363.06</c:v>
                </c:pt>
                <c:pt idx="104">
                  <c:v>1373.03</c:v>
                </c:pt>
                <c:pt idx="105">
                  <c:v>1383.0</c:v>
                </c:pt>
                <c:pt idx="106">
                  <c:v>1392.97</c:v>
                </c:pt>
                <c:pt idx="107">
                  <c:v>1402.94</c:v>
                </c:pt>
                <c:pt idx="108">
                  <c:v>1412.91</c:v>
                </c:pt>
                <c:pt idx="109">
                  <c:v>1422.88</c:v>
                </c:pt>
                <c:pt idx="110">
                  <c:v>1432.84</c:v>
                </c:pt>
                <c:pt idx="111">
                  <c:v>1442.81</c:v>
                </c:pt>
                <c:pt idx="112">
                  <c:v>1452.78</c:v>
                </c:pt>
                <c:pt idx="113">
                  <c:v>1462.75</c:v>
                </c:pt>
                <c:pt idx="114">
                  <c:v>1472.72</c:v>
                </c:pt>
                <c:pt idx="115">
                  <c:v>1482.69</c:v>
                </c:pt>
                <c:pt idx="116">
                  <c:v>1492.65</c:v>
                </c:pt>
                <c:pt idx="117">
                  <c:v>1502.62</c:v>
                </c:pt>
                <c:pt idx="118">
                  <c:v>1512.59</c:v>
                </c:pt>
                <c:pt idx="119">
                  <c:v>1522.55</c:v>
                </c:pt>
                <c:pt idx="120">
                  <c:v>1532.52</c:v>
                </c:pt>
                <c:pt idx="121">
                  <c:v>1542.48</c:v>
                </c:pt>
                <c:pt idx="122">
                  <c:v>1552.45</c:v>
                </c:pt>
                <c:pt idx="123">
                  <c:v>1562.42</c:v>
                </c:pt>
                <c:pt idx="124">
                  <c:v>1572.38</c:v>
                </c:pt>
                <c:pt idx="125">
                  <c:v>1582.35</c:v>
                </c:pt>
                <c:pt idx="126">
                  <c:v>1592.31</c:v>
                </c:pt>
                <c:pt idx="127">
                  <c:v>1602.28</c:v>
                </c:pt>
                <c:pt idx="128">
                  <c:v>1612.24</c:v>
                </c:pt>
                <c:pt idx="129">
                  <c:v>1622.2</c:v>
                </c:pt>
                <c:pt idx="130">
                  <c:v>1632.17</c:v>
                </c:pt>
                <c:pt idx="131">
                  <c:v>1642.13</c:v>
                </c:pt>
                <c:pt idx="132">
                  <c:v>1652.09</c:v>
                </c:pt>
                <c:pt idx="133">
                  <c:v>1662.06</c:v>
                </c:pt>
                <c:pt idx="134">
                  <c:v>1672.02</c:v>
                </c:pt>
                <c:pt idx="135">
                  <c:v>1681.98</c:v>
                </c:pt>
                <c:pt idx="136">
                  <c:v>1691.94</c:v>
                </c:pt>
                <c:pt idx="137">
                  <c:v>1701.91</c:v>
                </c:pt>
                <c:pt idx="138">
                  <c:v>1711.87</c:v>
                </c:pt>
                <c:pt idx="139">
                  <c:v>1721.83</c:v>
                </c:pt>
                <c:pt idx="140">
                  <c:v>1731.79</c:v>
                </c:pt>
                <c:pt idx="141">
                  <c:v>1741.75</c:v>
                </c:pt>
                <c:pt idx="142">
                  <c:v>1751.71</c:v>
                </c:pt>
                <c:pt idx="143">
                  <c:v>1761.68</c:v>
                </c:pt>
                <c:pt idx="144">
                  <c:v>1771.64</c:v>
                </c:pt>
                <c:pt idx="145">
                  <c:v>1781.6</c:v>
                </c:pt>
                <c:pt idx="146">
                  <c:v>1791.56</c:v>
                </c:pt>
                <c:pt idx="147">
                  <c:v>1801.52</c:v>
                </c:pt>
                <c:pt idx="148">
                  <c:v>1811.47</c:v>
                </c:pt>
                <c:pt idx="149">
                  <c:v>1821.43</c:v>
                </c:pt>
                <c:pt idx="150">
                  <c:v>1831.39</c:v>
                </c:pt>
                <c:pt idx="151">
                  <c:v>1841.35</c:v>
                </c:pt>
                <c:pt idx="152">
                  <c:v>1851.31</c:v>
                </c:pt>
                <c:pt idx="153">
                  <c:v>1861.27</c:v>
                </c:pt>
                <c:pt idx="154">
                  <c:v>1871.23</c:v>
                </c:pt>
                <c:pt idx="155">
                  <c:v>1886.98</c:v>
                </c:pt>
                <c:pt idx="156">
                  <c:v>1897.04</c:v>
                </c:pt>
                <c:pt idx="157">
                  <c:v>1907.1</c:v>
                </c:pt>
                <c:pt idx="158">
                  <c:v>1917.15</c:v>
                </c:pt>
                <c:pt idx="159">
                  <c:v>1927.2</c:v>
                </c:pt>
                <c:pt idx="160">
                  <c:v>1937.25</c:v>
                </c:pt>
                <c:pt idx="161">
                  <c:v>1947.29</c:v>
                </c:pt>
                <c:pt idx="162">
                  <c:v>1957.33</c:v>
                </c:pt>
                <c:pt idx="163">
                  <c:v>1967.38</c:v>
                </c:pt>
                <c:pt idx="164">
                  <c:v>1977.41</c:v>
                </c:pt>
                <c:pt idx="165">
                  <c:v>1987.45</c:v>
                </c:pt>
                <c:pt idx="166">
                  <c:v>1997.48</c:v>
                </c:pt>
                <c:pt idx="167">
                  <c:v>2007.52</c:v>
                </c:pt>
                <c:pt idx="168">
                  <c:v>2017.55</c:v>
                </c:pt>
                <c:pt idx="169">
                  <c:v>2027.57</c:v>
                </c:pt>
                <c:pt idx="170">
                  <c:v>2037.6</c:v>
                </c:pt>
                <c:pt idx="171">
                  <c:v>2047.62</c:v>
                </c:pt>
                <c:pt idx="172">
                  <c:v>2057.64</c:v>
                </c:pt>
                <c:pt idx="173">
                  <c:v>2067.66</c:v>
                </c:pt>
                <c:pt idx="174">
                  <c:v>2077.67</c:v>
                </c:pt>
                <c:pt idx="175">
                  <c:v>2087.69</c:v>
                </c:pt>
                <c:pt idx="176">
                  <c:v>2097.7</c:v>
                </c:pt>
                <c:pt idx="177">
                  <c:v>2107.7</c:v>
                </c:pt>
                <c:pt idx="178">
                  <c:v>2117.71</c:v>
                </c:pt>
                <c:pt idx="179">
                  <c:v>2127.71</c:v>
                </c:pt>
                <c:pt idx="180">
                  <c:v>2137.72</c:v>
                </c:pt>
                <c:pt idx="181">
                  <c:v>2147.72</c:v>
                </c:pt>
                <c:pt idx="182">
                  <c:v>2157.71</c:v>
                </c:pt>
                <c:pt idx="183">
                  <c:v>2167.71</c:v>
                </c:pt>
                <c:pt idx="184">
                  <c:v>2177.7</c:v>
                </c:pt>
                <c:pt idx="185">
                  <c:v>2187.69</c:v>
                </c:pt>
                <c:pt idx="186">
                  <c:v>2197.68</c:v>
                </c:pt>
                <c:pt idx="187">
                  <c:v>2207.66</c:v>
                </c:pt>
                <c:pt idx="188">
                  <c:v>2217.65</c:v>
                </c:pt>
                <c:pt idx="189">
                  <c:v>2227.63</c:v>
                </c:pt>
                <c:pt idx="190">
                  <c:v>2237.6</c:v>
                </c:pt>
                <c:pt idx="191">
                  <c:v>2247.58</c:v>
                </c:pt>
                <c:pt idx="192">
                  <c:v>2257.55</c:v>
                </c:pt>
                <c:pt idx="193">
                  <c:v>2267.53</c:v>
                </c:pt>
                <c:pt idx="194">
                  <c:v>2277.5</c:v>
                </c:pt>
                <c:pt idx="195">
                  <c:v>2287.46</c:v>
                </c:pt>
                <c:pt idx="196">
                  <c:v>2297.43</c:v>
                </c:pt>
                <c:pt idx="197">
                  <c:v>2307.39</c:v>
                </c:pt>
                <c:pt idx="198">
                  <c:v>2317.35</c:v>
                </c:pt>
                <c:pt idx="199">
                  <c:v>2327.31</c:v>
                </c:pt>
                <c:pt idx="200">
                  <c:v>2337.26</c:v>
                </c:pt>
                <c:pt idx="201">
                  <c:v>2347.22</c:v>
                </c:pt>
                <c:pt idx="202">
                  <c:v>2357.17</c:v>
                </c:pt>
                <c:pt idx="203">
                  <c:v>2367.11</c:v>
                </c:pt>
                <c:pt idx="204">
                  <c:v>2377.06</c:v>
                </c:pt>
                <c:pt idx="205">
                  <c:v>2387.0</c:v>
                </c:pt>
                <c:pt idx="206">
                  <c:v>2396.95</c:v>
                </c:pt>
                <c:pt idx="207">
                  <c:v>2406.89</c:v>
                </c:pt>
                <c:pt idx="208">
                  <c:v>2416.82</c:v>
                </c:pt>
                <c:pt idx="209">
                  <c:v>2426.76</c:v>
                </c:pt>
                <c:pt idx="210">
                  <c:v>2436.69</c:v>
                </c:pt>
                <c:pt idx="211">
                  <c:v>2446.62</c:v>
                </c:pt>
                <c:pt idx="212">
                  <c:v>2456.55</c:v>
                </c:pt>
                <c:pt idx="213">
                  <c:v>2466.47</c:v>
                </c:pt>
                <c:pt idx="214">
                  <c:v>2476.4</c:v>
                </c:pt>
                <c:pt idx="215">
                  <c:v>2486.32</c:v>
                </c:pt>
                <c:pt idx="216">
                  <c:v>2496.24</c:v>
                </c:pt>
              </c:numCache>
            </c:numRef>
          </c:xVal>
          <c:yVal>
            <c:numRef>
              <c:f>BANDS!$C$3:$HK$3</c:f>
              <c:numCache>
                <c:formatCode>General</c:formatCode>
                <c:ptCount val="217"/>
                <c:pt idx="0">
                  <c:v>248.0</c:v>
                </c:pt>
                <c:pt idx="1">
                  <c:v>232.0</c:v>
                </c:pt>
                <c:pt idx="2">
                  <c:v>307.0</c:v>
                </c:pt>
                <c:pt idx="3">
                  <c:v>1107.0</c:v>
                </c:pt>
                <c:pt idx="4">
                  <c:v>-317.0</c:v>
                </c:pt>
                <c:pt idx="5">
                  <c:v>25.0</c:v>
                </c:pt>
                <c:pt idx="6">
                  <c:v>51.0</c:v>
                </c:pt>
                <c:pt idx="7">
                  <c:v>62.0</c:v>
                </c:pt>
                <c:pt idx="8">
                  <c:v>76.0</c:v>
                </c:pt>
                <c:pt idx="9">
                  <c:v>76.0</c:v>
                </c:pt>
                <c:pt idx="10">
                  <c:v>86.0</c:v>
                </c:pt>
                <c:pt idx="11">
                  <c:v>86.0</c:v>
                </c:pt>
                <c:pt idx="12">
                  <c:v>97.0</c:v>
                </c:pt>
                <c:pt idx="13">
                  <c:v>96.0</c:v>
                </c:pt>
                <c:pt idx="14">
                  <c:v>108.0</c:v>
                </c:pt>
                <c:pt idx="15">
                  <c:v>143.0</c:v>
                </c:pt>
                <c:pt idx="16">
                  <c:v>200.0</c:v>
                </c:pt>
                <c:pt idx="17">
                  <c:v>261.0</c:v>
                </c:pt>
                <c:pt idx="18">
                  <c:v>318.0</c:v>
                </c:pt>
                <c:pt idx="19">
                  <c:v>349.0</c:v>
                </c:pt>
                <c:pt idx="20">
                  <c:v>347.0</c:v>
                </c:pt>
                <c:pt idx="21">
                  <c:v>304.0</c:v>
                </c:pt>
                <c:pt idx="22">
                  <c:v>261.0</c:v>
                </c:pt>
                <c:pt idx="23">
                  <c:v>238.0</c:v>
                </c:pt>
                <c:pt idx="24">
                  <c:v>219.0</c:v>
                </c:pt>
                <c:pt idx="25">
                  <c:v>209.0</c:v>
                </c:pt>
                <c:pt idx="26">
                  <c:v>189.0</c:v>
                </c:pt>
                <c:pt idx="27">
                  <c:v>175.0</c:v>
                </c:pt>
                <c:pt idx="28">
                  <c:v>168.0</c:v>
                </c:pt>
                <c:pt idx="29">
                  <c:v>158.0</c:v>
                </c:pt>
                <c:pt idx="30">
                  <c:v>152.0</c:v>
                </c:pt>
                <c:pt idx="31">
                  <c:v>134.0</c:v>
                </c:pt>
                <c:pt idx="32">
                  <c:v>116.0</c:v>
                </c:pt>
                <c:pt idx="33">
                  <c:v>152.0</c:v>
                </c:pt>
                <c:pt idx="34">
                  <c:v>318.0</c:v>
                </c:pt>
                <c:pt idx="35">
                  <c:v>699.0</c:v>
                </c:pt>
                <c:pt idx="36">
                  <c:v>1279.0</c:v>
                </c:pt>
                <c:pt idx="37">
                  <c:v>2148.0</c:v>
                </c:pt>
                <c:pt idx="38">
                  <c:v>3149.0</c:v>
                </c:pt>
                <c:pt idx="39">
                  <c:v>3840.0</c:v>
                </c:pt>
                <c:pt idx="40">
                  <c:v>4269.0</c:v>
                </c:pt>
                <c:pt idx="41">
                  <c:v>4500.0</c:v>
                </c:pt>
                <c:pt idx="42">
                  <c:v>4683.0</c:v>
                </c:pt>
                <c:pt idx="43">
                  <c:v>4798.0</c:v>
                </c:pt>
                <c:pt idx="44">
                  <c:v>4825.0</c:v>
                </c:pt>
                <c:pt idx="45">
                  <c:v>4786.0</c:v>
                </c:pt>
                <c:pt idx="46">
                  <c:v>4725.0</c:v>
                </c:pt>
                <c:pt idx="47">
                  <c:v>4666.0</c:v>
                </c:pt>
                <c:pt idx="48">
                  <c:v>4644.0</c:v>
                </c:pt>
                <c:pt idx="49">
                  <c:v>4713.0</c:v>
                </c:pt>
                <c:pt idx="50">
                  <c:v>4746.0</c:v>
                </c:pt>
                <c:pt idx="51">
                  <c:v>4746.0</c:v>
                </c:pt>
                <c:pt idx="52">
                  <c:v>4728.0</c:v>
                </c:pt>
                <c:pt idx="53">
                  <c:v>4784.0</c:v>
                </c:pt>
                <c:pt idx="54">
                  <c:v>4842.0</c:v>
                </c:pt>
                <c:pt idx="55">
                  <c:v>4833.0</c:v>
                </c:pt>
                <c:pt idx="56">
                  <c:v>4754.0</c:v>
                </c:pt>
                <c:pt idx="57">
                  <c:v>4727.0</c:v>
                </c:pt>
                <c:pt idx="58">
                  <c:v>4746.0</c:v>
                </c:pt>
                <c:pt idx="59">
                  <c:v>4779.0</c:v>
                </c:pt>
                <c:pt idx="60">
                  <c:v>4879.0</c:v>
                </c:pt>
                <c:pt idx="61">
                  <c:v>4962.0</c:v>
                </c:pt>
                <c:pt idx="62">
                  <c:v>4868.0</c:v>
                </c:pt>
                <c:pt idx="63">
                  <c:v>4796.0</c:v>
                </c:pt>
                <c:pt idx="64">
                  <c:v>4572.0</c:v>
                </c:pt>
                <c:pt idx="65">
                  <c:v>4551.0</c:v>
                </c:pt>
                <c:pt idx="66">
                  <c:v>4506.0</c:v>
                </c:pt>
                <c:pt idx="67">
                  <c:v>4543.0</c:v>
                </c:pt>
                <c:pt idx="68">
                  <c:v>4599.0</c:v>
                </c:pt>
                <c:pt idx="69">
                  <c:v>4634.0</c:v>
                </c:pt>
                <c:pt idx="70">
                  <c:v>4621.0</c:v>
                </c:pt>
                <c:pt idx="71">
                  <c:v>4606.0</c:v>
                </c:pt>
                <c:pt idx="72">
                  <c:v>4582.0</c:v>
                </c:pt>
                <c:pt idx="73">
                  <c:v>4564.0</c:v>
                </c:pt>
                <c:pt idx="74">
                  <c:v>4571.0</c:v>
                </c:pt>
                <c:pt idx="75">
                  <c:v>4520.0</c:v>
                </c:pt>
                <c:pt idx="76">
                  <c:v>4434.0</c:v>
                </c:pt>
                <c:pt idx="77">
                  <c:v>4254.0</c:v>
                </c:pt>
                <c:pt idx="78">
                  <c:v>4081.0</c:v>
                </c:pt>
                <c:pt idx="79">
                  <c:v>3889.0</c:v>
                </c:pt>
                <c:pt idx="80">
                  <c:v>3718.0</c:v>
                </c:pt>
                <c:pt idx="81">
                  <c:v>3554.0</c:v>
                </c:pt>
                <c:pt idx="82">
                  <c:v>3469.0</c:v>
                </c:pt>
                <c:pt idx="83">
                  <c:v>3414.0</c:v>
                </c:pt>
                <c:pt idx="84">
                  <c:v>3392.0</c:v>
                </c:pt>
                <c:pt idx="85">
                  <c:v>3355.0</c:v>
                </c:pt>
                <c:pt idx="86">
                  <c:v>3321.0</c:v>
                </c:pt>
                <c:pt idx="87">
                  <c:v>3315.0</c:v>
                </c:pt>
                <c:pt idx="88">
                  <c:v>3341.0</c:v>
                </c:pt>
                <c:pt idx="89">
                  <c:v>3411.0</c:v>
                </c:pt>
                <c:pt idx="90">
                  <c:v>3479.0</c:v>
                </c:pt>
                <c:pt idx="91">
                  <c:v>3526.0</c:v>
                </c:pt>
                <c:pt idx="92">
                  <c:v>3534.0</c:v>
                </c:pt>
                <c:pt idx="93">
                  <c:v>3553.0</c:v>
                </c:pt>
                <c:pt idx="94">
                  <c:v>3634.0</c:v>
                </c:pt>
                <c:pt idx="95">
                  <c:v>3622.0</c:v>
                </c:pt>
                <c:pt idx="96">
                  <c:v>3598.0</c:v>
                </c:pt>
                <c:pt idx="97">
                  <c:v>3505.0</c:v>
                </c:pt>
                <c:pt idx="98">
                  <c:v>3393.0</c:v>
                </c:pt>
                <c:pt idx="99">
                  <c:v>3183.0</c:v>
                </c:pt>
                <c:pt idx="100">
                  <c:v>2955.0</c:v>
                </c:pt>
                <c:pt idx="101">
                  <c:v>2715.0</c:v>
                </c:pt>
                <c:pt idx="102">
                  <c:v>2113.0</c:v>
                </c:pt>
                <c:pt idx="103">
                  <c:v>0.0</c:v>
                </c:pt>
                <c:pt idx="104">
                  <c:v>0.0</c:v>
                </c:pt>
                <c:pt idx="105">
                  <c:v>0.0</c:v>
                </c:pt>
                <c:pt idx="106">
                  <c:v>0.0</c:v>
                </c:pt>
                <c:pt idx="107">
                  <c:v>759.0</c:v>
                </c:pt>
                <c:pt idx="108">
                  <c:v>772.0</c:v>
                </c:pt>
                <c:pt idx="109">
                  <c:v>682.0</c:v>
                </c:pt>
                <c:pt idx="110">
                  <c:v>670.0</c:v>
                </c:pt>
                <c:pt idx="111">
                  <c:v>563.0</c:v>
                </c:pt>
                <c:pt idx="112">
                  <c:v>534.0</c:v>
                </c:pt>
                <c:pt idx="113">
                  <c:v>548.0</c:v>
                </c:pt>
                <c:pt idx="114">
                  <c:v>585.0</c:v>
                </c:pt>
                <c:pt idx="115">
                  <c:v>657.0</c:v>
                </c:pt>
                <c:pt idx="116">
                  <c:v>740.0</c:v>
                </c:pt>
                <c:pt idx="117">
                  <c:v>809.0</c:v>
                </c:pt>
                <c:pt idx="118">
                  <c:v>898.0</c:v>
                </c:pt>
                <c:pt idx="119">
                  <c:v>956.0</c:v>
                </c:pt>
                <c:pt idx="120">
                  <c:v>1040.0</c:v>
                </c:pt>
                <c:pt idx="121">
                  <c:v>1126.0</c:v>
                </c:pt>
                <c:pt idx="122">
                  <c:v>1204.0</c:v>
                </c:pt>
                <c:pt idx="123">
                  <c:v>1273.0</c:v>
                </c:pt>
                <c:pt idx="124">
                  <c:v>1327.0</c:v>
                </c:pt>
                <c:pt idx="125">
                  <c:v>1390.0</c:v>
                </c:pt>
                <c:pt idx="126">
                  <c:v>1458.0</c:v>
                </c:pt>
                <c:pt idx="127">
                  <c:v>1522.0</c:v>
                </c:pt>
                <c:pt idx="128">
                  <c:v>1576.0</c:v>
                </c:pt>
                <c:pt idx="129">
                  <c:v>1620.0</c:v>
                </c:pt>
                <c:pt idx="130">
                  <c:v>1662.0</c:v>
                </c:pt>
                <c:pt idx="131">
                  <c:v>1693.0</c:v>
                </c:pt>
                <c:pt idx="132">
                  <c:v>1709.0</c:v>
                </c:pt>
                <c:pt idx="133">
                  <c:v>1696.0</c:v>
                </c:pt>
                <c:pt idx="134">
                  <c:v>1707.0</c:v>
                </c:pt>
                <c:pt idx="135">
                  <c:v>1695.0</c:v>
                </c:pt>
                <c:pt idx="136">
                  <c:v>1640.0</c:v>
                </c:pt>
                <c:pt idx="137">
                  <c:v>1604.0</c:v>
                </c:pt>
                <c:pt idx="138">
                  <c:v>1551.0</c:v>
                </c:pt>
                <c:pt idx="139">
                  <c:v>1506.0</c:v>
                </c:pt>
                <c:pt idx="140">
                  <c:v>1461.0</c:v>
                </c:pt>
                <c:pt idx="141">
                  <c:v>1433.0</c:v>
                </c:pt>
                <c:pt idx="142">
                  <c:v>1387.0</c:v>
                </c:pt>
                <c:pt idx="143">
                  <c:v>1331.0</c:v>
                </c:pt>
                <c:pt idx="144">
                  <c:v>1289.0</c:v>
                </c:pt>
                <c:pt idx="145">
                  <c:v>1221.0</c:v>
                </c:pt>
                <c:pt idx="146">
                  <c:v>1181.0</c:v>
                </c:pt>
                <c:pt idx="147">
                  <c:v>1053.0</c:v>
                </c:pt>
                <c:pt idx="148">
                  <c:v>0.0</c:v>
                </c:pt>
                <c:pt idx="149">
                  <c:v>0.0</c:v>
                </c:pt>
                <c:pt idx="150">
                  <c:v>0.0</c:v>
                </c:pt>
                <c:pt idx="151">
                  <c:v>0.0</c:v>
                </c:pt>
                <c:pt idx="152">
                  <c:v>0.0</c:v>
                </c:pt>
                <c:pt idx="153">
                  <c:v>0.0</c:v>
                </c:pt>
                <c:pt idx="154">
                  <c:v>0.0</c:v>
                </c:pt>
                <c:pt idx="155">
                  <c:v>0.0</c:v>
                </c:pt>
                <c:pt idx="156">
                  <c:v>0.0</c:v>
                </c:pt>
                <c:pt idx="157">
                  <c:v>0.0</c:v>
                </c:pt>
                <c:pt idx="158">
                  <c:v>0.0</c:v>
                </c:pt>
                <c:pt idx="159">
                  <c:v>0.0</c:v>
                </c:pt>
                <c:pt idx="160">
                  <c:v>0.0</c:v>
                </c:pt>
                <c:pt idx="161">
                  <c:v>0.0</c:v>
                </c:pt>
                <c:pt idx="162">
                  <c:v>0.0</c:v>
                </c:pt>
                <c:pt idx="163">
                  <c:v>0.0</c:v>
                </c:pt>
                <c:pt idx="164">
                  <c:v>235.0</c:v>
                </c:pt>
                <c:pt idx="165">
                  <c:v>229.0</c:v>
                </c:pt>
                <c:pt idx="166">
                  <c:v>260.0</c:v>
                </c:pt>
                <c:pt idx="167">
                  <c:v>340.0</c:v>
                </c:pt>
                <c:pt idx="168">
                  <c:v>347.0</c:v>
                </c:pt>
                <c:pt idx="169">
                  <c:v>374.0</c:v>
                </c:pt>
                <c:pt idx="170">
                  <c:v>360.0</c:v>
                </c:pt>
                <c:pt idx="171">
                  <c:v>390.0</c:v>
                </c:pt>
                <c:pt idx="172">
                  <c:v>433.0</c:v>
                </c:pt>
                <c:pt idx="173">
                  <c:v>454.0</c:v>
                </c:pt>
                <c:pt idx="174">
                  <c:v>453.0</c:v>
                </c:pt>
                <c:pt idx="175">
                  <c:v>477.0</c:v>
                </c:pt>
                <c:pt idx="176">
                  <c:v>478.0</c:v>
                </c:pt>
                <c:pt idx="177">
                  <c:v>493.0</c:v>
                </c:pt>
                <c:pt idx="178">
                  <c:v>511.0</c:v>
                </c:pt>
                <c:pt idx="179">
                  <c:v>537.0</c:v>
                </c:pt>
                <c:pt idx="180">
                  <c:v>544.0</c:v>
                </c:pt>
                <c:pt idx="181">
                  <c:v>558.0</c:v>
                </c:pt>
                <c:pt idx="182">
                  <c:v>583.0</c:v>
                </c:pt>
                <c:pt idx="183">
                  <c:v>584.0</c:v>
                </c:pt>
                <c:pt idx="184">
                  <c:v>604.0</c:v>
                </c:pt>
                <c:pt idx="185">
                  <c:v>629.0</c:v>
                </c:pt>
                <c:pt idx="186">
                  <c:v>648.0</c:v>
                </c:pt>
                <c:pt idx="187">
                  <c:v>678.0</c:v>
                </c:pt>
                <c:pt idx="188">
                  <c:v>708.0</c:v>
                </c:pt>
                <c:pt idx="189">
                  <c:v>706.0</c:v>
                </c:pt>
                <c:pt idx="190">
                  <c:v>685.0</c:v>
                </c:pt>
                <c:pt idx="191">
                  <c:v>653.0</c:v>
                </c:pt>
                <c:pt idx="192">
                  <c:v>621.0</c:v>
                </c:pt>
                <c:pt idx="193">
                  <c:v>580.0</c:v>
                </c:pt>
                <c:pt idx="194">
                  <c:v>537.0</c:v>
                </c:pt>
                <c:pt idx="195">
                  <c:v>510.0</c:v>
                </c:pt>
                <c:pt idx="196">
                  <c:v>488.0</c:v>
                </c:pt>
                <c:pt idx="197">
                  <c:v>442.0</c:v>
                </c:pt>
                <c:pt idx="198">
                  <c:v>432.0</c:v>
                </c:pt>
                <c:pt idx="199">
                  <c:v>424.0</c:v>
                </c:pt>
                <c:pt idx="200">
                  <c:v>417.0</c:v>
                </c:pt>
                <c:pt idx="201">
                  <c:v>379.0</c:v>
                </c:pt>
                <c:pt idx="202">
                  <c:v>360.0</c:v>
                </c:pt>
                <c:pt idx="203">
                  <c:v>364.0</c:v>
                </c:pt>
                <c:pt idx="204">
                  <c:v>325.0</c:v>
                </c:pt>
                <c:pt idx="205">
                  <c:v>298.0</c:v>
                </c:pt>
                <c:pt idx="206">
                  <c:v>287.0</c:v>
                </c:pt>
                <c:pt idx="207">
                  <c:v>275.0</c:v>
                </c:pt>
                <c:pt idx="208">
                  <c:v>224.0</c:v>
                </c:pt>
                <c:pt idx="209">
                  <c:v>234.0</c:v>
                </c:pt>
                <c:pt idx="210">
                  <c:v>217.0</c:v>
                </c:pt>
                <c:pt idx="211">
                  <c:v>198.0</c:v>
                </c:pt>
                <c:pt idx="212">
                  <c:v>168.0</c:v>
                </c:pt>
                <c:pt idx="213">
                  <c:v>111.0</c:v>
                </c:pt>
                <c:pt idx="214">
                  <c:v>62.0</c:v>
                </c:pt>
                <c:pt idx="215">
                  <c:v>87.0</c:v>
                </c:pt>
                <c:pt idx="216">
                  <c:v>9.0</c:v>
                </c:pt>
              </c:numCache>
            </c:numRef>
          </c:yVal>
          <c:smooth val="1"/>
        </c:ser>
        <c:ser>
          <c:idx val="1"/>
          <c:order val="1"/>
          <c:tx>
            <c:strRef>
              <c:f>BANDS!$B$4</c:f>
              <c:strCache>
                <c:ptCount val="1"/>
                <c:pt idx="0">
                  <c:v>T176</c:v>
                </c:pt>
              </c:strCache>
            </c:strRef>
          </c:tx>
          <c:spPr>
            <a:ln w="25400">
              <a:solidFill>
                <a:srgbClr val="FF00FF"/>
              </a:solidFill>
              <a:prstDash val="solid"/>
            </a:ln>
          </c:spPr>
          <c:marker>
            <c:symbol val="none"/>
          </c:marker>
          <c:xVal>
            <c:numRef>
              <c:f>BANDS!$C$2:$HK$2</c:f>
              <c:numCache>
                <c:formatCode>General</c:formatCode>
                <c:ptCount val="217"/>
                <c:pt idx="0">
                  <c:v>365.9299999999996</c:v>
                </c:pt>
                <c:pt idx="1">
                  <c:v>375.594</c:v>
                </c:pt>
                <c:pt idx="2">
                  <c:v>385.263</c:v>
                </c:pt>
                <c:pt idx="3">
                  <c:v>394.9349999999989</c:v>
                </c:pt>
                <c:pt idx="4">
                  <c:v>404.613</c:v>
                </c:pt>
                <c:pt idx="5">
                  <c:v>414.295</c:v>
                </c:pt>
                <c:pt idx="6">
                  <c:v>423.9809999999989</c:v>
                </c:pt>
                <c:pt idx="7">
                  <c:v>433.671</c:v>
                </c:pt>
                <c:pt idx="8">
                  <c:v>443.366</c:v>
                </c:pt>
                <c:pt idx="9">
                  <c:v>453.065</c:v>
                </c:pt>
                <c:pt idx="10">
                  <c:v>462.769</c:v>
                </c:pt>
                <c:pt idx="11">
                  <c:v>472.477</c:v>
                </c:pt>
                <c:pt idx="12">
                  <c:v>482.19</c:v>
                </c:pt>
                <c:pt idx="13">
                  <c:v>491.907</c:v>
                </c:pt>
                <c:pt idx="14">
                  <c:v>501.628</c:v>
                </c:pt>
                <c:pt idx="15">
                  <c:v>511.353</c:v>
                </c:pt>
                <c:pt idx="16">
                  <c:v>521.084</c:v>
                </c:pt>
                <c:pt idx="17">
                  <c:v>530.818</c:v>
                </c:pt>
                <c:pt idx="18">
                  <c:v>540.5569999999985</c:v>
                </c:pt>
                <c:pt idx="19">
                  <c:v>550.3</c:v>
                </c:pt>
                <c:pt idx="20">
                  <c:v>560.048</c:v>
                </c:pt>
                <c:pt idx="21">
                  <c:v>569.8</c:v>
                </c:pt>
                <c:pt idx="22">
                  <c:v>579.5559999999994</c:v>
                </c:pt>
                <c:pt idx="23">
                  <c:v>589.3169999999984</c:v>
                </c:pt>
                <c:pt idx="24">
                  <c:v>599.082</c:v>
                </c:pt>
                <c:pt idx="25">
                  <c:v>608.851999999998</c:v>
                </c:pt>
                <c:pt idx="26">
                  <c:v>618.625</c:v>
                </c:pt>
                <c:pt idx="27">
                  <c:v>628.404</c:v>
                </c:pt>
                <c:pt idx="28">
                  <c:v>638.187</c:v>
                </c:pt>
                <c:pt idx="29">
                  <c:v>647.974</c:v>
                </c:pt>
                <c:pt idx="30">
                  <c:v>657.765</c:v>
                </c:pt>
                <c:pt idx="31">
                  <c:v>667.5609999999994</c:v>
                </c:pt>
                <c:pt idx="32">
                  <c:v>675.401</c:v>
                </c:pt>
                <c:pt idx="33">
                  <c:v>685.198</c:v>
                </c:pt>
                <c:pt idx="34">
                  <c:v>694.989</c:v>
                </c:pt>
                <c:pt idx="35">
                  <c:v>704.776</c:v>
                </c:pt>
                <c:pt idx="36">
                  <c:v>714.5569999999985</c:v>
                </c:pt>
                <c:pt idx="37">
                  <c:v>724.333</c:v>
                </c:pt>
                <c:pt idx="38">
                  <c:v>734.103</c:v>
                </c:pt>
                <c:pt idx="39">
                  <c:v>743.8689999999986</c:v>
                </c:pt>
                <c:pt idx="40">
                  <c:v>753.629</c:v>
                </c:pt>
                <c:pt idx="41">
                  <c:v>763.384</c:v>
                </c:pt>
                <c:pt idx="42">
                  <c:v>773.133</c:v>
                </c:pt>
                <c:pt idx="43">
                  <c:v>782.878</c:v>
                </c:pt>
                <c:pt idx="44">
                  <c:v>792.617</c:v>
                </c:pt>
                <c:pt idx="45">
                  <c:v>802.351999999998</c:v>
                </c:pt>
                <c:pt idx="46">
                  <c:v>812.081</c:v>
                </c:pt>
                <c:pt idx="47">
                  <c:v>821.804</c:v>
                </c:pt>
                <c:pt idx="48">
                  <c:v>831.523</c:v>
                </c:pt>
                <c:pt idx="49">
                  <c:v>841.236</c:v>
                </c:pt>
                <c:pt idx="50">
                  <c:v>850.944</c:v>
                </c:pt>
                <c:pt idx="51">
                  <c:v>860.6469999999994</c:v>
                </c:pt>
                <c:pt idx="52">
                  <c:v>870.3449999999985</c:v>
                </c:pt>
                <c:pt idx="53">
                  <c:v>880.0369999999994</c:v>
                </c:pt>
                <c:pt idx="54">
                  <c:v>889.724</c:v>
                </c:pt>
                <c:pt idx="55">
                  <c:v>899.4069999999994</c:v>
                </c:pt>
                <c:pt idx="56">
                  <c:v>909.083</c:v>
                </c:pt>
                <c:pt idx="57">
                  <c:v>918.755</c:v>
                </c:pt>
                <c:pt idx="58">
                  <c:v>928.4209999999994</c:v>
                </c:pt>
                <c:pt idx="59">
                  <c:v>938.083</c:v>
                </c:pt>
                <c:pt idx="60">
                  <c:v>947.739</c:v>
                </c:pt>
                <c:pt idx="61">
                  <c:v>957.39</c:v>
                </c:pt>
                <c:pt idx="62">
                  <c:v>967.035</c:v>
                </c:pt>
                <c:pt idx="63">
                  <c:v>976.675</c:v>
                </c:pt>
                <c:pt idx="64">
                  <c:v>986.3109999999994</c:v>
                </c:pt>
                <c:pt idx="65">
                  <c:v>995.9409999999986</c:v>
                </c:pt>
                <c:pt idx="66">
                  <c:v>1005.57</c:v>
                </c:pt>
                <c:pt idx="67">
                  <c:v>1015.18</c:v>
                </c:pt>
                <c:pt idx="68">
                  <c:v>1024.8</c:v>
                </c:pt>
                <c:pt idx="69">
                  <c:v>1034.41</c:v>
                </c:pt>
                <c:pt idx="70">
                  <c:v>1044.01</c:v>
                </c:pt>
                <c:pt idx="71">
                  <c:v>1053.61</c:v>
                </c:pt>
                <c:pt idx="72">
                  <c:v>1063.2</c:v>
                </c:pt>
                <c:pt idx="73">
                  <c:v>1072.79</c:v>
                </c:pt>
                <c:pt idx="74">
                  <c:v>1082.38</c:v>
                </c:pt>
                <c:pt idx="75">
                  <c:v>1091.95</c:v>
                </c:pt>
                <c:pt idx="76">
                  <c:v>1101.53</c:v>
                </c:pt>
                <c:pt idx="77">
                  <c:v>1111.09</c:v>
                </c:pt>
                <c:pt idx="78">
                  <c:v>1120.66</c:v>
                </c:pt>
                <c:pt idx="79">
                  <c:v>1130.21</c:v>
                </c:pt>
                <c:pt idx="80">
                  <c:v>1139.77</c:v>
                </c:pt>
                <c:pt idx="81">
                  <c:v>1149.31</c:v>
                </c:pt>
                <c:pt idx="82">
                  <c:v>1158.85</c:v>
                </c:pt>
                <c:pt idx="83">
                  <c:v>1168.39</c:v>
                </c:pt>
                <c:pt idx="84">
                  <c:v>1177.92</c:v>
                </c:pt>
                <c:pt idx="85">
                  <c:v>1187.45</c:v>
                </c:pt>
                <c:pt idx="86">
                  <c:v>1196.97</c:v>
                </c:pt>
                <c:pt idx="87">
                  <c:v>1206.48</c:v>
                </c:pt>
                <c:pt idx="88">
                  <c:v>1215.99</c:v>
                </c:pt>
                <c:pt idx="89">
                  <c:v>1225.5</c:v>
                </c:pt>
                <c:pt idx="90">
                  <c:v>1235.0</c:v>
                </c:pt>
                <c:pt idx="91">
                  <c:v>1244.49</c:v>
                </c:pt>
                <c:pt idx="92">
                  <c:v>1253.98</c:v>
                </c:pt>
                <c:pt idx="93">
                  <c:v>1263.46</c:v>
                </c:pt>
                <c:pt idx="94">
                  <c:v>1273.32</c:v>
                </c:pt>
                <c:pt idx="95">
                  <c:v>1283.29</c:v>
                </c:pt>
                <c:pt idx="96">
                  <c:v>1293.26</c:v>
                </c:pt>
                <c:pt idx="97">
                  <c:v>1303.23</c:v>
                </c:pt>
                <c:pt idx="98">
                  <c:v>1313.21</c:v>
                </c:pt>
                <c:pt idx="99">
                  <c:v>1323.18</c:v>
                </c:pt>
                <c:pt idx="100">
                  <c:v>1333.15</c:v>
                </c:pt>
                <c:pt idx="101">
                  <c:v>1343.12</c:v>
                </c:pt>
                <c:pt idx="102">
                  <c:v>1353.09</c:v>
                </c:pt>
                <c:pt idx="103">
                  <c:v>1363.06</c:v>
                </c:pt>
                <c:pt idx="104">
                  <c:v>1373.03</c:v>
                </c:pt>
                <c:pt idx="105">
                  <c:v>1383.0</c:v>
                </c:pt>
                <c:pt idx="106">
                  <c:v>1392.97</c:v>
                </c:pt>
                <c:pt idx="107">
                  <c:v>1402.94</c:v>
                </c:pt>
                <c:pt idx="108">
                  <c:v>1412.91</c:v>
                </c:pt>
                <c:pt idx="109">
                  <c:v>1422.88</c:v>
                </c:pt>
                <c:pt idx="110">
                  <c:v>1432.84</c:v>
                </c:pt>
                <c:pt idx="111">
                  <c:v>1442.81</c:v>
                </c:pt>
                <c:pt idx="112">
                  <c:v>1452.78</c:v>
                </c:pt>
                <c:pt idx="113">
                  <c:v>1462.75</c:v>
                </c:pt>
                <c:pt idx="114">
                  <c:v>1472.72</c:v>
                </c:pt>
                <c:pt idx="115">
                  <c:v>1482.69</c:v>
                </c:pt>
                <c:pt idx="116">
                  <c:v>1492.65</c:v>
                </c:pt>
                <c:pt idx="117">
                  <c:v>1502.62</c:v>
                </c:pt>
                <c:pt idx="118">
                  <c:v>1512.59</c:v>
                </c:pt>
                <c:pt idx="119">
                  <c:v>1522.55</c:v>
                </c:pt>
                <c:pt idx="120">
                  <c:v>1532.52</c:v>
                </c:pt>
                <c:pt idx="121">
                  <c:v>1542.48</c:v>
                </c:pt>
                <c:pt idx="122">
                  <c:v>1552.45</c:v>
                </c:pt>
                <c:pt idx="123">
                  <c:v>1562.42</c:v>
                </c:pt>
                <c:pt idx="124">
                  <c:v>1572.38</c:v>
                </c:pt>
                <c:pt idx="125">
                  <c:v>1582.35</c:v>
                </c:pt>
                <c:pt idx="126">
                  <c:v>1592.31</c:v>
                </c:pt>
                <c:pt idx="127">
                  <c:v>1602.28</c:v>
                </c:pt>
                <c:pt idx="128">
                  <c:v>1612.24</c:v>
                </c:pt>
                <c:pt idx="129">
                  <c:v>1622.2</c:v>
                </c:pt>
                <c:pt idx="130">
                  <c:v>1632.17</c:v>
                </c:pt>
                <c:pt idx="131">
                  <c:v>1642.13</c:v>
                </c:pt>
                <c:pt idx="132">
                  <c:v>1652.09</c:v>
                </c:pt>
                <c:pt idx="133">
                  <c:v>1662.06</c:v>
                </c:pt>
                <c:pt idx="134">
                  <c:v>1672.02</c:v>
                </c:pt>
                <c:pt idx="135">
                  <c:v>1681.98</c:v>
                </c:pt>
                <c:pt idx="136">
                  <c:v>1691.94</c:v>
                </c:pt>
                <c:pt idx="137">
                  <c:v>1701.91</c:v>
                </c:pt>
                <c:pt idx="138">
                  <c:v>1711.87</c:v>
                </c:pt>
                <c:pt idx="139">
                  <c:v>1721.83</c:v>
                </c:pt>
                <c:pt idx="140">
                  <c:v>1731.79</c:v>
                </c:pt>
                <c:pt idx="141">
                  <c:v>1741.75</c:v>
                </c:pt>
                <c:pt idx="142">
                  <c:v>1751.71</c:v>
                </c:pt>
                <c:pt idx="143">
                  <c:v>1761.68</c:v>
                </c:pt>
                <c:pt idx="144">
                  <c:v>1771.64</c:v>
                </c:pt>
                <c:pt idx="145">
                  <c:v>1781.6</c:v>
                </c:pt>
                <c:pt idx="146">
                  <c:v>1791.56</c:v>
                </c:pt>
                <c:pt idx="147">
                  <c:v>1801.52</c:v>
                </c:pt>
                <c:pt idx="148">
                  <c:v>1811.47</c:v>
                </c:pt>
                <c:pt idx="149">
                  <c:v>1821.43</c:v>
                </c:pt>
                <c:pt idx="150">
                  <c:v>1831.39</c:v>
                </c:pt>
                <c:pt idx="151">
                  <c:v>1841.35</c:v>
                </c:pt>
                <c:pt idx="152">
                  <c:v>1851.31</c:v>
                </c:pt>
                <c:pt idx="153">
                  <c:v>1861.27</c:v>
                </c:pt>
                <c:pt idx="154">
                  <c:v>1871.23</c:v>
                </c:pt>
                <c:pt idx="155">
                  <c:v>1886.98</c:v>
                </c:pt>
                <c:pt idx="156">
                  <c:v>1897.04</c:v>
                </c:pt>
                <c:pt idx="157">
                  <c:v>1907.1</c:v>
                </c:pt>
                <c:pt idx="158">
                  <c:v>1917.15</c:v>
                </c:pt>
                <c:pt idx="159">
                  <c:v>1927.2</c:v>
                </c:pt>
                <c:pt idx="160">
                  <c:v>1937.25</c:v>
                </c:pt>
                <c:pt idx="161">
                  <c:v>1947.29</c:v>
                </c:pt>
                <c:pt idx="162">
                  <c:v>1957.33</c:v>
                </c:pt>
                <c:pt idx="163">
                  <c:v>1967.38</c:v>
                </c:pt>
                <c:pt idx="164">
                  <c:v>1977.41</c:v>
                </c:pt>
                <c:pt idx="165">
                  <c:v>1987.45</c:v>
                </c:pt>
                <c:pt idx="166">
                  <c:v>1997.48</c:v>
                </c:pt>
                <c:pt idx="167">
                  <c:v>2007.52</c:v>
                </c:pt>
                <c:pt idx="168">
                  <c:v>2017.55</c:v>
                </c:pt>
                <c:pt idx="169">
                  <c:v>2027.57</c:v>
                </c:pt>
                <c:pt idx="170">
                  <c:v>2037.6</c:v>
                </c:pt>
                <c:pt idx="171">
                  <c:v>2047.62</c:v>
                </c:pt>
                <c:pt idx="172">
                  <c:v>2057.64</c:v>
                </c:pt>
                <c:pt idx="173">
                  <c:v>2067.66</c:v>
                </c:pt>
                <c:pt idx="174">
                  <c:v>2077.67</c:v>
                </c:pt>
                <c:pt idx="175">
                  <c:v>2087.69</c:v>
                </c:pt>
                <c:pt idx="176">
                  <c:v>2097.7</c:v>
                </c:pt>
                <c:pt idx="177">
                  <c:v>2107.7</c:v>
                </c:pt>
                <c:pt idx="178">
                  <c:v>2117.71</c:v>
                </c:pt>
                <c:pt idx="179">
                  <c:v>2127.71</c:v>
                </c:pt>
                <c:pt idx="180">
                  <c:v>2137.72</c:v>
                </c:pt>
                <c:pt idx="181">
                  <c:v>2147.72</c:v>
                </c:pt>
                <c:pt idx="182">
                  <c:v>2157.71</c:v>
                </c:pt>
                <c:pt idx="183">
                  <c:v>2167.71</c:v>
                </c:pt>
                <c:pt idx="184">
                  <c:v>2177.7</c:v>
                </c:pt>
                <c:pt idx="185">
                  <c:v>2187.69</c:v>
                </c:pt>
                <c:pt idx="186">
                  <c:v>2197.68</c:v>
                </c:pt>
                <c:pt idx="187">
                  <c:v>2207.66</c:v>
                </c:pt>
                <c:pt idx="188">
                  <c:v>2217.65</c:v>
                </c:pt>
                <c:pt idx="189">
                  <c:v>2227.63</c:v>
                </c:pt>
                <c:pt idx="190">
                  <c:v>2237.6</c:v>
                </c:pt>
                <c:pt idx="191">
                  <c:v>2247.58</c:v>
                </c:pt>
                <c:pt idx="192">
                  <c:v>2257.55</c:v>
                </c:pt>
                <c:pt idx="193">
                  <c:v>2267.53</c:v>
                </c:pt>
                <c:pt idx="194">
                  <c:v>2277.5</c:v>
                </c:pt>
                <c:pt idx="195">
                  <c:v>2287.46</c:v>
                </c:pt>
                <c:pt idx="196">
                  <c:v>2297.43</c:v>
                </c:pt>
                <c:pt idx="197">
                  <c:v>2307.39</c:v>
                </c:pt>
                <c:pt idx="198">
                  <c:v>2317.35</c:v>
                </c:pt>
                <c:pt idx="199">
                  <c:v>2327.31</c:v>
                </c:pt>
                <c:pt idx="200">
                  <c:v>2337.26</c:v>
                </c:pt>
                <c:pt idx="201">
                  <c:v>2347.22</c:v>
                </c:pt>
                <c:pt idx="202">
                  <c:v>2357.17</c:v>
                </c:pt>
                <c:pt idx="203">
                  <c:v>2367.11</c:v>
                </c:pt>
                <c:pt idx="204">
                  <c:v>2377.06</c:v>
                </c:pt>
                <c:pt idx="205">
                  <c:v>2387.0</c:v>
                </c:pt>
                <c:pt idx="206">
                  <c:v>2396.95</c:v>
                </c:pt>
                <c:pt idx="207">
                  <c:v>2406.89</c:v>
                </c:pt>
                <c:pt idx="208">
                  <c:v>2416.82</c:v>
                </c:pt>
                <c:pt idx="209">
                  <c:v>2426.76</c:v>
                </c:pt>
                <c:pt idx="210">
                  <c:v>2436.69</c:v>
                </c:pt>
                <c:pt idx="211">
                  <c:v>2446.62</c:v>
                </c:pt>
                <c:pt idx="212">
                  <c:v>2456.55</c:v>
                </c:pt>
                <c:pt idx="213">
                  <c:v>2466.47</c:v>
                </c:pt>
                <c:pt idx="214">
                  <c:v>2476.4</c:v>
                </c:pt>
                <c:pt idx="215">
                  <c:v>2486.32</c:v>
                </c:pt>
                <c:pt idx="216">
                  <c:v>2496.24</c:v>
                </c:pt>
              </c:numCache>
            </c:numRef>
          </c:xVal>
          <c:yVal>
            <c:numRef>
              <c:f>BANDS!$C$4:$HK$4</c:f>
              <c:numCache>
                <c:formatCode>General</c:formatCode>
                <c:ptCount val="217"/>
                <c:pt idx="0">
                  <c:v>250.0</c:v>
                </c:pt>
                <c:pt idx="1">
                  <c:v>240.0</c:v>
                </c:pt>
                <c:pt idx="2">
                  <c:v>312.0</c:v>
                </c:pt>
                <c:pt idx="3">
                  <c:v>1100.0</c:v>
                </c:pt>
                <c:pt idx="4">
                  <c:v>-366.0</c:v>
                </c:pt>
                <c:pt idx="5">
                  <c:v>-12.0</c:v>
                </c:pt>
                <c:pt idx="6">
                  <c:v>29.0</c:v>
                </c:pt>
                <c:pt idx="7">
                  <c:v>45.0</c:v>
                </c:pt>
                <c:pt idx="8">
                  <c:v>54.0</c:v>
                </c:pt>
                <c:pt idx="9">
                  <c:v>48.0</c:v>
                </c:pt>
                <c:pt idx="10">
                  <c:v>68.0</c:v>
                </c:pt>
                <c:pt idx="11">
                  <c:v>64.0</c:v>
                </c:pt>
                <c:pt idx="12">
                  <c:v>73.0</c:v>
                </c:pt>
                <c:pt idx="13">
                  <c:v>74.0</c:v>
                </c:pt>
                <c:pt idx="14">
                  <c:v>88.0</c:v>
                </c:pt>
                <c:pt idx="15">
                  <c:v>113.0</c:v>
                </c:pt>
                <c:pt idx="16">
                  <c:v>165.0</c:v>
                </c:pt>
                <c:pt idx="17">
                  <c:v>215.0</c:v>
                </c:pt>
                <c:pt idx="18">
                  <c:v>265.0</c:v>
                </c:pt>
                <c:pt idx="19">
                  <c:v>297.0</c:v>
                </c:pt>
                <c:pt idx="20">
                  <c:v>287.0</c:v>
                </c:pt>
                <c:pt idx="21">
                  <c:v>254.0</c:v>
                </c:pt>
                <c:pt idx="22">
                  <c:v>214.0</c:v>
                </c:pt>
                <c:pt idx="23">
                  <c:v>187.0</c:v>
                </c:pt>
                <c:pt idx="24">
                  <c:v>180.0</c:v>
                </c:pt>
                <c:pt idx="25">
                  <c:v>163.0</c:v>
                </c:pt>
                <c:pt idx="26">
                  <c:v>146.0</c:v>
                </c:pt>
                <c:pt idx="27">
                  <c:v>134.0</c:v>
                </c:pt>
                <c:pt idx="28">
                  <c:v>123.0</c:v>
                </c:pt>
                <c:pt idx="29">
                  <c:v>115.0</c:v>
                </c:pt>
                <c:pt idx="30">
                  <c:v>107.0</c:v>
                </c:pt>
                <c:pt idx="31">
                  <c:v>93.0</c:v>
                </c:pt>
                <c:pt idx="32">
                  <c:v>83.0</c:v>
                </c:pt>
                <c:pt idx="33">
                  <c:v>108.0</c:v>
                </c:pt>
                <c:pt idx="34">
                  <c:v>246.0</c:v>
                </c:pt>
                <c:pt idx="35">
                  <c:v>555.0</c:v>
                </c:pt>
                <c:pt idx="36">
                  <c:v>1061.0</c:v>
                </c:pt>
                <c:pt idx="37">
                  <c:v>1837.0</c:v>
                </c:pt>
                <c:pt idx="38">
                  <c:v>2792.0</c:v>
                </c:pt>
                <c:pt idx="39">
                  <c:v>3498.0</c:v>
                </c:pt>
                <c:pt idx="40">
                  <c:v>3951.0</c:v>
                </c:pt>
                <c:pt idx="41">
                  <c:v>4193.0</c:v>
                </c:pt>
                <c:pt idx="42">
                  <c:v>4382.0</c:v>
                </c:pt>
                <c:pt idx="43">
                  <c:v>4489.0</c:v>
                </c:pt>
                <c:pt idx="44">
                  <c:v>4517.0</c:v>
                </c:pt>
                <c:pt idx="45">
                  <c:v>4480.0</c:v>
                </c:pt>
                <c:pt idx="46">
                  <c:v>4421.0</c:v>
                </c:pt>
                <c:pt idx="47">
                  <c:v>4365.0</c:v>
                </c:pt>
                <c:pt idx="48">
                  <c:v>4357.0</c:v>
                </c:pt>
                <c:pt idx="49">
                  <c:v>4437.0</c:v>
                </c:pt>
                <c:pt idx="50">
                  <c:v>4456.0</c:v>
                </c:pt>
                <c:pt idx="51">
                  <c:v>4466.0</c:v>
                </c:pt>
                <c:pt idx="52">
                  <c:v>4458.0</c:v>
                </c:pt>
                <c:pt idx="53">
                  <c:v>4512.0</c:v>
                </c:pt>
                <c:pt idx="54">
                  <c:v>4565.0</c:v>
                </c:pt>
                <c:pt idx="55">
                  <c:v>4568.0</c:v>
                </c:pt>
                <c:pt idx="56">
                  <c:v>4505.0</c:v>
                </c:pt>
                <c:pt idx="57">
                  <c:v>4475.0</c:v>
                </c:pt>
                <c:pt idx="58">
                  <c:v>4511.0</c:v>
                </c:pt>
                <c:pt idx="59">
                  <c:v>4520.0</c:v>
                </c:pt>
                <c:pt idx="60">
                  <c:v>4611.0</c:v>
                </c:pt>
                <c:pt idx="61">
                  <c:v>4711.0</c:v>
                </c:pt>
                <c:pt idx="62">
                  <c:v>4600.0</c:v>
                </c:pt>
                <c:pt idx="63">
                  <c:v>4552.0</c:v>
                </c:pt>
                <c:pt idx="64">
                  <c:v>4315.0</c:v>
                </c:pt>
                <c:pt idx="65">
                  <c:v>4335.0</c:v>
                </c:pt>
                <c:pt idx="66">
                  <c:v>4279.0</c:v>
                </c:pt>
                <c:pt idx="67">
                  <c:v>4322.0</c:v>
                </c:pt>
                <c:pt idx="68">
                  <c:v>4388.0</c:v>
                </c:pt>
                <c:pt idx="69">
                  <c:v>4409.0</c:v>
                </c:pt>
                <c:pt idx="70">
                  <c:v>4415.0</c:v>
                </c:pt>
                <c:pt idx="71">
                  <c:v>4391.0</c:v>
                </c:pt>
                <c:pt idx="72">
                  <c:v>4376.0</c:v>
                </c:pt>
                <c:pt idx="73">
                  <c:v>4359.0</c:v>
                </c:pt>
                <c:pt idx="74">
                  <c:v>4370.0</c:v>
                </c:pt>
                <c:pt idx="75">
                  <c:v>4327.0</c:v>
                </c:pt>
                <c:pt idx="76">
                  <c:v>4252.0</c:v>
                </c:pt>
                <c:pt idx="77">
                  <c:v>4087.0</c:v>
                </c:pt>
                <c:pt idx="78">
                  <c:v>3895.0</c:v>
                </c:pt>
                <c:pt idx="79">
                  <c:v>3716.0</c:v>
                </c:pt>
                <c:pt idx="80">
                  <c:v>3562.0</c:v>
                </c:pt>
                <c:pt idx="81">
                  <c:v>3396.0</c:v>
                </c:pt>
                <c:pt idx="82">
                  <c:v>3293.0</c:v>
                </c:pt>
                <c:pt idx="83">
                  <c:v>3246.0</c:v>
                </c:pt>
                <c:pt idx="84">
                  <c:v>3241.0</c:v>
                </c:pt>
                <c:pt idx="85">
                  <c:v>3202.0</c:v>
                </c:pt>
                <c:pt idx="86">
                  <c:v>3160.0</c:v>
                </c:pt>
                <c:pt idx="87">
                  <c:v>3165.0</c:v>
                </c:pt>
                <c:pt idx="88">
                  <c:v>3190.0</c:v>
                </c:pt>
                <c:pt idx="89">
                  <c:v>3259.0</c:v>
                </c:pt>
                <c:pt idx="90">
                  <c:v>3331.0</c:v>
                </c:pt>
                <c:pt idx="91">
                  <c:v>3368.0</c:v>
                </c:pt>
                <c:pt idx="92">
                  <c:v>3396.0</c:v>
                </c:pt>
                <c:pt idx="93">
                  <c:v>3407.0</c:v>
                </c:pt>
                <c:pt idx="94">
                  <c:v>3440.0</c:v>
                </c:pt>
                <c:pt idx="95">
                  <c:v>3449.0</c:v>
                </c:pt>
                <c:pt idx="96">
                  <c:v>3464.0</c:v>
                </c:pt>
                <c:pt idx="97">
                  <c:v>3346.0</c:v>
                </c:pt>
                <c:pt idx="98">
                  <c:v>3203.0</c:v>
                </c:pt>
                <c:pt idx="99">
                  <c:v>2980.0</c:v>
                </c:pt>
                <c:pt idx="100">
                  <c:v>2799.0</c:v>
                </c:pt>
                <c:pt idx="101">
                  <c:v>2527.0</c:v>
                </c:pt>
                <c:pt idx="102">
                  <c:v>2168.0</c:v>
                </c:pt>
                <c:pt idx="103">
                  <c:v>0.0</c:v>
                </c:pt>
                <c:pt idx="104">
                  <c:v>0.0</c:v>
                </c:pt>
                <c:pt idx="105">
                  <c:v>0.0</c:v>
                </c:pt>
                <c:pt idx="106">
                  <c:v>0.0</c:v>
                </c:pt>
                <c:pt idx="107">
                  <c:v>529.0</c:v>
                </c:pt>
                <c:pt idx="108">
                  <c:v>537.0</c:v>
                </c:pt>
                <c:pt idx="109">
                  <c:v>657.0</c:v>
                </c:pt>
                <c:pt idx="110">
                  <c:v>508.0</c:v>
                </c:pt>
                <c:pt idx="111">
                  <c:v>500.0</c:v>
                </c:pt>
                <c:pt idx="112">
                  <c:v>467.0</c:v>
                </c:pt>
                <c:pt idx="113">
                  <c:v>512.0</c:v>
                </c:pt>
                <c:pt idx="114">
                  <c:v>532.0</c:v>
                </c:pt>
                <c:pt idx="115">
                  <c:v>582.0</c:v>
                </c:pt>
                <c:pt idx="116">
                  <c:v>655.0</c:v>
                </c:pt>
                <c:pt idx="117">
                  <c:v>733.0</c:v>
                </c:pt>
                <c:pt idx="118">
                  <c:v>809.0</c:v>
                </c:pt>
                <c:pt idx="119">
                  <c:v>888.0</c:v>
                </c:pt>
                <c:pt idx="120">
                  <c:v>970.0</c:v>
                </c:pt>
                <c:pt idx="121">
                  <c:v>1038.0</c:v>
                </c:pt>
                <c:pt idx="122">
                  <c:v>1118.0</c:v>
                </c:pt>
                <c:pt idx="123">
                  <c:v>1180.0</c:v>
                </c:pt>
                <c:pt idx="124">
                  <c:v>1231.0</c:v>
                </c:pt>
                <c:pt idx="125">
                  <c:v>1288.0</c:v>
                </c:pt>
                <c:pt idx="126">
                  <c:v>1352.0</c:v>
                </c:pt>
                <c:pt idx="127">
                  <c:v>1409.0</c:v>
                </c:pt>
                <c:pt idx="128">
                  <c:v>1468.0</c:v>
                </c:pt>
                <c:pt idx="129">
                  <c:v>1517.0</c:v>
                </c:pt>
                <c:pt idx="130">
                  <c:v>1549.0</c:v>
                </c:pt>
                <c:pt idx="131">
                  <c:v>1580.0</c:v>
                </c:pt>
                <c:pt idx="132">
                  <c:v>1595.0</c:v>
                </c:pt>
                <c:pt idx="133">
                  <c:v>1593.0</c:v>
                </c:pt>
                <c:pt idx="134">
                  <c:v>1583.0</c:v>
                </c:pt>
                <c:pt idx="135">
                  <c:v>1564.0</c:v>
                </c:pt>
                <c:pt idx="136">
                  <c:v>1538.0</c:v>
                </c:pt>
                <c:pt idx="137">
                  <c:v>1494.0</c:v>
                </c:pt>
                <c:pt idx="138">
                  <c:v>1439.0</c:v>
                </c:pt>
                <c:pt idx="139">
                  <c:v>1396.0</c:v>
                </c:pt>
                <c:pt idx="140">
                  <c:v>1339.0</c:v>
                </c:pt>
                <c:pt idx="141">
                  <c:v>1329.0</c:v>
                </c:pt>
                <c:pt idx="142">
                  <c:v>1296.0</c:v>
                </c:pt>
                <c:pt idx="143">
                  <c:v>1249.0</c:v>
                </c:pt>
                <c:pt idx="144">
                  <c:v>1193.0</c:v>
                </c:pt>
                <c:pt idx="145">
                  <c:v>1148.0</c:v>
                </c:pt>
                <c:pt idx="146">
                  <c:v>1067.0</c:v>
                </c:pt>
                <c:pt idx="147">
                  <c:v>941.0</c:v>
                </c:pt>
                <c:pt idx="148">
                  <c:v>0.0</c:v>
                </c:pt>
                <c:pt idx="149">
                  <c:v>0.0</c:v>
                </c:pt>
                <c:pt idx="150">
                  <c:v>0.0</c:v>
                </c:pt>
                <c:pt idx="151">
                  <c:v>0.0</c:v>
                </c:pt>
                <c:pt idx="152">
                  <c:v>0.0</c:v>
                </c:pt>
                <c:pt idx="153">
                  <c:v>0.0</c:v>
                </c:pt>
                <c:pt idx="154">
                  <c:v>0.0</c:v>
                </c:pt>
                <c:pt idx="155">
                  <c:v>0.0</c:v>
                </c:pt>
                <c:pt idx="156">
                  <c:v>0.0</c:v>
                </c:pt>
                <c:pt idx="157">
                  <c:v>0.0</c:v>
                </c:pt>
                <c:pt idx="158">
                  <c:v>0.0</c:v>
                </c:pt>
                <c:pt idx="159">
                  <c:v>0.0</c:v>
                </c:pt>
                <c:pt idx="160">
                  <c:v>0.0</c:v>
                </c:pt>
                <c:pt idx="161">
                  <c:v>0.0</c:v>
                </c:pt>
                <c:pt idx="162">
                  <c:v>0.0</c:v>
                </c:pt>
                <c:pt idx="163">
                  <c:v>0.0</c:v>
                </c:pt>
                <c:pt idx="164">
                  <c:v>153.0</c:v>
                </c:pt>
                <c:pt idx="165">
                  <c:v>159.0</c:v>
                </c:pt>
                <c:pt idx="166">
                  <c:v>185.0</c:v>
                </c:pt>
                <c:pt idx="167">
                  <c:v>226.0</c:v>
                </c:pt>
                <c:pt idx="168">
                  <c:v>260.0</c:v>
                </c:pt>
                <c:pt idx="169">
                  <c:v>280.0</c:v>
                </c:pt>
                <c:pt idx="170">
                  <c:v>290.0</c:v>
                </c:pt>
                <c:pt idx="171">
                  <c:v>315.0</c:v>
                </c:pt>
                <c:pt idx="172">
                  <c:v>347.0</c:v>
                </c:pt>
                <c:pt idx="173">
                  <c:v>362.0</c:v>
                </c:pt>
                <c:pt idx="174">
                  <c:v>380.0</c:v>
                </c:pt>
                <c:pt idx="175">
                  <c:v>399.0</c:v>
                </c:pt>
                <c:pt idx="176">
                  <c:v>414.0</c:v>
                </c:pt>
                <c:pt idx="177">
                  <c:v>424.0</c:v>
                </c:pt>
                <c:pt idx="178">
                  <c:v>448.0</c:v>
                </c:pt>
                <c:pt idx="179">
                  <c:v>464.0</c:v>
                </c:pt>
                <c:pt idx="180">
                  <c:v>479.0</c:v>
                </c:pt>
                <c:pt idx="181">
                  <c:v>497.0</c:v>
                </c:pt>
                <c:pt idx="182">
                  <c:v>515.0</c:v>
                </c:pt>
                <c:pt idx="183">
                  <c:v>533.0</c:v>
                </c:pt>
                <c:pt idx="184">
                  <c:v>556.0</c:v>
                </c:pt>
                <c:pt idx="185">
                  <c:v>560.0</c:v>
                </c:pt>
                <c:pt idx="186">
                  <c:v>580.0</c:v>
                </c:pt>
                <c:pt idx="187">
                  <c:v>615.0</c:v>
                </c:pt>
                <c:pt idx="188">
                  <c:v>630.0</c:v>
                </c:pt>
                <c:pt idx="189">
                  <c:v>627.0</c:v>
                </c:pt>
                <c:pt idx="190">
                  <c:v>617.0</c:v>
                </c:pt>
                <c:pt idx="191">
                  <c:v>586.0</c:v>
                </c:pt>
                <c:pt idx="192">
                  <c:v>547.0</c:v>
                </c:pt>
                <c:pt idx="193">
                  <c:v>494.0</c:v>
                </c:pt>
                <c:pt idx="194">
                  <c:v>469.0</c:v>
                </c:pt>
                <c:pt idx="195">
                  <c:v>435.0</c:v>
                </c:pt>
                <c:pt idx="196">
                  <c:v>408.0</c:v>
                </c:pt>
                <c:pt idx="197">
                  <c:v>380.0</c:v>
                </c:pt>
                <c:pt idx="198">
                  <c:v>368.0</c:v>
                </c:pt>
                <c:pt idx="199">
                  <c:v>361.0</c:v>
                </c:pt>
                <c:pt idx="200">
                  <c:v>332.0</c:v>
                </c:pt>
                <c:pt idx="201">
                  <c:v>329.0</c:v>
                </c:pt>
                <c:pt idx="202">
                  <c:v>296.0</c:v>
                </c:pt>
                <c:pt idx="203">
                  <c:v>284.0</c:v>
                </c:pt>
                <c:pt idx="204">
                  <c:v>256.0</c:v>
                </c:pt>
                <c:pt idx="205">
                  <c:v>252.0</c:v>
                </c:pt>
                <c:pt idx="206">
                  <c:v>208.0</c:v>
                </c:pt>
                <c:pt idx="207">
                  <c:v>202.0</c:v>
                </c:pt>
                <c:pt idx="208">
                  <c:v>187.0</c:v>
                </c:pt>
                <c:pt idx="209">
                  <c:v>180.0</c:v>
                </c:pt>
                <c:pt idx="210">
                  <c:v>151.0</c:v>
                </c:pt>
                <c:pt idx="211">
                  <c:v>100.0</c:v>
                </c:pt>
                <c:pt idx="212">
                  <c:v>141.0</c:v>
                </c:pt>
                <c:pt idx="213">
                  <c:v>110.0</c:v>
                </c:pt>
                <c:pt idx="214">
                  <c:v>129.0</c:v>
                </c:pt>
                <c:pt idx="215">
                  <c:v>160.0</c:v>
                </c:pt>
                <c:pt idx="216">
                  <c:v>81.0</c:v>
                </c:pt>
              </c:numCache>
            </c:numRef>
          </c:yVal>
          <c:smooth val="1"/>
        </c:ser>
        <c:ser>
          <c:idx val="2"/>
          <c:order val="2"/>
          <c:tx>
            <c:strRef>
              <c:f>BANDS!$B$5</c:f>
              <c:strCache>
                <c:ptCount val="1"/>
                <c:pt idx="0">
                  <c:v>T76</c:v>
                </c:pt>
              </c:strCache>
            </c:strRef>
          </c:tx>
          <c:spPr>
            <a:ln w="25400">
              <a:solidFill>
                <a:srgbClr val="99CC00"/>
              </a:solidFill>
              <a:prstDash val="solid"/>
            </a:ln>
          </c:spPr>
          <c:marker>
            <c:symbol val="none"/>
          </c:marker>
          <c:xVal>
            <c:numRef>
              <c:f>BANDS!$C$2:$HK$2</c:f>
              <c:numCache>
                <c:formatCode>General</c:formatCode>
                <c:ptCount val="217"/>
                <c:pt idx="0">
                  <c:v>365.9299999999996</c:v>
                </c:pt>
                <c:pt idx="1">
                  <c:v>375.594</c:v>
                </c:pt>
                <c:pt idx="2">
                  <c:v>385.263</c:v>
                </c:pt>
                <c:pt idx="3">
                  <c:v>394.9349999999989</c:v>
                </c:pt>
                <c:pt idx="4">
                  <c:v>404.613</c:v>
                </c:pt>
                <c:pt idx="5">
                  <c:v>414.295</c:v>
                </c:pt>
                <c:pt idx="6">
                  <c:v>423.9809999999989</c:v>
                </c:pt>
                <c:pt idx="7">
                  <c:v>433.671</c:v>
                </c:pt>
                <c:pt idx="8">
                  <c:v>443.366</c:v>
                </c:pt>
                <c:pt idx="9">
                  <c:v>453.065</c:v>
                </c:pt>
                <c:pt idx="10">
                  <c:v>462.769</c:v>
                </c:pt>
                <c:pt idx="11">
                  <c:v>472.477</c:v>
                </c:pt>
                <c:pt idx="12">
                  <c:v>482.19</c:v>
                </c:pt>
                <c:pt idx="13">
                  <c:v>491.907</c:v>
                </c:pt>
                <c:pt idx="14">
                  <c:v>501.628</c:v>
                </c:pt>
                <c:pt idx="15">
                  <c:v>511.353</c:v>
                </c:pt>
                <c:pt idx="16">
                  <c:v>521.084</c:v>
                </c:pt>
                <c:pt idx="17">
                  <c:v>530.818</c:v>
                </c:pt>
                <c:pt idx="18">
                  <c:v>540.5569999999985</c:v>
                </c:pt>
                <c:pt idx="19">
                  <c:v>550.3</c:v>
                </c:pt>
                <c:pt idx="20">
                  <c:v>560.048</c:v>
                </c:pt>
                <c:pt idx="21">
                  <c:v>569.8</c:v>
                </c:pt>
                <c:pt idx="22">
                  <c:v>579.5559999999994</c:v>
                </c:pt>
                <c:pt idx="23">
                  <c:v>589.3169999999984</c:v>
                </c:pt>
                <c:pt idx="24">
                  <c:v>599.082</c:v>
                </c:pt>
                <c:pt idx="25">
                  <c:v>608.851999999998</c:v>
                </c:pt>
                <c:pt idx="26">
                  <c:v>618.625</c:v>
                </c:pt>
                <c:pt idx="27">
                  <c:v>628.404</c:v>
                </c:pt>
                <c:pt idx="28">
                  <c:v>638.187</c:v>
                </c:pt>
                <c:pt idx="29">
                  <c:v>647.974</c:v>
                </c:pt>
                <c:pt idx="30">
                  <c:v>657.765</c:v>
                </c:pt>
                <c:pt idx="31">
                  <c:v>667.5609999999994</c:v>
                </c:pt>
                <c:pt idx="32">
                  <c:v>675.401</c:v>
                </c:pt>
                <c:pt idx="33">
                  <c:v>685.198</c:v>
                </c:pt>
                <c:pt idx="34">
                  <c:v>694.989</c:v>
                </c:pt>
                <c:pt idx="35">
                  <c:v>704.776</c:v>
                </c:pt>
                <c:pt idx="36">
                  <c:v>714.5569999999985</c:v>
                </c:pt>
                <c:pt idx="37">
                  <c:v>724.333</c:v>
                </c:pt>
                <c:pt idx="38">
                  <c:v>734.103</c:v>
                </c:pt>
                <c:pt idx="39">
                  <c:v>743.8689999999986</c:v>
                </c:pt>
                <c:pt idx="40">
                  <c:v>753.629</c:v>
                </c:pt>
                <c:pt idx="41">
                  <c:v>763.384</c:v>
                </c:pt>
                <c:pt idx="42">
                  <c:v>773.133</c:v>
                </c:pt>
                <c:pt idx="43">
                  <c:v>782.878</c:v>
                </c:pt>
                <c:pt idx="44">
                  <c:v>792.617</c:v>
                </c:pt>
                <c:pt idx="45">
                  <c:v>802.351999999998</c:v>
                </c:pt>
                <c:pt idx="46">
                  <c:v>812.081</c:v>
                </c:pt>
                <c:pt idx="47">
                  <c:v>821.804</c:v>
                </c:pt>
                <c:pt idx="48">
                  <c:v>831.523</c:v>
                </c:pt>
                <c:pt idx="49">
                  <c:v>841.236</c:v>
                </c:pt>
                <c:pt idx="50">
                  <c:v>850.944</c:v>
                </c:pt>
                <c:pt idx="51">
                  <c:v>860.6469999999994</c:v>
                </c:pt>
                <c:pt idx="52">
                  <c:v>870.3449999999985</c:v>
                </c:pt>
                <c:pt idx="53">
                  <c:v>880.0369999999994</c:v>
                </c:pt>
                <c:pt idx="54">
                  <c:v>889.724</c:v>
                </c:pt>
                <c:pt idx="55">
                  <c:v>899.4069999999994</c:v>
                </c:pt>
                <c:pt idx="56">
                  <c:v>909.083</c:v>
                </c:pt>
                <c:pt idx="57">
                  <c:v>918.755</c:v>
                </c:pt>
                <c:pt idx="58">
                  <c:v>928.4209999999994</c:v>
                </c:pt>
                <c:pt idx="59">
                  <c:v>938.083</c:v>
                </c:pt>
                <c:pt idx="60">
                  <c:v>947.739</c:v>
                </c:pt>
                <c:pt idx="61">
                  <c:v>957.39</c:v>
                </c:pt>
                <c:pt idx="62">
                  <c:v>967.035</c:v>
                </c:pt>
                <c:pt idx="63">
                  <c:v>976.675</c:v>
                </c:pt>
                <c:pt idx="64">
                  <c:v>986.3109999999994</c:v>
                </c:pt>
                <c:pt idx="65">
                  <c:v>995.9409999999986</c:v>
                </c:pt>
                <c:pt idx="66">
                  <c:v>1005.57</c:v>
                </c:pt>
                <c:pt idx="67">
                  <c:v>1015.18</c:v>
                </c:pt>
                <c:pt idx="68">
                  <c:v>1024.8</c:v>
                </c:pt>
                <c:pt idx="69">
                  <c:v>1034.41</c:v>
                </c:pt>
                <c:pt idx="70">
                  <c:v>1044.01</c:v>
                </c:pt>
                <c:pt idx="71">
                  <c:v>1053.61</c:v>
                </c:pt>
                <c:pt idx="72">
                  <c:v>1063.2</c:v>
                </c:pt>
                <c:pt idx="73">
                  <c:v>1072.79</c:v>
                </c:pt>
                <c:pt idx="74">
                  <c:v>1082.38</c:v>
                </c:pt>
                <c:pt idx="75">
                  <c:v>1091.95</c:v>
                </c:pt>
                <c:pt idx="76">
                  <c:v>1101.53</c:v>
                </c:pt>
                <c:pt idx="77">
                  <c:v>1111.09</c:v>
                </c:pt>
                <c:pt idx="78">
                  <c:v>1120.66</c:v>
                </c:pt>
                <c:pt idx="79">
                  <c:v>1130.21</c:v>
                </c:pt>
                <c:pt idx="80">
                  <c:v>1139.77</c:v>
                </c:pt>
                <c:pt idx="81">
                  <c:v>1149.31</c:v>
                </c:pt>
                <c:pt idx="82">
                  <c:v>1158.85</c:v>
                </c:pt>
                <c:pt idx="83">
                  <c:v>1168.39</c:v>
                </c:pt>
                <c:pt idx="84">
                  <c:v>1177.92</c:v>
                </c:pt>
                <c:pt idx="85">
                  <c:v>1187.45</c:v>
                </c:pt>
                <c:pt idx="86">
                  <c:v>1196.97</c:v>
                </c:pt>
                <c:pt idx="87">
                  <c:v>1206.48</c:v>
                </c:pt>
                <c:pt idx="88">
                  <c:v>1215.99</c:v>
                </c:pt>
                <c:pt idx="89">
                  <c:v>1225.5</c:v>
                </c:pt>
                <c:pt idx="90">
                  <c:v>1235.0</c:v>
                </c:pt>
                <c:pt idx="91">
                  <c:v>1244.49</c:v>
                </c:pt>
                <c:pt idx="92">
                  <c:v>1253.98</c:v>
                </c:pt>
                <c:pt idx="93">
                  <c:v>1263.46</c:v>
                </c:pt>
                <c:pt idx="94">
                  <c:v>1273.32</c:v>
                </c:pt>
                <c:pt idx="95">
                  <c:v>1283.29</c:v>
                </c:pt>
                <c:pt idx="96">
                  <c:v>1293.26</c:v>
                </c:pt>
                <c:pt idx="97">
                  <c:v>1303.23</c:v>
                </c:pt>
                <c:pt idx="98">
                  <c:v>1313.21</c:v>
                </c:pt>
                <c:pt idx="99">
                  <c:v>1323.18</c:v>
                </c:pt>
                <c:pt idx="100">
                  <c:v>1333.15</c:v>
                </c:pt>
                <c:pt idx="101">
                  <c:v>1343.12</c:v>
                </c:pt>
                <c:pt idx="102">
                  <c:v>1353.09</c:v>
                </c:pt>
                <c:pt idx="103">
                  <c:v>1363.06</c:v>
                </c:pt>
                <c:pt idx="104">
                  <c:v>1373.03</c:v>
                </c:pt>
                <c:pt idx="105">
                  <c:v>1383.0</c:v>
                </c:pt>
                <c:pt idx="106">
                  <c:v>1392.97</c:v>
                </c:pt>
                <c:pt idx="107">
                  <c:v>1402.94</c:v>
                </c:pt>
                <c:pt idx="108">
                  <c:v>1412.91</c:v>
                </c:pt>
                <c:pt idx="109">
                  <c:v>1422.88</c:v>
                </c:pt>
                <c:pt idx="110">
                  <c:v>1432.84</c:v>
                </c:pt>
                <c:pt idx="111">
                  <c:v>1442.81</c:v>
                </c:pt>
                <c:pt idx="112">
                  <c:v>1452.78</c:v>
                </c:pt>
                <c:pt idx="113">
                  <c:v>1462.75</c:v>
                </c:pt>
                <c:pt idx="114">
                  <c:v>1472.72</c:v>
                </c:pt>
                <c:pt idx="115">
                  <c:v>1482.69</c:v>
                </c:pt>
                <c:pt idx="116">
                  <c:v>1492.65</c:v>
                </c:pt>
                <c:pt idx="117">
                  <c:v>1502.62</c:v>
                </c:pt>
                <c:pt idx="118">
                  <c:v>1512.59</c:v>
                </c:pt>
                <c:pt idx="119">
                  <c:v>1522.55</c:v>
                </c:pt>
                <c:pt idx="120">
                  <c:v>1532.52</c:v>
                </c:pt>
                <c:pt idx="121">
                  <c:v>1542.48</c:v>
                </c:pt>
                <c:pt idx="122">
                  <c:v>1552.45</c:v>
                </c:pt>
                <c:pt idx="123">
                  <c:v>1562.42</c:v>
                </c:pt>
                <c:pt idx="124">
                  <c:v>1572.38</c:v>
                </c:pt>
                <c:pt idx="125">
                  <c:v>1582.35</c:v>
                </c:pt>
                <c:pt idx="126">
                  <c:v>1592.31</c:v>
                </c:pt>
                <c:pt idx="127">
                  <c:v>1602.28</c:v>
                </c:pt>
                <c:pt idx="128">
                  <c:v>1612.24</c:v>
                </c:pt>
                <c:pt idx="129">
                  <c:v>1622.2</c:v>
                </c:pt>
                <c:pt idx="130">
                  <c:v>1632.17</c:v>
                </c:pt>
                <c:pt idx="131">
                  <c:v>1642.13</c:v>
                </c:pt>
                <c:pt idx="132">
                  <c:v>1652.09</c:v>
                </c:pt>
                <c:pt idx="133">
                  <c:v>1662.06</c:v>
                </c:pt>
                <c:pt idx="134">
                  <c:v>1672.02</c:v>
                </c:pt>
                <c:pt idx="135">
                  <c:v>1681.98</c:v>
                </c:pt>
                <c:pt idx="136">
                  <c:v>1691.94</c:v>
                </c:pt>
                <c:pt idx="137">
                  <c:v>1701.91</c:v>
                </c:pt>
                <c:pt idx="138">
                  <c:v>1711.87</c:v>
                </c:pt>
                <c:pt idx="139">
                  <c:v>1721.83</c:v>
                </c:pt>
                <c:pt idx="140">
                  <c:v>1731.79</c:v>
                </c:pt>
                <c:pt idx="141">
                  <c:v>1741.75</c:v>
                </c:pt>
                <c:pt idx="142">
                  <c:v>1751.71</c:v>
                </c:pt>
                <c:pt idx="143">
                  <c:v>1761.68</c:v>
                </c:pt>
                <c:pt idx="144">
                  <c:v>1771.64</c:v>
                </c:pt>
                <c:pt idx="145">
                  <c:v>1781.6</c:v>
                </c:pt>
                <c:pt idx="146">
                  <c:v>1791.56</c:v>
                </c:pt>
                <c:pt idx="147">
                  <c:v>1801.52</c:v>
                </c:pt>
                <c:pt idx="148">
                  <c:v>1811.47</c:v>
                </c:pt>
                <c:pt idx="149">
                  <c:v>1821.43</c:v>
                </c:pt>
                <c:pt idx="150">
                  <c:v>1831.39</c:v>
                </c:pt>
                <c:pt idx="151">
                  <c:v>1841.35</c:v>
                </c:pt>
                <c:pt idx="152">
                  <c:v>1851.31</c:v>
                </c:pt>
                <c:pt idx="153">
                  <c:v>1861.27</c:v>
                </c:pt>
                <c:pt idx="154">
                  <c:v>1871.23</c:v>
                </c:pt>
                <c:pt idx="155">
                  <c:v>1886.98</c:v>
                </c:pt>
                <c:pt idx="156">
                  <c:v>1897.04</c:v>
                </c:pt>
                <c:pt idx="157">
                  <c:v>1907.1</c:v>
                </c:pt>
                <c:pt idx="158">
                  <c:v>1917.15</c:v>
                </c:pt>
                <c:pt idx="159">
                  <c:v>1927.2</c:v>
                </c:pt>
                <c:pt idx="160">
                  <c:v>1937.25</c:v>
                </c:pt>
                <c:pt idx="161">
                  <c:v>1947.29</c:v>
                </c:pt>
                <c:pt idx="162">
                  <c:v>1957.33</c:v>
                </c:pt>
                <c:pt idx="163">
                  <c:v>1967.38</c:v>
                </c:pt>
                <c:pt idx="164">
                  <c:v>1977.41</c:v>
                </c:pt>
                <c:pt idx="165">
                  <c:v>1987.45</c:v>
                </c:pt>
                <c:pt idx="166">
                  <c:v>1997.48</c:v>
                </c:pt>
                <c:pt idx="167">
                  <c:v>2007.52</c:v>
                </c:pt>
                <c:pt idx="168">
                  <c:v>2017.55</c:v>
                </c:pt>
                <c:pt idx="169">
                  <c:v>2027.57</c:v>
                </c:pt>
                <c:pt idx="170">
                  <c:v>2037.6</c:v>
                </c:pt>
                <c:pt idx="171">
                  <c:v>2047.62</c:v>
                </c:pt>
                <c:pt idx="172">
                  <c:v>2057.64</c:v>
                </c:pt>
                <c:pt idx="173">
                  <c:v>2067.66</c:v>
                </c:pt>
                <c:pt idx="174">
                  <c:v>2077.67</c:v>
                </c:pt>
                <c:pt idx="175">
                  <c:v>2087.69</c:v>
                </c:pt>
                <c:pt idx="176">
                  <c:v>2097.7</c:v>
                </c:pt>
                <c:pt idx="177">
                  <c:v>2107.7</c:v>
                </c:pt>
                <c:pt idx="178">
                  <c:v>2117.71</c:v>
                </c:pt>
                <c:pt idx="179">
                  <c:v>2127.71</c:v>
                </c:pt>
                <c:pt idx="180">
                  <c:v>2137.72</c:v>
                </c:pt>
                <c:pt idx="181">
                  <c:v>2147.72</c:v>
                </c:pt>
                <c:pt idx="182">
                  <c:v>2157.71</c:v>
                </c:pt>
                <c:pt idx="183">
                  <c:v>2167.71</c:v>
                </c:pt>
                <c:pt idx="184">
                  <c:v>2177.7</c:v>
                </c:pt>
                <c:pt idx="185">
                  <c:v>2187.69</c:v>
                </c:pt>
                <c:pt idx="186">
                  <c:v>2197.68</c:v>
                </c:pt>
                <c:pt idx="187">
                  <c:v>2207.66</c:v>
                </c:pt>
                <c:pt idx="188">
                  <c:v>2217.65</c:v>
                </c:pt>
                <c:pt idx="189">
                  <c:v>2227.63</c:v>
                </c:pt>
                <c:pt idx="190">
                  <c:v>2237.6</c:v>
                </c:pt>
                <c:pt idx="191">
                  <c:v>2247.58</c:v>
                </c:pt>
                <c:pt idx="192">
                  <c:v>2257.55</c:v>
                </c:pt>
                <c:pt idx="193">
                  <c:v>2267.53</c:v>
                </c:pt>
                <c:pt idx="194">
                  <c:v>2277.5</c:v>
                </c:pt>
                <c:pt idx="195">
                  <c:v>2287.46</c:v>
                </c:pt>
                <c:pt idx="196">
                  <c:v>2297.43</c:v>
                </c:pt>
                <c:pt idx="197">
                  <c:v>2307.39</c:v>
                </c:pt>
                <c:pt idx="198">
                  <c:v>2317.35</c:v>
                </c:pt>
                <c:pt idx="199">
                  <c:v>2327.31</c:v>
                </c:pt>
                <c:pt idx="200">
                  <c:v>2337.26</c:v>
                </c:pt>
                <c:pt idx="201">
                  <c:v>2347.22</c:v>
                </c:pt>
                <c:pt idx="202">
                  <c:v>2357.17</c:v>
                </c:pt>
                <c:pt idx="203">
                  <c:v>2367.11</c:v>
                </c:pt>
                <c:pt idx="204">
                  <c:v>2377.06</c:v>
                </c:pt>
                <c:pt idx="205">
                  <c:v>2387.0</c:v>
                </c:pt>
                <c:pt idx="206">
                  <c:v>2396.95</c:v>
                </c:pt>
                <c:pt idx="207">
                  <c:v>2406.89</c:v>
                </c:pt>
                <c:pt idx="208">
                  <c:v>2416.82</c:v>
                </c:pt>
                <c:pt idx="209">
                  <c:v>2426.76</c:v>
                </c:pt>
                <c:pt idx="210">
                  <c:v>2436.69</c:v>
                </c:pt>
                <c:pt idx="211">
                  <c:v>2446.62</c:v>
                </c:pt>
                <c:pt idx="212">
                  <c:v>2456.55</c:v>
                </c:pt>
                <c:pt idx="213">
                  <c:v>2466.47</c:v>
                </c:pt>
                <c:pt idx="214">
                  <c:v>2476.4</c:v>
                </c:pt>
                <c:pt idx="215">
                  <c:v>2486.32</c:v>
                </c:pt>
                <c:pt idx="216">
                  <c:v>2496.24</c:v>
                </c:pt>
              </c:numCache>
            </c:numRef>
          </c:xVal>
          <c:yVal>
            <c:numRef>
              <c:f>BANDS!$C$5:$HK$5</c:f>
              <c:numCache>
                <c:formatCode>General</c:formatCode>
                <c:ptCount val="217"/>
                <c:pt idx="0">
                  <c:v>247.0</c:v>
                </c:pt>
                <c:pt idx="1">
                  <c:v>234.0</c:v>
                </c:pt>
                <c:pt idx="2">
                  <c:v>300.0</c:v>
                </c:pt>
                <c:pt idx="3">
                  <c:v>1008.0</c:v>
                </c:pt>
                <c:pt idx="4">
                  <c:v>-221.0</c:v>
                </c:pt>
                <c:pt idx="5">
                  <c:v>60.0</c:v>
                </c:pt>
                <c:pt idx="6">
                  <c:v>85.0</c:v>
                </c:pt>
                <c:pt idx="7">
                  <c:v>105.0</c:v>
                </c:pt>
                <c:pt idx="8">
                  <c:v>106.0</c:v>
                </c:pt>
                <c:pt idx="9">
                  <c:v>110.0</c:v>
                </c:pt>
                <c:pt idx="10">
                  <c:v>119.0</c:v>
                </c:pt>
                <c:pt idx="11">
                  <c:v>120.0</c:v>
                </c:pt>
                <c:pt idx="12">
                  <c:v>125.0</c:v>
                </c:pt>
                <c:pt idx="13">
                  <c:v>132.0</c:v>
                </c:pt>
                <c:pt idx="14">
                  <c:v>141.0</c:v>
                </c:pt>
                <c:pt idx="15">
                  <c:v>170.0</c:v>
                </c:pt>
                <c:pt idx="16">
                  <c:v>205.0</c:v>
                </c:pt>
                <c:pt idx="17">
                  <c:v>253.0</c:v>
                </c:pt>
                <c:pt idx="18">
                  <c:v>297.0</c:v>
                </c:pt>
                <c:pt idx="19">
                  <c:v>323.0</c:v>
                </c:pt>
                <c:pt idx="20">
                  <c:v>315.0</c:v>
                </c:pt>
                <c:pt idx="21">
                  <c:v>283.0</c:v>
                </c:pt>
                <c:pt idx="22">
                  <c:v>250.0</c:v>
                </c:pt>
                <c:pt idx="23">
                  <c:v>226.0</c:v>
                </c:pt>
                <c:pt idx="24">
                  <c:v>217.0</c:v>
                </c:pt>
                <c:pt idx="25">
                  <c:v>207.0</c:v>
                </c:pt>
                <c:pt idx="26">
                  <c:v>191.0</c:v>
                </c:pt>
                <c:pt idx="27">
                  <c:v>176.0</c:v>
                </c:pt>
                <c:pt idx="28">
                  <c:v>169.0</c:v>
                </c:pt>
                <c:pt idx="29">
                  <c:v>160.0</c:v>
                </c:pt>
                <c:pt idx="30">
                  <c:v>155.0</c:v>
                </c:pt>
                <c:pt idx="31">
                  <c:v>141.0</c:v>
                </c:pt>
                <c:pt idx="32">
                  <c:v>127.0</c:v>
                </c:pt>
                <c:pt idx="33">
                  <c:v>161.0</c:v>
                </c:pt>
                <c:pt idx="34">
                  <c:v>286.0</c:v>
                </c:pt>
                <c:pt idx="35">
                  <c:v>586.0</c:v>
                </c:pt>
                <c:pt idx="36">
                  <c:v>1056.0</c:v>
                </c:pt>
                <c:pt idx="37">
                  <c:v>1763.0</c:v>
                </c:pt>
                <c:pt idx="38">
                  <c:v>2632.0</c:v>
                </c:pt>
                <c:pt idx="39">
                  <c:v>3274.0</c:v>
                </c:pt>
                <c:pt idx="40">
                  <c:v>3711.0</c:v>
                </c:pt>
                <c:pt idx="41">
                  <c:v>3959.0</c:v>
                </c:pt>
                <c:pt idx="42">
                  <c:v>4141.0</c:v>
                </c:pt>
                <c:pt idx="43">
                  <c:v>4246.0</c:v>
                </c:pt>
                <c:pt idx="44">
                  <c:v>4253.0</c:v>
                </c:pt>
                <c:pt idx="45">
                  <c:v>4235.0</c:v>
                </c:pt>
                <c:pt idx="46">
                  <c:v>4170.0</c:v>
                </c:pt>
                <c:pt idx="47">
                  <c:v>4109.0</c:v>
                </c:pt>
                <c:pt idx="48">
                  <c:v>4106.0</c:v>
                </c:pt>
                <c:pt idx="49">
                  <c:v>4180.0</c:v>
                </c:pt>
                <c:pt idx="50">
                  <c:v>4214.0</c:v>
                </c:pt>
                <c:pt idx="51">
                  <c:v>4217.0</c:v>
                </c:pt>
                <c:pt idx="52">
                  <c:v>4208.0</c:v>
                </c:pt>
                <c:pt idx="53">
                  <c:v>4256.0</c:v>
                </c:pt>
                <c:pt idx="54">
                  <c:v>4303.0</c:v>
                </c:pt>
                <c:pt idx="55">
                  <c:v>4302.0</c:v>
                </c:pt>
                <c:pt idx="56">
                  <c:v>4229.0</c:v>
                </c:pt>
                <c:pt idx="57">
                  <c:v>4212.0</c:v>
                </c:pt>
                <c:pt idx="58">
                  <c:v>4244.0</c:v>
                </c:pt>
                <c:pt idx="59">
                  <c:v>4281.0</c:v>
                </c:pt>
                <c:pt idx="60">
                  <c:v>4335.0</c:v>
                </c:pt>
                <c:pt idx="61">
                  <c:v>4482.0</c:v>
                </c:pt>
                <c:pt idx="62">
                  <c:v>4372.0</c:v>
                </c:pt>
                <c:pt idx="63">
                  <c:v>4306.0</c:v>
                </c:pt>
                <c:pt idx="64">
                  <c:v>4100.0</c:v>
                </c:pt>
                <c:pt idx="65">
                  <c:v>4089.0</c:v>
                </c:pt>
                <c:pt idx="66">
                  <c:v>4039.0</c:v>
                </c:pt>
                <c:pt idx="67">
                  <c:v>4089.0</c:v>
                </c:pt>
                <c:pt idx="68">
                  <c:v>4141.0</c:v>
                </c:pt>
                <c:pt idx="69">
                  <c:v>4164.0</c:v>
                </c:pt>
                <c:pt idx="70">
                  <c:v>4173.0</c:v>
                </c:pt>
                <c:pt idx="71">
                  <c:v>4149.0</c:v>
                </c:pt>
                <c:pt idx="72">
                  <c:v>4144.0</c:v>
                </c:pt>
                <c:pt idx="73">
                  <c:v>4119.0</c:v>
                </c:pt>
                <c:pt idx="74">
                  <c:v>4119.0</c:v>
                </c:pt>
                <c:pt idx="75">
                  <c:v>4073.0</c:v>
                </c:pt>
                <c:pt idx="76">
                  <c:v>4004.0</c:v>
                </c:pt>
                <c:pt idx="77">
                  <c:v>3867.0</c:v>
                </c:pt>
                <c:pt idx="78">
                  <c:v>3687.0</c:v>
                </c:pt>
                <c:pt idx="79">
                  <c:v>3534.0</c:v>
                </c:pt>
                <c:pt idx="80">
                  <c:v>3369.0</c:v>
                </c:pt>
                <c:pt idx="81">
                  <c:v>3211.0</c:v>
                </c:pt>
                <c:pt idx="82">
                  <c:v>3139.0</c:v>
                </c:pt>
                <c:pt idx="83">
                  <c:v>3103.0</c:v>
                </c:pt>
                <c:pt idx="84">
                  <c:v>3078.0</c:v>
                </c:pt>
                <c:pt idx="85">
                  <c:v>3024.0</c:v>
                </c:pt>
                <c:pt idx="86">
                  <c:v>3002.0</c:v>
                </c:pt>
                <c:pt idx="87">
                  <c:v>3024.0</c:v>
                </c:pt>
                <c:pt idx="88">
                  <c:v>3050.0</c:v>
                </c:pt>
                <c:pt idx="89">
                  <c:v>3116.0</c:v>
                </c:pt>
                <c:pt idx="90">
                  <c:v>3183.0</c:v>
                </c:pt>
                <c:pt idx="91">
                  <c:v>3223.0</c:v>
                </c:pt>
                <c:pt idx="92">
                  <c:v>3234.0</c:v>
                </c:pt>
                <c:pt idx="93">
                  <c:v>3256.0</c:v>
                </c:pt>
                <c:pt idx="94">
                  <c:v>3244.0</c:v>
                </c:pt>
                <c:pt idx="95">
                  <c:v>3270.0</c:v>
                </c:pt>
                <c:pt idx="96">
                  <c:v>3255.0</c:v>
                </c:pt>
                <c:pt idx="97">
                  <c:v>3164.0</c:v>
                </c:pt>
                <c:pt idx="98">
                  <c:v>3038.0</c:v>
                </c:pt>
                <c:pt idx="99">
                  <c:v>2808.0</c:v>
                </c:pt>
                <c:pt idx="100">
                  <c:v>2594.0</c:v>
                </c:pt>
                <c:pt idx="101">
                  <c:v>2455.0</c:v>
                </c:pt>
                <c:pt idx="102">
                  <c:v>2345.0</c:v>
                </c:pt>
                <c:pt idx="103">
                  <c:v>0.0</c:v>
                </c:pt>
                <c:pt idx="104">
                  <c:v>0.0</c:v>
                </c:pt>
                <c:pt idx="105">
                  <c:v>0.0</c:v>
                </c:pt>
                <c:pt idx="106">
                  <c:v>0.0</c:v>
                </c:pt>
                <c:pt idx="107">
                  <c:v>1032.0</c:v>
                </c:pt>
                <c:pt idx="108">
                  <c:v>997.0</c:v>
                </c:pt>
                <c:pt idx="109">
                  <c:v>749.0</c:v>
                </c:pt>
                <c:pt idx="110">
                  <c:v>609.0</c:v>
                </c:pt>
                <c:pt idx="111">
                  <c:v>520.0</c:v>
                </c:pt>
                <c:pt idx="112">
                  <c:v>498.0</c:v>
                </c:pt>
                <c:pt idx="113">
                  <c:v>545.0</c:v>
                </c:pt>
                <c:pt idx="114">
                  <c:v>513.0</c:v>
                </c:pt>
                <c:pt idx="115">
                  <c:v>568.0</c:v>
                </c:pt>
                <c:pt idx="116">
                  <c:v>635.0</c:v>
                </c:pt>
                <c:pt idx="117">
                  <c:v>693.0</c:v>
                </c:pt>
                <c:pt idx="118">
                  <c:v>763.0</c:v>
                </c:pt>
                <c:pt idx="119">
                  <c:v>833.0</c:v>
                </c:pt>
                <c:pt idx="120">
                  <c:v>908.0</c:v>
                </c:pt>
                <c:pt idx="121">
                  <c:v>978.0</c:v>
                </c:pt>
                <c:pt idx="122">
                  <c:v>1052.0</c:v>
                </c:pt>
                <c:pt idx="123">
                  <c:v>1112.0</c:v>
                </c:pt>
                <c:pt idx="124">
                  <c:v>1161.0</c:v>
                </c:pt>
                <c:pt idx="125">
                  <c:v>1219.0</c:v>
                </c:pt>
                <c:pt idx="126">
                  <c:v>1271.0</c:v>
                </c:pt>
                <c:pt idx="127">
                  <c:v>1342.0</c:v>
                </c:pt>
                <c:pt idx="128">
                  <c:v>1384.0</c:v>
                </c:pt>
                <c:pt idx="129">
                  <c:v>1432.0</c:v>
                </c:pt>
                <c:pt idx="130">
                  <c:v>1479.0</c:v>
                </c:pt>
                <c:pt idx="131">
                  <c:v>1508.0</c:v>
                </c:pt>
                <c:pt idx="132">
                  <c:v>1518.0</c:v>
                </c:pt>
                <c:pt idx="133">
                  <c:v>1512.0</c:v>
                </c:pt>
                <c:pt idx="134">
                  <c:v>1533.0</c:v>
                </c:pt>
                <c:pt idx="135">
                  <c:v>1517.0</c:v>
                </c:pt>
                <c:pt idx="136">
                  <c:v>1479.0</c:v>
                </c:pt>
                <c:pt idx="137">
                  <c:v>1438.0</c:v>
                </c:pt>
                <c:pt idx="138">
                  <c:v>1391.0</c:v>
                </c:pt>
                <c:pt idx="139">
                  <c:v>1345.0</c:v>
                </c:pt>
                <c:pt idx="140">
                  <c:v>1301.0</c:v>
                </c:pt>
                <c:pt idx="141">
                  <c:v>1276.0</c:v>
                </c:pt>
                <c:pt idx="142">
                  <c:v>1239.0</c:v>
                </c:pt>
                <c:pt idx="143">
                  <c:v>1179.0</c:v>
                </c:pt>
                <c:pt idx="144">
                  <c:v>1157.0</c:v>
                </c:pt>
                <c:pt idx="145">
                  <c:v>1092.0</c:v>
                </c:pt>
                <c:pt idx="146">
                  <c:v>1053.0</c:v>
                </c:pt>
                <c:pt idx="147">
                  <c:v>1053.0</c:v>
                </c:pt>
                <c:pt idx="148">
                  <c:v>0.0</c:v>
                </c:pt>
                <c:pt idx="149">
                  <c:v>0.0</c:v>
                </c:pt>
                <c:pt idx="150">
                  <c:v>0.0</c:v>
                </c:pt>
                <c:pt idx="151">
                  <c:v>0.0</c:v>
                </c:pt>
                <c:pt idx="152">
                  <c:v>0.0</c:v>
                </c:pt>
                <c:pt idx="153">
                  <c:v>0.0</c:v>
                </c:pt>
                <c:pt idx="154">
                  <c:v>0.0</c:v>
                </c:pt>
                <c:pt idx="155">
                  <c:v>0.0</c:v>
                </c:pt>
                <c:pt idx="156">
                  <c:v>0.0</c:v>
                </c:pt>
                <c:pt idx="157">
                  <c:v>0.0</c:v>
                </c:pt>
                <c:pt idx="158">
                  <c:v>0.0</c:v>
                </c:pt>
                <c:pt idx="159">
                  <c:v>0.0</c:v>
                </c:pt>
                <c:pt idx="160">
                  <c:v>0.0</c:v>
                </c:pt>
                <c:pt idx="161">
                  <c:v>0.0</c:v>
                </c:pt>
                <c:pt idx="162">
                  <c:v>0.0</c:v>
                </c:pt>
                <c:pt idx="163">
                  <c:v>0.0</c:v>
                </c:pt>
                <c:pt idx="164">
                  <c:v>180.0</c:v>
                </c:pt>
                <c:pt idx="165">
                  <c:v>179.0</c:v>
                </c:pt>
                <c:pt idx="166">
                  <c:v>196.0</c:v>
                </c:pt>
                <c:pt idx="167">
                  <c:v>248.0</c:v>
                </c:pt>
                <c:pt idx="168">
                  <c:v>277.0</c:v>
                </c:pt>
                <c:pt idx="169">
                  <c:v>288.0</c:v>
                </c:pt>
                <c:pt idx="170">
                  <c:v>300.0</c:v>
                </c:pt>
                <c:pt idx="171">
                  <c:v>317.0</c:v>
                </c:pt>
                <c:pt idx="172">
                  <c:v>343.0</c:v>
                </c:pt>
                <c:pt idx="173">
                  <c:v>376.0</c:v>
                </c:pt>
                <c:pt idx="174">
                  <c:v>373.0</c:v>
                </c:pt>
                <c:pt idx="175">
                  <c:v>389.0</c:v>
                </c:pt>
                <c:pt idx="176">
                  <c:v>406.0</c:v>
                </c:pt>
                <c:pt idx="177">
                  <c:v>404.0</c:v>
                </c:pt>
                <c:pt idx="178">
                  <c:v>429.0</c:v>
                </c:pt>
                <c:pt idx="179">
                  <c:v>444.0</c:v>
                </c:pt>
                <c:pt idx="180">
                  <c:v>455.0</c:v>
                </c:pt>
                <c:pt idx="181">
                  <c:v>473.0</c:v>
                </c:pt>
                <c:pt idx="182">
                  <c:v>491.0</c:v>
                </c:pt>
                <c:pt idx="183">
                  <c:v>511.0</c:v>
                </c:pt>
                <c:pt idx="184">
                  <c:v>528.0</c:v>
                </c:pt>
                <c:pt idx="185">
                  <c:v>535.0</c:v>
                </c:pt>
                <c:pt idx="186">
                  <c:v>546.0</c:v>
                </c:pt>
                <c:pt idx="187">
                  <c:v>580.0</c:v>
                </c:pt>
                <c:pt idx="188">
                  <c:v>600.0</c:v>
                </c:pt>
                <c:pt idx="189">
                  <c:v>598.0</c:v>
                </c:pt>
                <c:pt idx="190">
                  <c:v>587.0</c:v>
                </c:pt>
                <c:pt idx="191">
                  <c:v>551.0</c:v>
                </c:pt>
                <c:pt idx="192">
                  <c:v>524.0</c:v>
                </c:pt>
                <c:pt idx="193">
                  <c:v>484.0</c:v>
                </c:pt>
                <c:pt idx="194">
                  <c:v>449.0</c:v>
                </c:pt>
                <c:pt idx="195">
                  <c:v>420.0</c:v>
                </c:pt>
                <c:pt idx="196">
                  <c:v>397.0</c:v>
                </c:pt>
                <c:pt idx="197">
                  <c:v>386.0</c:v>
                </c:pt>
                <c:pt idx="198">
                  <c:v>358.0</c:v>
                </c:pt>
                <c:pt idx="199">
                  <c:v>347.0</c:v>
                </c:pt>
                <c:pt idx="200">
                  <c:v>335.0</c:v>
                </c:pt>
                <c:pt idx="201">
                  <c:v>290.0</c:v>
                </c:pt>
                <c:pt idx="202">
                  <c:v>293.0</c:v>
                </c:pt>
                <c:pt idx="203">
                  <c:v>289.0</c:v>
                </c:pt>
                <c:pt idx="204">
                  <c:v>280.0</c:v>
                </c:pt>
                <c:pt idx="205">
                  <c:v>242.0</c:v>
                </c:pt>
                <c:pt idx="206">
                  <c:v>238.0</c:v>
                </c:pt>
                <c:pt idx="207">
                  <c:v>183.0</c:v>
                </c:pt>
                <c:pt idx="208">
                  <c:v>210.0</c:v>
                </c:pt>
                <c:pt idx="209">
                  <c:v>188.0</c:v>
                </c:pt>
                <c:pt idx="210">
                  <c:v>181.0</c:v>
                </c:pt>
                <c:pt idx="211">
                  <c:v>152.0</c:v>
                </c:pt>
                <c:pt idx="212">
                  <c:v>124.0</c:v>
                </c:pt>
                <c:pt idx="213">
                  <c:v>105.0</c:v>
                </c:pt>
                <c:pt idx="214">
                  <c:v>121.0</c:v>
                </c:pt>
                <c:pt idx="215">
                  <c:v>-79.0</c:v>
                </c:pt>
                <c:pt idx="216">
                  <c:v>107.0</c:v>
                </c:pt>
              </c:numCache>
            </c:numRef>
          </c:yVal>
          <c:smooth val="1"/>
        </c:ser>
        <c:ser>
          <c:idx val="3"/>
          <c:order val="3"/>
          <c:tx>
            <c:strRef>
              <c:f>BANDS!$B$6</c:f>
              <c:strCache>
                <c:ptCount val="1"/>
                <c:pt idx="0">
                  <c:v>T26</c:v>
                </c:pt>
              </c:strCache>
            </c:strRef>
          </c:tx>
          <c:spPr>
            <a:ln w="25400">
              <a:solidFill>
                <a:srgbClr val="0000FF"/>
              </a:solidFill>
              <a:prstDash val="solid"/>
            </a:ln>
          </c:spPr>
          <c:marker>
            <c:symbol val="none"/>
          </c:marker>
          <c:xVal>
            <c:numRef>
              <c:f>BANDS!$C$2:$HK$2</c:f>
              <c:numCache>
                <c:formatCode>General</c:formatCode>
                <c:ptCount val="217"/>
                <c:pt idx="0">
                  <c:v>365.9299999999996</c:v>
                </c:pt>
                <c:pt idx="1">
                  <c:v>375.594</c:v>
                </c:pt>
                <c:pt idx="2">
                  <c:v>385.263</c:v>
                </c:pt>
                <c:pt idx="3">
                  <c:v>394.9349999999989</c:v>
                </c:pt>
                <c:pt idx="4">
                  <c:v>404.613</c:v>
                </c:pt>
                <c:pt idx="5">
                  <c:v>414.295</c:v>
                </c:pt>
                <c:pt idx="6">
                  <c:v>423.9809999999989</c:v>
                </c:pt>
                <c:pt idx="7">
                  <c:v>433.671</c:v>
                </c:pt>
                <c:pt idx="8">
                  <c:v>443.366</c:v>
                </c:pt>
                <c:pt idx="9">
                  <c:v>453.065</c:v>
                </c:pt>
                <c:pt idx="10">
                  <c:v>462.769</c:v>
                </c:pt>
                <c:pt idx="11">
                  <c:v>472.477</c:v>
                </c:pt>
                <c:pt idx="12">
                  <c:v>482.19</c:v>
                </c:pt>
                <c:pt idx="13">
                  <c:v>491.907</c:v>
                </c:pt>
                <c:pt idx="14">
                  <c:v>501.628</c:v>
                </c:pt>
                <c:pt idx="15">
                  <c:v>511.353</c:v>
                </c:pt>
                <c:pt idx="16">
                  <c:v>521.084</c:v>
                </c:pt>
                <c:pt idx="17">
                  <c:v>530.818</c:v>
                </c:pt>
                <c:pt idx="18">
                  <c:v>540.5569999999985</c:v>
                </c:pt>
                <c:pt idx="19">
                  <c:v>550.3</c:v>
                </c:pt>
                <c:pt idx="20">
                  <c:v>560.048</c:v>
                </c:pt>
                <c:pt idx="21">
                  <c:v>569.8</c:v>
                </c:pt>
                <c:pt idx="22">
                  <c:v>579.5559999999994</c:v>
                </c:pt>
                <c:pt idx="23">
                  <c:v>589.3169999999984</c:v>
                </c:pt>
                <c:pt idx="24">
                  <c:v>599.082</c:v>
                </c:pt>
                <c:pt idx="25">
                  <c:v>608.851999999998</c:v>
                </c:pt>
                <c:pt idx="26">
                  <c:v>618.625</c:v>
                </c:pt>
                <c:pt idx="27">
                  <c:v>628.404</c:v>
                </c:pt>
                <c:pt idx="28">
                  <c:v>638.187</c:v>
                </c:pt>
                <c:pt idx="29">
                  <c:v>647.974</c:v>
                </c:pt>
                <c:pt idx="30">
                  <c:v>657.765</c:v>
                </c:pt>
                <c:pt idx="31">
                  <c:v>667.5609999999994</c:v>
                </c:pt>
                <c:pt idx="32">
                  <c:v>675.401</c:v>
                </c:pt>
                <c:pt idx="33">
                  <c:v>685.198</c:v>
                </c:pt>
                <c:pt idx="34">
                  <c:v>694.989</c:v>
                </c:pt>
                <c:pt idx="35">
                  <c:v>704.776</c:v>
                </c:pt>
                <c:pt idx="36">
                  <c:v>714.5569999999985</c:v>
                </c:pt>
                <c:pt idx="37">
                  <c:v>724.333</c:v>
                </c:pt>
                <c:pt idx="38">
                  <c:v>734.103</c:v>
                </c:pt>
                <c:pt idx="39">
                  <c:v>743.8689999999986</c:v>
                </c:pt>
                <c:pt idx="40">
                  <c:v>753.629</c:v>
                </c:pt>
                <c:pt idx="41">
                  <c:v>763.384</c:v>
                </c:pt>
                <c:pt idx="42">
                  <c:v>773.133</c:v>
                </c:pt>
                <c:pt idx="43">
                  <c:v>782.878</c:v>
                </c:pt>
                <c:pt idx="44">
                  <c:v>792.617</c:v>
                </c:pt>
                <c:pt idx="45">
                  <c:v>802.351999999998</c:v>
                </c:pt>
                <c:pt idx="46">
                  <c:v>812.081</c:v>
                </c:pt>
                <c:pt idx="47">
                  <c:v>821.804</c:v>
                </c:pt>
                <c:pt idx="48">
                  <c:v>831.523</c:v>
                </c:pt>
                <c:pt idx="49">
                  <c:v>841.236</c:v>
                </c:pt>
                <c:pt idx="50">
                  <c:v>850.944</c:v>
                </c:pt>
                <c:pt idx="51">
                  <c:v>860.6469999999994</c:v>
                </c:pt>
                <c:pt idx="52">
                  <c:v>870.3449999999985</c:v>
                </c:pt>
                <c:pt idx="53">
                  <c:v>880.0369999999994</c:v>
                </c:pt>
                <c:pt idx="54">
                  <c:v>889.724</c:v>
                </c:pt>
                <c:pt idx="55">
                  <c:v>899.4069999999994</c:v>
                </c:pt>
                <c:pt idx="56">
                  <c:v>909.083</c:v>
                </c:pt>
                <c:pt idx="57">
                  <c:v>918.755</c:v>
                </c:pt>
                <c:pt idx="58">
                  <c:v>928.4209999999994</c:v>
                </c:pt>
                <c:pt idx="59">
                  <c:v>938.083</c:v>
                </c:pt>
                <c:pt idx="60">
                  <c:v>947.739</c:v>
                </c:pt>
                <c:pt idx="61">
                  <c:v>957.39</c:v>
                </c:pt>
                <c:pt idx="62">
                  <c:v>967.035</c:v>
                </c:pt>
                <c:pt idx="63">
                  <c:v>976.675</c:v>
                </c:pt>
                <c:pt idx="64">
                  <c:v>986.3109999999994</c:v>
                </c:pt>
                <c:pt idx="65">
                  <c:v>995.9409999999986</c:v>
                </c:pt>
                <c:pt idx="66">
                  <c:v>1005.57</c:v>
                </c:pt>
                <c:pt idx="67">
                  <c:v>1015.18</c:v>
                </c:pt>
                <c:pt idx="68">
                  <c:v>1024.8</c:v>
                </c:pt>
                <c:pt idx="69">
                  <c:v>1034.41</c:v>
                </c:pt>
                <c:pt idx="70">
                  <c:v>1044.01</c:v>
                </c:pt>
                <c:pt idx="71">
                  <c:v>1053.61</c:v>
                </c:pt>
                <c:pt idx="72">
                  <c:v>1063.2</c:v>
                </c:pt>
                <c:pt idx="73">
                  <c:v>1072.79</c:v>
                </c:pt>
                <c:pt idx="74">
                  <c:v>1082.38</c:v>
                </c:pt>
                <c:pt idx="75">
                  <c:v>1091.95</c:v>
                </c:pt>
                <c:pt idx="76">
                  <c:v>1101.53</c:v>
                </c:pt>
                <c:pt idx="77">
                  <c:v>1111.09</c:v>
                </c:pt>
                <c:pt idx="78">
                  <c:v>1120.66</c:v>
                </c:pt>
                <c:pt idx="79">
                  <c:v>1130.21</c:v>
                </c:pt>
                <c:pt idx="80">
                  <c:v>1139.77</c:v>
                </c:pt>
                <c:pt idx="81">
                  <c:v>1149.31</c:v>
                </c:pt>
                <c:pt idx="82">
                  <c:v>1158.85</c:v>
                </c:pt>
                <c:pt idx="83">
                  <c:v>1168.39</c:v>
                </c:pt>
                <c:pt idx="84">
                  <c:v>1177.92</c:v>
                </c:pt>
                <c:pt idx="85">
                  <c:v>1187.45</c:v>
                </c:pt>
                <c:pt idx="86">
                  <c:v>1196.97</c:v>
                </c:pt>
                <c:pt idx="87">
                  <c:v>1206.48</c:v>
                </c:pt>
                <c:pt idx="88">
                  <c:v>1215.99</c:v>
                </c:pt>
                <c:pt idx="89">
                  <c:v>1225.5</c:v>
                </c:pt>
                <c:pt idx="90">
                  <c:v>1235.0</c:v>
                </c:pt>
                <c:pt idx="91">
                  <c:v>1244.49</c:v>
                </c:pt>
                <c:pt idx="92">
                  <c:v>1253.98</c:v>
                </c:pt>
                <c:pt idx="93">
                  <c:v>1263.46</c:v>
                </c:pt>
                <c:pt idx="94">
                  <c:v>1273.32</c:v>
                </c:pt>
                <c:pt idx="95">
                  <c:v>1283.29</c:v>
                </c:pt>
                <c:pt idx="96">
                  <c:v>1293.26</c:v>
                </c:pt>
                <c:pt idx="97">
                  <c:v>1303.23</c:v>
                </c:pt>
                <c:pt idx="98">
                  <c:v>1313.21</c:v>
                </c:pt>
                <c:pt idx="99">
                  <c:v>1323.18</c:v>
                </c:pt>
                <c:pt idx="100">
                  <c:v>1333.15</c:v>
                </c:pt>
                <c:pt idx="101">
                  <c:v>1343.12</c:v>
                </c:pt>
                <c:pt idx="102">
                  <c:v>1353.09</c:v>
                </c:pt>
                <c:pt idx="103">
                  <c:v>1363.06</c:v>
                </c:pt>
                <c:pt idx="104">
                  <c:v>1373.03</c:v>
                </c:pt>
                <c:pt idx="105">
                  <c:v>1383.0</c:v>
                </c:pt>
                <c:pt idx="106">
                  <c:v>1392.97</c:v>
                </c:pt>
                <c:pt idx="107">
                  <c:v>1402.94</c:v>
                </c:pt>
                <c:pt idx="108">
                  <c:v>1412.91</c:v>
                </c:pt>
                <c:pt idx="109">
                  <c:v>1422.88</c:v>
                </c:pt>
                <c:pt idx="110">
                  <c:v>1432.84</c:v>
                </c:pt>
                <c:pt idx="111">
                  <c:v>1442.81</c:v>
                </c:pt>
                <c:pt idx="112">
                  <c:v>1452.78</c:v>
                </c:pt>
                <c:pt idx="113">
                  <c:v>1462.75</c:v>
                </c:pt>
                <c:pt idx="114">
                  <c:v>1472.72</c:v>
                </c:pt>
                <c:pt idx="115">
                  <c:v>1482.69</c:v>
                </c:pt>
                <c:pt idx="116">
                  <c:v>1492.65</c:v>
                </c:pt>
                <c:pt idx="117">
                  <c:v>1502.62</c:v>
                </c:pt>
                <c:pt idx="118">
                  <c:v>1512.59</c:v>
                </c:pt>
                <c:pt idx="119">
                  <c:v>1522.55</c:v>
                </c:pt>
                <c:pt idx="120">
                  <c:v>1532.52</c:v>
                </c:pt>
                <c:pt idx="121">
                  <c:v>1542.48</c:v>
                </c:pt>
                <c:pt idx="122">
                  <c:v>1552.45</c:v>
                </c:pt>
                <c:pt idx="123">
                  <c:v>1562.42</c:v>
                </c:pt>
                <c:pt idx="124">
                  <c:v>1572.38</c:v>
                </c:pt>
                <c:pt idx="125">
                  <c:v>1582.35</c:v>
                </c:pt>
                <c:pt idx="126">
                  <c:v>1592.31</c:v>
                </c:pt>
                <c:pt idx="127">
                  <c:v>1602.28</c:v>
                </c:pt>
                <c:pt idx="128">
                  <c:v>1612.24</c:v>
                </c:pt>
                <c:pt idx="129">
                  <c:v>1622.2</c:v>
                </c:pt>
                <c:pt idx="130">
                  <c:v>1632.17</c:v>
                </c:pt>
                <c:pt idx="131">
                  <c:v>1642.13</c:v>
                </c:pt>
                <c:pt idx="132">
                  <c:v>1652.09</c:v>
                </c:pt>
                <c:pt idx="133">
                  <c:v>1662.06</c:v>
                </c:pt>
                <c:pt idx="134">
                  <c:v>1672.02</c:v>
                </c:pt>
                <c:pt idx="135">
                  <c:v>1681.98</c:v>
                </c:pt>
                <c:pt idx="136">
                  <c:v>1691.94</c:v>
                </c:pt>
                <c:pt idx="137">
                  <c:v>1701.91</c:v>
                </c:pt>
                <c:pt idx="138">
                  <c:v>1711.87</c:v>
                </c:pt>
                <c:pt idx="139">
                  <c:v>1721.83</c:v>
                </c:pt>
                <c:pt idx="140">
                  <c:v>1731.79</c:v>
                </c:pt>
                <c:pt idx="141">
                  <c:v>1741.75</c:v>
                </c:pt>
                <c:pt idx="142">
                  <c:v>1751.71</c:v>
                </c:pt>
                <c:pt idx="143">
                  <c:v>1761.68</c:v>
                </c:pt>
                <c:pt idx="144">
                  <c:v>1771.64</c:v>
                </c:pt>
                <c:pt idx="145">
                  <c:v>1781.6</c:v>
                </c:pt>
                <c:pt idx="146">
                  <c:v>1791.56</c:v>
                </c:pt>
                <c:pt idx="147">
                  <c:v>1801.52</c:v>
                </c:pt>
                <c:pt idx="148">
                  <c:v>1811.47</c:v>
                </c:pt>
                <c:pt idx="149">
                  <c:v>1821.43</c:v>
                </c:pt>
                <c:pt idx="150">
                  <c:v>1831.39</c:v>
                </c:pt>
                <c:pt idx="151">
                  <c:v>1841.35</c:v>
                </c:pt>
                <c:pt idx="152">
                  <c:v>1851.31</c:v>
                </c:pt>
                <c:pt idx="153">
                  <c:v>1861.27</c:v>
                </c:pt>
                <c:pt idx="154">
                  <c:v>1871.23</c:v>
                </c:pt>
                <c:pt idx="155">
                  <c:v>1886.98</c:v>
                </c:pt>
                <c:pt idx="156">
                  <c:v>1897.04</c:v>
                </c:pt>
                <c:pt idx="157">
                  <c:v>1907.1</c:v>
                </c:pt>
                <c:pt idx="158">
                  <c:v>1917.15</c:v>
                </c:pt>
                <c:pt idx="159">
                  <c:v>1927.2</c:v>
                </c:pt>
                <c:pt idx="160">
                  <c:v>1937.25</c:v>
                </c:pt>
                <c:pt idx="161">
                  <c:v>1947.29</c:v>
                </c:pt>
                <c:pt idx="162">
                  <c:v>1957.33</c:v>
                </c:pt>
                <c:pt idx="163">
                  <c:v>1967.38</c:v>
                </c:pt>
                <c:pt idx="164">
                  <c:v>1977.41</c:v>
                </c:pt>
                <c:pt idx="165">
                  <c:v>1987.45</c:v>
                </c:pt>
                <c:pt idx="166">
                  <c:v>1997.48</c:v>
                </c:pt>
                <c:pt idx="167">
                  <c:v>2007.52</c:v>
                </c:pt>
                <c:pt idx="168">
                  <c:v>2017.55</c:v>
                </c:pt>
                <c:pt idx="169">
                  <c:v>2027.57</c:v>
                </c:pt>
                <c:pt idx="170">
                  <c:v>2037.6</c:v>
                </c:pt>
                <c:pt idx="171">
                  <c:v>2047.62</c:v>
                </c:pt>
                <c:pt idx="172">
                  <c:v>2057.64</c:v>
                </c:pt>
                <c:pt idx="173">
                  <c:v>2067.66</c:v>
                </c:pt>
                <c:pt idx="174">
                  <c:v>2077.67</c:v>
                </c:pt>
                <c:pt idx="175">
                  <c:v>2087.69</c:v>
                </c:pt>
                <c:pt idx="176">
                  <c:v>2097.7</c:v>
                </c:pt>
                <c:pt idx="177">
                  <c:v>2107.7</c:v>
                </c:pt>
                <c:pt idx="178">
                  <c:v>2117.71</c:v>
                </c:pt>
                <c:pt idx="179">
                  <c:v>2127.71</c:v>
                </c:pt>
                <c:pt idx="180">
                  <c:v>2137.72</c:v>
                </c:pt>
                <c:pt idx="181">
                  <c:v>2147.72</c:v>
                </c:pt>
                <c:pt idx="182">
                  <c:v>2157.71</c:v>
                </c:pt>
                <c:pt idx="183">
                  <c:v>2167.71</c:v>
                </c:pt>
                <c:pt idx="184">
                  <c:v>2177.7</c:v>
                </c:pt>
                <c:pt idx="185">
                  <c:v>2187.69</c:v>
                </c:pt>
                <c:pt idx="186">
                  <c:v>2197.68</c:v>
                </c:pt>
                <c:pt idx="187">
                  <c:v>2207.66</c:v>
                </c:pt>
                <c:pt idx="188">
                  <c:v>2217.65</c:v>
                </c:pt>
                <c:pt idx="189">
                  <c:v>2227.63</c:v>
                </c:pt>
                <c:pt idx="190">
                  <c:v>2237.6</c:v>
                </c:pt>
                <c:pt idx="191">
                  <c:v>2247.58</c:v>
                </c:pt>
                <c:pt idx="192">
                  <c:v>2257.55</c:v>
                </c:pt>
                <c:pt idx="193">
                  <c:v>2267.53</c:v>
                </c:pt>
                <c:pt idx="194">
                  <c:v>2277.5</c:v>
                </c:pt>
                <c:pt idx="195">
                  <c:v>2287.46</c:v>
                </c:pt>
                <c:pt idx="196">
                  <c:v>2297.43</c:v>
                </c:pt>
                <c:pt idx="197">
                  <c:v>2307.39</c:v>
                </c:pt>
                <c:pt idx="198">
                  <c:v>2317.35</c:v>
                </c:pt>
                <c:pt idx="199">
                  <c:v>2327.31</c:v>
                </c:pt>
                <c:pt idx="200">
                  <c:v>2337.26</c:v>
                </c:pt>
                <c:pt idx="201">
                  <c:v>2347.22</c:v>
                </c:pt>
                <c:pt idx="202">
                  <c:v>2357.17</c:v>
                </c:pt>
                <c:pt idx="203">
                  <c:v>2367.11</c:v>
                </c:pt>
                <c:pt idx="204">
                  <c:v>2377.06</c:v>
                </c:pt>
                <c:pt idx="205">
                  <c:v>2387.0</c:v>
                </c:pt>
                <c:pt idx="206">
                  <c:v>2396.95</c:v>
                </c:pt>
                <c:pt idx="207">
                  <c:v>2406.89</c:v>
                </c:pt>
                <c:pt idx="208">
                  <c:v>2416.82</c:v>
                </c:pt>
                <c:pt idx="209">
                  <c:v>2426.76</c:v>
                </c:pt>
                <c:pt idx="210">
                  <c:v>2436.69</c:v>
                </c:pt>
                <c:pt idx="211">
                  <c:v>2446.62</c:v>
                </c:pt>
                <c:pt idx="212">
                  <c:v>2456.55</c:v>
                </c:pt>
                <c:pt idx="213">
                  <c:v>2466.47</c:v>
                </c:pt>
                <c:pt idx="214">
                  <c:v>2476.4</c:v>
                </c:pt>
                <c:pt idx="215">
                  <c:v>2486.32</c:v>
                </c:pt>
                <c:pt idx="216">
                  <c:v>2496.24</c:v>
                </c:pt>
              </c:numCache>
            </c:numRef>
          </c:xVal>
          <c:yVal>
            <c:numRef>
              <c:f>BANDS!$C$6:$HK$6</c:f>
              <c:numCache>
                <c:formatCode>General</c:formatCode>
                <c:ptCount val="217"/>
                <c:pt idx="0">
                  <c:v>264.0</c:v>
                </c:pt>
                <c:pt idx="1">
                  <c:v>247.0</c:v>
                </c:pt>
                <c:pt idx="2">
                  <c:v>351.0</c:v>
                </c:pt>
                <c:pt idx="3">
                  <c:v>1270.0</c:v>
                </c:pt>
                <c:pt idx="4">
                  <c:v>-446.0</c:v>
                </c:pt>
                <c:pt idx="5">
                  <c:v>-36.0</c:v>
                </c:pt>
                <c:pt idx="6">
                  <c:v>-3.0</c:v>
                </c:pt>
                <c:pt idx="7">
                  <c:v>24.0</c:v>
                </c:pt>
                <c:pt idx="8">
                  <c:v>28.0</c:v>
                </c:pt>
                <c:pt idx="9">
                  <c:v>33.0</c:v>
                </c:pt>
                <c:pt idx="10">
                  <c:v>45.0</c:v>
                </c:pt>
                <c:pt idx="11">
                  <c:v>46.0</c:v>
                </c:pt>
                <c:pt idx="12">
                  <c:v>60.0</c:v>
                </c:pt>
                <c:pt idx="13">
                  <c:v>64.0</c:v>
                </c:pt>
                <c:pt idx="14">
                  <c:v>73.0</c:v>
                </c:pt>
                <c:pt idx="15">
                  <c:v>104.0</c:v>
                </c:pt>
                <c:pt idx="16">
                  <c:v>152.0</c:v>
                </c:pt>
                <c:pt idx="17">
                  <c:v>205.0</c:v>
                </c:pt>
                <c:pt idx="18">
                  <c:v>258.0</c:v>
                </c:pt>
                <c:pt idx="19">
                  <c:v>284.0</c:v>
                </c:pt>
                <c:pt idx="20">
                  <c:v>282.0</c:v>
                </c:pt>
                <c:pt idx="21">
                  <c:v>252.0</c:v>
                </c:pt>
                <c:pt idx="22">
                  <c:v>207.0</c:v>
                </c:pt>
                <c:pt idx="23">
                  <c:v>188.0</c:v>
                </c:pt>
                <c:pt idx="24">
                  <c:v>174.0</c:v>
                </c:pt>
                <c:pt idx="25">
                  <c:v>167.0</c:v>
                </c:pt>
                <c:pt idx="26">
                  <c:v>150.0</c:v>
                </c:pt>
                <c:pt idx="27">
                  <c:v>138.0</c:v>
                </c:pt>
                <c:pt idx="28">
                  <c:v>129.0</c:v>
                </c:pt>
                <c:pt idx="29">
                  <c:v>119.0</c:v>
                </c:pt>
                <c:pt idx="30">
                  <c:v>115.0</c:v>
                </c:pt>
                <c:pt idx="31">
                  <c:v>95.0</c:v>
                </c:pt>
                <c:pt idx="32">
                  <c:v>82.0</c:v>
                </c:pt>
                <c:pt idx="33">
                  <c:v>114.0</c:v>
                </c:pt>
                <c:pt idx="34">
                  <c:v>265.0</c:v>
                </c:pt>
                <c:pt idx="35">
                  <c:v>579.0</c:v>
                </c:pt>
                <c:pt idx="36">
                  <c:v>1052.0</c:v>
                </c:pt>
                <c:pt idx="37">
                  <c:v>1748.0</c:v>
                </c:pt>
                <c:pt idx="38">
                  <c:v>2568.0</c:v>
                </c:pt>
                <c:pt idx="39">
                  <c:v>3113.0</c:v>
                </c:pt>
                <c:pt idx="40">
                  <c:v>3464.0</c:v>
                </c:pt>
                <c:pt idx="41">
                  <c:v>3633.0</c:v>
                </c:pt>
                <c:pt idx="42">
                  <c:v>3793.0</c:v>
                </c:pt>
                <c:pt idx="43">
                  <c:v>3869.0</c:v>
                </c:pt>
                <c:pt idx="44">
                  <c:v>3898.0</c:v>
                </c:pt>
                <c:pt idx="45">
                  <c:v>3869.0</c:v>
                </c:pt>
                <c:pt idx="46">
                  <c:v>3810.0</c:v>
                </c:pt>
                <c:pt idx="47">
                  <c:v>3754.0</c:v>
                </c:pt>
                <c:pt idx="48">
                  <c:v>3749.0</c:v>
                </c:pt>
                <c:pt idx="49">
                  <c:v>3797.0</c:v>
                </c:pt>
                <c:pt idx="50">
                  <c:v>3827.0</c:v>
                </c:pt>
                <c:pt idx="51">
                  <c:v>3821.0</c:v>
                </c:pt>
                <c:pt idx="52">
                  <c:v>3814.0</c:v>
                </c:pt>
                <c:pt idx="53">
                  <c:v>3848.0</c:v>
                </c:pt>
                <c:pt idx="54">
                  <c:v>3895.0</c:v>
                </c:pt>
                <c:pt idx="55">
                  <c:v>3881.0</c:v>
                </c:pt>
                <c:pt idx="56">
                  <c:v>3827.0</c:v>
                </c:pt>
                <c:pt idx="57">
                  <c:v>3799.0</c:v>
                </c:pt>
                <c:pt idx="58">
                  <c:v>3809.0</c:v>
                </c:pt>
                <c:pt idx="59">
                  <c:v>3894.0</c:v>
                </c:pt>
                <c:pt idx="60">
                  <c:v>3922.0</c:v>
                </c:pt>
                <c:pt idx="61">
                  <c:v>4063.0</c:v>
                </c:pt>
                <c:pt idx="62">
                  <c:v>3985.0</c:v>
                </c:pt>
                <c:pt idx="63">
                  <c:v>3870.0</c:v>
                </c:pt>
                <c:pt idx="64">
                  <c:v>3703.0</c:v>
                </c:pt>
                <c:pt idx="65">
                  <c:v>3676.0</c:v>
                </c:pt>
                <c:pt idx="66">
                  <c:v>3642.0</c:v>
                </c:pt>
                <c:pt idx="67">
                  <c:v>3676.0</c:v>
                </c:pt>
                <c:pt idx="68">
                  <c:v>3716.0</c:v>
                </c:pt>
                <c:pt idx="69">
                  <c:v>3741.0</c:v>
                </c:pt>
                <c:pt idx="70">
                  <c:v>3748.0</c:v>
                </c:pt>
                <c:pt idx="71">
                  <c:v>3723.0</c:v>
                </c:pt>
                <c:pt idx="72">
                  <c:v>3702.0</c:v>
                </c:pt>
                <c:pt idx="73">
                  <c:v>3687.0</c:v>
                </c:pt>
                <c:pt idx="74">
                  <c:v>3693.0</c:v>
                </c:pt>
                <c:pt idx="75">
                  <c:v>3660.0</c:v>
                </c:pt>
                <c:pt idx="76">
                  <c:v>3591.0</c:v>
                </c:pt>
                <c:pt idx="77">
                  <c:v>3461.0</c:v>
                </c:pt>
                <c:pt idx="78">
                  <c:v>3284.0</c:v>
                </c:pt>
                <c:pt idx="79">
                  <c:v>3118.0</c:v>
                </c:pt>
                <c:pt idx="80">
                  <c:v>3012.0</c:v>
                </c:pt>
                <c:pt idx="81">
                  <c:v>2885.0</c:v>
                </c:pt>
                <c:pt idx="82">
                  <c:v>2819.0</c:v>
                </c:pt>
                <c:pt idx="83">
                  <c:v>2790.0</c:v>
                </c:pt>
                <c:pt idx="84">
                  <c:v>2772.0</c:v>
                </c:pt>
                <c:pt idx="85">
                  <c:v>2728.0</c:v>
                </c:pt>
                <c:pt idx="86">
                  <c:v>2711.0</c:v>
                </c:pt>
                <c:pt idx="87">
                  <c:v>2718.0</c:v>
                </c:pt>
                <c:pt idx="88">
                  <c:v>2742.0</c:v>
                </c:pt>
                <c:pt idx="89">
                  <c:v>2800.0</c:v>
                </c:pt>
                <c:pt idx="90">
                  <c:v>2859.0</c:v>
                </c:pt>
                <c:pt idx="91">
                  <c:v>2893.0</c:v>
                </c:pt>
                <c:pt idx="92">
                  <c:v>2918.0</c:v>
                </c:pt>
                <c:pt idx="93">
                  <c:v>2920.0</c:v>
                </c:pt>
                <c:pt idx="94">
                  <c:v>2959.0</c:v>
                </c:pt>
                <c:pt idx="95">
                  <c:v>2950.0</c:v>
                </c:pt>
                <c:pt idx="96">
                  <c:v>2944.0</c:v>
                </c:pt>
                <c:pt idx="97">
                  <c:v>2855.0</c:v>
                </c:pt>
                <c:pt idx="98">
                  <c:v>2750.0</c:v>
                </c:pt>
                <c:pt idx="99">
                  <c:v>2574.0</c:v>
                </c:pt>
                <c:pt idx="100">
                  <c:v>2429.0</c:v>
                </c:pt>
                <c:pt idx="101">
                  <c:v>2237.0</c:v>
                </c:pt>
                <c:pt idx="102">
                  <c:v>2139.0</c:v>
                </c:pt>
                <c:pt idx="103">
                  <c:v>0.0</c:v>
                </c:pt>
                <c:pt idx="104">
                  <c:v>0.0</c:v>
                </c:pt>
                <c:pt idx="105">
                  <c:v>0.0</c:v>
                </c:pt>
                <c:pt idx="106">
                  <c:v>0.0</c:v>
                </c:pt>
                <c:pt idx="107">
                  <c:v>1054.0</c:v>
                </c:pt>
                <c:pt idx="108">
                  <c:v>785.0</c:v>
                </c:pt>
                <c:pt idx="109">
                  <c:v>672.0</c:v>
                </c:pt>
                <c:pt idx="110">
                  <c:v>531.0</c:v>
                </c:pt>
                <c:pt idx="111">
                  <c:v>404.0</c:v>
                </c:pt>
                <c:pt idx="112">
                  <c:v>448.0</c:v>
                </c:pt>
                <c:pt idx="113">
                  <c:v>456.0</c:v>
                </c:pt>
                <c:pt idx="114">
                  <c:v>462.0</c:v>
                </c:pt>
                <c:pt idx="115">
                  <c:v>509.0</c:v>
                </c:pt>
                <c:pt idx="116">
                  <c:v>563.0</c:v>
                </c:pt>
                <c:pt idx="117">
                  <c:v>635.0</c:v>
                </c:pt>
                <c:pt idx="118">
                  <c:v>696.0</c:v>
                </c:pt>
                <c:pt idx="119">
                  <c:v>759.0</c:v>
                </c:pt>
                <c:pt idx="120">
                  <c:v>828.0</c:v>
                </c:pt>
                <c:pt idx="121">
                  <c:v>898.0</c:v>
                </c:pt>
                <c:pt idx="122">
                  <c:v>957.0</c:v>
                </c:pt>
                <c:pt idx="123">
                  <c:v>1021.0</c:v>
                </c:pt>
                <c:pt idx="124">
                  <c:v>1049.0</c:v>
                </c:pt>
                <c:pt idx="125">
                  <c:v>1117.0</c:v>
                </c:pt>
                <c:pt idx="126">
                  <c:v>1174.0</c:v>
                </c:pt>
                <c:pt idx="127">
                  <c:v>1233.0</c:v>
                </c:pt>
                <c:pt idx="128">
                  <c:v>1274.0</c:v>
                </c:pt>
                <c:pt idx="129">
                  <c:v>1316.0</c:v>
                </c:pt>
                <c:pt idx="130">
                  <c:v>1355.0</c:v>
                </c:pt>
                <c:pt idx="131">
                  <c:v>1375.0</c:v>
                </c:pt>
                <c:pt idx="132">
                  <c:v>1384.0</c:v>
                </c:pt>
                <c:pt idx="133">
                  <c:v>1377.0</c:v>
                </c:pt>
                <c:pt idx="134">
                  <c:v>1397.0</c:v>
                </c:pt>
                <c:pt idx="135">
                  <c:v>1386.0</c:v>
                </c:pt>
                <c:pt idx="136">
                  <c:v>1354.0</c:v>
                </c:pt>
                <c:pt idx="137">
                  <c:v>1321.0</c:v>
                </c:pt>
                <c:pt idx="138">
                  <c:v>1279.0</c:v>
                </c:pt>
                <c:pt idx="139">
                  <c:v>1239.0</c:v>
                </c:pt>
                <c:pt idx="140">
                  <c:v>1196.0</c:v>
                </c:pt>
                <c:pt idx="141">
                  <c:v>1167.0</c:v>
                </c:pt>
                <c:pt idx="142">
                  <c:v>1144.0</c:v>
                </c:pt>
                <c:pt idx="143">
                  <c:v>1095.0</c:v>
                </c:pt>
                <c:pt idx="144">
                  <c:v>1052.0</c:v>
                </c:pt>
                <c:pt idx="145">
                  <c:v>1006.0</c:v>
                </c:pt>
                <c:pt idx="146">
                  <c:v>987.0</c:v>
                </c:pt>
                <c:pt idx="147">
                  <c:v>945.0</c:v>
                </c:pt>
                <c:pt idx="148">
                  <c:v>0.0</c:v>
                </c:pt>
                <c:pt idx="149">
                  <c:v>0.0</c:v>
                </c:pt>
                <c:pt idx="150">
                  <c:v>0.0</c:v>
                </c:pt>
                <c:pt idx="151">
                  <c:v>0.0</c:v>
                </c:pt>
                <c:pt idx="152">
                  <c:v>0.0</c:v>
                </c:pt>
                <c:pt idx="153">
                  <c:v>0.0</c:v>
                </c:pt>
                <c:pt idx="154">
                  <c:v>0.0</c:v>
                </c:pt>
                <c:pt idx="155">
                  <c:v>0.0</c:v>
                </c:pt>
                <c:pt idx="156">
                  <c:v>0.0</c:v>
                </c:pt>
                <c:pt idx="157">
                  <c:v>0.0</c:v>
                </c:pt>
                <c:pt idx="158">
                  <c:v>0.0</c:v>
                </c:pt>
                <c:pt idx="159">
                  <c:v>0.0</c:v>
                </c:pt>
                <c:pt idx="160">
                  <c:v>0.0</c:v>
                </c:pt>
                <c:pt idx="161">
                  <c:v>0.0</c:v>
                </c:pt>
                <c:pt idx="162">
                  <c:v>0.0</c:v>
                </c:pt>
                <c:pt idx="163">
                  <c:v>0.0</c:v>
                </c:pt>
                <c:pt idx="164">
                  <c:v>151.0</c:v>
                </c:pt>
                <c:pt idx="165">
                  <c:v>158.0</c:v>
                </c:pt>
                <c:pt idx="166">
                  <c:v>173.0</c:v>
                </c:pt>
                <c:pt idx="167">
                  <c:v>231.0</c:v>
                </c:pt>
                <c:pt idx="168">
                  <c:v>242.0</c:v>
                </c:pt>
                <c:pt idx="169">
                  <c:v>270.0</c:v>
                </c:pt>
                <c:pt idx="170">
                  <c:v>282.0</c:v>
                </c:pt>
                <c:pt idx="171">
                  <c:v>287.0</c:v>
                </c:pt>
                <c:pt idx="172">
                  <c:v>332.0</c:v>
                </c:pt>
                <c:pt idx="173">
                  <c:v>343.0</c:v>
                </c:pt>
                <c:pt idx="174">
                  <c:v>348.0</c:v>
                </c:pt>
                <c:pt idx="175">
                  <c:v>356.0</c:v>
                </c:pt>
                <c:pt idx="176">
                  <c:v>378.0</c:v>
                </c:pt>
                <c:pt idx="177">
                  <c:v>384.0</c:v>
                </c:pt>
                <c:pt idx="178">
                  <c:v>401.0</c:v>
                </c:pt>
                <c:pt idx="179">
                  <c:v>410.0</c:v>
                </c:pt>
                <c:pt idx="180">
                  <c:v>417.0</c:v>
                </c:pt>
                <c:pt idx="181">
                  <c:v>441.0</c:v>
                </c:pt>
                <c:pt idx="182">
                  <c:v>454.0</c:v>
                </c:pt>
                <c:pt idx="183">
                  <c:v>465.0</c:v>
                </c:pt>
                <c:pt idx="184">
                  <c:v>474.0</c:v>
                </c:pt>
                <c:pt idx="185">
                  <c:v>492.0</c:v>
                </c:pt>
                <c:pt idx="186">
                  <c:v>513.0</c:v>
                </c:pt>
                <c:pt idx="187">
                  <c:v>544.0</c:v>
                </c:pt>
                <c:pt idx="188">
                  <c:v>556.0</c:v>
                </c:pt>
                <c:pt idx="189">
                  <c:v>557.0</c:v>
                </c:pt>
                <c:pt idx="190">
                  <c:v>544.0</c:v>
                </c:pt>
                <c:pt idx="191">
                  <c:v>520.0</c:v>
                </c:pt>
                <c:pt idx="192">
                  <c:v>487.0</c:v>
                </c:pt>
                <c:pt idx="193">
                  <c:v>450.0</c:v>
                </c:pt>
                <c:pt idx="194">
                  <c:v>430.0</c:v>
                </c:pt>
                <c:pt idx="195">
                  <c:v>390.0</c:v>
                </c:pt>
                <c:pt idx="196">
                  <c:v>360.0</c:v>
                </c:pt>
                <c:pt idx="197">
                  <c:v>344.0</c:v>
                </c:pt>
                <c:pt idx="198">
                  <c:v>336.0</c:v>
                </c:pt>
                <c:pt idx="199">
                  <c:v>336.0</c:v>
                </c:pt>
                <c:pt idx="200">
                  <c:v>324.0</c:v>
                </c:pt>
                <c:pt idx="201">
                  <c:v>292.0</c:v>
                </c:pt>
                <c:pt idx="202">
                  <c:v>288.0</c:v>
                </c:pt>
                <c:pt idx="203">
                  <c:v>284.0</c:v>
                </c:pt>
                <c:pt idx="204">
                  <c:v>249.0</c:v>
                </c:pt>
                <c:pt idx="205">
                  <c:v>228.0</c:v>
                </c:pt>
                <c:pt idx="206">
                  <c:v>216.0</c:v>
                </c:pt>
                <c:pt idx="207">
                  <c:v>205.0</c:v>
                </c:pt>
                <c:pt idx="208">
                  <c:v>203.0</c:v>
                </c:pt>
                <c:pt idx="209">
                  <c:v>164.0</c:v>
                </c:pt>
                <c:pt idx="210">
                  <c:v>162.0</c:v>
                </c:pt>
                <c:pt idx="211">
                  <c:v>172.0</c:v>
                </c:pt>
                <c:pt idx="212">
                  <c:v>87.0</c:v>
                </c:pt>
                <c:pt idx="213">
                  <c:v>139.0</c:v>
                </c:pt>
                <c:pt idx="214">
                  <c:v>74.0</c:v>
                </c:pt>
                <c:pt idx="215">
                  <c:v>-84.0</c:v>
                </c:pt>
                <c:pt idx="216">
                  <c:v>-82.0</c:v>
                </c:pt>
              </c:numCache>
            </c:numRef>
          </c:yVal>
          <c:smooth val="1"/>
        </c:ser>
        <c:ser>
          <c:idx val="4"/>
          <c:order val="4"/>
          <c:tx>
            <c:strRef>
              <c:f>BANDS!$B$7</c:f>
              <c:strCache>
                <c:ptCount val="1"/>
                <c:pt idx="0">
                  <c:v>T1</c:v>
                </c:pt>
              </c:strCache>
            </c:strRef>
          </c:tx>
          <c:spPr>
            <a:ln w="25400">
              <a:solidFill>
                <a:srgbClr val="33CCCC"/>
              </a:solidFill>
              <a:prstDash val="solid"/>
            </a:ln>
          </c:spPr>
          <c:marker>
            <c:symbol val="none"/>
          </c:marker>
          <c:xVal>
            <c:numRef>
              <c:f>BANDS!$C$2:$HK$2</c:f>
              <c:numCache>
                <c:formatCode>General</c:formatCode>
                <c:ptCount val="217"/>
                <c:pt idx="0">
                  <c:v>365.9299999999996</c:v>
                </c:pt>
                <c:pt idx="1">
                  <c:v>375.594</c:v>
                </c:pt>
                <c:pt idx="2">
                  <c:v>385.263</c:v>
                </c:pt>
                <c:pt idx="3">
                  <c:v>394.9349999999989</c:v>
                </c:pt>
                <c:pt idx="4">
                  <c:v>404.613</c:v>
                </c:pt>
                <c:pt idx="5">
                  <c:v>414.295</c:v>
                </c:pt>
                <c:pt idx="6">
                  <c:v>423.9809999999989</c:v>
                </c:pt>
                <c:pt idx="7">
                  <c:v>433.671</c:v>
                </c:pt>
                <c:pt idx="8">
                  <c:v>443.366</c:v>
                </c:pt>
                <c:pt idx="9">
                  <c:v>453.065</c:v>
                </c:pt>
                <c:pt idx="10">
                  <c:v>462.769</c:v>
                </c:pt>
                <c:pt idx="11">
                  <c:v>472.477</c:v>
                </c:pt>
                <c:pt idx="12">
                  <c:v>482.19</c:v>
                </c:pt>
                <c:pt idx="13">
                  <c:v>491.907</c:v>
                </c:pt>
                <c:pt idx="14">
                  <c:v>501.628</c:v>
                </c:pt>
                <c:pt idx="15">
                  <c:v>511.353</c:v>
                </c:pt>
                <c:pt idx="16">
                  <c:v>521.084</c:v>
                </c:pt>
                <c:pt idx="17">
                  <c:v>530.818</c:v>
                </c:pt>
                <c:pt idx="18">
                  <c:v>540.5569999999985</c:v>
                </c:pt>
                <c:pt idx="19">
                  <c:v>550.3</c:v>
                </c:pt>
                <c:pt idx="20">
                  <c:v>560.048</c:v>
                </c:pt>
                <c:pt idx="21">
                  <c:v>569.8</c:v>
                </c:pt>
                <c:pt idx="22">
                  <c:v>579.5559999999994</c:v>
                </c:pt>
                <c:pt idx="23">
                  <c:v>589.3169999999984</c:v>
                </c:pt>
                <c:pt idx="24">
                  <c:v>599.082</c:v>
                </c:pt>
                <c:pt idx="25">
                  <c:v>608.851999999998</c:v>
                </c:pt>
                <c:pt idx="26">
                  <c:v>618.625</c:v>
                </c:pt>
                <c:pt idx="27">
                  <c:v>628.404</c:v>
                </c:pt>
                <c:pt idx="28">
                  <c:v>638.187</c:v>
                </c:pt>
                <c:pt idx="29">
                  <c:v>647.974</c:v>
                </c:pt>
                <c:pt idx="30">
                  <c:v>657.765</c:v>
                </c:pt>
                <c:pt idx="31">
                  <c:v>667.5609999999994</c:v>
                </c:pt>
                <c:pt idx="32">
                  <c:v>675.401</c:v>
                </c:pt>
                <c:pt idx="33">
                  <c:v>685.198</c:v>
                </c:pt>
                <c:pt idx="34">
                  <c:v>694.989</c:v>
                </c:pt>
                <c:pt idx="35">
                  <c:v>704.776</c:v>
                </c:pt>
                <c:pt idx="36">
                  <c:v>714.5569999999985</c:v>
                </c:pt>
                <c:pt idx="37">
                  <c:v>724.333</c:v>
                </c:pt>
                <c:pt idx="38">
                  <c:v>734.103</c:v>
                </c:pt>
                <c:pt idx="39">
                  <c:v>743.8689999999986</c:v>
                </c:pt>
                <c:pt idx="40">
                  <c:v>753.629</c:v>
                </c:pt>
                <c:pt idx="41">
                  <c:v>763.384</c:v>
                </c:pt>
                <c:pt idx="42">
                  <c:v>773.133</c:v>
                </c:pt>
                <c:pt idx="43">
                  <c:v>782.878</c:v>
                </c:pt>
                <c:pt idx="44">
                  <c:v>792.617</c:v>
                </c:pt>
                <c:pt idx="45">
                  <c:v>802.351999999998</c:v>
                </c:pt>
                <c:pt idx="46">
                  <c:v>812.081</c:v>
                </c:pt>
                <c:pt idx="47">
                  <c:v>821.804</c:v>
                </c:pt>
                <c:pt idx="48">
                  <c:v>831.523</c:v>
                </c:pt>
                <c:pt idx="49">
                  <c:v>841.236</c:v>
                </c:pt>
                <c:pt idx="50">
                  <c:v>850.944</c:v>
                </c:pt>
                <c:pt idx="51">
                  <c:v>860.6469999999994</c:v>
                </c:pt>
                <c:pt idx="52">
                  <c:v>870.3449999999985</c:v>
                </c:pt>
                <c:pt idx="53">
                  <c:v>880.0369999999994</c:v>
                </c:pt>
                <c:pt idx="54">
                  <c:v>889.724</c:v>
                </c:pt>
                <c:pt idx="55">
                  <c:v>899.4069999999994</c:v>
                </c:pt>
                <c:pt idx="56">
                  <c:v>909.083</c:v>
                </c:pt>
                <c:pt idx="57">
                  <c:v>918.755</c:v>
                </c:pt>
                <c:pt idx="58">
                  <c:v>928.4209999999994</c:v>
                </c:pt>
                <c:pt idx="59">
                  <c:v>938.083</c:v>
                </c:pt>
                <c:pt idx="60">
                  <c:v>947.739</c:v>
                </c:pt>
                <c:pt idx="61">
                  <c:v>957.39</c:v>
                </c:pt>
                <c:pt idx="62">
                  <c:v>967.035</c:v>
                </c:pt>
                <c:pt idx="63">
                  <c:v>976.675</c:v>
                </c:pt>
                <c:pt idx="64">
                  <c:v>986.3109999999994</c:v>
                </c:pt>
                <c:pt idx="65">
                  <c:v>995.9409999999986</c:v>
                </c:pt>
                <c:pt idx="66">
                  <c:v>1005.57</c:v>
                </c:pt>
                <c:pt idx="67">
                  <c:v>1015.18</c:v>
                </c:pt>
                <c:pt idx="68">
                  <c:v>1024.8</c:v>
                </c:pt>
                <c:pt idx="69">
                  <c:v>1034.41</c:v>
                </c:pt>
                <c:pt idx="70">
                  <c:v>1044.01</c:v>
                </c:pt>
                <c:pt idx="71">
                  <c:v>1053.61</c:v>
                </c:pt>
                <c:pt idx="72">
                  <c:v>1063.2</c:v>
                </c:pt>
                <c:pt idx="73">
                  <c:v>1072.79</c:v>
                </c:pt>
                <c:pt idx="74">
                  <c:v>1082.38</c:v>
                </c:pt>
                <c:pt idx="75">
                  <c:v>1091.95</c:v>
                </c:pt>
                <c:pt idx="76">
                  <c:v>1101.53</c:v>
                </c:pt>
                <c:pt idx="77">
                  <c:v>1111.09</c:v>
                </c:pt>
                <c:pt idx="78">
                  <c:v>1120.66</c:v>
                </c:pt>
                <c:pt idx="79">
                  <c:v>1130.21</c:v>
                </c:pt>
                <c:pt idx="80">
                  <c:v>1139.77</c:v>
                </c:pt>
                <c:pt idx="81">
                  <c:v>1149.31</c:v>
                </c:pt>
                <c:pt idx="82">
                  <c:v>1158.85</c:v>
                </c:pt>
                <c:pt idx="83">
                  <c:v>1168.39</c:v>
                </c:pt>
                <c:pt idx="84">
                  <c:v>1177.92</c:v>
                </c:pt>
                <c:pt idx="85">
                  <c:v>1187.45</c:v>
                </c:pt>
                <c:pt idx="86">
                  <c:v>1196.97</c:v>
                </c:pt>
                <c:pt idx="87">
                  <c:v>1206.48</c:v>
                </c:pt>
                <c:pt idx="88">
                  <c:v>1215.99</c:v>
                </c:pt>
                <c:pt idx="89">
                  <c:v>1225.5</c:v>
                </c:pt>
                <c:pt idx="90">
                  <c:v>1235.0</c:v>
                </c:pt>
                <c:pt idx="91">
                  <c:v>1244.49</c:v>
                </c:pt>
                <c:pt idx="92">
                  <c:v>1253.98</c:v>
                </c:pt>
                <c:pt idx="93">
                  <c:v>1263.46</c:v>
                </c:pt>
                <c:pt idx="94">
                  <c:v>1273.32</c:v>
                </c:pt>
                <c:pt idx="95">
                  <c:v>1283.29</c:v>
                </c:pt>
                <c:pt idx="96">
                  <c:v>1293.26</c:v>
                </c:pt>
                <c:pt idx="97">
                  <c:v>1303.23</c:v>
                </c:pt>
                <c:pt idx="98">
                  <c:v>1313.21</c:v>
                </c:pt>
                <c:pt idx="99">
                  <c:v>1323.18</c:v>
                </c:pt>
                <c:pt idx="100">
                  <c:v>1333.15</c:v>
                </c:pt>
                <c:pt idx="101">
                  <c:v>1343.12</c:v>
                </c:pt>
                <c:pt idx="102">
                  <c:v>1353.09</c:v>
                </c:pt>
                <c:pt idx="103">
                  <c:v>1363.06</c:v>
                </c:pt>
                <c:pt idx="104">
                  <c:v>1373.03</c:v>
                </c:pt>
                <c:pt idx="105">
                  <c:v>1383.0</c:v>
                </c:pt>
                <c:pt idx="106">
                  <c:v>1392.97</c:v>
                </c:pt>
                <c:pt idx="107">
                  <c:v>1402.94</c:v>
                </c:pt>
                <c:pt idx="108">
                  <c:v>1412.91</c:v>
                </c:pt>
                <c:pt idx="109">
                  <c:v>1422.88</c:v>
                </c:pt>
                <c:pt idx="110">
                  <c:v>1432.84</c:v>
                </c:pt>
                <c:pt idx="111">
                  <c:v>1442.81</c:v>
                </c:pt>
                <c:pt idx="112">
                  <c:v>1452.78</c:v>
                </c:pt>
                <c:pt idx="113">
                  <c:v>1462.75</c:v>
                </c:pt>
                <c:pt idx="114">
                  <c:v>1472.72</c:v>
                </c:pt>
                <c:pt idx="115">
                  <c:v>1482.69</c:v>
                </c:pt>
                <c:pt idx="116">
                  <c:v>1492.65</c:v>
                </c:pt>
                <c:pt idx="117">
                  <c:v>1502.62</c:v>
                </c:pt>
                <c:pt idx="118">
                  <c:v>1512.59</c:v>
                </c:pt>
                <c:pt idx="119">
                  <c:v>1522.55</c:v>
                </c:pt>
                <c:pt idx="120">
                  <c:v>1532.52</c:v>
                </c:pt>
                <c:pt idx="121">
                  <c:v>1542.48</c:v>
                </c:pt>
                <c:pt idx="122">
                  <c:v>1552.45</c:v>
                </c:pt>
                <c:pt idx="123">
                  <c:v>1562.42</c:v>
                </c:pt>
                <c:pt idx="124">
                  <c:v>1572.38</c:v>
                </c:pt>
                <c:pt idx="125">
                  <c:v>1582.35</c:v>
                </c:pt>
                <c:pt idx="126">
                  <c:v>1592.31</c:v>
                </c:pt>
                <c:pt idx="127">
                  <c:v>1602.28</c:v>
                </c:pt>
                <c:pt idx="128">
                  <c:v>1612.24</c:v>
                </c:pt>
                <c:pt idx="129">
                  <c:v>1622.2</c:v>
                </c:pt>
                <c:pt idx="130">
                  <c:v>1632.17</c:v>
                </c:pt>
                <c:pt idx="131">
                  <c:v>1642.13</c:v>
                </c:pt>
                <c:pt idx="132">
                  <c:v>1652.09</c:v>
                </c:pt>
                <c:pt idx="133">
                  <c:v>1662.06</c:v>
                </c:pt>
                <c:pt idx="134">
                  <c:v>1672.02</c:v>
                </c:pt>
                <c:pt idx="135">
                  <c:v>1681.98</c:v>
                </c:pt>
                <c:pt idx="136">
                  <c:v>1691.94</c:v>
                </c:pt>
                <c:pt idx="137">
                  <c:v>1701.91</c:v>
                </c:pt>
                <c:pt idx="138">
                  <c:v>1711.87</c:v>
                </c:pt>
                <c:pt idx="139">
                  <c:v>1721.83</c:v>
                </c:pt>
                <c:pt idx="140">
                  <c:v>1731.79</c:v>
                </c:pt>
                <c:pt idx="141">
                  <c:v>1741.75</c:v>
                </c:pt>
                <c:pt idx="142">
                  <c:v>1751.71</c:v>
                </c:pt>
                <c:pt idx="143">
                  <c:v>1761.68</c:v>
                </c:pt>
                <c:pt idx="144">
                  <c:v>1771.64</c:v>
                </c:pt>
                <c:pt idx="145">
                  <c:v>1781.6</c:v>
                </c:pt>
                <c:pt idx="146">
                  <c:v>1791.56</c:v>
                </c:pt>
                <c:pt idx="147">
                  <c:v>1801.52</c:v>
                </c:pt>
                <c:pt idx="148">
                  <c:v>1811.47</c:v>
                </c:pt>
                <c:pt idx="149">
                  <c:v>1821.43</c:v>
                </c:pt>
                <c:pt idx="150">
                  <c:v>1831.39</c:v>
                </c:pt>
                <c:pt idx="151">
                  <c:v>1841.35</c:v>
                </c:pt>
                <c:pt idx="152">
                  <c:v>1851.31</c:v>
                </c:pt>
                <c:pt idx="153">
                  <c:v>1861.27</c:v>
                </c:pt>
                <c:pt idx="154">
                  <c:v>1871.23</c:v>
                </c:pt>
                <c:pt idx="155">
                  <c:v>1886.98</c:v>
                </c:pt>
                <c:pt idx="156">
                  <c:v>1897.04</c:v>
                </c:pt>
                <c:pt idx="157">
                  <c:v>1907.1</c:v>
                </c:pt>
                <c:pt idx="158">
                  <c:v>1917.15</c:v>
                </c:pt>
                <c:pt idx="159">
                  <c:v>1927.2</c:v>
                </c:pt>
                <c:pt idx="160">
                  <c:v>1937.25</c:v>
                </c:pt>
                <c:pt idx="161">
                  <c:v>1947.29</c:v>
                </c:pt>
                <c:pt idx="162">
                  <c:v>1957.33</c:v>
                </c:pt>
                <c:pt idx="163">
                  <c:v>1967.38</c:v>
                </c:pt>
                <c:pt idx="164">
                  <c:v>1977.41</c:v>
                </c:pt>
                <c:pt idx="165">
                  <c:v>1987.45</c:v>
                </c:pt>
                <c:pt idx="166">
                  <c:v>1997.48</c:v>
                </c:pt>
                <c:pt idx="167">
                  <c:v>2007.52</c:v>
                </c:pt>
                <c:pt idx="168">
                  <c:v>2017.55</c:v>
                </c:pt>
                <c:pt idx="169">
                  <c:v>2027.57</c:v>
                </c:pt>
                <c:pt idx="170">
                  <c:v>2037.6</c:v>
                </c:pt>
                <c:pt idx="171">
                  <c:v>2047.62</c:v>
                </c:pt>
                <c:pt idx="172">
                  <c:v>2057.64</c:v>
                </c:pt>
                <c:pt idx="173">
                  <c:v>2067.66</c:v>
                </c:pt>
                <c:pt idx="174">
                  <c:v>2077.67</c:v>
                </c:pt>
                <c:pt idx="175">
                  <c:v>2087.69</c:v>
                </c:pt>
                <c:pt idx="176">
                  <c:v>2097.7</c:v>
                </c:pt>
                <c:pt idx="177">
                  <c:v>2107.7</c:v>
                </c:pt>
                <c:pt idx="178">
                  <c:v>2117.71</c:v>
                </c:pt>
                <c:pt idx="179">
                  <c:v>2127.71</c:v>
                </c:pt>
                <c:pt idx="180">
                  <c:v>2137.72</c:v>
                </c:pt>
                <c:pt idx="181">
                  <c:v>2147.72</c:v>
                </c:pt>
                <c:pt idx="182">
                  <c:v>2157.71</c:v>
                </c:pt>
                <c:pt idx="183">
                  <c:v>2167.71</c:v>
                </c:pt>
                <c:pt idx="184">
                  <c:v>2177.7</c:v>
                </c:pt>
                <c:pt idx="185">
                  <c:v>2187.69</c:v>
                </c:pt>
                <c:pt idx="186">
                  <c:v>2197.68</c:v>
                </c:pt>
                <c:pt idx="187">
                  <c:v>2207.66</c:v>
                </c:pt>
                <c:pt idx="188">
                  <c:v>2217.65</c:v>
                </c:pt>
                <c:pt idx="189">
                  <c:v>2227.63</c:v>
                </c:pt>
                <c:pt idx="190">
                  <c:v>2237.6</c:v>
                </c:pt>
                <c:pt idx="191">
                  <c:v>2247.58</c:v>
                </c:pt>
                <c:pt idx="192">
                  <c:v>2257.55</c:v>
                </c:pt>
                <c:pt idx="193">
                  <c:v>2267.53</c:v>
                </c:pt>
                <c:pt idx="194">
                  <c:v>2277.5</c:v>
                </c:pt>
                <c:pt idx="195">
                  <c:v>2287.46</c:v>
                </c:pt>
                <c:pt idx="196">
                  <c:v>2297.43</c:v>
                </c:pt>
                <c:pt idx="197">
                  <c:v>2307.39</c:v>
                </c:pt>
                <c:pt idx="198">
                  <c:v>2317.35</c:v>
                </c:pt>
                <c:pt idx="199">
                  <c:v>2327.31</c:v>
                </c:pt>
                <c:pt idx="200">
                  <c:v>2337.26</c:v>
                </c:pt>
                <c:pt idx="201">
                  <c:v>2347.22</c:v>
                </c:pt>
                <c:pt idx="202">
                  <c:v>2357.17</c:v>
                </c:pt>
                <c:pt idx="203">
                  <c:v>2367.11</c:v>
                </c:pt>
                <c:pt idx="204">
                  <c:v>2377.06</c:v>
                </c:pt>
                <c:pt idx="205">
                  <c:v>2387.0</c:v>
                </c:pt>
                <c:pt idx="206">
                  <c:v>2396.95</c:v>
                </c:pt>
                <c:pt idx="207">
                  <c:v>2406.89</c:v>
                </c:pt>
                <c:pt idx="208">
                  <c:v>2416.82</c:v>
                </c:pt>
                <c:pt idx="209">
                  <c:v>2426.76</c:v>
                </c:pt>
                <c:pt idx="210">
                  <c:v>2436.69</c:v>
                </c:pt>
                <c:pt idx="211">
                  <c:v>2446.62</c:v>
                </c:pt>
                <c:pt idx="212">
                  <c:v>2456.55</c:v>
                </c:pt>
                <c:pt idx="213">
                  <c:v>2466.47</c:v>
                </c:pt>
                <c:pt idx="214">
                  <c:v>2476.4</c:v>
                </c:pt>
                <c:pt idx="215">
                  <c:v>2486.32</c:v>
                </c:pt>
                <c:pt idx="216">
                  <c:v>2496.24</c:v>
                </c:pt>
              </c:numCache>
            </c:numRef>
          </c:xVal>
          <c:yVal>
            <c:numRef>
              <c:f>BANDS!$C$7:$HK$7</c:f>
              <c:numCache>
                <c:formatCode>General</c:formatCode>
                <c:ptCount val="217"/>
                <c:pt idx="0">
                  <c:v>258.0</c:v>
                </c:pt>
                <c:pt idx="1">
                  <c:v>242.0</c:v>
                </c:pt>
                <c:pt idx="2">
                  <c:v>312.0</c:v>
                </c:pt>
                <c:pt idx="3">
                  <c:v>1256.0</c:v>
                </c:pt>
                <c:pt idx="4">
                  <c:v>-360.0</c:v>
                </c:pt>
                <c:pt idx="5">
                  <c:v>-13.0</c:v>
                </c:pt>
                <c:pt idx="6">
                  <c:v>18.0</c:v>
                </c:pt>
                <c:pt idx="7">
                  <c:v>38.0</c:v>
                </c:pt>
                <c:pt idx="8">
                  <c:v>38.0</c:v>
                </c:pt>
                <c:pt idx="9">
                  <c:v>42.0</c:v>
                </c:pt>
                <c:pt idx="10">
                  <c:v>54.0</c:v>
                </c:pt>
                <c:pt idx="11">
                  <c:v>60.0</c:v>
                </c:pt>
                <c:pt idx="12">
                  <c:v>62.0</c:v>
                </c:pt>
                <c:pt idx="13">
                  <c:v>74.0</c:v>
                </c:pt>
                <c:pt idx="14">
                  <c:v>83.0</c:v>
                </c:pt>
                <c:pt idx="15">
                  <c:v>109.0</c:v>
                </c:pt>
                <c:pt idx="16">
                  <c:v>167.0</c:v>
                </c:pt>
                <c:pt idx="17">
                  <c:v>212.0</c:v>
                </c:pt>
                <c:pt idx="18">
                  <c:v>257.0</c:v>
                </c:pt>
                <c:pt idx="19">
                  <c:v>285.0</c:v>
                </c:pt>
                <c:pt idx="20">
                  <c:v>278.0</c:v>
                </c:pt>
                <c:pt idx="21">
                  <c:v>247.0</c:v>
                </c:pt>
                <c:pt idx="22">
                  <c:v>212.0</c:v>
                </c:pt>
                <c:pt idx="23">
                  <c:v>191.0</c:v>
                </c:pt>
                <c:pt idx="24">
                  <c:v>171.0</c:v>
                </c:pt>
                <c:pt idx="25">
                  <c:v>161.0</c:v>
                </c:pt>
                <c:pt idx="26">
                  <c:v>143.0</c:v>
                </c:pt>
                <c:pt idx="27">
                  <c:v>131.0</c:v>
                </c:pt>
                <c:pt idx="28">
                  <c:v>125.0</c:v>
                </c:pt>
                <c:pt idx="29">
                  <c:v>115.0</c:v>
                </c:pt>
                <c:pt idx="30">
                  <c:v>109.0</c:v>
                </c:pt>
                <c:pt idx="31">
                  <c:v>93.0</c:v>
                </c:pt>
                <c:pt idx="32">
                  <c:v>79.0</c:v>
                </c:pt>
                <c:pt idx="33">
                  <c:v>112.0</c:v>
                </c:pt>
                <c:pt idx="34">
                  <c:v>254.0</c:v>
                </c:pt>
                <c:pt idx="35">
                  <c:v>554.0</c:v>
                </c:pt>
                <c:pt idx="36">
                  <c:v>1014.0</c:v>
                </c:pt>
                <c:pt idx="37">
                  <c:v>1719.0</c:v>
                </c:pt>
                <c:pt idx="38">
                  <c:v>2559.0</c:v>
                </c:pt>
                <c:pt idx="39">
                  <c:v>3157.0</c:v>
                </c:pt>
                <c:pt idx="40">
                  <c:v>3533.0</c:v>
                </c:pt>
                <c:pt idx="41">
                  <c:v>3723.0</c:v>
                </c:pt>
                <c:pt idx="42">
                  <c:v>3889.0</c:v>
                </c:pt>
                <c:pt idx="43">
                  <c:v>3979.0</c:v>
                </c:pt>
                <c:pt idx="44">
                  <c:v>4010.0</c:v>
                </c:pt>
                <c:pt idx="45">
                  <c:v>3976.0</c:v>
                </c:pt>
                <c:pt idx="46">
                  <c:v>3927.0</c:v>
                </c:pt>
                <c:pt idx="47">
                  <c:v>3871.0</c:v>
                </c:pt>
                <c:pt idx="48">
                  <c:v>3852.0</c:v>
                </c:pt>
                <c:pt idx="49">
                  <c:v>3927.0</c:v>
                </c:pt>
                <c:pt idx="50">
                  <c:v>3954.0</c:v>
                </c:pt>
                <c:pt idx="51">
                  <c:v>3947.0</c:v>
                </c:pt>
                <c:pt idx="52">
                  <c:v>3950.0</c:v>
                </c:pt>
                <c:pt idx="53">
                  <c:v>4004.0</c:v>
                </c:pt>
                <c:pt idx="54">
                  <c:v>4048.0</c:v>
                </c:pt>
                <c:pt idx="55">
                  <c:v>4047.0</c:v>
                </c:pt>
                <c:pt idx="56">
                  <c:v>3974.0</c:v>
                </c:pt>
                <c:pt idx="57">
                  <c:v>3975.0</c:v>
                </c:pt>
                <c:pt idx="58">
                  <c:v>3986.0</c:v>
                </c:pt>
                <c:pt idx="59">
                  <c:v>4071.0</c:v>
                </c:pt>
                <c:pt idx="60">
                  <c:v>4080.0</c:v>
                </c:pt>
                <c:pt idx="61">
                  <c:v>4234.0</c:v>
                </c:pt>
                <c:pt idx="62">
                  <c:v>4130.0</c:v>
                </c:pt>
                <c:pt idx="63">
                  <c:v>4039.0</c:v>
                </c:pt>
                <c:pt idx="64">
                  <c:v>3859.0</c:v>
                </c:pt>
                <c:pt idx="65">
                  <c:v>3841.0</c:v>
                </c:pt>
                <c:pt idx="66">
                  <c:v>3810.0</c:v>
                </c:pt>
                <c:pt idx="67">
                  <c:v>3851.0</c:v>
                </c:pt>
                <c:pt idx="68">
                  <c:v>3899.0</c:v>
                </c:pt>
                <c:pt idx="69">
                  <c:v>3938.0</c:v>
                </c:pt>
                <c:pt idx="70">
                  <c:v>3943.0</c:v>
                </c:pt>
                <c:pt idx="71">
                  <c:v>3924.0</c:v>
                </c:pt>
                <c:pt idx="72">
                  <c:v>3910.0</c:v>
                </c:pt>
                <c:pt idx="73">
                  <c:v>3900.0</c:v>
                </c:pt>
                <c:pt idx="74">
                  <c:v>3906.0</c:v>
                </c:pt>
                <c:pt idx="75">
                  <c:v>3875.0</c:v>
                </c:pt>
                <c:pt idx="76">
                  <c:v>3802.0</c:v>
                </c:pt>
                <c:pt idx="77">
                  <c:v>3679.0</c:v>
                </c:pt>
                <c:pt idx="78">
                  <c:v>3497.0</c:v>
                </c:pt>
                <c:pt idx="79">
                  <c:v>3319.0</c:v>
                </c:pt>
                <c:pt idx="80">
                  <c:v>3200.0</c:v>
                </c:pt>
                <c:pt idx="81">
                  <c:v>3018.0</c:v>
                </c:pt>
                <c:pt idx="82">
                  <c:v>2970.0</c:v>
                </c:pt>
                <c:pt idx="83">
                  <c:v>2929.0</c:v>
                </c:pt>
                <c:pt idx="84">
                  <c:v>2913.0</c:v>
                </c:pt>
                <c:pt idx="85">
                  <c:v>2864.0</c:v>
                </c:pt>
                <c:pt idx="86">
                  <c:v>2845.0</c:v>
                </c:pt>
                <c:pt idx="87">
                  <c:v>2859.0</c:v>
                </c:pt>
                <c:pt idx="88">
                  <c:v>2891.0</c:v>
                </c:pt>
                <c:pt idx="89">
                  <c:v>2956.0</c:v>
                </c:pt>
                <c:pt idx="90">
                  <c:v>3010.0</c:v>
                </c:pt>
                <c:pt idx="91">
                  <c:v>3051.0</c:v>
                </c:pt>
                <c:pt idx="92">
                  <c:v>3075.0</c:v>
                </c:pt>
                <c:pt idx="93">
                  <c:v>3083.0</c:v>
                </c:pt>
                <c:pt idx="94">
                  <c:v>3115.0</c:v>
                </c:pt>
                <c:pt idx="95">
                  <c:v>3126.0</c:v>
                </c:pt>
                <c:pt idx="96">
                  <c:v>3119.0</c:v>
                </c:pt>
                <c:pt idx="97">
                  <c:v>3026.0</c:v>
                </c:pt>
                <c:pt idx="98">
                  <c:v>2881.0</c:v>
                </c:pt>
                <c:pt idx="99">
                  <c:v>2702.0</c:v>
                </c:pt>
                <c:pt idx="100">
                  <c:v>2530.0</c:v>
                </c:pt>
                <c:pt idx="101">
                  <c:v>2341.0</c:v>
                </c:pt>
                <c:pt idx="102">
                  <c:v>2014.0</c:v>
                </c:pt>
                <c:pt idx="103">
                  <c:v>0.0</c:v>
                </c:pt>
                <c:pt idx="104">
                  <c:v>0.0</c:v>
                </c:pt>
                <c:pt idx="105">
                  <c:v>0.0</c:v>
                </c:pt>
                <c:pt idx="106">
                  <c:v>0.0</c:v>
                </c:pt>
                <c:pt idx="107">
                  <c:v>1260.0</c:v>
                </c:pt>
                <c:pt idx="108">
                  <c:v>723.0</c:v>
                </c:pt>
                <c:pt idx="109">
                  <c:v>600.0</c:v>
                </c:pt>
                <c:pt idx="110">
                  <c:v>588.0</c:v>
                </c:pt>
                <c:pt idx="111">
                  <c:v>428.0</c:v>
                </c:pt>
                <c:pt idx="112">
                  <c:v>404.0</c:v>
                </c:pt>
                <c:pt idx="113">
                  <c:v>428.0</c:v>
                </c:pt>
                <c:pt idx="114">
                  <c:v>475.0</c:v>
                </c:pt>
                <c:pt idx="115">
                  <c:v>518.0</c:v>
                </c:pt>
                <c:pt idx="116">
                  <c:v>577.0</c:v>
                </c:pt>
                <c:pt idx="117">
                  <c:v>642.0</c:v>
                </c:pt>
                <c:pt idx="118">
                  <c:v>710.0</c:v>
                </c:pt>
                <c:pt idx="119">
                  <c:v>772.0</c:v>
                </c:pt>
                <c:pt idx="120">
                  <c:v>850.0</c:v>
                </c:pt>
                <c:pt idx="121">
                  <c:v>919.0</c:v>
                </c:pt>
                <c:pt idx="122">
                  <c:v>976.0</c:v>
                </c:pt>
                <c:pt idx="123">
                  <c:v>1039.0</c:v>
                </c:pt>
                <c:pt idx="124">
                  <c:v>1101.0</c:v>
                </c:pt>
                <c:pt idx="125">
                  <c:v>1149.0</c:v>
                </c:pt>
                <c:pt idx="126">
                  <c:v>1216.0</c:v>
                </c:pt>
                <c:pt idx="127">
                  <c:v>1264.0</c:v>
                </c:pt>
                <c:pt idx="128">
                  <c:v>1322.0</c:v>
                </c:pt>
                <c:pt idx="129">
                  <c:v>1364.0</c:v>
                </c:pt>
                <c:pt idx="130">
                  <c:v>1399.0</c:v>
                </c:pt>
                <c:pt idx="131">
                  <c:v>1430.0</c:v>
                </c:pt>
                <c:pt idx="132">
                  <c:v>1439.0</c:v>
                </c:pt>
                <c:pt idx="133">
                  <c:v>1439.0</c:v>
                </c:pt>
                <c:pt idx="134">
                  <c:v>1449.0</c:v>
                </c:pt>
                <c:pt idx="135">
                  <c:v>1441.0</c:v>
                </c:pt>
                <c:pt idx="136">
                  <c:v>1420.0</c:v>
                </c:pt>
                <c:pt idx="137">
                  <c:v>1366.0</c:v>
                </c:pt>
                <c:pt idx="138">
                  <c:v>1330.0</c:v>
                </c:pt>
                <c:pt idx="139">
                  <c:v>1264.0</c:v>
                </c:pt>
                <c:pt idx="140">
                  <c:v>1234.0</c:v>
                </c:pt>
                <c:pt idx="141">
                  <c:v>1208.0</c:v>
                </c:pt>
                <c:pt idx="142">
                  <c:v>1169.0</c:v>
                </c:pt>
                <c:pt idx="143">
                  <c:v>1131.0</c:v>
                </c:pt>
                <c:pt idx="144">
                  <c:v>1080.0</c:v>
                </c:pt>
                <c:pt idx="145">
                  <c:v>1049.0</c:v>
                </c:pt>
                <c:pt idx="146">
                  <c:v>991.0</c:v>
                </c:pt>
                <c:pt idx="147">
                  <c:v>908.0</c:v>
                </c:pt>
                <c:pt idx="148">
                  <c:v>0.0</c:v>
                </c:pt>
                <c:pt idx="149">
                  <c:v>0.0</c:v>
                </c:pt>
                <c:pt idx="150">
                  <c:v>0.0</c:v>
                </c:pt>
                <c:pt idx="151">
                  <c:v>0.0</c:v>
                </c:pt>
                <c:pt idx="152">
                  <c:v>0.0</c:v>
                </c:pt>
                <c:pt idx="153">
                  <c:v>0.0</c:v>
                </c:pt>
                <c:pt idx="154">
                  <c:v>0.0</c:v>
                </c:pt>
                <c:pt idx="155">
                  <c:v>0.0</c:v>
                </c:pt>
                <c:pt idx="156">
                  <c:v>0.0</c:v>
                </c:pt>
                <c:pt idx="157">
                  <c:v>0.0</c:v>
                </c:pt>
                <c:pt idx="158">
                  <c:v>0.0</c:v>
                </c:pt>
                <c:pt idx="159">
                  <c:v>0.0</c:v>
                </c:pt>
                <c:pt idx="160">
                  <c:v>0.0</c:v>
                </c:pt>
                <c:pt idx="161">
                  <c:v>0.0</c:v>
                </c:pt>
                <c:pt idx="162">
                  <c:v>0.0</c:v>
                </c:pt>
                <c:pt idx="163">
                  <c:v>0.0</c:v>
                </c:pt>
                <c:pt idx="164">
                  <c:v>146.0</c:v>
                </c:pt>
                <c:pt idx="165">
                  <c:v>158.0</c:v>
                </c:pt>
                <c:pt idx="166">
                  <c:v>167.0</c:v>
                </c:pt>
                <c:pt idx="167">
                  <c:v>192.0</c:v>
                </c:pt>
                <c:pt idx="168">
                  <c:v>218.0</c:v>
                </c:pt>
                <c:pt idx="169">
                  <c:v>250.0</c:v>
                </c:pt>
                <c:pt idx="170">
                  <c:v>271.0</c:v>
                </c:pt>
                <c:pt idx="171">
                  <c:v>278.0</c:v>
                </c:pt>
                <c:pt idx="172">
                  <c:v>307.0</c:v>
                </c:pt>
                <c:pt idx="173">
                  <c:v>320.0</c:v>
                </c:pt>
                <c:pt idx="174">
                  <c:v>340.0</c:v>
                </c:pt>
                <c:pt idx="175">
                  <c:v>352.0</c:v>
                </c:pt>
                <c:pt idx="176">
                  <c:v>368.0</c:v>
                </c:pt>
                <c:pt idx="177">
                  <c:v>374.0</c:v>
                </c:pt>
                <c:pt idx="178">
                  <c:v>387.0</c:v>
                </c:pt>
                <c:pt idx="179">
                  <c:v>407.0</c:v>
                </c:pt>
                <c:pt idx="180">
                  <c:v>421.0</c:v>
                </c:pt>
                <c:pt idx="181">
                  <c:v>438.0</c:v>
                </c:pt>
                <c:pt idx="182">
                  <c:v>458.0</c:v>
                </c:pt>
                <c:pt idx="183">
                  <c:v>473.0</c:v>
                </c:pt>
                <c:pt idx="184">
                  <c:v>478.0</c:v>
                </c:pt>
                <c:pt idx="185">
                  <c:v>500.0</c:v>
                </c:pt>
                <c:pt idx="186">
                  <c:v>509.0</c:v>
                </c:pt>
                <c:pt idx="187">
                  <c:v>523.0</c:v>
                </c:pt>
                <c:pt idx="188">
                  <c:v>548.0</c:v>
                </c:pt>
                <c:pt idx="189">
                  <c:v>557.0</c:v>
                </c:pt>
                <c:pt idx="190">
                  <c:v>540.0</c:v>
                </c:pt>
                <c:pt idx="191">
                  <c:v>520.0</c:v>
                </c:pt>
                <c:pt idx="192">
                  <c:v>487.0</c:v>
                </c:pt>
                <c:pt idx="193">
                  <c:v>446.0</c:v>
                </c:pt>
                <c:pt idx="194">
                  <c:v>435.0</c:v>
                </c:pt>
                <c:pt idx="195">
                  <c:v>395.0</c:v>
                </c:pt>
                <c:pt idx="196">
                  <c:v>365.0</c:v>
                </c:pt>
                <c:pt idx="197">
                  <c:v>334.0</c:v>
                </c:pt>
                <c:pt idx="198">
                  <c:v>324.0</c:v>
                </c:pt>
                <c:pt idx="199">
                  <c:v>314.0</c:v>
                </c:pt>
                <c:pt idx="200">
                  <c:v>306.0</c:v>
                </c:pt>
                <c:pt idx="201">
                  <c:v>299.0</c:v>
                </c:pt>
                <c:pt idx="202">
                  <c:v>274.0</c:v>
                </c:pt>
                <c:pt idx="203">
                  <c:v>255.0</c:v>
                </c:pt>
                <c:pt idx="204">
                  <c:v>241.0</c:v>
                </c:pt>
                <c:pt idx="205">
                  <c:v>228.0</c:v>
                </c:pt>
                <c:pt idx="206">
                  <c:v>225.0</c:v>
                </c:pt>
                <c:pt idx="207">
                  <c:v>187.0</c:v>
                </c:pt>
                <c:pt idx="208">
                  <c:v>178.0</c:v>
                </c:pt>
                <c:pt idx="209">
                  <c:v>155.0</c:v>
                </c:pt>
                <c:pt idx="210">
                  <c:v>162.0</c:v>
                </c:pt>
                <c:pt idx="211">
                  <c:v>97.0</c:v>
                </c:pt>
                <c:pt idx="212">
                  <c:v>115.0</c:v>
                </c:pt>
                <c:pt idx="213">
                  <c:v>110.0</c:v>
                </c:pt>
                <c:pt idx="214">
                  <c:v>129.0</c:v>
                </c:pt>
                <c:pt idx="215">
                  <c:v>122.0</c:v>
                </c:pt>
                <c:pt idx="216">
                  <c:v>-82.0</c:v>
                </c:pt>
              </c:numCache>
            </c:numRef>
          </c:yVal>
          <c:smooth val="1"/>
        </c:ser>
        <c:dLbls>
          <c:showLegendKey val="0"/>
          <c:showVal val="0"/>
          <c:showCatName val="0"/>
          <c:showSerName val="0"/>
          <c:showPercent val="0"/>
          <c:showBubbleSize val="0"/>
        </c:dLbls>
        <c:axId val="1131968504"/>
        <c:axId val="1131463640"/>
      </c:scatterChart>
      <c:valAx>
        <c:axId val="1131968504"/>
        <c:scaling>
          <c:orientation val="minMax"/>
          <c:max val="2500.0"/>
          <c:min val="400.0"/>
        </c:scaling>
        <c:delete val="0"/>
        <c:axPos val="b"/>
        <c:title>
          <c:tx>
            <c:rich>
              <a:bodyPr/>
              <a:lstStyle/>
              <a:p>
                <a:pPr>
                  <a:defRPr sz="2000" b="1" i="0" u="none" strike="noStrike" baseline="0">
                    <a:solidFill>
                      <a:srgbClr val="000000"/>
                    </a:solidFill>
                    <a:latin typeface="Sans"/>
                    <a:ea typeface="Sans"/>
                    <a:cs typeface="Sans"/>
                  </a:defRPr>
                </a:pPr>
                <a:r>
                  <a:rPr lang="en-US" sz="2000"/>
                  <a:t>wavelength (nm)</a:t>
                </a:r>
              </a:p>
            </c:rich>
          </c:tx>
          <c:layout>
            <c:manualLayout>
              <c:xMode val="edge"/>
              <c:yMode val="edge"/>
              <c:x val="0.391304167233943"/>
              <c:y val="0.88644649007765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Sans"/>
                <a:ea typeface="Sans"/>
                <a:cs typeface="Sans"/>
              </a:defRPr>
            </a:pPr>
            <a:endParaRPr lang="en-US"/>
          </a:p>
        </c:txPr>
        <c:crossAx val="1131463640"/>
        <c:crosses val="autoZero"/>
        <c:crossBetween val="midCat"/>
      </c:valAx>
      <c:valAx>
        <c:axId val="1131463640"/>
        <c:scaling>
          <c:orientation val="minMax"/>
          <c:max val="6500.0"/>
          <c:min val="0.0"/>
        </c:scaling>
        <c:delete val="0"/>
        <c:axPos val="l"/>
        <c:title>
          <c:tx>
            <c:rich>
              <a:bodyPr/>
              <a:lstStyle/>
              <a:p>
                <a:pPr>
                  <a:defRPr sz="2000" b="1" i="0" u="none" strike="noStrike" baseline="0">
                    <a:solidFill>
                      <a:srgbClr val="000000"/>
                    </a:solidFill>
                    <a:latin typeface="Sans"/>
                    <a:ea typeface="Sans"/>
                    <a:cs typeface="Sans"/>
                  </a:defRPr>
                </a:pPr>
                <a:r>
                  <a:rPr lang="en-US" sz="2000"/>
                  <a:t>% reflectance x 10,000</a:t>
                </a:r>
              </a:p>
            </c:rich>
          </c:tx>
          <c:layout>
            <c:manualLayout>
              <c:xMode val="edge"/>
              <c:yMode val="edge"/>
              <c:x val="0.0186332020997375"/>
              <c:y val="0.20081957715861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Sans"/>
                <a:ea typeface="Sans"/>
                <a:cs typeface="Sans"/>
              </a:defRPr>
            </a:pPr>
            <a:endParaRPr lang="en-US"/>
          </a:p>
        </c:txPr>
        <c:crossAx val="1131968504"/>
        <c:crosses val="autoZero"/>
        <c:crossBetween val="midCat"/>
      </c:valAx>
      <c:spPr>
        <a:noFill/>
        <a:ln w="25400">
          <a:noFill/>
        </a:ln>
      </c:spPr>
    </c:plotArea>
    <c:legend>
      <c:legendPos val="r"/>
      <c:layout>
        <c:manualLayout>
          <c:xMode val="edge"/>
          <c:yMode val="edge"/>
          <c:x val="0.867674457779614"/>
          <c:y val="0.369963204536542"/>
          <c:w val="0.115311856044785"/>
          <c:h val="0.260073143783114"/>
        </c:manualLayout>
      </c:layout>
      <c:overlay val="0"/>
      <c:spPr>
        <a:solidFill>
          <a:srgbClr val="FFFFFF"/>
        </a:solidFill>
        <a:ln w="3175">
          <a:solidFill>
            <a:srgbClr val="000000"/>
          </a:solidFill>
          <a:prstDash val="solid"/>
        </a:ln>
      </c:spPr>
      <c:txPr>
        <a:bodyPr/>
        <a:lstStyle/>
        <a:p>
          <a:pPr>
            <a:defRPr sz="1800" b="0" i="0" u="none" strike="noStrike" baseline="0">
              <a:solidFill>
                <a:srgbClr val="000000"/>
              </a:solidFill>
              <a:latin typeface="Sans"/>
              <a:ea typeface="Sans"/>
              <a:cs typeface="Sans"/>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Sans"/>
          <a:ea typeface="Sans"/>
          <a:cs typeface="Sans"/>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Sans"/>
                <a:ea typeface="Sans"/>
                <a:cs typeface="Sans"/>
              </a:defRPr>
            </a:pPr>
            <a:r>
              <a:rPr lang="en-US"/>
              <a:t>f090713t01p00r11rdn</a:t>
            </a:r>
          </a:p>
        </c:rich>
      </c:tx>
      <c:layout>
        <c:manualLayout>
          <c:xMode val="edge"/>
          <c:yMode val="edge"/>
          <c:x val="0.368619888960005"/>
          <c:y val="0.032967032967033"/>
        </c:manualLayout>
      </c:layout>
      <c:overlay val="0"/>
      <c:spPr>
        <a:noFill/>
        <a:ln w="25400">
          <a:noFill/>
        </a:ln>
      </c:spPr>
    </c:title>
    <c:autoTitleDeleted val="0"/>
    <c:plotArea>
      <c:layout>
        <c:manualLayout>
          <c:layoutTarget val="inner"/>
          <c:xMode val="edge"/>
          <c:yMode val="edge"/>
          <c:x val="0.117202214340601"/>
          <c:y val="0.197802109356171"/>
          <c:w val="0.710774719226873"/>
          <c:h val="0.619047342244313"/>
        </c:manualLayout>
      </c:layout>
      <c:scatterChart>
        <c:scatterStyle val="smoothMarker"/>
        <c:varyColors val="0"/>
        <c:ser>
          <c:idx val="0"/>
          <c:order val="0"/>
          <c:tx>
            <c:strRef>
              <c:f>BANDS!$B$3</c:f>
              <c:strCache>
                <c:ptCount val="1"/>
                <c:pt idx="0">
                  <c:v>T151</c:v>
                </c:pt>
              </c:strCache>
            </c:strRef>
          </c:tx>
          <c:spPr>
            <a:ln w="25400">
              <a:solidFill>
                <a:srgbClr val="FF0000"/>
              </a:solidFill>
              <a:prstDash val="solid"/>
            </a:ln>
          </c:spPr>
          <c:marker>
            <c:symbol val="none"/>
          </c:marker>
          <c:xVal>
            <c:numRef>
              <c:f>BANDS!$C$2:$HK$2</c:f>
              <c:numCache>
                <c:formatCode>General</c:formatCode>
                <c:ptCount val="217"/>
                <c:pt idx="0">
                  <c:v>365.9299999999996</c:v>
                </c:pt>
                <c:pt idx="1">
                  <c:v>375.594</c:v>
                </c:pt>
                <c:pt idx="2">
                  <c:v>385.263</c:v>
                </c:pt>
                <c:pt idx="3">
                  <c:v>394.934999999999</c:v>
                </c:pt>
                <c:pt idx="4">
                  <c:v>404.613</c:v>
                </c:pt>
                <c:pt idx="5">
                  <c:v>414.295</c:v>
                </c:pt>
                <c:pt idx="6">
                  <c:v>423.980999999999</c:v>
                </c:pt>
                <c:pt idx="7">
                  <c:v>433.671</c:v>
                </c:pt>
                <c:pt idx="8">
                  <c:v>443.366</c:v>
                </c:pt>
                <c:pt idx="9">
                  <c:v>453.065</c:v>
                </c:pt>
                <c:pt idx="10">
                  <c:v>462.769</c:v>
                </c:pt>
                <c:pt idx="11">
                  <c:v>472.477</c:v>
                </c:pt>
                <c:pt idx="12">
                  <c:v>482.19</c:v>
                </c:pt>
                <c:pt idx="13">
                  <c:v>491.907</c:v>
                </c:pt>
                <c:pt idx="14">
                  <c:v>501.628</c:v>
                </c:pt>
                <c:pt idx="15">
                  <c:v>511.353</c:v>
                </c:pt>
                <c:pt idx="16">
                  <c:v>521.084</c:v>
                </c:pt>
                <c:pt idx="17">
                  <c:v>530.818</c:v>
                </c:pt>
                <c:pt idx="18">
                  <c:v>540.5569999999989</c:v>
                </c:pt>
                <c:pt idx="19">
                  <c:v>550.3</c:v>
                </c:pt>
                <c:pt idx="20">
                  <c:v>560.048</c:v>
                </c:pt>
                <c:pt idx="21">
                  <c:v>569.8</c:v>
                </c:pt>
                <c:pt idx="22">
                  <c:v>579.5559999999994</c:v>
                </c:pt>
                <c:pt idx="23">
                  <c:v>589.3169999999989</c:v>
                </c:pt>
                <c:pt idx="24">
                  <c:v>599.082</c:v>
                </c:pt>
                <c:pt idx="25">
                  <c:v>608.8519999999984</c:v>
                </c:pt>
                <c:pt idx="26">
                  <c:v>618.625</c:v>
                </c:pt>
                <c:pt idx="27">
                  <c:v>628.404</c:v>
                </c:pt>
                <c:pt idx="28">
                  <c:v>638.187</c:v>
                </c:pt>
                <c:pt idx="29">
                  <c:v>647.974</c:v>
                </c:pt>
                <c:pt idx="30">
                  <c:v>657.765</c:v>
                </c:pt>
                <c:pt idx="31">
                  <c:v>667.5609999999994</c:v>
                </c:pt>
                <c:pt idx="32">
                  <c:v>675.401</c:v>
                </c:pt>
                <c:pt idx="33">
                  <c:v>685.198</c:v>
                </c:pt>
                <c:pt idx="34">
                  <c:v>694.989</c:v>
                </c:pt>
                <c:pt idx="35">
                  <c:v>704.776</c:v>
                </c:pt>
                <c:pt idx="36">
                  <c:v>714.5569999999989</c:v>
                </c:pt>
                <c:pt idx="37">
                  <c:v>724.333</c:v>
                </c:pt>
                <c:pt idx="38">
                  <c:v>734.103</c:v>
                </c:pt>
                <c:pt idx="39">
                  <c:v>743.8689999999989</c:v>
                </c:pt>
                <c:pt idx="40">
                  <c:v>753.629</c:v>
                </c:pt>
                <c:pt idx="41">
                  <c:v>763.384</c:v>
                </c:pt>
                <c:pt idx="42">
                  <c:v>773.133</c:v>
                </c:pt>
                <c:pt idx="43">
                  <c:v>782.878</c:v>
                </c:pt>
                <c:pt idx="44">
                  <c:v>792.617</c:v>
                </c:pt>
                <c:pt idx="45">
                  <c:v>802.3519999999984</c:v>
                </c:pt>
                <c:pt idx="46">
                  <c:v>812.081</c:v>
                </c:pt>
                <c:pt idx="47">
                  <c:v>821.804</c:v>
                </c:pt>
                <c:pt idx="48">
                  <c:v>831.523</c:v>
                </c:pt>
                <c:pt idx="49">
                  <c:v>841.236</c:v>
                </c:pt>
                <c:pt idx="50">
                  <c:v>850.944</c:v>
                </c:pt>
                <c:pt idx="51">
                  <c:v>860.6469999999994</c:v>
                </c:pt>
                <c:pt idx="52">
                  <c:v>870.3449999999989</c:v>
                </c:pt>
                <c:pt idx="53">
                  <c:v>880.0369999999994</c:v>
                </c:pt>
                <c:pt idx="54">
                  <c:v>889.724</c:v>
                </c:pt>
                <c:pt idx="55">
                  <c:v>899.4069999999994</c:v>
                </c:pt>
                <c:pt idx="56">
                  <c:v>909.083</c:v>
                </c:pt>
                <c:pt idx="57">
                  <c:v>918.755</c:v>
                </c:pt>
                <c:pt idx="58">
                  <c:v>928.4209999999994</c:v>
                </c:pt>
                <c:pt idx="59">
                  <c:v>938.083</c:v>
                </c:pt>
                <c:pt idx="60">
                  <c:v>947.739</c:v>
                </c:pt>
                <c:pt idx="61">
                  <c:v>957.39</c:v>
                </c:pt>
                <c:pt idx="62">
                  <c:v>967.035</c:v>
                </c:pt>
                <c:pt idx="63">
                  <c:v>976.675</c:v>
                </c:pt>
                <c:pt idx="64">
                  <c:v>986.3109999999994</c:v>
                </c:pt>
                <c:pt idx="65">
                  <c:v>995.9409999999989</c:v>
                </c:pt>
                <c:pt idx="66">
                  <c:v>1005.57</c:v>
                </c:pt>
                <c:pt idx="67">
                  <c:v>1015.18</c:v>
                </c:pt>
                <c:pt idx="68">
                  <c:v>1024.8</c:v>
                </c:pt>
                <c:pt idx="69">
                  <c:v>1034.41</c:v>
                </c:pt>
                <c:pt idx="70">
                  <c:v>1044.01</c:v>
                </c:pt>
                <c:pt idx="71">
                  <c:v>1053.61</c:v>
                </c:pt>
                <c:pt idx="72">
                  <c:v>1063.2</c:v>
                </c:pt>
                <c:pt idx="73">
                  <c:v>1072.79</c:v>
                </c:pt>
                <c:pt idx="74">
                  <c:v>1082.38</c:v>
                </c:pt>
                <c:pt idx="75">
                  <c:v>1091.95</c:v>
                </c:pt>
                <c:pt idx="76">
                  <c:v>1101.53</c:v>
                </c:pt>
                <c:pt idx="77">
                  <c:v>1111.09</c:v>
                </c:pt>
                <c:pt idx="78">
                  <c:v>1120.66</c:v>
                </c:pt>
                <c:pt idx="79">
                  <c:v>1130.21</c:v>
                </c:pt>
                <c:pt idx="80">
                  <c:v>1139.77</c:v>
                </c:pt>
                <c:pt idx="81">
                  <c:v>1149.31</c:v>
                </c:pt>
                <c:pt idx="82">
                  <c:v>1158.85</c:v>
                </c:pt>
                <c:pt idx="83">
                  <c:v>1168.39</c:v>
                </c:pt>
                <c:pt idx="84">
                  <c:v>1177.92</c:v>
                </c:pt>
                <c:pt idx="85">
                  <c:v>1187.45</c:v>
                </c:pt>
                <c:pt idx="86">
                  <c:v>1196.97</c:v>
                </c:pt>
                <c:pt idx="87">
                  <c:v>1206.48</c:v>
                </c:pt>
                <c:pt idx="88">
                  <c:v>1215.99</c:v>
                </c:pt>
                <c:pt idx="89">
                  <c:v>1225.5</c:v>
                </c:pt>
                <c:pt idx="90">
                  <c:v>1235.0</c:v>
                </c:pt>
                <c:pt idx="91">
                  <c:v>1244.49</c:v>
                </c:pt>
                <c:pt idx="92">
                  <c:v>1253.98</c:v>
                </c:pt>
                <c:pt idx="93">
                  <c:v>1263.46</c:v>
                </c:pt>
                <c:pt idx="94">
                  <c:v>1273.32</c:v>
                </c:pt>
                <c:pt idx="95">
                  <c:v>1283.29</c:v>
                </c:pt>
                <c:pt idx="96">
                  <c:v>1293.26</c:v>
                </c:pt>
                <c:pt idx="97">
                  <c:v>1303.23</c:v>
                </c:pt>
                <c:pt idx="98">
                  <c:v>1313.21</c:v>
                </c:pt>
                <c:pt idx="99">
                  <c:v>1323.18</c:v>
                </c:pt>
                <c:pt idx="100">
                  <c:v>1333.15</c:v>
                </c:pt>
                <c:pt idx="101">
                  <c:v>1343.12</c:v>
                </c:pt>
                <c:pt idx="102">
                  <c:v>1353.09</c:v>
                </c:pt>
                <c:pt idx="103">
                  <c:v>1363.06</c:v>
                </c:pt>
                <c:pt idx="104">
                  <c:v>1373.03</c:v>
                </c:pt>
                <c:pt idx="105">
                  <c:v>1383.0</c:v>
                </c:pt>
                <c:pt idx="106">
                  <c:v>1392.97</c:v>
                </c:pt>
                <c:pt idx="107">
                  <c:v>1402.94</c:v>
                </c:pt>
                <c:pt idx="108">
                  <c:v>1412.91</c:v>
                </c:pt>
                <c:pt idx="109">
                  <c:v>1422.88</c:v>
                </c:pt>
                <c:pt idx="110">
                  <c:v>1432.84</c:v>
                </c:pt>
                <c:pt idx="111">
                  <c:v>1442.81</c:v>
                </c:pt>
                <c:pt idx="112">
                  <c:v>1452.78</c:v>
                </c:pt>
                <c:pt idx="113">
                  <c:v>1462.75</c:v>
                </c:pt>
                <c:pt idx="114">
                  <c:v>1472.72</c:v>
                </c:pt>
                <c:pt idx="115">
                  <c:v>1482.69</c:v>
                </c:pt>
                <c:pt idx="116">
                  <c:v>1492.65</c:v>
                </c:pt>
                <c:pt idx="117">
                  <c:v>1502.62</c:v>
                </c:pt>
                <c:pt idx="118">
                  <c:v>1512.59</c:v>
                </c:pt>
                <c:pt idx="119">
                  <c:v>1522.55</c:v>
                </c:pt>
                <c:pt idx="120">
                  <c:v>1532.52</c:v>
                </c:pt>
                <c:pt idx="121">
                  <c:v>1542.48</c:v>
                </c:pt>
                <c:pt idx="122">
                  <c:v>1552.45</c:v>
                </c:pt>
                <c:pt idx="123">
                  <c:v>1562.42</c:v>
                </c:pt>
                <c:pt idx="124">
                  <c:v>1572.38</c:v>
                </c:pt>
                <c:pt idx="125">
                  <c:v>1582.35</c:v>
                </c:pt>
                <c:pt idx="126">
                  <c:v>1592.31</c:v>
                </c:pt>
                <c:pt idx="127">
                  <c:v>1602.28</c:v>
                </c:pt>
                <c:pt idx="128">
                  <c:v>1612.24</c:v>
                </c:pt>
                <c:pt idx="129">
                  <c:v>1622.2</c:v>
                </c:pt>
                <c:pt idx="130">
                  <c:v>1632.17</c:v>
                </c:pt>
                <c:pt idx="131">
                  <c:v>1642.13</c:v>
                </c:pt>
                <c:pt idx="132">
                  <c:v>1652.09</c:v>
                </c:pt>
                <c:pt idx="133">
                  <c:v>1662.06</c:v>
                </c:pt>
                <c:pt idx="134">
                  <c:v>1672.02</c:v>
                </c:pt>
                <c:pt idx="135">
                  <c:v>1681.98</c:v>
                </c:pt>
                <c:pt idx="136">
                  <c:v>1691.94</c:v>
                </c:pt>
                <c:pt idx="137">
                  <c:v>1701.91</c:v>
                </c:pt>
                <c:pt idx="138">
                  <c:v>1711.87</c:v>
                </c:pt>
                <c:pt idx="139">
                  <c:v>1721.83</c:v>
                </c:pt>
                <c:pt idx="140">
                  <c:v>1731.79</c:v>
                </c:pt>
                <c:pt idx="141">
                  <c:v>1741.75</c:v>
                </c:pt>
                <c:pt idx="142">
                  <c:v>1751.71</c:v>
                </c:pt>
                <c:pt idx="143">
                  <c:v>1761.68</c:v>
                </c:pt>
                <c:pt idx="144">
                  <c:v>1771.64</c:v>
                </c:pt>
                <c:pt idx="145">
                  <c:v>1781.6</c:v>
                </c:pt>
                <c:pt idx="146">
                  <c:v>1791.56</c:v>
                </c:pt>
                <c:pt idx="147">
                  <c:v>1801.52</c:v>
                </c:pt>
                <c:pt idx="148">
                  <c:v>1811.47</c:v>
                </c:pt>
                <c:pt idx="149">
                  <c:v>1821.43</c:v>
                </c:pt>
                <c:pt idx="150">
                  <c:v>1831.39</c:v>
                </c:pt>
                <c:pt idx="151">
                  <c:v>1841.35</c:v>
                </c:pt>
                <c:pt idx="152">
                  <c:v>1851.31</c:v>
                </c:pt>
                <c:pt idx="153">
                  <c:v>1861.27</c:v>
                </c:pt>
                <c:pt idx="154">
                  <c:v>1871.23</c:v>
                </c:pt>
                <c:pt idx="155">
                  <c:v>1886.98</c:v>
                </c:pt>
                <c:pt idx="156">
                  <c:v>1897.04</c:v>
                </c:pt>
                <c:pt idx="157">
                  <c:v>1907.1</c:v>
                </c:pt>
                <c:pt idx="158">
                  <c:v>1917.15</c:v>
                </c:pt>
                <c:pt idx="159">
                  <c:v>1927.2</c:v>
                </c:pt>
                <c:pt idx="160">
                  <c:v>1937.25</c:v>
                </c:pt>
                <c:pt idx="161">
                  <c:v>1947.29</c:v>
                </c:pt>
                <c:pt idx="162">
                  <c:v>1957.33</c:v>
                </c:pt>
                <c:pt idx="163">
                  <c:v>1967.38</c:v>
                </c:pt>
                <c:pt idx="164">
                  <c:v>1977.41</c:v>
                </c:pt>
                <c:pt idx="165">
                  <c:v>1987.45</c:v>
                </c:pt>
                <c:pt idx="166">
                  <c:v>1997.48</c:v>
                </c:pt>
                <c:pt idx="167">
                  <c:v>2007.52</c:v>
                </c:pt>
                <c:pt idx="168">
                  <c:v>2017.55</c:v>
                </c:pt>
                <c:pt idx="169">
                  <c:v>2027.57</c:v>
                </c:pt>
                <c:pt idx="170">
                  <c:v>2037.6</c:v>
                </c:pt>
                <c:pt idx="171">
                  <c:v>2047.62</c:v>
                </c:pt>
                <c:pt idx="172">
                  <c:v>2057.64</c:v>
                </c:pt>
                <c:pt idx="173">
                  <c:v>2067.66</c:v>
                </c:pt>
                <c:pt idx="174">
                  <c:v>2077.67</c:v>
                </c:pt>
                <c:pt idx="175">
                  <c:v>2087.69</c:v>
                </c:pt>
                <c:pt idx="176">
                  <c:v>2097.7</c:v>
                </c:pt>
                <c:pt idx="177">
                  <c:v>2107.7</c:v>
                </c:pt>
                <c:pt idx="178">
                  <c:v>2117.71</c:v>
                </c:pt>
                <c:pt idx="179">
                  <c:v>2127.71</c:v>
                </c:pt>
                <c:pt idx="180">
                  <c:v>2137.72</c:v>
                </c:pt>
                <c:pt idx="181">
                  <c:v>2147.72</c:v>
                </c:pt>
                <c:pt idx="182">
                  <c:v>2157.71</c:v>
                </c:pt>
                <c:pt idx="183">
                  <c:v>2167.71</c:v>
                </c:pt>
                <c:pt idx="184">
                  <c:v>2177.7</c:v>
                </c:pt>
                <c:pt idx="185">
                  <c:v>2187.69</c:v>
                </c:pt>
                <c:pt idx="186">
                  <c:v>2197.68</c:v>
                </c:pt>
                <c:pt idx="187">
                  <c:v>2207.66</c:v>
                </c:pt>
                <c:pt idx="188">
                  <c:v>2217.65</c:v>
                </c:pt>
                <c:pt idx="189">
                  <c:v>2227.63</c:v>
                </c:pt>
                <c:pt idx="190">
                  <c:v>2237.6</c:v>
                </c:pt>
                <c:pt idx="191">
                  <c:v>2247.58</c:v>
                </c:pt>
                <c:pt idx="192">
                  <c:v>2257.55</c:v>
                </c:pt>
                <c:pt idx="193">
                  <c:v>2267.53</c:v>
                </c:pt>
                <c:pt idx="194">
                  <c:v>2277.5</c:v>
                </c:pt>
                <c:pt idx="195">
                  <c:v>2287.46</c:v>
                </c:pt>
                <c:pt idx="196">
                  <c:v>2297.43</c:v>
                </c:pt>
                <c:pt idx="197">
                  <c:v>2307.39</c:v>
                </c:pt>
                <c:pt idx="198">
                  <c:v>2317.35</c:v>
                </c:pt>
                <c:pt idx="199">
                  <c:v>2327.31</c:v>
                </c:pt>
                <c:pt idx="200">
                  <c:v>2337.26</c:v>
                </c:pt>
                <c:pt idx="201">
                  <c:v>2347.22</c:v>
                </c:pt>
                <c:pt idx="202">
                  <c:v>2357.17</c:v>
                </c:pt>
                <c:pt idx="203">
                  <c:v>2367.11</c:v>
                </c:pt>
                <c:pt idx="204">
                  <c:v>2377.06</c:v>
                </c:pt>
                <c:pt idx="205">
                  <c:v>2387.0</c:v>
                </c:pt>
                <c:pt idx="206">
                  <c:v>2396.95</c:v>
                </c:pt>
                <c:pt idx="207">
                  <c:v>2406.89</c:v>
                </c:pt>
                <c:pt idx="208">
                  <c:v>2416.82</c:v>
                </c:pt>
                <c:pt idx="209">
                  <c:v>2426.76</c:v>
                </c:pt>
                <c:pt idx="210">
                  <c:v>2436.69</c:v>
                </c:pt>
                <c:pt idx="211">
                  <c:v>2446.62</c:v>
                </c:pt>
                <c:pt idx="212">
                  <c:v>2456.55</c:v>
                </c:pt>
                <c:pt idx="213">
                  <c:v>2466.47</c:v>
                </c:pt>
                <c:pt idx="214">
                  <c:v>2476.4</c:v>
                </c:pt>
                <c:pt idx="215">
                  <c:v>2486.32</c:v>
                </c:pt>
                <c:pt idx="216">
                  <c:v>2496.24</c:v>
                </c:pt>
              </c:numCache>
            </c:numRef>
          </c:xVal>
          <c:yVal>
            <c:numRef>
              <c:f>BANDS!$C$3:$HK$3</c:f>
              <c:numCache>
                <c:formatCode>General</c:formatCode>
                <c:ptCount val="217"/>
                <c:pt idx="0">
                  <c:v>248.0</c:v>
                </c:pt>
                <c:pt idx="1">
                  <c:v>232.0</c:v>
                </c:pt>
                <c:pt idx="2">
                  <c:v>307.0</c:v>
                </c:pt>
                <c:pt idx="3">
                  <c:v>1107.0</c:v>
                </c:pt>
                <c:pt idx="4">
                  <c:v>-317.0</c:v>
                </c:pt>
                <c:pt idx="5">
                  <c:v>25.0</c:v>
                </c:pt>
                <c:pt idx="6">
                  <c:v>51.0</c:v>
                </c:pt>
                <c:pt idx="7">
                  <c:v>62.0</c:v>
                </c:pt>
                <c:pt idx="8">
                  <c:v>76.0</c:v>
                </c:pt>
                <c:pt idx="9">
                  <c:v>76.0</c:v>
                </c:pt>
                <c:pt idx="10">
                  <c:v>86.0</c:v>
                </c:pt>
                <c:pt idx="11">
                  <c:v>86.0</c:v>
                </c:pt>
                <c:pt idx="12">
                  <c:v>97.0</c:v>
                </c:pt>
                <c:pt idx="13">
                  <c:v>96.0</c:v>
                </c:pt>
                <c:pt idx="14">
                  <c:v>108.0</c:v>
                </c:pt>
                <c:pt idx="15">
                  <c:v>143.0</c:v>
                </c:pt>
                <c:pt idx="16">
                  <c:v>200.0</c:v>
                </c:pt>
                <c:pt idx="17">
                  <c:v>261.0</c:v>
                </c:pt>
                <c:pt idx="18">
                  <c:v>318.0</c:v>
                </c:pt>
                <c:pt idx="19">
                  <c:v>349.0</c:v>
                </c:pt>
                <c:pt idx="20">
                  <c:v>347.0</c:v>
                </c:pt>
                <c:pt idx="21">
                  <c:v>304.0</c:v>
                </c:pt>
                <c:pt idx="22">
                  <c:v>261.0</c:v>
                </c:pt>
                <c:pt idx="23">
                  <c:v>238.0</c:v>
                </c:pt>
                <c:pt idx="24">
                  <c:v>219.0</c:v>
                </c:pt>
                <c:pt idx="25">
                  <c:v>209.0</c:v>
                </c:pt>
                <c:pt idx="26">
                  <c:v>189.0</c:v>
                </c:pt>
                <c:pt idx="27">
                  <c:v>175.0</c:v>
                </c:pt>
                <c:pt idx="28">
                  <c:v>168.0</c:v>
                </c:pt>
                <c:pt idx="29">
                  <c:v>158.0</c:v>
                </c:pt>
                <c:pt idx="30">
                  <c:v>152.0</c:v>
                </c:pt>
                <c:pt idx="31">
                  <c:v>134.0</c:v>
                </c:pt>
                <c:pt idx="32">
                  <c:v>116.0</c:v>
                </c:pt>
                <c:pt idx="33">
                  <c:v>152.0</c:v>
                </c:pt>
                <c:pt idx="34">
                  <c:v>318.0</c:v>
                </c:pt>
                <c:pt idx="35">
                  <c:v>699.0</c:v>
                </c:pt>
                <c:pt idx="36">
                  <c:v>1279.0</c:v>
                </c:pt>
                <c:pt idx="37">
                  <c:v>2148.0</c:v>
                </c:pt>
                <c:pt idx="38">
                  <c:v>3149.0</c:v>
                </c:pt>
                <c:pt idx="39">
                  <c:v>3840.0</c:v>
                </c:pt>
                <c:pt idx="40">
                  <c:v>4269.0</c:v>
                </c:pt>
                <c:pt idx="41">
                  <c:v>4500.0</c:v>
                </c:pt>
                <c:pt idx="42">
                  <c:v>4683.0</c:v>
                </c:pt>
                <c:pt idx="43">
                  <c:v>4798.0</c:v>
                </c:pt>
                <c:pt idx="44">
                  <c:v>4825.0</c:v>
                </c:pt>
                <c:pt idx="45">
                  <c:v>4786.0</c:v>
                </c:pt>
                <c:pt idx="46">
                  <c:v>4725.0</c:v>
                </c:pt>
                <c:pt idx="47">
                  <c:v>4666.0</c:v>
                </c:pt>
                <c:pt idx="48">
                  <c:v>4644.0</c:v>
                </c:pt>
                <c:pt idx="49">
                  <c:v>4713.0</c:v>
                </c:pt>
                <c:pt idx="50">
                  <c:v>4746.0</c:v>
                </c:pt>
                <c:pt idx="51">
                  <c:v>4746.0</c:v>
                </c:pt>
                <c:pt idx="52">
                  <c:v>4728.0</c:v>
                </c:pt>
                <c:pt idx="53">
                  <c:v>4784.0</c:v>
                </c:pt>
                <c:pt idx="54">
                  <c:v>4842.0</c:v>
                </c:pt>
                <c:pt idx="55">
                  <c:v>4833.0</c:v>
                </c:pt>
                <c:pt idx="56">
                  <c:v>4754.0</c:v>
                </c:pt>
                <c:pt idx="57">
                  <c:v>4727.0</c:v>
                </c:pt>
                <c:pt idx="58">
                  <c:v>4746.0</c:v>
                </c:pt>
                <c:pt idx="59">
                  <c:v>4779.0</c:v>
                </c:pt>
                <c:pt idx="60">
                  <c:v>4879.0</c:v>
                </c:pt>
                <c:pt idx="61">
                  <c:v>4962.0</c:v>
                </c:pt>
                <c:pt idx="62">
                  <c:v>4868.0</c:v>
                </c:pt>
                <c:pt idx="63">
                  <c:v>4796.0</c:v>
                </c:pt>
                <c:pt idx="64">
                  <c:v>4572.0</c:v>
                </c:pt>
                <c:pt idx="65">
                  <c:v>4551.0</c:v>
                </c:pt>
                <c:pt idx="66">
                  <c:v>4506.0</c:v>
                </c:pt>
                <c:pt idx="67">
                  <c:v>4543.0</c:v>
                </c:pt>
                <c:pt idx="68">
                  <c:v>4599.0</c:v>
                </c:pt>
                <c:pt idx="69">
                  <c:v>4634.0</c:v>
                </c:pt>
                <c:pt idx="70">
                  <c:v>4621.0</c:v>
                </c:pt>
                <c:pt idx="71">
                  <c:v>4606.0</c:v>
                </c:pt>
                <c:pt idx="72">
                  <c:v>4582.0</c:v>
                </c:pt>
                <c:pt idx="73">
                  <c:v>4564.0</c:v>
                </c:pt>
                <c:pt idx="74">
                  <c:v>4571.0</c:v>
                </c:pt>
                <c:pt idx="75">
                  <c:v>4520.0</c:v>
                </c:pt>
                <c:pt idx="76">
                  <c:v>4434.0</c:v>
                </c:pt>
                <c:pt idx="77">
                  <c:v>4254.0</c:v>
                </c:pt>
                <c:pt idx="78">
                  <c:v>4081.0</c:v>
                </c:pt>
                <c:pt idx="79">
                  <c:v>3889.0</c:v>
                </c:pt>
                <c:pt idx="80">
                  <c:v>3718.0</c:v>
                </c:pt>
                <c:pt idx="81">
                  <c:v>3554.0</c:v>
                </c:pt>
                <c:pt idx="82">
                  <c:v>3469.0</c:v>
                </c:pt>
                <c:pt idx="83">
                  <c:v>3414.0</c:v>
                </c:pt>
                <c:pt idx="84">
                  <c:v>3392.0</c:v>
                </c:pt>
                <c:pt idx="85">
                  <c:v>3355.0</c:v>
                </c:pt>
                <c:pt idx="86">
                  <c:v>3321.0</c:v>
                </c:pt>
                <c:pt idx="87">
                  <c:v>3315.0</c:v>
                </c:pt>
                <c:pt idx="88">
                  <c:v>3341.0</c:v>
                </c:pt>
                <c:pt idx="89">
                  <c:v>3411.0</c:v>
                </c:pt>
                <c:pt idx="90">
                  <c:v>3479.0</c:v>
                </c:pt>
                <c:pt idx="91">
                  <c:v>3526.0</c:v>
                </c:pt>
                <c:pt idx="92">
                  <c:v>3534.0</c:v>
                </c:pt>
                <c:pt idx="93">
                  <c:v>3553.0</c:v>
                </c:pt>
                <c:pt idx="94">
                  <c:v>3634.0</c:v>
                </c:pt>
                <c:pt idx="95">
                  <c:v>3622.0</c:v>
                </c:pt>
                <c:pt idx="96">
                  <c:v>3598.0</c:v>
                </c:pt>
                <c:pt idx="97">
                  <c:v>3505.0</c:v>
                </c:pt>
                <c:pt idx="98">
                  <c:v>3393.0</c:v>
                </c:pt>
                <c:pt idx="99">
                  <c:v>3183.0</c:v>
                </c:pt>
                <c:pt idx="100">
                  <c:v>2955.0</c:v>
                </c:pt>
                <c:pt idx="101">
                  <c:v>2715.0</c:v>
                </c:pt>
                <c:pt idx="102">
                  <c:v>2113.0</c:v>
                </c:pt>
                <c:pt idx="103">
                  <c:v>0.0</c:v>
                </c:pt>
                <c:pt idx="104">
                  <c:v>0.0</c:v>
                </c:pt>
                <c:pt idx="105">
                  <c:v>0.0</c:v>
                </c:pt>
                <c:pt idx="106">
                  <c:v>0.0</c:v>
                </c:pt>
                <c:pt idx="107">
                  <c:v>759.0</c:v>
                </c:pt>
                <c:pt idx="108">
                  <c:v>772.0</c:v>
                </c:pt>
                <c:pt idx="109">
                  <c:v>682.0</c:v>
                </c:pt>
                <c:pt idx="110">
                  <c:v>670.0</c:v>
                </c:pt>
                <c:pt idx="111">
                  <c:v>563.0</c:v>
                </c:pt>
                <c:pt idx="112">
                  <c:v>534.0</c:v>
                </c:pt>
                <c:pt idx="113">
                  <c:v>548.0</c:v>
                </c:pt>
                <c:pt idx="114">
                  <c:v>585.0</c:v>
                </c:pt>
                <c:pt idx="115">
                  <c:v>657.0</c:v>
                </c:pt>
                <c:pt idx="116">
                  <c:v>740.0</c:v>
                </c:pt>
                <c:pt idx="117">
                  <c:v>809.0</c:v>
                </c:pt>
                <c:pt idx="118">
                  <c:v>898.0</c:v>
                </c:pt>
                <c:pt idx="119">
                  <c:v>956.0</c:v>
                </c:pt>
                <c:pt idx="120">
                  <c:v>1040.0</c:v>
                </c:pt>
                <c:pt idx="121">
                  <c:v>1126.0</c:v>
                </c:pt>
                <c:pt idx="122">
                  <c:v>1204.0</c:v>
                </c:pt>
                <c:pt idx="123">
                  <c:v>1273.0</c:v>
                </c:pt>
                <c:pt idx="124">
                  <c:v>1327.0</c:v>
                </c:pt>
                <c:pt idx="125">
                  <c:v>1390.0</c:v>
                </c:pt>
                <c:pt idx="126">
                  <c:v>1458.0</c:v>
                </c:pt>
                <c:pt idx="127">
                  <c:v>1522.0</c:v>
                </c:pt>
                <c:pt idx="128">
                  <c:v>1576.0</c:v>
                </c:pt>
                <c:pt idx="129">
                  <c:v>1620.0</c:v>
                </c:pt>
                <c:pt idx="130">
                  <c:v>1662.0</c:v>
                </c:pt>
                <c:pt idx="131">
                  <c:v>1693.0</c:v>
                </c:pt>
                <c:pt idx="132">
                  <c:v>1709.0</c:v>
                </c:pt>
                <c:pt idx="133">
                  <c:v>1696.0</c:v>
                </c:pt>
                <c:pt idx="134">
                  <c:v>1707.0</c:v>
                </c:pt>
                <c:pt idx="135">
                  <c:v>1695.0</c:v>
                </c:pt>
                <c:pt idx="136">
                  <c:v>1640.0</c:v>
                </c:pt>
                <c:pt idx="137">
                  <c:v>1604.0</c:v>
                </c:pt>
                <c:pt idx="138">
                  <c:v>1551.0</c:v>
                </c:pt>
                <c:pt idx="139">
                  <c:v>1506.0</c:v>
                </c:pt>
                <c:pt idx="140">
                  <c:v>1461.0</c:v>
                </c:pt>
                <c:pt idx="141">
                  <c:v>1433.0</c:v>
                </c:pt>
                <c:pt idx="142">
                  <c:v>1387.0</c:v>
                </c:pt>
                <c:pt idx="143">
                  <c:v>1331.0</c:v>
                </c:pt>
                <c:pt idx="144">
                  <c:v>1289.0</c:v>
                </c:pt>
                <c:pt idx="145">
                  <c:v>1221.0</c:v>
                </c:pt>
                <c:pt idx="146">
                  <c:v>1181.0</c:v>
                </c:pt>
                <c:pt idx="147">
                  <c:v>1053.0</c:v>
                </c:pt>
                <c:pt idx="148">
                  <c:v>0.0</c:v>
                </c:pt>
                <c:pt idx="149">
                  <c:v>0.0</c:v>
                </c:pt>
                <c:pt idx="150">
                  <c:v>0.0</c:v>
                </c:pt>
                <c:pt idx="151">
                  <c:v>0.0</c:v>
                </c:pt>
                <c:pt idx="152">
                  <c:v>0.0</c:v>
                </c:pt>
                <c:pt idx="153">
                  <c:v>0.0</c:v>
                </c:pt>
                <c:pt idx="154">
                  <c:v>0.0</c:v>
                </c:pt>
                <c:pt idx="155">
                  <c:v>0.0</c:v>
                </c:pt>
                <c:pt idx="156">
                  <c:v>0.0</c:v>
                </c:pt>
                <c:pt idx="157">
                  <c:v>0.0</c:v>
                </c:pt>
                <c:pt idx="158">
                  <c:v>0.0</c:v>
                </c:pt>
                <c:pt idx="159">
                  <c:v>0.0</c:v>
                </c:pt>
                <c:pt idx="160">
                  <c:v>0.0</c:v>
                </c:pt>
                <c:pt idx="161">
                  <c:v>0.0</c:v>
                </c:pt>
                <c:pt idx="162">
                  <c:v>0.0</c:v>
                </c:pt>
                <c:pt idx="163">
                  <c:v>0.0</c:v>
                </c:pt>
                <c:pt idx="164">
                  <c:v>235.0</c:v>
                </c:pt>
                <c:pt idx="165">
                  <c:v>229.0</c:v>
                </c:pt>
                <c:pt idx="166">
                  <c:v>260.0</c:v>
                </c:pt>
                <c:pt idx="167">
                  <c:v>340.0</c:v>
                </c:pt>
                <c:pt idx="168">
                  <c:v>347.0</c:v>
                </c:pt>
                <c:pt idx="169">
                  <c:v>374.0</c:v>
                </c:pt>
                <c:pt idx="170">
                  <c:v>360.0</c:v>
                </c:pt>
                <c:pt idx="171">
                  <c:v>390.0</c:v>
                </c:pt>
                <c:pt idx="172">
                  <c:v>433.0</c:v>
                </c:pt>
                <c:pt idx="173">
                  <c:v>454.0</c:v>
                </c:pt>
                <c:pt idx="174">
                  <c:v>453.0</c:v>
                </c:pt>
                <c:pt idx="175">
                  <c:v>477.0</c:v>
                </c:pt>
                <c:pt idx="176">
                  <c:v>478.0</c:v>
                </c:pt>
                <c:pt idx="177">
                  <c:v>493.0</c:v>
                </c:pt>
                <c:pt idx="178">
                  <c:v>511.0</c:v>
                </c:pt>
                <c:pt idx="179">
                  <c:v>537.0</c:v>
                </c:pt>
                <c:pt idx="180">
                  <c:v>544.0</c:v>
                </c:pt>
                <c:pt idx="181">
                  <c:v>558.0</c:v>
                </c:pt>
                <c:pt idx="182">
                  <c:v>583.0</c:v>
                </c:pt>
                <c:pt idx="183">
                  <c:v>584.0</c:v>
                </c:pt>
                <c:pt idx="184">
                  <c:v>604.0</c:v>
                </c:pt>
                <c:pt idx="185">
                  <c:v>629.0</c:v>
                </c:pt>
                <c:pt idx="186">
                  <c:v>648.0</c:v>
                </c:pt>
                <c:pt idx="187">
                  <c:v>678.0</c:v>
                </c:pt>
                <c:pt idx="188">
                  <c:v>708.0</c:v>
                </c:pt>
                <c:pt idx="189">
                  <c:v>706.0</c:v>
                </c:pt>
                <c:pt idx="190">
                  <c:v>685.0</c:v>
                </c:pt>
                <c:pt idx="191">
                  <c:v>653.0</c:v>
                </c:pt>
                <c:pt idx="192">
                  <c:v>621.0</c:v>
                </c:pt>
                <c:pt idx="193">
                  <c:v>580.0</c:v>
                </c:pt>
                <c:pt idx="194">
                  <c:v>537.0</c:v>
                </c:pt>
                <c:pt idx="195">
                  <c:v>510.0</c:v>
                </c:pt>
                <c:pt idx="196">
                  <c:v>488.0</c:v>
                </c:pt>
                <c:pt idx="197">
                  <c:v>442.0</c:v>
                </c:pt>
                <c:pt idx="198">
                  <c:v>432.0</c:v>
                </c:pt>
                <c:pt idx="199">
                  <c:v>424.0</c:v>
                </c:pt>
                <c:pt idx="200">
                  <c:v>417.0</c:v>
                </c:pt>
                <c:pt idx="201">
                  <c:v>379.0</c:v>
                </c:pt>
                <c:pt idx="202">
                  <c:v>360.0</c:v>
                </c:pt>
                <c:pt idx="203">
                  <c:v>364.0</c:v>
                </c:pt>
                <c:pt idx="204">
                  <c:v>325.0</c:v>
                </c:pt>
                <c:pt idx="205">
                  <c:v>298.0</c:v>
                </c:pt>
                <c:pt idx="206">
                  <c:v>287.0</c:v>
                </c:pt>
                <c:pt idx="207">
                  <c:v>275.0</c:v>
                </c:pt>
                <c:pt idx="208">
                  <c:v>224.0</c:v>
                </c:pt>
                <c:pt idx="209">
                  <c:v>234.0</c:v>
                </c:pt>
                <c:pt idx="210">
                  <c:v>217.0</c:v>
                </c:pt>
                <c:pt idx="211">
                  <c:v>198.0</c:v>
                </c:pt>
                <c:pt idx="212">
                  <c:v>168.0</c:v>
                </c:pt>
                <c:pt idx="213">
                  <c:v>111.0</c:v>
                </c:pt>
                <c:pt idx="214">
                  <c:v>62.0</c:v>
                </c:pt>
                <c:pt idx="215">
                  <c:v>87.0</c:v>
                </c:pt>
                <c:pt idx="216">
                  <c:v>9.0</c:v>
                </c:pt>
              </c:numCache>
            </c:numRef>
          </c:yVal>
          <c:smooth val="1"/>
        </c:ser>
        <c:ser>
          <c:idx val="1"/>
          <c:order val="1"/>
          <c:tx>
            <c:strRef>
              <c:f>BANDS!$B$4</c:f>
              <c:strCache>
                <c:ptCount val="1"/>
                <c:pt idx="0">
                  <c:v>T176</c:v>
                </c:pt>
              </c:strCache>
            </c:strRef>
          </c:tx>
          <c:spPr>
            <a:ln w="25400">
              <a:solidFill>
                <a:srgbClr val="FF00FF"/>
              </a:solidFill>
              <a:prstDash val="solid"/>
            </a:ln>
          </c:spPr>
          <c:marker>
            <c:symbol val="none"/>
          </c:marker>
          <c:xVal>
            <c:numRef>
              <c:f>BANDS!$C$2:$HK$2</c:f>
              <c:numCache>
                <c:formatCode>General</c:formatCode>
                <c:ptCount val="217"/>
                <c:pt idx="0">
                  <c:v>365.9299999999996</c:v>
                </c:pt>
                <c:pt idx="1">
                  <c:v>375.594</c:v>
                </c:pt>
                <c:pt idx="2">
                  <c:v>385.263</c:v>
                </c:pt>
                <c:pt idx="3">
                  <c:v>394.934999999999</c:v>
                </c:pt>
                <c:pt idx="4">
                  <c:v>404.613</c:v>
                </c:pt>
                <c:pt idx="5">
                  <c:v>414.295</c:v>
                </c:pt>
                <c:pt idx="6">
                  <c:v>423.980999999999</c:v>
                </c:pt>
                <c:pt idx="7">
                  <c:v>433.671</c:v>
                </c:pt>
                <c:pt idx="8">
                  <c:v>443.366</c:v>
                </c:pt>
                <c:pt idx="9">
                  <c:v>453.065</c:v>
                </c:pt>
                <c:pt idx="10">
                  <c:v>462.769</c:v>
                </c:pt>
                <c:pt idx="11">
                  <c:v>472.477</c:v>
                </c:pt>
                <c:pt idx="12">
                  <c:v>482.19</c:v>
                </c:pt>
                <c:pt idx="13">
                  <c:v>491.907</c:v>
                </c:pt>
                <c:pt idx="14">
                  <c:v>501.628</c:v>
                </c:pt>
                <c:pt idx="15">
                  <c:v>511.353</c:v>
                </c:pt>
                <c:pt idx="16">
                  <c:v>521.084</c:v>
                </c:pt>
                <c:pt idx="17">
                  <c:v>530.818</c:v>
                </c:pt>
                <c:pt idx="18">
                  <c:v>540.5569999999989</c:v>
                </c:pt>
                <c:pt idx="19">
                  <c:v>550.3</c:v>
                </c:pt>
                <c:pt idx="20">
                  <c:v>560.048</c:v>
                </c:pt>
                <c:pt idx="21">
                  <c:v>569.8</c:v>
                </c:pt>
                <c:pt idx="22">
                  <c:v>579.5559999999994</c:v>
                </c:pt>
                <c:pt idx="23">
                  <c:v>589.3169999999989</c:v>
                </c:pt>
                <c:pt idx="24">
                  <c:v>599.082</c:v>
                </c:pt>
                <c:pt idx="25">
                  <c:v>608.8519999999984</c:v>
                </c:pt>
                <c:pt idx="26">
                  <c:v>618.625</c:v>
                </c:pt>
                <c:pt idx="27">
                  <c:v>628.404</c:v>
                </c:pt>
                <c:pt idx="28">
                  <c:v>638.187</c:v>
                </c:pt>
                <c:pt idx="29">
                  <c:v>647.974</c:v>
                </c:pt>
                <c:pt idx="30">
                  <c:v>657.765</c:v>
                </c:pt>
                <c:pt idx="31">
                  <c:v>667.5609999999994</c:v>
                </c:pt>
                <c:pt idx="32">
                  <c:v>675.401</c:v>
                </c:pt>
                <c:pt idx="33">
                  <c:v>685.198</c:v>
                </c:pt>
                <c:pt idx="34">
                  <c:v>694.989</c:v>
                </c:pt>
                <c:pt idx="35">
                  <c:v>704.776</c:v>
                </c:pt>
                <c:pt idx="36">
                  <c:v>714.5569999999989</c:v>
                </c:pt>
                <c:pt idx="37">
                  <c:v>724.333</c:v>
                </c:pt>
                <c:pt idx="38">
                  <c:v>734.103</c:v>
                </c:pt>
                <c:pt idx="39">
                  <c:v>743.8689999999989</c:v>
                </c:pt>
                <c:pt idx="40">
                  <c:v>753.629</c:v>
                </c:pt>
                <c:pt idx="41">
                  <c:v>763.384</c:v>
                </c:pt>
                <c:pt idx="42">
                  <c:v>773.133</c:v>
                </c:pt>
                <c:pt idx="43">
                  <c:v>782.878</c:v>
                </c:pt>
                <c:pt idx="44">
                  <c:v>792.617</c:v>
                </c:pt>
                <c:pt idx="45">
                  <c:v>802.3519999999984</c:v>
                </c:pt>
                <c:pt idx="46">
                  <c:v>812.081</c:v>
                </c:pt>
                <c:pt idx="47">
                  <c:v>821.804</c:v>
                </c:pt>
                <c:pt idx="48">
                  <c:v>831.523</c:v>
                </c:pt>
                <c:pt idx="49">
                  <c:v>841.236</c:v>
                </c:pt>
                <c:pt idx="50">
                  <c:v>850.944</c:v>
                </c:pt>
                <c:pt idx="51">
                  <c:v>860.6469999999994</c:v>
                </c:pt>
                <c:pt idx="52">
                  <c:v>870.3449999999989</c:v>
                </c:pt>
                <c:pt idx="53">
                  <c:v>880.0369999999994</c:v>
                </c:pt>
                <c:pt idx="54">
                  <c:v>889.724</c:v>
                </c:pt>
                <c:pt idx="55">
                  <c:v>899.4069999999994</c:v>
                </c:pt>
                <c:pt idx="56">
                  <c:v>909.083</c:v>
                </c:pt>
                <c:pt idx="57">
                  <c:v>918.755</c:v>
                </c:pt>
                <c:pt idx="58">
                  <c:v>928.4209999999994</c:v>
                </c:pt>
                <c:pt idx="59">
                  <c:v>938.083</c:v>
                </c:pt>
                <c:pt idx="60">
                  <c:v>947.739</c:v>
                </c:pt>
                <c:pt idx="61">
                  <c:v>957.39</c:v>
                </c:pt>
                <c:pt idx="62">
                  <c:v>967.035</c:v>
                </c:pt>
                <c:pt idx="63">
                  <c:v>976.675</c:v>
                </c:pt>
                <c:pt idx="64">
                  <c:v>986.3109999999994</c:v>
                </c:pt>
                <c:pt idx="65">
                  <c:v>995.9409999999989</c:v>
                </c:pt>
                <c:pt idx="66">
                  <c:v>1005.57</c:v>
                </c:pt>
                <c:pt idx="67">
                  <c:v>1015.18</c:v>
                </c:pt>
                <c:pt idx="68">
                  <c:v>1024.8</c:v>
                </c:pt>
                <c:pt idx="69">
                  <c:v>1034.41</c:v>
                </c:pt>
                <c:pt idx="70">
                  <c:v>1044.01</c:v>
                </c:pt>
                <c:pt idx="71">
                  <c:v>1053.61</c:v>
                </c:pt>
                <c:pt idx="72">
                  <c:v>1063.2</c:v>
                </c:pt>
                <c:pt idx="73">
                  <c:v>1072.79</c:v>
                </c:pt>
                <c:pt idx="74">
                  <c:v>1082.38</c:v>
                </c:pt>
                <c:pt idx="75">
                  <c:v>1091.95</c:v>
                </c:pt>
                <c:pt idx="76">
                  <c:v>1101.53</c:v>
                </c:pt>
                <c:pt idx="77">
                  <c:v>1111.09</c:v>
                </c:pt>
                <c:pt idx="78">
                  <c:v>1120.66</c:v>
                </c:pt>
                <c:pt idx="79">
                  <c:v>1130.21</c:v>
                </c:pt>
                <c:pt idx="80">
                  <c:v>1139.77</c:v>
                </c:pt>
                <c:pt idx="81">
                  <c:v>1149.31</c:v>
                </c:pt>
                <c:pt idx="82">
                  <c:v>1158.85</c:v>
                </c:pt>
                <c:pt idx="83">
                  <c:v>1168.39</c:v>
                </c:pt>
                <c:pt idx="84">
                  <c:v>1177.92</c:v>
                </c:pt>
                <c:pt idx="85">
                  <c:v>1187.45</c:v>
                </c:pt>
                <c:pt idx="86">
                  <c:v>1196.97</c:v>
                </c:pt>
                <c:pt idx="87">
                  <c:v>1206.48</c:v>
                </c:pt>
                <c:pt idx="88">
                  <c:v>1215.99</c:v>
                </c:pt>
                <c:pt idx="89">
                  <c:v>1225.5</c:v>
                </c:pt>
                <c:pt idx="90">
                  <c:v>1235.0</c:v>
                </c:pt>
                <c:pt idx="91">
                  <c:v>1244.49</c:v>
                </c:pt>
                <c:pt idx="92">
                  <c:v>1253.98</c:v>
                </c:pt>
                <c:pt idx="93">
                  <c:v>1263.46</c:v>
                </c:pt>
                <c:pt idx="94">
                  <c:v>1273.32</c:v>
                </c:pt>
                <c:pt idx="95">
                  <c:v>1283.29</c:v>
                </c:pt>
                <c:pt idx="96">
                  <c:v>1293.26</c:v>
                </c:pt>
                <c:pt idx="97">
                  <c:v>1303.23</c:v>
                </c:pt>
                <c:pt idx="98">
                  <c:v>1313.21</c:v>
                </c:pt>
                <c:pt idx="99">
                  <c:v>1323.18</c:v>
                </c:pt>
                <c:pt idx="100">
                  <c:v>1333.15</c:v>
                </c:pt>
                <c:pt idx="101">
                  <c:v>1343.12</c:v>
                </c:pt>
                <c:pt idx="102">
                  <c:v>1353.09</c:v>
                </c:pt>
                <c:pt idx="103">
                  <c:v>1363.06</c:v>
                </c:pt>
                <c:pt idx="104">
                  <c:v>1373.03</c:v>
                </c:pt>
                <c:pt idx="105">
                  <c:v>1383.0</c:v>
                </c:pt>
                <c:pt idx="106">
                  <c:v>1392.97</c:v>
                </c:pt>
                <c:pt idx="107">
                  <c:v>1402.94</c:v>
                </c:pt>
                <c:pt idx="108">
                  <c:v>1412.91</c:v>
                </c:pt>
                <c:pt idx="109">
                  <c:v>1422.88</c:v>
                </c:pt>
                <c:pt idx="110">
                  <c:v>1432.84</c:v>
                </c:pt>
                <c:pt idx="111">
                  <c:v>1442.81</c:v>
                </c:pt>
                <c:pt idx="112">
                  <c:v>1452.78</c:v>
                </c:pt>
                <c:pt idx="113">
                  <c:v>1462.75</c:v>
                </c:pt>
                <c:pt idx="114">
                  <c:v>1472.72</c:v>
                </c:pt>
                <c:pt idx="115">
                  <c:v>1482.69</c:v>
                </c:pt>
                <c:pt idx="116">
                  <c:v>1492.65</c:v>
                </c:pt>
                <c:pt idx="117">
                  <c:v>1502.62</c:v>
                </c:pt>
                <c:pt idx="118">
                  <c:v>1512.59</c:v>
                </c:pt>
                <c:pt idx="119">
                  <c:v>1522.55</c:v>
                </c:pt>
                <c:pt idx="120">
                  <c:v>1532.52</c:v>
                </c:pt>
                <c:pt idx="121">
                  <c:v>1542.48</c:v>
                </c:pt>
                <c:pt idx="122">
                  <c:v>1552.45</c:v>
                </c:pt>
                <c:pt idx="123">
                  <c:v>1562.42</c:v>
                </c:pt>
                <c:pt idx="124">
                  <c:v>1572.38</c:v>
                </c:pt>
                <c:pt idx="125">
                  <c:v>1582.35</c:v>
                </c:pt>
                <c:pt idx="126">
                  <c:v>1592.31</c:v>
                </c:pt>
                <c:pt idx="127">
                  <c:v>1602.28</c:v>
                </c:pt>
                <c:pt idx="128">
                  <c:v>1612.24</c:v>
                </c:pt>
                <c:pt idx="129">
                  <c:v>1622.2</c:v>
                </c:pt>
                <c:pt idx="130">
                  <c:v>1632.17</c:v>
                </c:pt>
                <c:pt idx="131">
                  <c:v>1642.13</c:v>
                </c:pt>
                <c:pt idx="132">
                  <c:v>1652.09</c:v>
                </c:pt>
                <c:pt idx="133">
                  <c:v>1662.06</c:v>
                </c:pt>
                <c:pt idx="134">
                  <c:v>1672.02</c:v>
                </c:pt>
                <c:pt idx="135">
                  <c:v>1681.98</c:v>
                </c:pt>
                <c:pt idx="136">
                  <c:v>1691.94</c:v>
                </c:pt>
                <c:pt idx="137">
                  <c:v>1701.91</c:v>
                </c:pt>
                <c:pt idx="138">
                  <c:v>1711.87</c:v>
                </c:pt>
                <c:pt idx="139">
                  <c:v>1721.83</c:v>
                </c:pt>
                <c:pt idx="140">
                  <c:v>1731.79</c:v>
                </c:pt>
                <c:pt idx="141">
                  <c:v>1741.75</c:v>
                </c:pt>
                <c:pt idx="142">
                  <c:v>1751.71</c:v>
                </c:pt>
                <c:pt idx="143">
                  <c:v>1761.68</c:v>
                </c:pt>
                <c:pt idx="144">
                  <c:v>1771.64</c:v>
                </c:pt>
                <c:pt idx="145">
                  <c:v>1781.6</c:v>
                </c:pt>
                <c:pt idx="146">
                  <c:v>1791.56</c:v>
                </c:pt>
                <c:pt idx="147">
                  <c:v>1801.52</c:v>
                </c:pt>
                <c:pt idx="148">
                  <c:v>1811.47</c:v>
                </c:pt>
                <c:pt idx="149">
                  <c:v>1821.43</c:v>
                </c:pt>
                <c:pt idx="150">
                  <c:v>1831.39</c:v>
                </c:pt>
                <c:pt idx="151">
                  <c:v>1841.35</c:v>
                </c:pt>
                <c:pt idx="152">
                  <c:v>1851.31</c:v>
                </c:pt>
                <c:pt idx="153">
                  <c:v>1861.27</c:v>
                </c:pt>
                <c:pt idx="154">
                  <c:v>1871.23</c:v>
                </c:pt>
                <c:pt idx="155">
                  <c:v>1886.98</c:v>
                </c:pt>
                <c:pt idx="156">
                  <c:v>1897.04</c:v>
                </c:pt>
                <c:pt idx="157">
                  <c:v>1907.1</c:v>
                </c:pt>
                <c:pt idx="158">
                  <c:v>1917.15</c:v>
                </c:pt>
                <c:pt idx="159">
                  <c:v>1927.2</c:v>
                </c:pt>
                <c:pt idx="160">
                  <c:v>1937.25</c:v>
                </c:pt>
                <c:pt idx="161">
                  <c:v>1947.29</c:v>
                </c:pt>
                <c:pt idx="162">
                  <c:v>1957.33</c:v>
                </c:pt>
                <c:pt idx="163">
                  <c:v>1967.38</c:v>
                </c:pt>
                <c:pt idx="164">
                  <c:v>1977.41</c:v>
                </c:pt>
                <c:pt idx="165">
                  <c:v>1987.45</c:v>
                </c:pt>
                <c:pt idx="166">
                  <c:v>1997.48</c:v>
                </c:pt>
                <c:pt idx="167">
                  <c:v>2007.52</c:v>
                </c:pt>
                <c:pt idx="168">
                  <c:v>2017.55</c:v>
                </c:pt>
                <c:pt idx="169">
                  <c:v>2027.57</c:v>
                </c:pt>
                <c:pt idx="170">
                  <c:v>2037.6</c:v>
                </c:pt>
                <c:pt idx="171">
                  <c:v>2047.62</c:v>
                </c:pt>
                <c:pt idx="172">
                  <c:v>2057.64</c:v>
                </c:pt>
                <c:pt idx="173">
                  <c:v>2067.66</c:v>
                </c:pt>
                <c:pt idx="174">
                  <c:v>2077.67</c:v>
                </c:pt>
                <c:pt idx="175">
                  <c:v>2087.69</c:v>
                </c:pt>
                <c:pt idx="176">
                  <c:v>2097.7</c:v>
                </c:pt>
                <c:pt idx="177">
                  <c:v>2107.7</c:v>
                </c:pt>
                <c:pt idx="178">
                  <c:v>2117.71</c:v>
                </c:pt>
                <c:pt idx="179">
                  <c:v>2127.71</c:v>
                </c:pt>
                <c:pt idx="180">
                  <c:v>2137.72</c:v>
                </c:pt>
                <c:pt idx="181">
                  <c:v>2147.72</c:v>
                </c:pt>
                <c:pt idx="182">
                  <c:v>2157.71</c:v>
                </c:pt>
                <c:pt idx="183">
                  <c:v>2167.71</c:v>
                </c:pt>
                <c:pt idx="184">
                  <c:v>2177.7</c:v>
                </c:pt>
                <c:pt idx="185">
                  <c:v>2187.69</c:v>
                </c:pt>
                <c:pt idx="186">
                  <c:v>2197.68</c:v>
                </c:pt>
                <c:pt idx="187">
                  <c:v>2207.66</c:v>
                </c:pt>
                <c:pt idx="188">
                  <c:v>2217.65</c:v>
                </c:pt>
                <c:pt idx="189">
                  <c:v>2227.63</c:v>
                </c:pt>
                <c:pt idx="190">
                  <c:v>2237.6</c:v>
                </c:pt>
                <c:pt idx="191">
                  <c:v>2247.58</c:v>
                </c:pt>
                <c:pt idx="192">
                  <c:v>2257.55</c:v>
                </c:pt>
                <c:pt idx="193">
                  <c:v>2267.53</c:v>
                </c:pt>
                <c:pt idx="194">
                  <c:v>2277.5</c:v>
                </c:pt>
                <c:pt idx="195">
                  <c:v>2287.46</c:v>
                </c:pt>
                <c:pt idx="196">
                  <c:v>2297.43</c:v>
                </c:pt>
                <c:pt idx="197">
                  <c:v>2307.39</c:v>
                </c:pt>
                <c:pt idx="198">
                  <c:v>2317.35</c:v>
                </c:pt>
                <c:pt idx="199">
                  <c:v>2327.31</c:v>
                </c:pt>
                <c:pt idx="200">
                  <c:v>2337.26</c:v>
                </c:pt>
                <c:pt idx="201">
                  <c:v>2347.22</c:v>
                </c:pt>
                <c:pt idx="202">
                  <c:v>2357.17</c:v>
                </c:pt>
                <c:pt idx="203">
                  <c:v>2367.11</c:v>
                </c:pt>
                <c:pt idx="204">
                  <c:v>2377.06</c:v>
                </c:pt>
                <c:pt idx="205">
                  <c:v>2387.0</c:v>
                </c:pt>
                <c:pt idx="206">
                  <c:v>2396.95</c:v>
                </c:pt>
                <c:pt idx="207">
                  <c:v>2406.89</c:v>
                </c:pt>
                <c:pt idx="208">
                  <c:v>2416.82</c:v>
                </c:pt>
                <c:pt idx="209">
                  <c:v>2426.76</c:v>
                </c:pt>
                <c:pt idx="210">
                  <c:v>2436.69</c:v>
                </c:pt>
                <c:pt idx="211">
                  <c:v>2446.62</c:v>
                </c:pt>
                <c:pt idx="212">
                  <c:v>2456.55</c:v>
                </c:pt>
                <c:pt idx="213">
                  <c:v>2466.47</c:v>
                </c:pt>
                <c:pt idx="214">
                  <c:v>2476.4</c:v>
                </c:pt>
                <c:pt idx="215">
                  <c:v>2486.32</c:v>
                </c:pt>
                <c:pt idx="216">
                  <c:v>2496.24</c:v>
                </c:pt>
              </c:numCache>
            </c:numRef>
          </c:xVal>
          <c:yVal>
            <c:numRef>
              <c:f>BANDS!$C$4:$HK$4</c:f>
              <c:numCache>
                <c:formatCode>General</c:formatCode>
                <c:ptCount val="217"/>
                <c:pt idx="0">
                  <c:v>250.0</c:v>
                </c:pt>
                <c:pt idx="1">
                  <c:v>240.0</c:v>
                </c:pt>
                <c:pt idx="2">
                  <c:v>312.0</c:v>
                </c:pt>
                <c:pt idx="3">
                  <c:v>1100.0</c:v>
                </c:pt>
                <c:pt idx="4">
                  <c:v>-366.0</c:v>
                </c:pt>
                <c:pt idx="5">
                  <c:v>-12.0</c:v>
                </c:pt>
                <c:pt idx="6">
                  <c:v>29.0</c:v>
                </c:pt>
                <c:pt idx="7">
                  <c:v>45.0</c:v>
                </c:pt>
                <c:pt idx="8">
                  <c:v>54.0</c:v>
                </c:pt>
                <c:pt idx="9">
                  <c:v>48.0</c:v>
                </c:pt>
                <c:pt idx="10">
                  <c:v>68.0</c:v>
                </c:pt>
                <c:pt idx="11">
                  <c:v>64.0</c:v>
                </c:pt>
                <c:pt idx="12">
                  <c:v>73.0</c:v>
                </c:pt>
                <c:pt idx="13">
                  <c:v>74.0</c:v>
                </c:pt>
                <c:pt idx="14">
                  <c:v>88.0</c:v>
                </c:pt>
                <c:pt idx="15">
                  <c:v>113.0</c:v>
                </c:pt>
                <c:pt idx="16">
                  <c:v>165.0</c:v>
                </c:pt>
                <c:pt idx="17">
                  <c:v>215.0</c:v>
                </c:pt>
                <c:pt idx="18">
                  <c:v>265.0</c:v>
                </c:pt>
                <c:pt idx="19">
                  <c:v>297.0</c:v>
                </c:pt>
                <c:pt idx="20">
                  <c:v>287.0</c:v>
                </c:pt>
                <c:pt idx="21">
                  <c:v>254.0</c:v>
                </c:pt>
                <c:pt idx="22">
                  <c:v>214.0</c:v>
                </c:pt>
                <c:pt idx="23">
                  <c:v>187.0</c:v>
                </c:pt>
                <c:pt idx="24">
                  <c:v>180.0</c:v>
                </c:pt>
                <c:pt idx="25">
                  <c:v>163.0</c:v>
                </c:pt>
                <c:pt idx="26">
                  <c:v>146.0</c:v>
                </c:pt>
                <c:pt idx="27">
                  <c:v>134.0</c:v>
                </c:pt>
                <c:pt idx="28">
                  <c:v>123.0</c:v>
                </c:pt>
                <c:pt idx="29">
                  <c:v>115.0</c:v>
                </c:pt>
                <c:pt idx="30">
                  <c:v>107.0</c:v>
                </c:pt>
                <c:pt idx="31">
                  <c:v>93.0</c:v>
                </c:pt>
                <c:pt idx="32">
                  <c:v>83.0</c:v>
                </c:pt>
                <c:pt idx="33">
                  <c:v>108.0</c:v>
                </c:pt>
                <c:pt idx="34">
                  <c:v>246.0</c:v>
                </c:pt>
                <c:pt idx="35">
                  <c:v>555.0</c:v>
                </c:pt>
                <c:pt idx="36">
                  <c:v>1061.0</c:v>
                </c:pt>
                <c:pt idx="37">
                  <c:v>1837.0</c:v>
                </c:pt>
                <c:pt idx="38">
                  <c:v>2792.0</c:v>
                </c:pt>
                <c:pt idx="39">
                  <c:v>3498.0</c:v>
                </c:pt>
                <c:pt idx="40">
                  <c:v>3951.0</c:v>
                </c:pt>
                <c:pt idx="41">
                  <c:v>4193.0</c:v>
                </c:pt>
                <c:pt idx="42">
                  <c:v>4382.0</c:v>
                </c:pt>
                <c:pt idx="43">
                  <c:v>4489.0</c:v>
                </c:pt>
                <c:pt idx="44">
                  <c:v>4517.0</c:v>
                </c:pt>
                <c:pt idx="45">
                  <c:v>4480.0</c:v>
                </c:pt>
                <c:pt idx="46">
                  <c:v>4421.0</c:v>
                </c:pt>
                <c:pt idx="47">
                  <c:v>4365.0</c:v>
                </c:pt>
                <c:pt idx="48">
                  <c:v>4357.0</c:v>
                </c:pt>
                <c:pt idx="49">
                  <c:v>4437.0</c:v>
                </c:pt>
                <c:pt idx="50">
                  <c:v>4456.0</c:v>
                </c:pt>
                <c:pt idx="51">
                  <c:v>4466.0</c:v>
                </c:pt>
                <c:pt idx="52">
                  <c:v>4458.0</c:v>
                </c:pt>
                <c:pt idx="53">
                  <c:v>4512.0</c:v>
                </c:pt>
                <c:pt idx="54">
                  <c:v>4565.0</c:v>
                </c:pt>
                <c:pt idx="55">
                  <c:v>4568.0</c:v>
                </c:pt>
                <c:pt idx="56">
                  <c:v>4505.0</c:v>
                </c:pt>
                <c:pt idx="57">
                  <c:v>4475.0</c:v>
                </c:pt>
                <c:pt idx="58">
                  <c:v>4511.0</c:v>
                </c:pt>
                <c:pt idx="59">
                  <c:v>4520.0</c:v>
                </c:pt>
                <c:pt idx="60">
                  <c:v>4611.0</c:v>
                </c:pt>
                <c:pt idx="61">
                  <c:v>4711.0</c:v>
                </c:pt>
                <c:pt idx="62">
                  <c:v>4600.0</c:v>
                </c:pt>
                <c:pt idx="63">
                  <c:v>4552.0</c:v>
                </c:pt>
                <c:pt idx="64">
                  <c:v>4315.0</c:v>
                </c:pt>
                <c:pt idx="65">
                  <c:v>4335.0</c:v>
                </c:pt>
                <c:pt idx="66">
                  <c:v>4279.0</c:v>
                </c:pt>
                <c:pt idx="67">
                  <c:v>4322.0</c:v>
                </c:pt>
                <c:pt idx="68">
                  <c:v>4388.0</c:v>
                </c:pt>
                <c:pt idx="69">
                  <c:v>4409.0</c:v>
                </c:pt>
                <c:pt idx="70">
                  <c:v>4415.0</c:v>
                </c:pt>
                <c:pt idx="71">
                  <c:v>4391.0</c:v>
                </c:pt>
                <c:pt idx="72">
                  <c:v>4376.0</c:v>
                </c:pt>
                <c:pt idx="73">
                  <c:v>4359.0</c:v>
                </c:pt>
                <c:pt idx="74">
                  <c:v>4370.0</c:v>
                </c:pt>
                <c:pt idx="75">
                  <c:v>4327.0</c:v>
                </c:pt>
                <c:pt idx="76">
                  <c:v>4252.0</c:v>
                </c:pt>
                <c:pt idx="77">
                  <c:v>4087.0</c:v>
                </c:pt>
                <c:pt idx="78">
                  <c:v>3895.0</c:v>
                </c:pt>
                <c:pt idx="79">
                  <c:v>3716.0</c:v>
                </c:pt>
                <c:pt idx="80">
                  <c:v>3562.0</c:v>
                </c:pt>
                <c:pt idx="81">
                  <c:v>3396.0</c:v>
                </c:pt>
                <c:pt idx="82">
                  <c:v>3293.0</c:v>
                </c:pt>
                <c:pt idx="83">
                  <c:v>3246.0</c:v>
                </c:pt>
                <c:pt idx="84">
                  <c:v>3241.0</c:v>
                </c:pt>
                <c:pt idx="85">
                  <c:v>3202.0</c:v>
                </c:pt>
                <c:pt idx="86">
                  <c:v>3160.0</c:v>
                </c:pt>
                <c:pt idx="87">
                  <c:v>3165.0</c:v>
                </c:pt>
                <c:pt idx="88">
                  <c:v>3190.0</c:v>
                </c:pt>
                <c:pt idx="89">
                  <c:v>3259.0</c:v>
                </c:pt>
                <c:pt idx="90">
                  <c:v>3331.0</c:v>
                </c:pt>
                <c:pt idx="91">
                  <c:v>3368.0</c:v>
                </c:pt>
                <c:pt idx="92">
                  <c:v>3396.0</c:v>
                </c:pt>
                <c:pt idx="93">
                  <c:v>3407.0</c:v>
                </c:pt>
                <c:pt idx="94">
                  <c:v>3440.0</c:v>
                </c:pt>
                <c:pt idx="95">
                  <c:v>3449.0</c:v>
                </c:pt>
                <c:pt idx="96">
                  <c:v>3464.0</c:v>
                </c:pt>
                <c:pt idx="97">
                  <c:v>3346.0</c:v>
                </c:pt>
                <c:pt idx="98">
                  <c:v>3203.0</c:v>
                </c:pt>
                <c:pt idx="99">
                  <c:v>2980.0</c:v>
                </c:pt>
                <c:pt idx="100">
                  <c:v>2799.0</c:v>
                </c:pt>
                <c:pt idx="101">
                  <c:v>2527.0</c:v>
                </c:pt>
                <c:pt idx="102">
                  <c:v>2168.0</c:v>
                </c:pt>
                <c:pt idx="103">
                  <c:v>0.0</c:v>
                </c:pt>
                <c:pt idx="104">
                  <c:v>0.0</c:v>
                </c:pt>
                <c:pt idx="105">
                  <c:v>0.0</c:v>
                </c:pt>
                <c:pt idx="106">
                  <c:v>0.0</c:v>
                </c:pt>
                <c:pt idx="107">
                  <c:v>529.0</c:v>
                </c:pt>
                <c:pt idx="108">
                  <c:v>537.0</c:v>
                </c:pt>
                <c:pt idx="109">
                  <c:v>657.0</c:v>
                </c:pt>
                <c:pt idx="110">
                  <c:v>508.0</c:v>
                </c:pt>
                <c:pt idx="111">
                  <c:v>500.0</c:v>
                </c:pt>
                <c:pt idx="112">
                  <c:v>467.0</c:v>
                </c:pt>
                <c:pt idx="113">
                  <c:v>512.0</c:v>
                </c:pt>
                <c:pt idx="114">
                  <c:v>532.0</c:v>
                </c:pt>
                <c:pt idx="115">
                  <c:v>582.0</c:v>
                </c:pt>
                <c:pt idx="116">
                  <c:v>655.0</c:v>
                </c:pt>
                <c:pt idx="117">
                  <c:v>733.0</c:v>
                </c:pt>
                <c:pt idx="118">
                  <c:v>809.0</c:v>
                </c:pt>
                <c:pt idx="119">
                  <c:v>888.0</c:v>
                </c:pt>
                <c:pt idx="120">
                  <c:v>970.0</c:v>
                </c:pt>
                <c:pt idx="121">
                  <c:v>1038.0</c:v>
                </c:pt>
                <c:pt idx="122">
                  <c:v>1118.0</c:v>
                </c:pt>
                <c:pt idx="123">
                  <c:v>1180.0</c:v>
                </c:pt>
                <c:pt idx="124">
                  <c:v>1231.0</c:v>
                </c:pt>
                <c:pt idx="125">
                  <c:v>1288.0</c:v>
                </c:pt>
                <c:pt idx="126">
                  <c:v>1352.0</c:v>
                </c:pt>
                <c:pt idx="127">
                  <c:v>1409.0</c:v>
                </c:pt>
                <c:pt idx="128">
                  <c:v>1468.0</c:v>
                </c:pt>
                <c:pt idx="129">
                  <c:v>1517.0</c:v>
                </c:pt>
                <c:pt idx="130">
                  <c:v>1549.0</c:v>
                </c:pt>
                <c:pt idx="131">
                  <c:v>1580.0</c:v>
                </c:pt>
                <c:pt idx="132">
                  <c:v>1595.0</c:v>
                </c:pt>
                <c:pt idx="133">
                  <c:v>1593.0</c:v>
                </c:pt>
                <c:pt idx="134">
                  <c:v>1583.0</c:v>
                </c:pt>
                <c:pt idx="135">
                  <c:v>1564.0</c:v>
                </c:pt>
                <c:pt idx="136">
                  <c:v>1538.0</c:v>
                </c:pt>
                <c:pt idx="137">
                  <c:v>1494.0</c:v>
                </c:pt>
                <c:pt idx="138">
                  <c:v>1439.0</c:v>
                </c:pt>
                <c:pt idx="139">
                  <c:v>1396.0</c:v>
                </c:pt>
                <c:pt idx="140">
                  <c:v>1339.0</c:v>
                </c:pt>
                <c:pt idx="141">
                  <c:v>1329.0</c:v>
                </c:pt>
                <c:pt idx="142">
                  <c:v>1296.0</c:v>
                </c:pt>
                <c:pt idx="143">
                  <c:v>1249.0</c:v>
                </c:pt>
                <c:pt idx="144">
                  <c:v>1193.0</c:v>
                </c:pt>
                <c:pt idx="145">
                  <c:v>1148.0</c:v>
                </c:pt>
                <c:pt idx="146">
                  <c:v>1067.0</c:v>
                </c:pt>
                <c:pt idx="147">
                  <c:v>941.0</c:v>
                </c:pt>
                <c:pt idx="148">
                  <c:v>0.0</c:v>
                </c:pt>
                <c:pt idx="149">
                  <c:v>0.0</c:v>
                </c:pt>
                <c:pt idx="150">
                  <c:v>0.0</c:v>
                </c:pt>
                <c:pt idx="151">
                  <c:v>0.0</c:v>
                </c:pt>
                <c:pt idx="152">
                  <c:v>0.0</c:v>
                </c:pt>
                <c:pt idx="153">
                  <c:v>0.0</c:v>
                </c:pt>
                <c:pt idx="154">
                  <c:v>0.0</c:v>
                </c:pt>
                <c:pt idx="155">
                  <c:v>0.0</c:v>
                </c:pt>
                <c:pt idx="156">
                  <c:v>0.0</c:v>
                </c:pt>
                <c:pt idx="157">
                  <c:v>0.0</c:v>
                </c:pt>
                <c:pt idx="158">
                  <c:v>0.0</c:v>
                </c:pt>
                <c:pt idx="159">
                  <c:v>0.0</c:v>
                </c:pt>
                <c:pt idx="160">
                  <c:v>0.0</c:v>
                </c:pt>
                <c:pt idx="161">
                  <c:v>0.0</c:v>
                </c:pt>
                <c:pt idx="162">
                  <c:v>0.0</c:v>
                </c:pt>
                <c:pt idx="163">
                  <c:v>0.0</c:v>
                </c:pt>
                <c:pt idx="164">
                  <c:v>153.0</c:v>
                </c:pt>
                <c:pt idx="165">
                  <c:v>159.0</c:v>
                </c:pt>
                <c:pt idx="166">
                  <c:v>185.0</c:v>
                </c:pt>
                <c:pt idx="167">
                  <c:v>226.0</c:v>
                </c:pt>
                <c:pt idx="168">
                  <c:v>260.0</c:v>
                </c:pt>
                <c:pt idx="169">
                  <c:v>280.0</c:v>
                </c:pt>
                <c:pt idx="170">
                  <c:v>290.0</c:v>
                </c:pt>
                <c:pt idx="171">
                  <c:v>315.0</c:v>
                </c:pt>
                <c:pt idx="172">
                  <c:v>347.0</c:v>
                </c:pt>
                <c:pt idx="173">
                  <c:v>362.0</c:v>
                </c:pt>
                <c:pt idx="174">
                  <c:v>380.0</c:v>
                </c:pt>
                <c:pt idx="175">
                  <c:v>399.0</c:v>
                </c:pt>
                <c:pt idx="176">
                  <c:v>414.0</c:v>
                </c:pt>
                <c:pt idx="177">
                  <c:v>424.0</c:v>
                </c:pt>
                <c:pt idx="178">
                  <c:v>448.0</c:v>
                </c:pt>
                <c:pt idx="179">
                  <c:v>464.0</c:v>
                </c:pt>
                <c:pt idx="180">
                  <c:v>479.0</c:v>
                </c:pt>
                <c:pt idx="181">
                  <c:v>497.0</c:v>
                </c:pt>
                <c:pt idx="182">
                  <c:v>515.0</c:v>
                </c:pt>
                <c:pt idx="183">
                  <c:v>533.0</c:v>
                </c:pt>
                <c:pt idx="184">
                  <c:v>556.0</c:v>
                </c:pt>
                <c:pt idx="185">
                  <c:v>560.0</c:v>
                </c:pt>
                <c:pt idx="186">
                  <c:v>580.0</c:v>
                </c:pt>
                <c:pt idx="187">
                  <c:v>615.0</c:v>
                </c:pt>
                <c:pt idx="188">
                  <c:v>630.0</c:v>
                </c:pt>
                <c:pt idx="189">
                  <c:v>627.0</c:v>
                </c:pt>
                <c:pt idx="190">
                  <c:v>617.0</c:v>
                </c:pt>
                <c:pt idx="191">
                  <c:v>586.0</c:v>
                </c:pt>
                <c:pt idx="192">
                  <c:v>547.0</c:v>
                </c:pt>
                <c:pt idx="193">
                  <c:v>494.0</c:v>
                </c:pt>
                <c:pt idx="194">
                  <c:v>469.0</c:v>
                </c:pt>
                <c:pt idx="195">
                  <c:v>435.0</c:v>
                </c:pt>
                <c:pt idx="196">
                  <c:v>408.0</c:v>
                </c:pt>
                <c:pt idx="197">
                  <c:v>380.0</c:v>
                </c:pt>
                <c:pt idx="198">
                  <c:v>368.0</c:v>
                </c:pt>
                <c:pt idx="199">
                  <c:v>361.0</c:v>
                </c:pt>
                <c:pt idx="200">
                  <c:v>332.0</c:v>
                </c:pt>
                <c:pt idx="201">
                  <c:v>329.0</c:v>
                </c:pt>
                <c:pt idx="202">
                  <c:v>296.0</c:v>
                </c:pt>
                <c:pt idx="203">
                  <c:v>284.0</c:v>
                </c:pt>
                <c:pt idx="204">
                  <c:v>256.0</c:v>
                </c:pt>
                <c:pt idx="205">
                  <c:v>252.0</c:v>
                </c:pt>
                <c:pt idx="206">
                  <c:v>208.0</c:v>
                </c:pt>
                <c:pt idx="207">
                  <c:v>202.0</c:v>
                </c:pt>
                <c:pt idx="208">
                  <c:v>187.0</c:v>
                </c:pt>
                <c:pt idx="209">
                  <c:v>180.0</c:v>
                </c:pt>
                <c:pt idx="210">
                  <c:v>151.0</c:v>
                </c:pt>
                <c:pt idx="211">
                  <c:v>100.0</c:v>
                </c:pt>
                <c:pt idx="212">
                  <c:v>141.0</c:v>
                </c:pt>
                <c:pt idx="213">
                  <c:v>110.0</c:v>
                </c:pt>
                <c:pt idx="214">
                  <c:v>129.0</c:v>
                </c:pt>
                <c:pt idx="215">
                  <c:v>160.0</c:v>
                </c:pt>
                <c:pt idx="216">
                  <c:v>81.0</c:v>
                </c:pt>
              </c:numCache>
            </c:numRef>
          </c:yVal>
          <c:smooth val="1"/>
        </c:ser>
        <c:ser>
          <c:idx val="2"/>
          <c:order val="2"/>
          <c:tx>
            <c:strRef>
              <c:f>BANDS!$B$5</c:f>
              <c:strCache>
                <c:ptCount val="1"/>
                <c:pt idx="0">
                  <c:v>T76</c:v>
                </c:pt>
              </c:strCache>
            </c:strRef>
          </c:tx>
          <c:spPr>
            <a:ln w="25400">
              <a:solidFill>
                <a:srgbClr val="99CC00"/>
              </a:solidFill>
              <a:prstDash val="solid"/>
            </a:ln>
          </c:spPr>
          <c:marker>
            <c:symbol val="none"/>
          </c:marker>
          <c:xVal>
            <c:numRef>
              <c:f>BANDS!$C$2:$HK$2</c:f>
              <c:numCache>
                <c:formatCode>General</c:formatCode>
                <c:ptCount val="217"/>
                <c:pt idx="0">
                  <c:v>365.9299999999996</c:v>
                </c:pt>
                <c:pt idx="1">
                  <c:v>375.594</c:v>
                </c:pt>
                <c:pt idx="2">
                  <c:v>385.263</c:v>
                </c:pt>
                <c:pt idx="3">
                  <c:v>394.934999999999</c:v>
                </c:pt>
                <c:pt idx="4">
                  <c:v>404.613</c:v>
                </c:pt>
                <c:pt idx="5">
                  <c:v>414.295</c:v>
                </c:pt>
                <c:pt idx="6">
                  <c:v>423.980999999999</c:v>
                </c:pt>
                <c:pt idx="7">
                  <c:v>433.671</c:v>
                </c:pt>
                <c:pt idx="8">
                  <c:v>443.366</c:v>
                </c:pt>
                <c:pt idx="9">
                  <c:v>453.065</c:v>
                </c:pt>
                <c:pt idx="10">
                  <c:v>462.769</c:v>
                </c:pt>
                <c:pt idx="11">
                  <c:v>472.477</c:v>
                </c:pt>
                <c:pt idx="12">
                  <c:v>482.19</c:v>
                </c:pt>
                <c:pt idx="13">
                  <c:v>491.907</c:v>
                </c:pt>
                <c:pt idx="14">
                  <c:v>501.628</c:v>
                </c:pt>
                <c:pt idx="15">
                  <c:v>511.353</c:v>
                </c:pt>
                <c:pt idx="16">
                  <c:v>521.084</c:v>
                </c:pt>
                <c:pt idx="17">
                  <c:v>530.818</c:v>
                </c:pt>
                <c:pt idx="18">
                  <c:v>540.5569999999989</c:v>
                </c:pt>
                <c:pt idx="19">
                  <c:v>550.3</c:v>
                </c:pt>
                <c:pt idx="20">
                  <c:v>560.048</c:v>
                </c:pt>
                <c:pt idx="21">
                  <c:v>569.8</c:v>
                </c:pt>
                <c:pt idx="22">
                  <c:v>579.5559999999994</c:v>
                </c:pt>
                <c:pt idx="23">
                  <c:v>589.3169999999989</c:v>
                </c:pt>
                <c:pt idx="24">
                  <c:v>599.082</c:v>
                </c:pt>
                <c:pt idx="25">
                  <c:v>608.8519999999984</c:v>
                </c:pt>
                <c:pt idx="26">
                  <c:v>618.625</c:v>
                </c:pt>
                <c:pt idx="27">
                  <c:v>628.404</c:v>
                </c:pt>
                <c:pt idx="28">
                  <c:v>638.187</c:v>
                </c:pt>
                <c:pt idx="29">
                  <c:v>647.974</c:v>
                </c:pt>
                <c:pt idx="30">
                  <c:v>657.765</c:v>
                </c:pt>
                <c:pt idx="31">
                  <c:v>667.5609999999994</c:v>
                </c:pt>
                <c:pt idx="32">
                  <c:v>675.401</c:v>
                </c:pt>
                <c:pt idx="33">
                  <c:v>685.198</c:v>
                </c:pt>
                <c:pt idx="34">
                  <c:v>694.989</c:v>
                </c:pt>
                <c:pt idx="35">
                  <c:v>704.776</c:v>
                </c:pt>
                <c:pt idx="36">
                  <c:v>714.5569999999989</c:v>
                </c:pt>
                <c:pt idx="37">
                  <c:v>724.333</c:v>
                </c:pt>
                <c:pt idx="38">
                  <c:v>734.103</c:v>
                </c:pt>
                <c:pt idx="39">
                  <c:v>743.8689999999989</c:v>
                </c:pt>
                <c:pt idx="40">
                  <c:v>753.629</c:v>
                </c:pt>
                <c:pt idx="41">
                  <c:v>763.384</c:v>
                </c:pt>
                <c:pt idx="42">
                  <c:v>773.133</c:v>
                </c:pt>
                <c:pt idx="43">
                  <c:v>782.878</c:v>
                </c:pt>
                <c:pt idx="44">
                  <c:v>792.617</c:v>
                </c:pt>
                <c:pt idx="45">
                  <c:v>802.3519999999984</c:v>
                </c:pt>
                <c:pt idx="46">
                  <c:v>812.081</c:v>
                </c:pt>
                <c:pt idx="47">
                  <c:v>821.804</c:v>
                </c:pt>
                <c:pt idx="48">
                  <c:v>831.523</c:v>
                </c:pt>
                <c:pt idx="49">
                  <c:v>841.236</c:v>
                </c:pt>
                <c:pt idx="50">
                  <c:v>850.944</c:v>
                </c:pt>
                <c:pt idx="51">
                  <c:v>860.6469999999994</c:v>
                </c:pt>
                <c:pt idx="52">
                  <c:v>870.3449999999989</c:v>
                </c:pt>
                <c:pt idx="53">
                  <c:v>880.0369999999994</c:v>
                </c:pt>
                <c:pt idx="54">
                  <c:v>889.724</c:v>
                </c:pt>
                <c:pt idx="55">
                  <c:v>899.4069999999994</c:v>
                </c:pt>
                <c:pt idx="56">
                  <c:v>909.083</c:v>
                </c:pt>
                <c:pt idx="57">
                  <c:v>918.755</c:v>
                </c:pt>
                <c:pt idx="58">
                  <c:v>928.4209999999994</c:v>
                </c:pt>
                <c:pt idx="59">
                  <c:v>938.083</c:v>
                </c:pt>
                <c:pt idx="60">
                  <c:v>947.739</c:v>
                </c:pt>
                <c:pt idx="61">
                  <c:v>957.39</c:v>
                </c:pt>
                <c:pt idx="62">
                  <c:v>967.035</c:v>
                </c:pt>
                <c:pt idx="63">
                  <c:v>976.675</c:v>
                </c:pt>
                <c:pt idx="64">
                  <c:v>986.3109999999994</c:v>
                </c:pt>
                <c:pt idx="65">
                  <c:v>995.9409999999989</c:v>
                </c:pt>
                <c:pt idx="66">
                  <c:v>1005.57</c:v>
                </c:pt>
                <c:pt idx="67">
                  <c:v>1015.18</c:v>
                </c:pt>
                <c:pt idx="68">
                  <c:v>1024.8</c:v>
                </c:pt>
                <c:pt idx="69">
                  <c:v>1034.41</c:v>
                </c:pt>
                <c:pt idx="70">
                  <c:v>1044.01</c:v>
                </c:pt>
                <c:pt idx="71">
                  <c:v>1053.61</c:v>
                </c:pt>
                <c:pt idx="72">
                  <c:v>1063.2</c:v>
                </c:pt>
                <c:pt idx="73">
                  <c:v>1072.79</c:v>
                </c:pt>
                <c:pt idx="74">
                  <c:v>1082.38</c:v>
                </c:pt>
                <c:pt idx="75">
                  <c:v>1091.95</c:v>
                </c:pt>
                <c:pt idx="76">
                  <c:v>1101.53</c:v>
                </c:pt>
                <c:pt idx="77">
                  <c:v>1111.09</c:v>
                </c:pt>
                <c:pt idx="78">
                  <c:v>1120.66</c:v>
                </c:pt>
                <c:pt idx="79">
                  <c:v>1130.21</c:v>
                </c:pt>
                <c:pt idx="80">
                  <c:v>1139.77</c:v>
                </c:pt>
                <c:pt idx="81">
                  <c:v>1149.31</c:v>
                </c:pt>
                <c:pt idx="82">
                  <c:v>1158.85</c:v>
                </c:pt>
                <c:pt idx="83">
                  <c:v>1168.39</c:v>
                </c:pt>
                <c:pt idx="84">
                  <c:v>1177.92</c:v>
                </c:pt>
                <c:pt idx="85">
                  <c:v>1187.45</c:v>
                </c:pt>
                <c:pt idx="86">
                  <c:v>1196.97</c:v>
                </c:pt>
                <c:pt idx="87">
                  <c:v>1206.48</c:v>
                </c:pt>
                <c:pt idx="88">
                  <c:v>1215.99</c:v>
                </c:pt>
                <c:pt idx="89">
                  <c:v>1225.5</c:v>
                </c:pt>
                <c:pt idx="90">
                  <c:v>1235.0</c:v>
                </c:pt>
                <c:pt idx="91">
                  <c:v>1244.49</c:v>
                </c:pt>
                <c:pt idx="92">
                  <c:v>1253.98</c:v>
                </c:pt>
                <c:pt idx="93">
                  <c:v>1263.46</c:v>
                </c:pt>
                <c:pt idx="94">
                  <c:v>1273.32</c:v>
                </c:pt>
                <c:pt idx="95">
                  <c:v>1283.29</c:v>
                </c:pt>
                <c:pt idx="96">
                  <c:v>1293.26</c:v>
                </c:pt>
                <c:pt idx="97">
                  <c:v>1303.23</c:v>
                </c:pt>
                <c:pt idx="98">
                  <c:v>1313.21</c:v>
                </c:pt>
                <c:pt idx="99">
                  <c:v>1323.18</c:v>
                </c:pt>
                <c:pt idx="100">
                  <c:v>1333.15</c:v>
                </c:pt>
                <c:pt idx="101">
                  <c:v>1343.12</c:v>
                </c:pt>
                <c:pt idx="102">
                  <c:v>1353.09</c:v>
                </c:pt>
                <c:pt idx="103">
                  <c:v>1363.06</c:v>
                </c:pt>
                <c:pt idx="104">
                  <c:v>1373.03</c:v>
                </c:pt>
                <c:pt idx="105">
                  <c:v>1383.0</c:v>
                </c:pt>
                <c:pt idx="106">
                  <c:v>1392.97</c:v>
                </c:pt>
                <c:pt idx="107">
                  <c:v>1402.94</c:v>
                </c:pt>
                <c:pt idx="108">
                  <c:v>1412.91</c:v>
                </c:pt>
                <c:pt idx="109">
                  <c:v>1422.88</c:v>
                </c:pt>
                <c:pt idx="110">
                  <c:v>1432.84</c:v>
                </c:pt>
                <c:pt idx="111">
                  <c:v>1442.81</c:v>
                </c:pt>
                <c:pt idx="112">
                  <c:v>1452.78</c:v>
                </c:pt>
                <c:pt idx="113">
                  <c:v>1462.75</c:v>
                </c:pt>
                <c:pt idx="114">
                  <c:v>1472.72</c:v>
                </c:pt>
                <c:pt idx="115">
                  <c:v>1482.69</c:v>
                </c:pt>
                <c:pt idx="116">
                  <c:v>1492.65</c:v>
                </c:pt>
                <c:pt idx="117">
                  <c:v>1502.62</c:v>
                </c:pt>
                <c:pt idx="118">
                  <c:v>1512.59</c:v>
                </c:pt>
                <c:pt idx="119">
                  <c:v>1522.55</c:v>
                </c:pt>
                <c:pt idx="120">
                  <c:v>1532.52</c:v>
                </c:pt>
                <c:pt idx="121">
                  <c:v>1542.48</c:v>
                </c:pt>
                <c:pt idx="122">
                  <c:v>1552.45</c:v>
                </c:pt>
                <c:pt idx="123">
                  <c:v>1562.42</c:v>
                </c:pt>
                <c:pt idx="124">
                  <c:v>1572.38</c:v>
                </c:pt>
                <c:pt idx="125">
                  <c:v>1582.35</c:v>
                </c:pt>
                <c:pt idx="126">
                  <c:v>1592.31</c:v>
                </c:pt>
                <c:pt idx="127">
                  <c:v>1602.28</c:v>
                </c:pt>
                <c:pt idx="128">
                  <c:v>1612.24</c:v>
                </c:pt>
                <c:pt idx="129">
                  <c:v>1622.2</c:v>
                </c:pt>
                <c:pt idx="130">
                  <c:v>1632.17</c:v>
                </c:pt>
                <c:pt idx="131">
                  <c:v>1642.13</c:v>
                </c:pt>
                <c:pt idx="132">
                  <c:v>1652.09</c:v>
                </c:pt>
                <c:pt idx="133">
                  <c:v>1662.06</c:v>
                </c:pt>
                <c:pt idx="134">
                  <c:v>1672.02</c:v>
                </c:pt>
                <c:pt idx="135">
                  <c:v>1681.98</c:v>
                </c:pt>
                <c:pt idx="136">
                  <c:v>1691.94</c:v>
                </c:pt>
                <c:pt idx="137">
                  <c:v>1701.91</c:v>
                </c:pt>
                <c:pt idx="138">
                  <c:v>1711.87</c:v>
                </c:pt>
                <c:pt idx="139">
                  <c:v>1721.83</c:v>
                </c:pt>
                <c:pt idx="140">
                  <c:v>1731.79</c:v>
                </c:pt>
                <c:pt idx="141">
                  <c:v>1741.75</c:v>
                </c:pt>
                <c:pt idx="142">
                  <c:v>1751.71</c:v>
                </c:pt>
                <c:pt idx="143">
                  <c:v>1761.68</c:v>
                </c:pt>
                <c:pt idx="144">
                  <c:v>1771.64</c:v>
                </c:pt>
                <c:pt idx="145">
                  <c:v>1781.6</c:v>
                </c:pt>
                <c:pt idx="146">
                  <c:v>1791.56</c:v>
                </c:pt>
                <c:pt idx="147">
                  <c:v>1801.52</c:v>
                </c:pt>
                <c:pt idx="148">
                  <c:v>1811.47</c:v>
                </c:pt>
                <c:pt idx="149">
                  <c:v>1821.43</c:v>
                </c:pt>
                <c:pt idx="150">
                  <c:v>1831.39</c:v>
                </c:pt>
                <c:pt idx="151">
                  <c:v>1841.35</c:v>
                </c:pt>
                <c:pt idx="152">
                  <c:v>1851.31</c:v>
                </c:pt>
                <c:pt idx="153">
                  <c:v>1861.27</c:v>
                </c:pt>
                <c:pt idx="154">
                  <c:v>1871.23</c:v>
                </c:pt>
                <c:pt idx="155">
                  <c:v>1886.98</c:v>
                </c:pt>
                <c:pt idx="156">
                  <c:v>1897.04</c:v>
                </c:pt>
                <c:pt idx="157">
                  <c:v>1907.1</c:v>
                </c:pt>
                <c:pt idx="158">
                  <c:v>1917.15</c:v>
                </c:pt>
                <c:pt idx="159">
                  <c:v>1927.2</c:v>
                </c:pt>
                <c:pt idx="160">
                  <c:v>1937.25</c:v>
                </c:pt>
                <c:pt idx="161">
                  <c:v>1947.29</c:v>
                </c:pt>
                <c:pt idx="162">
                  <c:v>1957.33</c:v>
                </c:pt>
                <c:pt idx="163">
                  <c:v>1967.38</c:v>
                </c:pt>
                <c:pt idx="164">
                  <c:v>1977.41</c:v>
                </c:pt>
                <c:pt idx="165">
                  <c:v>1987.45</c:v>
                </c:pt>
                <c:pt idx="166">
                  <c:v>1997.48</c:v>
                </c:pt>
                <c:pt idx="167">
                  <c:v>2007.52</c:v>
                </c:pt>
                <c:pt idx="168">
                  <c:v>2017.55</c:v>
                </c:pt>
                <c:pt idx="169">
                  <c:v>2027.57</c:v>
                </c:pt>
                <c:pt idx="170">
                  <c:v>2037.6</c:v>
                </c:pt>
                <c:pt idx="171">
                  <c:v>2047.62</c:v>
                </c:pt>
                <c:pt idx="172">
                  <c:v>2057.64</c:v>
                </c:pt>
                <c:pt idx="173">
                  <c:v>2067.66</c:v>
                </c:pt>
                <c:pt idx="174">
                  <c:v>2077.67</c:v>
                </c:pt>
                <c:pt idx="175">
                  <c:v>2087.69</c:v>
                </c:pt>
                <c:pt idx="176">
                  <c:v>2097.7</c:v>
                </c:pt>
                <c:pt idx="177">
                  <c:v>2107.7</c:v>
                </c:pt>
                <c:pt idx="178">
                  <c:v>2117.71</c:v>
                </c:pt>
                <c:pt idx="179">
                  <c:v>2127.71</c:v>
                </c:pt>
                <c:pt idx="180">
                  <c:v>2137.72</c:v>
                </c:pt>
                <c:pt idx="181">
                  <c:v>2147.72</c:v>
                </c:pt>
                <c:pt idx="182">
                  <c:v>2157.71</c:v>
                </c:pt>
                <c:pt idx="183">
                  <c:v>2167.71</c:v>
                </c:pt>
                <c:pt idx="184">
                  <c:v>2177.7</c:v>
                </c:pt>
                <c:pt idx="185">
                  <c:v>2187.69</c:v>
                </c:pt>
                <c:pt idx="186">
                  <c:v>2197.68</c:v>
                </c:pt>
                <c:pt idx="187">
                  <c:v>2207.66</c:v>
                </c:pt>
                <c:pt idx="188">
                  <c:v>2217.65</c:v>
                </c:pt>
                <c:pt idx="189">
                  <c:v>2227.63</c:v>
                </c:pt>
                <c:pt idx="190">
                  <c:v>2237.6</c:v>
                </c:pt>
                <c:pt idx="191">
                  <c:v>2247.58</c:v>
                </c:pt>
                <c:pt idx="192">
                  <c:v>2257.55</c:v>
                </c:pt>
                <c:pt idx="193">
                  <c:v>2267.53</c:v>
                </c:pt>
                <c:pt idx="194">
                  <c:v>2277.5</c:v>
                </c:pt>
                <c:pt idx="195">
                  <c:v>2287.46</c:v>
                </c:pt>
                <c:pt idx="196">
                  <c:v>2297.43</c:v>
                </c:pt>
                <c:pt idx="197">
                  <c:v>2307.39</c:v>
                </c:pt>
                <c:pt idx="198">
                  <c:v>2317.35</c:v>
                </c:pt>
                <c:pt idx="199">
                  <c:v>2327.31</c:v>
                </c:pt>
                <c:pt idx="200">
                  <c:v>2337.26</c:v>
                </c:pt>
                <c:pt idx="201">
                  <c:v>2347.22</c:v>
                </c:pt>
                <c:pt idx="202">
                  <c:v>2357.17</c:v>
                </c:pt>
                <c:pt idx="203">
                  <c:v>2367.11</c:v>
                </c:pt>
                <c:pt idx="204">
                  <c:v>2377.06</c:v>
                </c:pt>
                <c:pt idx="205">
                  <c:v>2387.0</c:v>
                </c:pt>
                <c:pt idx="206">
                  <c:v>2396.95</c:v>
                </c:pt>
                <c:pt idx="207">
                  <c:v>2406.89</c:v>
                </c:pt>
                <c:pt idx="208">
                  <c:v>2416.82</c:v>
                </c:pt>
                <c:pt idx="209">
                  <c:v>2426.76</c:v>
                </c:pt>
                <c:pt idx="210">
                  <c:v>2436.69</c:v>
                </c:pt>
                <c:pt idx="211">
                  <c:v>2446.62</c:v>
                </c:pt>
                <c:pt idx="212">
                  <c:v>2456.55</c:v>
                </c:pt>
                <c:pt idx="213">
                  <c:v>2466.47</c:v>
                </c:pt>
                <c:pt idx="214">
                  <c:v>2476.4</c:v>
                </c:pt>
                <c:pt idx="215">
                  <c:v>2486.32</c:v>
                </c:pt>
                <c:pt idx="216">
                  <c:v>2496.24</c:v>
                </c:pt>
              </c:numCache>
            </c:numRef>
          </c:xVal>
          <c:yVal>
            <c:numRef>
              <c:f>BANDS!$C$5:$HK$5</c:f>
              <c:numCache>
                <c:formatCode>General</c:formatCode>
                <c:ptCount val="217"/>
                <c:pt idx="0">
                  <c:v>247.0</c:v>
                </c:pt>
                <c:pt idx="1">
                  <c:v>234.0</c:v>
                </c:pt>
                <c:pt idx="2">
                  <c:v>300.0</c:v>
                </c:pt>
                <c:pt idx="3">
                  <c:v>1008.0</c:v>
                </c:pt>
                <c:pt idx="4">
                  <c:v>-221.0</c:v>
                </c:pt>
                <c:pt idx="5">
                  <c:v>60.0</c:v>
                </c:pt>
                <c:pt idx="6">
                  <c:v>85.0</c:v>
                </c:pt>
                <c:pt idx="7">
                  <c:v>105.0</c:v>
                </c:pt>
                <c:pt idx="8">
                  <c:v>106.0</c:v>
                </c:pt>
                <c:pt idx="9">
                  <c:v>110.0</c:v>
                </c:pt>
                <c:pt idx="10">
                  <c:v>119.0</c:v>
                </c:pt>
                <c:pt idx="11">
                  <c:v>120.0</c:v>
                </c:pt>
                <c:pt idx="12">
                  <c:v>125.0</c:v>
                </c:pt>
                <c:pt idx="13">
                  <c:v>132.0</c:v>
                </c:pt>
                <c:pt idx="14">
                  <c:v>141.0</c:v>
                </c:pt>
                <c:pt idx="15">
                  <c:v>170.0</c:v>
                </c:pt>
                <c:pt idx="16">
                  <c:v>205.0</c:v>
                </c:pt>
                <c:pt idx="17">
                  <c:v>253.0</c:v>
                </c:pt>
                <c:pt idx="18">
                  <c:v>297.0</c:v>
                </c:pt>
                <c:pt idx="19">
                  <c:v>323.0</c:v>
                </c:pt>
                <c:pt idx="20">
                  <c:v>315.0</c:v>
                </c:pt>
                <c:pt idx="21">
                  <c:v>283.0</c:v>
                </c:pt>
                <c:pt idx="22">
                  <c:v>250.0</c:v>
                </c:pt>
                <c:pt idx="23">
                  <c:v>226.0</c:v>
                </c:pt>
                <c:pt idx="24">
                  <c:v>217.0</c:v>
                </c:pt>
                <c:pt idx="25">
                  <c:v>207.0</c:v>
                </c:pt>
                <c:pt idx="26">
                  <c:v>191.0</c:v>
                </c:pt>
                <c:pt idx="27">
                  <c:v>176.0</c:v>
                </c:pt>
                <c:pt idx="28">
                  <c:v>169.0</c:v>
                </c:pt>
                <c:pt idx="29">
                  <c:v>160.0</c:v>
                </c:pt>
                <c:pt idx="30">
                  <c:v>155.0</c:v>
                </c:pt>
                <c:pt idx="31">
                  <c:v>141.0</c:v>
                </c:pt>
                <c:pt idx="32">
                  <c:v>127.0</c:v>
                </c:pt>
                <c:pt idx="33">
                  <c:v>161.0</c:v>
                </c:pt>
                <c:pt idx="34">
                  <c:v>286.0</c:v>
                </c:pt>
                <c:pt idx="35">
                  <c:v>586.0</c:v>
                </c:pt>
                <c:pt idx="36">
                  <c:v>1056.0</c:v>
                </c:pt>
                <c:pt idx="37">
                  <c:v>1763.0</c:v>
                </c:pt>
                <c:pt idx="38">
                  <c:v>2632.0</c:v>
                </c:pt>
                <c:pt idx="39">
                  <c:v>3274.0</c:v>
                </c:pt>
                <c:pt idx="40">
                  <c:v>3711.0</c:v>
                </c:pt>
                <c:pt idx="41">
                  <c:v>3959.0</c:v>
                </c:pt>
                <c:pt idx="42">
                  <c:v>4141.0</c:v>
                </c:pt>
                <c:pt idx="43">
                  <c:v>4246.0</c:v>
                </c:pt>
                <c:pt idx="44">
                  <c:v>4253.0</c:v>
                </c:pt>
                <c:pt idx="45">
                  <c:v>4235.0</c:v>
                </c:pt>
                <c:pt idx="46">
                  <c:v>4170.0</c:v>
                </c:pt>
                <c:pt idx="47">
                  <c:v>4109.0</c:v>
                </c:pt>
                <c:pt idx="48">
                  <c:v>4106.0</c:v>
                </c:pt>
                <c:pt idx="49">
                  <c:v>4180.0</c:v>
                </c:pt>
                <c:pt idx="50">
                  <c:v>4214.0</c:v>
                </c:pt>
                <c:pt idx="51">
                  <c:v>4217.0</c:v>
                </c:pt>
                <c:pt idx="52">
                  <c:v>4208.0</c:v>
                </c:pt>
                <c:pt idx="53">
                  <c:v>4256.0</c:v>
                </c:pt>
                <c:pt idx="54">
                  <c:v>4303.0</c:v>
                </c:pt>
                <c:pt idx="55">
                  <c:v>4302.0</c:v>
                </c:pt>
                <c:pt idx="56">
                  <c:v>4229.0</c:v>
                </c:pt>
                <c:pt idx="57">
                  <c:v>4212.0</c:v>
                </c:pt>
                <c:pt idx="58">
                  <c:v>4244.0</c:v>
                </c:pt>
                <c:pt idx="59">
                  <c:v>4281.0</c:v>
                </c:pt>
                <c:pt idx="60">
                  <c:v>4335.0</c:v>
                </c:pt>
                <c:pt idx="61">
                  <c:v>4482.0</c:v>
                </c:pt>
                <c:pt idx="62">
                  <c:v>4372.0</c:v>
                </c:pt>
                <c:pt idx="63">
                  <c:v>4306.0</c:v>
                </c:pt>
                <c:pt idx="64">
                  <c:v>4100.0</c:v>
                </c:pt>
                <c:pt idx="65">
                  <c:v>4089.0</c:v>
                </c:pt>
                <c:pt idx="66">
                  <c:v>4039.0</c:v>
                </c:pt>
                <c:pt idx="67">
                  <c:v>4089.0</c:v>
                </c:pt>
                <c:pt idx="68">
                  <c:v>4141.0</c:v>
                </c:pt>
                <c:pt idx="69">
                  <c:v>4164.0</c:v>
                </c:pt>
                <c:pt idx="70">
                  <c:v>4173.0</c:v>
                </c:pt>
                <c:pt idx="71">
                  <c:v>4149.0</c:v>
                </c:pt>
                <c:pt idx="72">
                  <c:v>4144.0</c:v>
                </c:pt>
                <c:pt idx="73">
                  <c:v>4119.0</c:v>
                </c:pt>
                <c:pt idx="74">
                  <c:v>4119.0</c:v>
                </c:pt>
                <c:pt idx="75">
                  <c:v>4073.0</c:v>
                </c:pt>
                <c:pt idx="76">
                  <c:v>4004.0</c:v>
                </c:pt>
                <c:pt idx="77">
                  <c:v>3867.0</c:v>
                </c:pt>
                <c:pt idx="78">
                  <c:v>3687.0</c:v>
                </c:pt>
                <c:pt idx="79">
                  <c:v>3534.0</c:v>
                </c:pt>
                <c:pt idx="80">
                  <c:v>3369.0</c:v>
                </c:pt>
                <c:pt idx="81">
                  <c:v>3211.0</c:v>
                </c:pt>
                <c:pt idx="82">
                  <c:v>3139.0</c:v>
                </c:pt>
                <c:pt idx="83">
                  <c:v>3103.0</c:v>
                </c:pt>
                <c:pt idx="84">
                  <c:v>3078.0</c:v>
                </c:pt>
                <c:pt idx="85">
                  <c:v>3024.0</c:v>
                </c:pt>
                <c:pt idx="86">
                  <c:v>3002.0</c:v>
                </c:pt>
                <c:pt idx="87">
                  <c:v>3024.0</c:v>
                </c:pt>
                <c:pt idx="88">
                  <c:v>3050.0</c:v>
                </c:pt>
                <c:pt idx="89">
                  <c:v>3116.0</c:v>
                </c:pt>
                <c:pt idx="90">
                  <c:v>3183.0</c:v>
                </c:pt>
                <c:pt idx="91">
                  <c:v>3223.0</c:v>
                </c:pt>
                <c:pt idx="92">
                  <c:v>3234.0</c:v>
                </c:pt>
                <c:pt idx="93">
                  <c:v>3256.0</c:v>
                </c:pt>
                <c:pt idx="94">
                  <c:v>3244.0</c:v>
                </c:pt>
                <c:pt idx="95">
                  <c:v>3270.0</c:v>
                </c:pt>
                <c:pt idx="96">
                  <c:v>3255.0</c:v>
                </c:pt>
                <c:pt idx="97">
                  <c:v>3164.0</c:v>
                </c:pt>
                <c:pt idx="98">
                  <c:v>3038.0</c:v>
                </c:pt>
                <c:pt idx="99">
                  <c:v>2808.0</c:v>
                </c:pt>
                <c:pt idx="100">
                  <c:v>2594.0</c:v>
                </c:pt>
                <c:pt idx="101">
                  <c:v>2455.0</c:v>
                </c:pt>
                <c:pt idx="102">
                  <c:v>2345.0</c:v>
                </c:pt>
                <c:pt idx="103">
                  <c:v>0.0</c:v>
                </c:pt>
                <c:pt idx="104">
                  <c:v>0.0</c:v>
                </c:pt>
                <c:pt idx="105">
                  <c:v>0.0</c:v>
                </c:pt>
                <c:pt idx="106">
                  <c:v>0.0</c:v>
                </c:pt>
                <c:pt idx="107">
                  <c:v>1032.0</c:v>
                </c:pt>
                <c:pt idx="108">
                  <c:v>997.0</c:v>
                </c:pt>
                <c:pt idx="109">
                  <c:v>749.0</c:v>
                </c:pt>
                <c:pt idx="110">
                  <c:v>609.0</c:v>
                </c:pt>
                <c:pt idx="111">
                  <c:v>520.0</c:v>
                </c:pt>
                <c:pt idx="112">
                  <c:v>498.0</c:v>
                </c:pt>
                <c:pt idx="113">
                  <c:v>545.0</c:v>
                </c:pt>
                <c:pt idx="114">
                  <c:v>513.0</c:v>
                </c:pt>
                <c:pt idx="115">
                  <c:v>568.0</c:v>
                </c:pt>
                <c:pt idx="116">
                  <c:v>635.0</c:v>
                </c:pt>
                <c:pt idx="117">
                  <c:v>693.0</c:v>
                </c:pt>
                <c:pt idx="118">
                  <c:v>763.0</c:v>
                </c:pt>
                <c:pt idx="119">
                  <c:v>833.0</c:v>
                </c:pt>
                <c:pt idx="120">
                  <c:v>908.0</c:v>
                </c:pt>
                <c:pt idx="121">
                  <c:v>978.0</c:v>
                </c:pt>
                <c:pt idx="122">
                  <c:v>1052.0</c:v>
                </c:pt>
                <c:pt idx="123">
                  <c:v>1112.0</c:v>
                </c:pt>
                <c:pt idx="124">
                  <c:v>1161.0</c:v>
                </c:pt>
                <c:pt idx="125">
                  <c:v>1219.0</c:v>
                </c:pt>
                <c:pt idx="126">
                  <c:v>1271.0</c:v>
                </c:pt>
                <c:pt idx="127">
                  <c:v>1342.0</c:v>
                </c:pt>
                <c:pt idx="128">
                  <c:v>1384.0</c:v>
                </c:pt>
                <c:pt idx="129">
                  <c:v>1432.0</c:v>
                </c:pt>
                <c:pt idx="130">
                  <c:v>1479.0</c:v>
                </c:pt>
                <c:pt idx="131">
                  <c:v>1508.0</c:v>
                </c:pt>
                <c:pt idx="132">
                  <c:v>1518.0</c:v>
                </c:pt>
                <c:pt idx="133">
                  <c:v>1512.0</c:v>
                </c:pt>
                <c:pt idx="134">
                  <c:v>1533.0</c:v>
                </c:pt>
                <c:pt idx="135">
                  <c:v>1517.0</c:v>
                </c:pt>
                <c:pt idx="136">
                  <c:v>1479.0</c:v>
                </c:pt>
                <c:pt idx="137">
                  <c:v>1438.0</c:v>
                </c:pt>
                <c:pt idx="138">
                  <c:v>1391.0</c:v>
                </c:pt>
                <c:pt idx="139">
                  <c:v>1345.0</c:v>
                </c:pt>
                <c:pt idx="140">
                  <c:v>1301.0</c:v>
                </c:pt>
                <c:pt idx="141">
                  <c:v>1276.0</c:v>
                </c:pt>
                <c:pt idx="142">
                  <c:v>1239.0</c:v>
                </c:pt>
                <c:pt idx="143">
                  <c:v>1179.0</c:v>
                </c:pt>
                <c:pt idx="144">
                  <c:v>1157.0</c:v>
                </c:pt>
                <c:pt idx="145">
                  <c:v>1092.0</c:v>
                </c:pt>
                <c:pt idx="146">
                  <c:v>1053.0</c:v>
                </c:pt>
                <c:pt idx="147">
                  <c:v>1053.0</c:v>
                </c:pt>
                <c:pt idx="148">
                  <c:v>0.0</c:v>
                </c:pt>
                <c:pt idx="149">
                  <c:v>0.0</c:v>
                </c:pt>
                <c:pt idx="150">
                  <c:v>0.0</c:v>
                </c:pt>
                <c:pt idx="151">
                  <c:v>0.0</c:v>
                </c:pt>
                <c:pt idx="152">
                  <c:v>0.0</c:v>
                </c:pt>
                <c:pt idx="153">
                  <c:v>0.0</c:v>
                </c:pt>
                <c:pt idx="154">
                  <c:v>0.0</c:v>
                </c:pt>
                <c:pt idx="155">
                  <c:v>0.0</c:v>
                </c:pt>
                <c:pt idx="156">
                  <c:v>0.0</c:v>
                </c:pt>
                <c:pt idx="157">
                  <c:v>0.0</c:v>
                </c:pt>
                <c:pt idx="158">
                  <c:v>0.0</c:v>
                </c:pt>
                <c:pt idx="159">
                  <c:v>0.0</c:v>
                </c:pt>
                <c:pt idx="160">
                  <c:v>0.0</c:v>
                </c:pt>
                <c:pt idx="161">
                  <c:v>0.0</c:v>
                </c:pt>
                <c:pt idx="162">
                  <c:v>0.0</c:v>
                </c:pt>
                <c:pt idx="163">
                  <c:v>0.0</c:v>
                </c:pt>
                <c:pt idx="164">
                  <c:v>180.0</c:v>
                </c:pt>
                <c:pt idx="165">
                  <c:v>179.0</c:v>
                </c:pt>
                <c:pt idx="166">
                  <c:v>196.0</c:v>
                </c:pt>
                <c:pt idx="167">
                  <c:v>248.0</c:v>
                </c:pt>
                <c:pt idx="168">
                  <c:v>277.0</c:v>
                </c:pt>
                <c:pt idx="169">
                  <c:v>288.0</c:v>
                </c:pt>
                <c:pt idx="170">
                  <c:v>300.0</c:v>
                </c:pt>
                <c:pt idx="171">
                  <c:v>317.0</c:v>
                </c:pt>
                <c:pt idx="172">
                  <c:v>343.0</c:v>
                </c:pt>
                <c:pt idx="173">
                  <c:v>376.0</c:v>
                </c:pt>
                <c:pt idx="174">
                  <c:v>373.0</c:v>
                </c:pt>
                <c:pt idx="175">
                  <c:v>389.0</c:v>
                </c:pt>
                <c:pt idx="176">
                  <c:v>406.0</c:v>
                </c:pt>
                <c:pt idx="177">
                  <c:v>404.0</c:v>
                </c:pt>
                <c:pt idx="178">
                  <c:v>429.0</c:v>
                </c:pt>
                <c:pt idx="179">
                  <c:v>444.0</c:v>
                </c:pt>
                <c:pt idx="180">
                  <c:v>455.0</c:v>
                </c:pt>
                <c:pt idx="181">
                  <c:v>473.0</c:v>
                </c:pt>
                <c:pt idx="182">
                  <c:v>491.0</c:v>
                </c:pt>
                <c:pt idx="183">
                  <c:v>511.0</c:v>
                </c:pt>
                <c:pt idx="184">
                  <c:v>528.0</c:v>
                </c:pt>
                <c:pt idx="185">
                  <c:v>535.0</c:v>
                </c:pt>
                <c:pt idx="186">
                  <c:v>546.0</c:v>
                </c:pt>
                <c:pt idx="187">
                  <c:v>580.0</c:v>
                </c:pt>
                <c:pt idx="188">
                  <c:v>600.0</c:v>
                </c:pt>
                <c:pt idx="189">
                  <c:v>598.0</c:v>
                </c:pt>
                <c:pt idx="190">
                  <c:v>587.0</c:v>
                </c:pt>
                <c:pt idx="191">
                  <c:v>551.0</c:v>
                </c:pt>
                <c:pt idx="192">
                  <c:v>524.0</c:v>
                </c:pt>
                <c:pt idx="193">
                  <c:v>484.0</c:v>
                </c:pt>
                <c:pt idx="194">
                  <c:v>449.0</c:v>
                </c:pt>
                <c:pt idx="195">
                  <c:v>420.0</c:v>
                </c:pt>
                <c:pt idx="196">
                  <c:v>397.0</c:v>
                </c:pt>
                <c:pt idx="197">
                  <c:v>386.0</c:v>
                </c:pt>
                <c:pt idx="198">
                  <c:v>358.0</c:v>
                </c:pt>
                <c:pt idx="199">
                  <c:v>347.0</c:v>
                </c:pt>
                <c:pt idx="200">
                  <c:v>335.0</c:v>
                </c:pt>
                <c:pt idx="201">
                  <c:v>290.0</c:v>
                </c:pt>
                <c:pt idx="202">
                  <c:v>293.0</c:v>
                </c:pt>
                <c:pt idx="203">
                  <c:v>289.0</c:v>
                </c:pt>
                <c:pt idx="204">
                  <c:v>280.0</c:v>
                </c:pt>
                <c:pt idx="205">
                  <c:v>242.0</c:v>
                </c:pt>
                <c:pt idx="206">
                  <c:v>238.0</c:v>
                </c:pt>
                <c:pt idx="207">
                  <c:v>183.0</c:v>
                </c:pt>
                <c:pt idx="208">
                  <c:v>210.0</c:v>
                </c:pt>
                <c:pt idx="209">
                  <c:v>188.0</c:v>
                </c:pt>
                <c:pt idx="210">
                  <c:v>181.0</c:v>
                </c:pt>
                <c:pt idx="211">
                  <c:v>152.0</c:v>
                </c:pt>
                <c:pt idx="212">
                  <c:v>124.0</c:v>
                </c:pt>
                <c:pt idx="213">
                  <c:v>105.0</c:v>
                </c:pt>
                <c:pt idx="214">
                  <c:v>121.0</c:v>
                </c:pt>
                <c:pt idx="215">
                  <c:v>-79.0</c:v>
                </c:pt>
                <c:pt idx="216">
                  <c:v>107.0</c:v>
                </c:pt>
              </c:numCache>
            </c:numRef>
          </c:yVal>
          <c:smooth val="1"/>
        </c:ser>
        <c:ser>
          <c:idx val="3"/>
          <c:order val="3"/>
          <c:tx>
            <c:strRef>
              <c:f>BANDS!$B$6</c:f>
              <c:strCache>
                <c:ptCount val="1"/>
                <c:pt idx="0">
                  <c:v>T26</c:v>
                </c:pt>
              </c:strCache>
            </c:strRef>
          </c:tx>
          <c:spPr>
            <a:ln w="25400">
              <a:solidFill>
                <a:srgbClr val="0000FF"/>
              </a:solidFill>
              <a:prstDash val="solid"/>
            </a:ln>
          </c:spPr>
          <c:marker>
            <c:symbol val="none"/>
          </c:marker>
          <c:xVal>
            <c:numRef>
              <c:f>BANDS!$C$2:$HK$2</c:f>
              <c:numCache>
                <c:formatCode>General</c:formatCode>
                <c:ptCount val="217"/>
                <c:pt idx="0">
                  <c:v>365.9299999999996</c:v>
                </c:pt>
                <c:pt idx="1">
                  <c:v>375.594</c:v>
                </c:pt>
                <c:pt idx="2">
                  <c:v>385.263</c:v>
                </c:pt>
                <c:pt idx="3">
                  <c:v>394.934999999999</c:v>
                </c:pt>
                <c:pt idx="4">
                  <c:v>404.613</c:v>
                </c:pt>
                <c:pt idx="5">
                  <c:v>414.295</c:v>
                </c:pt>
                <c:pt idx="6">
                  <c:v>423.980999999999</c:v>
                </c:pt>
                <c:pt idx="7">
                  <c:v>433.671</c:v>
                </c:pt>
                <c:pt idx="8">
                  <c:v>443.366</c:v>
                </c:pt>
                <c:pt idx="9">
                  <c:v>453.065</c:v>
                </c:pt>
                <c:pt idx="10">
                  <c:v>462.769</c:v>
                </c:pt>
                <c:pt idx="11">
                  <c:v>472.477</c:v>
                </c:pt>
                <c:pt idx="12">
                  <c:v>482.19</c:v>
                </c:pt>
                <c:pt idx="13">
                  <c:v>491.907</c:v>
                </c:pt>
                <c:pt idx="14">
                  <c:v>501.628</c:v>
                </c:pt>
                <c:pt idx="15">
                  <c:v>511.353</c:v>
                </c:pt>
                <c:pt idx="16">
                  <c:v>521.084</c:v>
                </c:pt>
                <c:pt idx="17">
                  <c:v>530.818</c:v>
                </c:pt>
                <c:pt idx="18">
                  <c:v>540.5569999999989</c:v>
                </c:pt>
                <c:pt idx="19">
                  <c:v>550.3</c:v>
                </c:pt>
                <c:pt idx="20">
                  <c:v>560.048</c:v>
                </c:pt>
                <c:pt idx="21">
                  <c:v>569.8</c:v>
                </c:pt>
                <c:pt idx="22">
                  <c:v>579.5559999999994</c:v>
                </c:pt>
                <c:pt idx="23">
                  <c:v>589.3169999999989</c:v>
                </c:pt>
                <c:pt idx="24">
                  <c:v>599.082</c:v>
                </c:pt>
                <c:pt idx="25">
                  <c:v>608.8519999999984</c:v>
                </c:pt>
                <c:pt idx="26">
                  <c:v>618.625</c:v>
                </c:pt>
                <c:pt idx="27">
                  <c:v>628.404</c:v>
                </c:pt>
                <c:pt idx="28">
                  <c:v>638.187</c:v>
                </c:pt>
                <c:pt idx="29">
                  <c:v>647.974</c:v>
                </c:pt>
                <c:pt idx="30">
                  <c:v>657.765</c:v>
                </c:pt>
                <c:pt idx="31">
                  <c:v>667.5609999999994</c:v>
                </c:pt>
                <c:pt idx="32">
                  <c:v>675.401</c:v>
                </c:pt>
                <c:pt idx="33">
                  <c:v>685.198</c:v>
                </c:pt>
                <c:pt idx="34">
                  <c:v>694.989</c:v>
                </c:pt>
                <c:pt idx="35">
                  <c:v>704.776</c:v>
                </c:pt>
                <c:pt idx="36">
                  <c:v>714.5569999999989</c:v>
                </c:pt>
                <c:pt idx="37">
                  <c:v>724.333</c:v>
                </c:pt>
                <c:pt idx="38">
                  <c:v>734.103</c:v>
                </c:pt>
                <c:pt idx="39">
                  <c:v>743.8689999999989</c:v>
                </c:pt>
                <c:pt idx="40">
                  <c:v>753.629</c:v>
                </c:pt>
                <c:pt idx="41">
                  <c:v>763.384</c:v>
                </c:pt>
                <c:pt idx="42">
                  <c:v>773.133</c:v>
                </c:pt>
                <c:pt idx="43">
                  <c:v>782.878</c:v>
                </c:pt>
                <c:pt idx="44">
                  <c:v>792.617</c:v>
                </c:pt>
                <c:pt idx="45">
                  <c:v>802.3519999999984</c:v>
                </c:pt>
                <c:pt idx="46">
                  <c:v>812.081</c:v>
                </c:pt>
                <c:pt idx="47">
                  <c:v>821.804</c:v>
                </c:pt>
                <c:pt idx="48">
                  <c:v>831.523</c:v>
                </c:pt>
                <c:pt idx="49">
                  <c:v>841.236</c:v>
                </c:pt>
                <c:pt idx="50">
                  <c:v>850.944</c:v>
                </c:pt>
                <c:pt idx="51">
                  <c:v>860.6469999999994</c:v>
                </c:pt>
                <c:pt idx="52">
                  <c:v>870.3449999999989</c:v>
                </c:pt>
                <c:pt idx="53">
                  <c:v>880.0369999999994</c:v>
                </c:pt>
                <c:pt idx="54">
                  <c:v>889.724</c:v>
                </c:pt>
                <c:pt idx="55">
                  <c:v>899.4069999999994</c:v>
                </c:pt>
                <c:pt idx="56">
                  <c:v>909.083</c:v>
                </c:pt>
                <c:pt idx="57">
                  <c:v>918.755</c:v>
                </c:pt>
                <c:pt idx="58">
                  <c:v>928.4209999999994</c:v>
                </c:pt>
                <c:pt idx="59">
                  <c:v>938.083</c:v>
                </c:pt>
                <c:pt idx="60">
                  <c:v>947.739</c:v>
                </c:pt>
                <c:pt idx="61">
                  <c:v>957.39</c:v>
                </c:pt>
                <c:pt idx="62">
                  <c:v>967.035</c:v>
                </c:pt>
                <c:pt idx="63">
                  <c:v>976.675</c:v>
                </c:pt>
                <c:pt idx="64">
                  <c:v>986.3109999999994</c:v>
                </c:pt>
                <c:pt idx="65">
                  <c:v>995.9409999999989</c:v>
                </c:pt>
                <c:pt idx="66">
                  <c:v>1005.57</c:v>
                </c:pt>
                <c:pt idx="67">
                  <c:v>1015.18</c:v>
                </c:pt>
                <c:pt idx="68">
                  <c:v>1024.8</c:v>
                </c:pt>
                <c:pt idx="69">
                  <c:v>1034.41</c:v>
                </c:pt>
                <c:pt idx="70">
                  <c:v>1044.01</c:v>
                </c:pt>
                <c:pt idx="71">
                  <c:v>1053.61</c:v>
                </c:pt>
                <c:pt idx="72">
                  <c:v>1063.2</c:v>
                </c:pt>
                <c:pt idx="73">
                  <c:v>1072.79</c:v>
                </c:pt>
                <c:pt idx="74">
                  <c:v>1082.38</c:v>
                </c:pt>
                <c:pt idx="75">
                  <c:v>1091.95</c:v>
                </c:pt>
                <c:pt idx="76">
                  <c:v>1101.53</c:v>
                </c:pt>
                <c:pt idx="77">
                  <c:v>1111.09</c:v>
                </c:pt>
                <c:pt idx="78">
                  <c:v>1120.66</c:v>
                </c:pt>
                <c:pt idx="79">
                  <c:v>1130.21</c:v>
                </c:pt>
                <c:pt idx="80">
                  <c:v>1139.77</c:v>
                </c:pt>
                <c:pt idx="81">
                  <c:v>1149.31</c:v>
                </c:pt>
                <c:pt idx="82">
                  <c:v>1158.85</c:v>
                </c:pt>
                <c:pt idx="83">
                  <c:v>1168.39</c:v>
                </c:pt>
                <c:pt idx="84">
                  <c:v>1177.92</c:v>
                </c:pt>
                <c:pt idx="85">
                  <c:v>1187.45</c:v>
                </c:pt>
                <c:pt idx="86">
                  <c:v>1196.97</c:v>
                </c:pt>
                <c:pt idx="87">
                  <c:v>1206.48</c:v>
                </c:pt>
                <c:pt idx="88">
                  <c:v>1215.99</c:v>
                </c:pt>
                <c:pt idx="89">
                  <c:v>1225.5</c:v>
                </c:pt>
                <c:pt idx="90">
                  <c:v>1235.0</c:v>
                </c:pt>
                <c:pt idx="91">
                  <c:v>1244.49</c:v>
                </c:pt>
                <c:pt idx="92">
                  <c:v>1253.98</c:v>
                </c:pt>
                <c:pt idx="93">
                  <c:v>1263.46</c:v>
                </c:pt>
                <c:pt idx="94">
                  <c:v>1273.32</c:v>
                </c:pt>
                <c:pt idx="95">
                  <c:v>1283.29</c:v>
                </c:pt>
                <c:pt idx="96">
                  <c:v>1293.26</c:v>
                </c:pt>
                <c:pt idx="97">
                  <c:v>1303.23</c:v>
                </c:pt>
                <c:pt idx="98">
                  <c:v>1313.21</c:v>
                </c:pt>
                <c:pt idx="99">
                  <c:v>1323.18</c:v>
                </c:pt>
                <c:pt idx="100">
                  <c:v>1333.15</c:v>
                </c:pt>
                <c:pt idx="101">
                  <c:v>1343.12</c:v>
                </c:pt>
                <c:pt idx="102">
                  <c:v>1353.09</c:v>
                </c:pt>
                <c:pt idx="103">
                  <c:v>1363.06</c:v>
                </c:pt>
                <c:pt idx="104">
                  <c:v>1373.03</c:v>
                </c:pt>
                <c:pt idx="105">
                  <c:v>1383.0</c:v>
                </c:pt>
                <c:pt idx="106">
                  <c:v>1392.97</c:v>
                </c:pt>
                <c:pt idx="107">
                  <c:v>1402.94</c:v>
                </c:pt>
                <c:pt idx="108">
                  <c:v>1412.91</c:v>
                </c:pt>
                <c:pt idx="109">
                  <c:v>1422.88</c:v>
                </c:pt>
                <c:pt idx="110">
                  <c:v>1432.84</c:v>
                </c:pt>
                <c:pt idx="111">
                  <c:v>1442.81</c:v>
                </c:pt>
                <c:pt idx="112">
                  <c:v>1452.78</c:v>
                </c:pt>
                <c:pt idx="113">
                  <c:v>1462.75</c:v>
                </c:pt>
                <c:pt idx="114">
                  <c:v>1472.72</c:v>
                </c:pt>
                <c:pt idx="115">
                  <c:v>1482.69</c:v>
                </c:pt>
                <c:pt idx="116">
                  <c:v>1492.65</c:v>
                </c:pt>
                <c:pt idx="117">
                  <c:v>1502.62</c:v>
                </c:pt>
                <c:pt idx="118">
                  <c:v>1512.59</c:v>
                </c:pt>
                <c:pt idx="119">
                  <c:v>1522.55</c:v>
                </c:pt>
                <c:pt idx="120">
                  <c:v>1532.52</c:v>
                </c:pt>
                <c:pt idx="121">
                  <c:v>1542.48</c:v>
                </c:pt>
                <c:pt idx="122">
                  <c:v>1552.45</c:v>
                </c:pt>
                <c:pt idx="123">
                  <c:v>1562.42</c:v>
                </c:pt>
                <c:pt idx="124">
                  <c:v>1572.38</c:v>
                </c:pt>
                <c:pt idx="125">
                  <c:v>1582.35</c:v>
                </c:pt>
                <c:pt idx="126">
                  <c:v>1592.31</c:v>
                </c:pt>
                <c:pt idx="127">
                  <c:v>1602.28</c:v>
                </c:pt>
                <c:pt idx="128">
                  <c:v>1612.24</c:v>
                </c:pt>
                <c:pt idx="129">
                  <c:v>1622.2</c:v>
                </c:pt>
                <c:pt idx="130">
                  <c:v>1632.17</c:v>
                </c:pt>
                <c:pt idx="131">
                  <c:v>1642.13</c:v>
                </c:pt>
                <c:pt idx="132">
                  <c:v>1652.09</c:v>
                </c:pt>
                <c:pt idx="133">
                  <c:v>1662.06</c:v>
                </c:pt>
                <c:pt idx="134">
                  <c:v>1672.02</c:v>
                </c:pt>
                <c:pt idx="135">
                  <c:v>1681.98</c:v>
                </c:pt>
                <c:pt idx="136">
                  <c:v>1691.94</c:v>
                </c:pt>
                <c:pt idx="137">
                  <c:v>1701.91</c:v>
                </c:pt>
                <c:pt idx="138">
                  <c:v>1711.87</c:v>
                </c:pt>
                <c:pt idx="139">
                  <c:v>1721.83</c:v>
                </c:pt>
                <c:pt idx="140">
                  <c:v>1731.79</c:v>
                </c:pt>
                <c:pt idx="141">
                  <c:v>1741.75</c:v>
                </c:pt>
                <c:pt idx="142">
                  <c:v>1751.71</c:v>
                </c:pt>
                <c:pt idx="143">
                  <c:v>1761.68</c:v>
                </c:pt>
                <c:pt idx="144">
                  <c:v>1771.64</c:v>
                </c:pt>
                <c:pt idx="145">
                  <c:v>1781.6</c:v>
                </c:pt>
                <c:pt idx="146">
                  <c:v>1791.56</c:v>
                </c:pt>
                <c:pt idx="147">
                  <c:v>1801.52</c:v>
                </c:pt>
                <c:pt idx="148">
                  <c:v>1811.47</c:v>
                </c:pt>
                <c:pt idx="149">
                  <c:v>1821.43</c:v>
                </c:pt>
                <c:pt idx="150">
                  <c:v>1831.39</c:v>
                </c:pt>
                <c:pt idx="151">
                  <c:v>1841.35</c:v>
                </c:pt>
                <c:pt idx="152">
                  <c:v>1851.31</c:v>
                </c:pt>
                <c:pt idx="153">
                  <c:v>1861.27</c:v>
                </c:pt>
                <c:pt idx="154">
                  <c:v>1871.23</c:v>
                </c:pt>
                <c:pt idx="155">
                  <c:v>1886.98</c:v>
                </c:pt>
                <c:pt idx="156">
                  <c:v>1897.04</c:v>
                </c:pt>
                <c:pt idx="157">
                  <c:v>1907.1</c:v>
                </c:pt>
                <c:pt idx="158">
                  <c:v>1917.15</c:v>
                </c:pt>
                <c:pt idx="159">
                  <c:v>1927.2</c:v>
                </c:pt>
                <c:pt idx="160">
                  <c:v>1937.25</c:v>
                </c:pt>
                <c:pt idx="161">
                  <c:v>1947.29</c:v>
                </c:pt>
                <c:pt idx="162">
                  <c:v>1957.33</c:v>
                </c:pt>
                <c:pt idx="163">
                  <c:v>1967.38</c:v>
                </c:pt>
                <c:pt idx="164">
                  <c:v>1977.41</c:v>
                </c:pt>
                <c:pt idx="165">
                  <c:v>1987.45</c:v>
                </c:pt>
                <c:pt idx="166">
                  <c:v>1997.48</c:v>
                </c:pt>
                <c:pt idx="167">
                  <c:v>2007.52</c:v>
                </c:pt>
                <c:pt idx="168">
                  <c:v>2017.55</c:v>
                </c:pt>
                <c:pt idx="169">
                  <c:v>2027.57</c:v>
                </c:pt>
                <c:pt idx="170">
                  <c:v>2037.6</c:v>
                </c:pt>
                <c:pt idx="171">
                  <c:v>2047.62</c:v>
                </c:pt>
                <c:pt idx="172">
                  <c:v>2057.64</c:v>
                </c:pt>
                <c:pt idx="173">
                  <c:v>2067.66</c:v>
                </c:pt>
                <c:pt idx="174">
                  <c:v>2077.67</c:v>
                </c:pt>
                <c:pt idx="175">
                  <c:v>2087.69</c:v>
                </c:pt>
                <c:pt idx="176">
                  <c:v>2097.7</c:v>
                </c:pt>
                <c:pt idx="177">
                  <c:v>2107.7</c:v>
                </c:pt>
                <c:pt idx="178">
                  <c:v>2117.71</c:v>
                </c:pt>
                <c:pt idx="179">
                  <c:v>2127.71</c:v>
                </c:pt>
                <c:pt idx="180">
                  <c:v>2137.72</c:v>
                </c:pt>
                <c:pt idx="181">
                  <c:v>2147.72</c:v>
                </c:pt>
                <c:pt idx="182">
                  <c:v>2157.71</c:v>
                </c:pt>
                <c:pt idx="183">
                  <c:v>2167.71</c:v>
                </c:pt>
                <c:pt idx="184">
                  <c:v>2177.7</c:v>
                </c:pt>
                <c:pt idx="185">
                  <c:v>2187.69</c:v>
                </c:pt>
                <c:pt idx="186">
                  <c:v>2197.68</c:v>
                </c:pt>
                <c:pt idx="187">
                  <c:v>2207.66</c:v>
                </c:pt>
                <c:pt idx="188">
                  <c:v>2217.65</c:v>
                </c:pt>
                <c:pt idx="189">
                  <c:v>2227.63</c:v>
                </c:pt>
                <c:pt idx="190">
                  <c:v>2237.6</c:v>
                </c:pt>
                <c:pt idx="191">
                  <c:v>2247.58</c:v>
                </c:pt>
                <c:pt idx="192">
                  <c:v>2257.55</c:v>
                </c:pt>
                <c:pt idx="193">
                  <c:v>2267.53</c:v>
                </c:pt>
                <c:pt idx="194">
                  <c:v>2277.5</c:v>
                </c:pt>
                <c:pt idx="195">
                  <c:v>2287.46</c:v>
                </c:pt>
                <c:pt idx="196">
                  <c:v>2297.43</c:v>
                </c:pt>
                <c:pt idx="197">
                  <c:v>2307.39</c:v>
                </c:pt>
                <c:pt idx="198">
                  <c:v>2317.35</c:v>
                </c:pt>
                <c:pt idx="199">
                  <c:v>2327.31</c:v>
                </c:pt>
                <c:pt idx="200">
                  <c:v>2337.26</c:v>
                </c:pt>
                <c:pt idx="201">
                  <c:v>2347.22</c:v>
                </c:pt>
                <c:pt idx="202">
                  <c:v>2357.17</c:v>
                </c:pt>
                <c:pt idx="203">
                  <c:v>2367.11</c:v>
                </c:pt>
                <c:pt idx="204">
                  <c:v>2377.06</c:v>
                </c:pt>
                <c:pt idx="205">
                  <c:v>2387.0</c:v>
                </c:pt>
                <c:pt idx="206">
                  <c:v>2396.95</c:v>
                </c:pt>
                <c:pt idx="207">
                  <c:v>2406.89</c:v>
                </c:pt>
                <c:pt idx="208">
                  <c:v>2416.82</c:v>
                </c:pt>
                <c:pt idx="209">
                  <c:v>2426.76</c:v>
                </c:pt>
                <c:pt idx="210">
                  <c:v>2436.69</c:v>
                </c:pt>
                <c:pt idx="211">
                  <c:v>2446.62</c:v>
                </c:pt>
                <c:pt idx="212">
                  <c:v>2456.55</c:v>
                </c:pt>
                <c:pt idx="213">
                  <c:v>2466.47</c:v>
                </c:pt>
                <c:pt idx="214">
                  <c:v>2476.4</c:v>
                </c:pt>
                <c:pt idx="215">
                  <c:v>2486.32</c:v>
                </c:pt>
                <c:pt idx="216">
                  <c:v>2496.24</c:v>
                </c:pt>
              </c:numCache>
            </c:numRef>
          </c:xVal>
          <c:yVal>
            <c:numRef>
              <c:f>BANDS!$C$6:$HK$6</c:f>
              <c:numCache>
                <c:formatCode>General</c:formatCode>
                <c:ptCount val="217"/>
                <c:pt idx="0">
                  <c:v>264.0</c:v>
                </c:pt>
                <c:pt idx="1">
                  <c:v>247.0</c:v>
                </c:pt>
                <c:pt idx="2">
                  <c:v>351.0</c:v>
                </c:pt>
                <c:pt idx="3">
                  <c:v>1270.0</c:v>
                </c:pt>
                <c:pt idx="4">
                  <c:v>-446.0</c:v>
                </c:pt>
                <c:pt idx="5">
                  <c:v>-36.0</c:v>
                </c:pt>
                <c:pt idx="6">
                  <c:v>-3.0</c:v>
                </c:pt>
                <c:pt idx="7">
                  <c:v>24.0</c:v>
                </c:pt>
                <c:pt idx="8">
                  <c:v>28.0</c:v>
                </c:pt>
                <c:pt idx="9">
                  <c:v>33.0</c:v>
                </c:pt>
                <c:pt idx="10">
                  <c:v>45.0</c:v>
                </c:pt>
                <c:pt idx="11">
                  <c:v>46.0</c:v>
                </c:pt>
                <c:pt idx="12">
                  <c:v>60.0</c:v>
                </c:pt>
                <c:pt idx="13">
                  <c:v>64.0</c:v>
                </c:pt>
                <c:pt idx="14">
                  <c:v>73.0</c:v>
                </c:pt>
                <c:pt idx="15">
                  <c:v>104.0</c:v>
                </c:pt>
                <c:pt idx="16">
                  <c:v>152.0</c:v>
                </c:pt>
                <c:pt idx="17">
                  <c:v>205.0</c:v>
                </c:pt>
                <c:pt idx="18">
                  <c:v>258.0</c:v>
                </c:pt>
                <c:pt idx="19">
                  <c:v>284.0</c:v>
                </c:pt>
                <c:pt idx="20">
                  <c:v>282.0</c:v>
                </c:pt>
                <c:pt idx="21">
                  <c:v>252.0</c:v>
                </c:pt>
                <c:pt idx="22">
                  <c:v>207.0</c:v>
                </c:pt>
                <c:pt idx="23">
                  <c:v>188.0</c:v>
                </c:pt>
                <c:pt idx="24">
                  <c:v>174.0</c:v>
                </c:pt>
                <c:pt idx="25">
                  <c:v>167.0</c:v>
                </c:pt>
                <c:pt idx="26">
                  <c:v>150.0</c:v>
                </c:pt>
                <c:pt idx="27">
                  <c:v>138.0</c:v>
                </c:pt>
                <c:pt idx="28">
                  <c:v>129.0</c:v>
                </c:pt>
                <c:pt idx="29">
                  <c:v>119.0</c:v>
                </c:pt>
                <c:pt idx="30">
                  <c:v>115.0</c:v>
                </c:pt>
                <c:pt idx="31">
                  <c:v>95.0</c:v>
                </c:pt>
                <c:pt idx="32">
                  <c:v>82.0</c:v>
                </c:pt>
                <c:pt idx="33">
                  <c:v>114.0</c:v>
                </c:pt>
                <c:pt idx="34">
                  <c:v>265.0</c:v>
                </c:pt>
                <c:pt idx="35">
                  <c:v>579.0</c:v>
                </c:pt>
                <c:pt idx="36">
                  <c:v>1052.0</c:v>
                </c:pt>
                <c:pt idx="37">
                  <c:v>1748.0</c:v>
                </c:pt>
                <c:pt idx="38">
                  <c:v>2568.0</c:v>
                </c:pt>
                <c:pt idx="39">
                  <c:v>3113.0</c:v>
                </c:pt>
                <c:pt idx="40">
                  <c:v>3464.0</c:v>
                </c:pt>
                <c:pt idx="41">
                  <c:v>3633.0</c:v>
                </c:pt>
                <c:pt idx="42">
                  <c:v>3793.0</c:v>
                </c:pt>
                <c:pt idx="43">
                  <c:v>3869.0</c:v>
                </c:pt>
                <c:pt idx="44">
                  <c:v>3898.0</c:v>
                </c:pt>
                <c:pt idx="45">
                  <c:v>3869.0</c:v>
                </c:pt>
                <c:pt idx="46">
                  <c:v>3810.0</c:v>
                </c:pt>
                <c:pt idx="47">
                  <c:v>3754.0</c:v>
                </c:pt>
                <c:pt idx="48">
                  <c:v>3749.0</c:v>
                </c:pt>
                <c:pt idx="49">
                  <c:v>3797.0</c:v>
                </c:pt>
                <c:pt idx="50">
                  <c:v>3827.0</c:v>
                </c:pt>
                <c:pt idx="51">
                  <c:v>3821.0</c:v>
                </c:pt>
                <c:pt idx="52">
                  <c:v>3814.0</c:v>
                </c:pt>
                <c:pt idx="53">
                  <c:v>3848.0</c:v>
                </c:pt>
                <c:pt idx="54">
                  <c:v>3895.0</c:v>
                </c:pt>
                <c:pt idx="55">
                  <c:v>3881.0</c:v>
                </c:pt>
                <c:pt idx="56">
                  <c:v>3827.0</c:v>
                </c:pt>
                <c:pt idx="57">
                  <c:v>3799.0</c:v>
                </c:pt>
                <c:pt idx="58">
                  <c:v>3809.0</c:v>
                </c:pt>
                <c:pt idx="59">
                  <c:v>3894.0</c:v>
                </c:pt>
                <c:pt idx="60">
                  <c:v>3922.0</c:v>
                </c:pt>
                <c:pt idx="61">
                  <c:v>4063.0</c:v>
                </c:pt>
                <c:pt idx="62">
                  <c:v>3985.0</c:v>
                </c:pt>
                <c:pt idx="63">
                  <c:v>3870.0</c:v>
                </c:pt>
                <c:pt idx="64">
                  <c:v>3703.0</c:v>
                </c:pt>
                <c:pt idx="65">
                  <c:v>3676.0</c:v>
                </c:pt>
                <c:pt idx="66">
                  <c:v>3642.0</c:v>
                </c:pt>
                <c:pt idx="67">
                  <c:v>3676.0</c:v>
                </c:pt>
                <c:pt idx="68">
                  <c:v>3716.0</c:v>
                </c:pt>
                <c:pt idx="69">
                  <c:v>3741.0</c:v>
                </c:pt>
                <c:pt idx="70">
                  <c:v>3748.0</c:v>
                </c:pt>
                <c:pt idx="71">
                  <c:v>3723.0</c:v>
                </c:pt>
                <c:pt idx="72">
                  <c:v>3702.0</c:v>
                </c:pt>
                <c:pt idx="73">
                  <c:v>3687.0</c:v>
                </c:pt>
                <c:pt idx="74">
                  <c:v>3693.0</c:v>
                </c:pt>
                <c:pt idx="75">
                  <c:v>3660.0</c:v>
                </c:pt>
                <c:pt idx="76">
                  <c:v>3591.0</c:v>
                </c:pt>
                <c:pt idx="77">
                  <c:v>3461.0</c:v>
                </c:pt>
                <c:pt idx="78">
                  <c:v>3284.0</c:v>
                </c:pt>
                <c:pt idx="79">
                  <c:v>3118.0</c:v>
                </c:pt>
                <c:pt idx="80">
                  <c:v>3012.0</c:v>
                </c:pt>
                <c:pt idx="81">
                  <c:v>2885.0</c:v>
                </c:pt>
                <c:pt idx="82">
                  <c:v>2819.0</c:v>
                </c:pt>
                <c:pt idx="83">
                  <c:v>2790.0</c:v>
                </c:pt>
                <c:pt idx="84">
                  <c:v>2772.0</c:v>
                </c:pt>
                <c:pt idx="85">
                  <c:v>2728.0</c:v>
                </c:pt>
                <c:pt idx="86">
                  <c:v>2711.0</c:v>
                </c:pt>
                <c:pt idx="87">
                  <c:v>2718.0</c:v>
                </c:pt>
                <c:pt idx="88">
                  <c:v>2742.0</c:v>
                </c:pt>
                <c:pt idx="89">
                  <c:v>2800.0</c:v>
                </c:pt>
                <c:pt idx="90">
                  <c:v>2859.0</c:v>
                </c:pt>
                <c:pt idx="91">
                  <c:v>2893.0</c:v>
                </c:pt>
                <c:pt idx="92">
                  <c:v>2918.0</c:v>
                </c:pt>
                <c:pt idx="93">
                  <c:v>2920.0</c:v>
                </c:pt>
                <c:pt idx="94">
                  <c:v>2959.0</c:v>
                </c:pt>
                <c:pt idx="95">
                  <c:v>2950.0</c:v>
                </c:pt>
                <c:pt idx="96">
                  <c:v>2944.0</c:v>
                </c:pt>
                <c:pt idx="97">
                  <c:v>2855.0</c:v>
                </c:pt>
                <c:pt idx="98">
                  <c:v>2750.0</c:v>
                </c:pt>
                <c:pt idx="99">
                  <c:v>2574.0</c:v>
                </c:pt>
                <c:pt idx="100">
                  <c:v>2429.0</c:v>
                </c:pt>
                <c:pt idx="101">
                  <c:v>2237.0</c:v>
                </c:pt>
                <c:pt idx="102">
                  <c:v>2139.0</c:v>
                </c:pt>
                <c:pt idx="103">
                  <c:v>0.0</c:v>
                </c:pt>
                <c:pt idx="104">
                  <c:v>0.0</c:v>
                </c:pt>
                <c:pt idx="105">
                  <c:v>0.0</c:v>
                </c:pt>
                <c:pt idx="106">
                  <c:v>0.0</c:v>
                </c:pt>
                <c:pt idx="107">
                  <c:v>1054.0</c:v>
                </c:pt>
                <c:pt idx="108">
                  <c:v>785.0</c:v>
                </c:pt>
                <c:pt idx="109">
                  <c:v>672.0</c:v>
                </c:pt>
                <c:pt idx="110">
                  <c:v>531.0</c:v>
                </c:pt>
                <c:pt idx="111">
                  <c:v>404.0</c:v>
                </c:pt>
                <c:pt idx="112">
                  <c:v>448.0</c:v>
                </c:pt>
                <c:pt idx="113">
                  <c:v>456.0</c:v>
                </c:pt>
                <c:pt idx="114">
                  <c:v>462.0</c:v>
                </c:pt>
                <c:pt idx="115">
                  <c:v>509.0</c:v>
                </c:pt>
                <c:pt idx="116">
                  <c:v>563.0</c:v>
                </c:pt>
                <c:pt idx="117">
                  <c:v>635.0</c:v>
                </c:pt>
                <c:pt idx="118">
                  <c:v>696.0</c:v>
                </c:pt>
                <c:pt idx="119">
                  <c:v>759.0</c:v>
                </c:pt>
                <c:pt idx="120">
                  <c:v>828.0</c:v>
                </c:pt>
                <c:pt idx="121">
                  <c:v>898.0</c:v>
                </c:pt>
                <c:pt idx="122">
                  <c:v>957.0</c:v>
                </c:pt>
                <c:pt idx="123">
                  <c:v>1021.0</c:v>
                </c:pt>
                <c:pt idx="124">
                  <c:v>1049.0</c:v>
                </c:pt>
                <c:pt idx="125">
                  <c:v>1117.0</c:v>
                </c:pt>
                <c:pt idx="126">
                  <c:v>1174.0</c:v>
                </c:pt>
                <c:pt idx="127">
                  <c:v>1233.0</c:v>
                </c:pt>
                <c:pt idx="128">
                  <c:v>1274.0</c:v>
                </c:pt>
                <c:pt idx="129">
                  <c:v>1316.0</c:v>
                </c:pt>
                <c:pt idx="130">
                  <c:v>1355.0</c:v>
                </c:pt>
                <c:pt idx="131">
                  <c:v>1375.0</c:v>
                </c:pt>
                <c:pt idx="132">
                  <c:v>1384.0</c:v>
                </c:pt>
                <c:pt idx="133">
                  <c:v>1377.0</c:v>
                </c:pt>
                <c:pt idx="134">
                  <c:v>1397.0</c:v>
                </c:pt>
                <c:pt idx="135">
                  <c:v>1386.0</c:v>
                </c:pt>
                <c:pt idx="136">
                  <c:v>1354.0</c:v>
                </c:pt>
                <c:pt idx="137">
                  <c:v>1321.0</c:v>
                </c:pt>
                <c:pt idx="138">
                  <c:v>1279.0</c:v>
                </c:pt>
                <c:pt idx="139">
                  <c:v>1239.0</c:v>
                </c:pt>
                <c:pt idx="140">
                  <c:v>1196.0</c:v>
                </c:pt>
                <c:pt idx="141">
                  <c:v>1167.0</c:v>
                </c:pt>
                <c:pt idx="142">
                  <c:v>1144.0</c:v>
                </c:pt>
                <c:pt idx="143">
                  <c:v>1095.0</c:v>
                </c:pt>
                <c:pt idx="144">
                  <c:v>1052.0</c:v>
                </c:pt>
                <c:pt idx="145">
                  <c:v>1006.0</c:v>
                </c:pt>
                <c:pt idx="146">
                  <c:v>987.0</c:v>
                </c:pt>
                <c:pt idx="147">
                  <c:v>945.0</c:v>
                </c:pt>
                <c:pt idx="148">
                  <c:v>0.0</c:v>
                </c:pt>
                <c:pt idx="149">
                  <c:v>0.0</c:v>
                </c:pt>
                <c:pt idx="150">
                  <c:v>0.0</c:v>
                </c:pt>
                <c:pt idx="151">
                  <c:v>0.0</c:v>
                </c:pt>
                <c:pt idx="152">
                  <c:v>0.0</c:v>
                </c:pt>
                <c:pt idx="153">
                  <c:v>0.0</c:v>
                </c:pt>
                <c:pt idx="154">
                  <c:v>0.0</c:v>
                </c:pt>
                <c:pt idx="155">
                  <c:v>0.0</c:v>
                </c:pt>
                <c:pt idx="156">
                  <c:v>0.0</c:v>
                </c:pt>
                <c:pt idx="157">
                  <c:v>0.0</c:v>
                </c:pt>
                <c:pt idx="158">
                  <c:v>0.0</c:v>
                </c:pt>
                <c:pt idx="159">
                  <c:v>0.0</c:v>
                </c:pt>
                <c:pt idx="160">
                  <c:v>0.0</c:v>
                </c:pt>
                <c:pt idx="161">
                  <c:v>0.0</c:v>
                </c:pt>
                <c:pt idx="162">
                  <c:v>0.0</c:v>
                </c:pt>
                <c:pt idx="163">
                  <c:v>0.0</c:v>
                </c:pt>
                <c:pt idx="164">
                  <c:v>151.0</c:v>
                </c:pt>
                <c:pt idx="165">
                  <c:v>158.0</c:v>
                </c:pt>
                <c:pt idx="166">
                  <c:v>173.0</c:v>
                </c:pt>
                <c:pt idx="167">
                  <c:v>231.0</c:v>
                </c:pt>
                <c:pt idx="168">
                  <c:v>242.0</c:v>
                </c:pt>
                <c:pt idx="169">
                  <c:v>270.0</c:v>
                </c:pt>
                <c:pt idx="170">
                  <c:v>282.0</c:v>
                </c:pt>
                <c:pt idx="171">
                  <c:v>287.0</c:v>
                </c:pt>
                <c:pt idx="172">
                  <c:v>332.0</c:v>
                </c:pt>
                <c:pt idx="173">
                  <c:v>343.0</c:v>
                </c:pt>
                <c:pt idx="174">
                  <c:v>348.0</c:v>
                </c:pt>
                <c:pt idx="175">
                  <c:v>356.0</c:v>
                </c:pt>
                <c:pt idx="176">
                  <c:v>378.0</c:v>
                </c:pt>
                <c:pt idx="177">
                  <c:v>384.0</c:v>
                </c:pt>
                <c:pt idx="178">
                  <c:v>401.0</c:v>
                </c:pt>
                <c:pt idx="179">
                  <c:v>410.0</c:v>
                </c:pt>
                <c:pt idx="180">
                  <c:v>417.0</c:v>
                </c:pt>
                <c:pt idx="181">
                  <c:v>441.0</c:v>
                </c:pt>
                <c:pt idx="182">
                  <c:v>454.0</c:v>
                </c:pt>
                <c:pt idx="183">
                  <c:v>465.0</c:v>
                </c:pt>
                <c:pt idx="184">
                  <c:v>474.0</c:v>
                </c:pt>
                <c:pt idx="185">
                  <c:v>492.0</c:v>
                </c:pt>
                <c:pt idx="186">
                  <c:v>513.0</c:v>
                </c:pt>
                <c:pt idx="187">
                  <c:v>544.0</c:v>
                </c:pt>
                <c:pt idx="188">
                  <c:v>556.0</c:v>
                </c:pt>
                <c:pt idx="189">
                  <c:v>557.0</c:v>
                </c:pt>
                <c:pt idx="190">
                  <c:v>544.0</c:v>
                </c:pt>
                <c:pt idx="191">
                  <c:v>520.0</c:v>
                </c:pt>
                <c:pt idx="192">
                  <c:v>487.0</c:v>
                </c:pt>
                <c:pt idx="193">
                  <c:v>450.0</c:v>
                </c:pt>
                <c:pt idx="194">
                  <c:v>430.0</c:v>
                </c:pt>
                <c:pt idx="195">
                  <c:v>390.0</c:v>
                </c:pt>
                <c:pt idx="196">
                  <c:v>360.0</c:v>
                </c:pt>
                <c:pt idx="197">
                  <c:v>344.0</c:v>
                </c:pt>
                <c:pt idx="198">
                  <c:v>336.0</c:v>
                </c:pt>
                <c:pt idx="199">
                  <c:v>336.0</c:v>
                </c:pt>
                <c:pt idx="200">
                  <c:v>324.0</c:v>
                </c:pt>
                <c:pt idx="201">
                  <c:v>292.0</c:v>
                </c:pt>
                <c:pt idx="202">
                  <c:v>288.0</c:v>
                </c:pt>
                <c:pt idx="203">
                  <c:v>284.0</c:v>
                </c:pt>
                <c:pt idx="204">
                  <c:v>249.0</c:v>
                </c:pt>
                <c:pt idx="205">
                  <c:v>228.0</c:v>
                </c:pt>
                <c:pt idx="206">
                  <c:v>216.0</c:v>
                </c:pt>
                <c:pt idx="207">
                  <c:v>205.0</c:v>
                </c:pt>
                <c:pt idx="208">
                  <c:v>203.0</c:v>
                </c:pt>
                <c:pt idx="209">
                  <c:v>164.0</c:v>
                </c:pt>
                <c:pt idx="210">
                  <c:v>162.0</c:v>
                </c:pt>
                <c:pt idx="211">
                  <c:v>172.0</c:v>
                </c:pt>
                <c:pt idx="212">
                  <c:v>87.0</c:v>
                </c:pt>
                <c:pt idx="213">
                  <c:v>139.0</c:v>
                </c:pt>
                <c:pt idx="214">
                  <c:v>74.0</c:v>
                </c:pt>
                <c:pt idx="215">
                  <c:v>-84.0</c:v>
                </c:pt>
                <c:pt idx="216">
                  <c:v>-82.0</c:v>
                </c:pt>
              </c:numCache>
            </c:numRef>
          </c:yVal>
          <c:smooth val="1"/>
        </c:ser>
        <c:ser>
          <c:idx val="4"/>
          <c:order val="4"/>
          <c:tx>
            <c:strRef>
              <c:f>BANDS!$B$7</c:f>
              <c:strCache>
                <c:ptCount val="1"/>
                <c:pt idx="0">
                  <c:v>T1</c:v>
                </c:pt>
              </c:strCache>
            </c:strRef>
          </c:tx>
          <c:spPr>
            <a:ln w="25400">
              <a:solidFill>
                <a:srgbClr val="33CCCC"/>
              </a:solidFill>
              <a:prstDash val="solid"/>
            </a:ln>
          </c:spPr>
          <c:marker>
            <c:symbol val="none"/>
          </c:marker>
          <c:xVal>
            <c:numRef>
              <c:f>BANDS!$C$2:$HK$2</c:f>
              <c:numCache>
                <c:formatCode>General</c:formatCode>
                <c:ptCount val="217"/>
                <c:pt idx="0">
                  <c:v>365.9299999999996</c:v>
                </c:pt>
                <c:pt idx="1">
                  <c:v>375.594</c:v>
                </c:pt>
                <c:pt idx="2">
                  <c:v>385.263</c:v>
                </c:pt>
                <c:pt idx="3">
                  <c:v>394.934999999999</c:v>
                </c:pt>
                <c:pt idx="4">
                  <c:v>404.613</c:v>
                </c:pt>
                <c:pt idx="5">
                  <c:v>414.295</c:v>
                </c:pt>
                <c:pt idx="6">
                  <c:v>423.980999999999</c:v>
                </c:pt>
                <c:pt idx="7">
                  <c:v>433.671</c:v>
                </c:pt>
                <c:pt idx="8">
                  <c:v>443.366</c:v>
                </c:pt>
                <c:pt idx="9">
                  <c:v>453.065</c:v>
                </c:pt>
                <c:pt idx="10">
                  <c:v>462.769</c:v>
                </c:pt>
                <c:pt idx="11">
                  <c:v>472.477</c:v>
                </c:pt>
                <c:pt idx="12">
                  <c:v>482.19</c:v>
                </c:pt>
                <c:pt idx="13">
                  <c:v>491.907</c:v>
                </c:pt>
                <c:pt idx="14">
                  <c:v>501.628</c:v>
                </c:pt>
                <c:pt idx="15">
                  <c:v>511.353</c:v>
                </c:pt>
                <c:pt idx="16">
                  <c:v>521.084</c:v>
                </c:pt>
                <c:pt idx="17">
                  <c:v>530.818</c:v>
                </c:pt>
                <c:pt idx="18">
                  <c:v>540.5569999999989</c:v>
                </c:pt>
                <c:pt idx="19">
                  <c:v>550.3</c:v>
                </c:pt>
                <c:pt idx="20">
                  <c:v>560.048</c:v>
                </c:pt>
                <c:pt idx="21">
                  <c:v>569.8</c:v>
                </c:pt>
                <c:pt idx="22">
                  <c:v>579.5559999999994</c:v>
                </c:pt>
                <c:pt idx="23">
                  <c:v>589.3169999999989</c:v>
                </c:pt>
                <c:pt idx="24">
                  <c:v>599.082</c:v>
                </c:pt>
                <c:pt idx="25">
                  <c:v>608.8519999999984</c:v>
                </c:pt>
                <c:pt idx="26">
                  <c:v>618.625</c:v>
                </c:pt>
                <c:pt idx="27">
                  <c:v>628.404</c:v>
                </c:pt>
                <c:pt idx="28">
                  <c:v>638.187</c:v>
                </c:pt>
                <c:pt idx="29">
                  <c:v>647.974</c:v>
                </c:pt>
                <c:pt idx="30">
                  <c:v>657.765</c:v>
                </c:pt>
                <c:pt idx="31">
                  <c:v>667.5609999999994</c:v>
                </c:pt>
                <c:pt idx="32">
                  <c:v>675.401</c:v>
                </c:pt>
                <c:pt idx="33">
                  <c:v>685.198</c:v>
                </c:pt>
                <c:pt idx="34">
                  <c:v>694.989</c:v>
                </c:pt>
                <c:pt idx="35">
                  <c:v>704.776</c:v>
                </c:pt>
                <c:pt idx="36">
                  <c:v>714.5569999999989</c:v>
                </c:pt>
                <c:pt idx="37">
                  <c:v>724.333</c:v>
                </c:pt>
                <c:pt idx="38">
                  <c:v>734.103</c:v>
                </c:pt>
                <c:pt idx="39">
                  <c:v>743.8689999999989</c:v>
                </c:pt>
                <c:pt idx="40">
                  <c:v>753.629</c:v>
                </c:pt>
                <c:pt idx="41">
                  <c:v>763.384</c:v>
                </c:pt>
                <c:pt idx="42">
                  <c:v>773.133</c:v>
                </c:pt>
                <c:pt idx="43">
                  <c:v>782.878</c:v>
                </c:pt>
                <c:pt idx="44">
                  <c:v>792.617</c:v>
                </c:pt>
                <c:pt idx="45">
                  <c:v>802.3519999999984</c:v>
                </c:pt>
                <c:pt idx="46">
                  <c:v>812.081</c:v>
                </c:pt>
                <c:pt idx="47">
                  <c:v>821.804</c:v>
                </c:pt>
                <c:pt idx="48">
                  <c:v>831.523</c:v>
                </c:pt>
                <c:pt idx="49">
                  <c:v>841.236</c:v>
                </c:pt>
                <c:pt idx="50">
                  <c:v>850.944</c:v>
                </c:pt>
                <c:pt idx="51">
                  <c:v>860.6469999999994</c:v>
                </c:pt>
                <c:pt idx="52">
                  <c:v>870.3449999999989</c:v>
                </c:pt>
                <c:pt idx="53">
                  <c:v>880.0369999999994</c:v>
                </c:pt>
                <c:pt idx="54">
                  <c:v>889.724</c:v>
                </c:pt>
                <c:pt idx="55">
                  <c:v>899.4069999999994</c:v>
                </c:pt>
                <c:pt idx="56">
                  <c:v>909.083</c:v>
                </c:pt>
                <c:pt idx="57">
                  <c:v>918.755</c:v>
                </c:pt>
                <c:pt idx="58">
                  <c:v>928.4209999999994</c:v>
                </c:pt>
                <c:pt idx="59">
                  <c:v>938.083</c:v>
                </c:pt>
                <c:pt idx="60">
                  <c:v>947.739</c:v>
                </c:pt>
                <c:pt idx="61">
                  <c:v>957.39</c:v>
                </c:pt>
                <c:pt idx="62">
                  <c:v>967.035</c:v>
                </c:pt>
                <c:pt idx="63">
                  <c:v>976.675</c:v>
                </c:pt>
                <c:pt idx="64">
                  <c:v>986.3109999999994</c:v>
                </c:pt>
                <c:pt idx="65">
                  <c:v>995.9409999999989</c:v>
                </c:pt>
                <c:pt idx="66">
                  <c:v>1005.57</c:v>
                </c:pt>
                <c:pt idx="67">
                  <c:v>1015.18</c:v>
                </c:pt>
                <c:pt idx="68">
                  <c:v>1024.8</c:v>
                </c:pt>
                <c:pt idx="69">
                  <c:v>1034.41</c:v>
                </c:pt>
                <c:pt idx="70">
                  <c:v>1044.01</c:v>
                </c:pt>
                <c:pt idx="71">
                  <c:v>1053.61</c:v>
                </c:pt>
                <c:pt idx="72">
                  <c:v>1063.2</c:v>
                </c:pt>
                <c:pt idx="73">
                  <c:v>1072.79</c:v>
                </c:pt>
                <c:pt idx="74">
                  <c:v>1082.38</c:v>
                </c:pt>
                <c:pt idx="75">
                  <c:v>1091.95</c:v>
                </c:pt>
                <c:pt idx="76">
                  <c:v>1101.53</c:v>
                </c:pt>
                <c:pt idx="77">
                  <c:v>1111.09</c:v>
                </c:pt>
                <c:pt idx="78">
                  <c:v>1120.66</c:v>
                </c:pt>
                <c:pt idx="79">
                  <c:v>1130.21</c:v>
                </c:pt>
                <c:pt idx="80">
                  <c:v>1139.77</c:v>
                </c:pt>
                <c:pt idx="81">
                  <c:v>1149.31</c:v>
                </c:pt>
                <c:pt idx="82">
                  <c:v>1158.85</c:v>
                </c:pt>
                <c:pt idx="83">
                  <c:v>1168.39</c:v>
                </c:pt>
                <c:pt idx="84">
                  <c:v>1177.92</c:v>
                </c:pt>
                <c:pt idx="85">
                  <c:v>1187.45</c:v>
                </c:pt>
                <c:pt idx="86">
                  <c:v>1196.97</c:v>
                </c:pt>
                <c:pt idx="87">
                  <c:v>1206.48</c:v>
                </c:pt>
                <c:pt idx="88">
                  <c:v>1215.99</c:v>
                </c:pt>
                <c:pt idx="89">
                  <c:v>1225.5</c:v>
                </c:pt>
                <c:pt idx="90">
                  <c:v>1235.0</c:v>
                </c:pt>
                <c:pt idx="91">
                  <c:v>1244.49</c:v>
                </c:pt>
                <c:pt idx="92">
                  <c:v>1253.98</c:v>
                </c:pt>
                <c:pt idx="93">
                  <c:v>1263.46</c:v>
                </c:pt>
                <c:pt idx="94">
                  <c:v>1273.32</c:v>
                </c:pt>
                <c:pt idx="95">
                  <c:v>1283.29</c:v>
                </c:pt>
                <c:pt idx="96">
                  <c:v>1293.26</c:v>
                </c:pt>
                <c:pt idx="97">
                  <c:v>1303.23</c:v>
                </c:pt>
                <c:pt idx="98">
                  <c:v>1313.21</c:v>
                </c:pt>
                <c:pt idx="99">
                  <c:v>1323.18</c:v>
                </c:pt>
                <c:pt idx="100">
                  <c:v>1333.15</c:v>
                </c:pt>
                <c:pt idx="101">
                  <c:v>1343.12</c:v>
                </c:pt>
                <c:pt idx="102">
                  <c:v>1353.09</c:v>
                </c:pt>
                <c:pt idx="103">
                  <c:v>1363.06</c:v>
                </c:pt>
                <c:pt idx="104">
                  <c:v>1373.03</c:v>
                </c:pt>
                <c:pt idx="105">
                  <c:v>1383.0</c:v>
                </c:pt>
                <c:pt idx="106">
                  <c:v>1392.97</c:v>
                </c:pt>
                <c:pt idx="107">
                  <c:v>1402.94</c:v>
                </c:pt>
                <c:pt idx="108">
                  <c:v>1412.91</c:v>
                </c:pt>
                <c:pt idx="109">
                  <c:v>1422.88</c:v>
                </c:pt>
                <c:pt idx="110">
                  <c:v>1432.84</c:v>
                </c:pt>
                <c:pt idx="111">
                  <c:v>1442.81</c:v>
                </c:pt>
                <c:pt idx="112">
                  <c:v>1452.78</c:v>
                </c:pt>
                <c:pt idx="113">
                  <c:v>1462.75</c:v>
                </c:pt>
                <c:pt idx="114">
                  <c:v>1472.72</c:v>
                </c:pt>
                <c:pt idx="115">
                  <c:v>1482.69</c:v>
                </c:pt>
                <c:pt idx="116">
                  <c:v>1492.65</c:v>
                </c:pt>
                <c:pt idx="117">
                  <c:v>1502.62</c:v>
                </c:pt>
                <c:pt idx="118">
                  <c:v>1512.59</c:v>
                </c:pt>
                <c:pt idx="119">
                  <c:v>1522.55</c:v>
                </c:pt>
                <c:pt idx="120">
                  <c:v>1532.52</c:v>
                </c:pt>
                <c:pt idx="121">
                  <c:v>1542.48</c:v>
                </c:pt>
                <c:pt idx="122">
                  <c:v>1552.45</c:v>
                </c:pt>
                <c:pt idx="123">
                  <c:v>1562.42</c:v>
                </c:pt>
                <c:pt idx="124">
                  <c:v>1572.38</c:v>
                </c:pt>
                <c:pt idx="125">
                  <c:v>1582.35</c:v>
                </c:pt>
                <c:pt idx="126">
                  <c:v>1592.31</c:v>
                </c:pt>
                <c:pt idx="127">
                  <c:v>1602.28</c:v>
                </c:pt>
                <c:pt idx="128">
                  <c:v>1612.24</c:v>
                </c:pt>
                <c:pt idx="129">
                  <c:v>1622.2</c:v>
                </c:pt>
                <c:pt idx="130">
                  <c:v>1632.17</c:v>
                </c:pt>
                <c:pt idx="131">
                  <c:v>1642.13</c:v>
                </c:pt>
                <c:pt idx="132">
                  <c:v>1652.09</c:v>
                </c:pt>
                <c:pt idx="133">
                  <c:v>1662.06</c:v>
                </c:pt>
                <c:pt idx="134">
                  <c:v>1672.02</c:v>
                </c:pt>
                <c:pt idx="135">
                  <c:v>1681.98</c:v>
                </c:pt>
                <c:pt idx="136">
                  <c:v>1691.94</c:v>
                </c:pt>
                <c:pt idx="137">
                  <c:v>1701.91</c:v>
                </c:pt>
                <c:pt idx="138">
                  <c:v>1711.87</c:v>
                </c:pt>
                <c:pt idx="139">
                  <c:v>1721.83</c:v>
                </c:pt>
                <c:pt idx="140">
                  <c:v>1731.79</c:v>
                </c:pt>
                <c:pt idx="141">
                  <c:v>1741.75</c:v>
                </c:pt>
                <c:pt idx="142">
                  <c:v>1751.71</c:v>
                </c:pt>
                <c:pt idx="143">
                  <c:v>1761.68</c:v>
                </c:pt>
                <c:pt idx="144">
                  <c:v>1771.64</c:v>
                </c:pt>
                <c:pt idx="145">
                  <c:v>1781.6</c:v>
                </c:pt>
                <c:pt idx="146">
                  <c:v>1791.56</c:v>
                </c:pt>
                <c:pt idx="147">
                  <c:v>1801.52</c:v>
                </c:pt>
                <c:pt idx="148">
                  <c:v>1811.47</c:v>
                </c:pt>
                <c:pt idx="149">
                  <c:v>1821.43</c:v>
                </c:pt>
                <c:pt idx="150">
                  <c:v>1831.39</c:v>
                </c:pt>
                <c:pt idx="151">
                  <c:v>1841.35</c:v>
                </c:pt>
                <c:pt idx="152">
                  <c:v>1851.31</c:v>
                </c:pt>
                <c:pt idx="153">
                  <c:v>1861.27</c:v>
                </c:pt>
                <c:pt idx="154">
                  <c:v>1871.23</c:v>
                </c:pt>
                <c:pt idx="155">
                  <c:v>1886.98</c:v>
                </c:pt>
                <c:pt idx="156">
                  <c:v>1897.04</c:v>
                </c:pt>
                <c:pt idx="157">
                  <c:v>1907.1</c:v>
                </c:pt>
                <c:pt idx="158">
                  <c:v>1917.15</c:v>
                </c:pt>
                <c:pt idx="159">
                  <c:v>1927.2</c:v>
                </c:pt>
                <c:pt idx="160">
                  <c:v>1937.25</c:v>
                </c:pt>
                <c:pt idx="161">
                  <c:v>1947.29</c:v>
                </c:pt>
                <c:pt idx="162">
                  <c:v>1957.33</c:v>
                </c:pt>
                <c:pt idx="163">
                  <c:v>1967.38</c:v>
                </c:pt>
                <c:pt idx="164">
                  <c:v>1977.41</c:v>
                </c:pt>
                <c:pt idx="165">
                  <c:v>1987.45</c:v>
                </c:pt>
                <c:pt idx="166">
                  <c:v>1997.48</c:v>
                </c:pt>
                <c:pt idx="167">
                  <c:v>2007.52</c:v>
                </c:pt>
                <c:pt idx="168">
                  <c:v>2017.55</c:v>
                </c:pt>
                <c:pt idx="169">
                  <c:v>2027.57</c:v>
                </c:pt>
                <c:pt idx="170">
                  <c:v>2037.6</c:v>
                </c:pt>
                <c:pt idx="171">
                  <c:v>2047.62</c:v>
                </c:pt>
                <c:pt idx="172">
                  <c:v>2057.64</c:v>
                </c:pt>
                <c:pt idx="173">
                  <c:v>2067.66</c:v>
                </c:pt>
                <c:pt idx="174">
                  <c:v>2077.67</c:v>
                </c:pt>
                <c:pt idx="175">
                  <c:v>2087.69</c:v>
                </c:pt>
                <c:pt idx="176">
                  <c:v>2097.7</c:v>
                </c:pt>
                <c:pt idx="177">
                  <c:v>2107.7</c:v>
                </c:pt>
                <c:pt idx="178">
                  <c:v>2117.71</c:v>
                </c:pt>
                <c:pt idx="179">
                  <c:v>2127.71</c:v>
                </c:pt>
                <c:pt idx="180">
                  <c:v>2137.72</c:v>
                </c:pt>
                <c:pt idx="181">
                  <c:v>2147.72</c:v>
                </c:pt>
                <c:pt idx="182">
                  <c:v>2157.71</c:v>
                </c:pt>
                <c:pt idx="183">
                  <c:v>2167.71</c:v>
                </c:pt>
                <c:pt idx="184">
                  <c:v>2177.7</c:v>
                </c:pt>
                <c:pt idx="185">
                  <c:v>2187.69</c:v>
                </c:pt>
                <c:pt idx="186">
                  <c:v>2197.68</c:v>
                </c:pt>
                <c:pt idx="187">
                  <c:v>2207.66</c:v>
                </c:pt>
                <c:pt idx="188">
                  <c:v>2217.65</c:v>
                </c:pt>
                <c:pt idx="189">
                  <c:v>2227.63</c:v>
                </c:pt>
                <c:pt idx="190">
                  <c:v>2237.6</c:v>
                </c:pt>
                <c:pt idx="191">
                  <c:v>2247.58</c:v>
                </c:pt>
                <c:pt idx="192">
                  <c:v>2257.55</c:v>
                </c:pt>
                <c:pt idx="193">
                  <c:v>2267.53</c:v>
                </c:pt>
                <c:pt idx="194">
                  <c:v>2277.5</c:v>
                </c:pt>
                <c:pt idx="195">
                  <c:v>2287.46</c:v>
                </c:pt>
                <c:pt idx="196">
                  <c:v>2297.43</c:v>
                </c:pt>
                <c:pt idx="197">
                  <c:v>2307.39</c:v>
                </c:pt>
                <c:pt idx="198">
                  <c:v>2317.35</c:v>
                </c:pt>
                <c:pt idx="199">
                  <c:v>2327.31</c:v>
                </c:pt>
                <c:pt idx="200">
                  <c:v>2337.26</c:v>
                </c:pt>
                <c:pt idx="201">
                  <c:v>2347.22</c:v>
                </c:pt>
                <c:pt idx="202">
                  <c:v>2357.17</c:v>
                </c:pt>
                <c:pt idx="203">
                  <c:v>2367.11</c:v>
                </c:pt>
                <c:pt idx="204">
                  <c:v>2377.06</c:v>
                </c:pt>
                <c:pt idx="205">
                  <c:v>2387.0</c:v>
                </c:pt>
                <c:pt idx="206">
                  <c:v>2396.95</c:v>
                </c:pt>
                <c:pt idx="207">
                  <c:v>2406.89</c:v>
                </c:pt>
                <c:pt idx="208">
                  <c:v>2416.82</c:v>
                </c:pt>
                <c:pt idx="209">
                  <c:v>2426.76</c:v>
                </c:pt>
                <c:pt idx="210">
                  <c:v>2436.69</c:v>
                </c:pt>
                <c:pt idx="211">
                  <c:v>2446.62</c:v>
                </c:pt>
                <c:pt idx="212">
                  <c:v>2456.55</c:v>
                </c:pt>
                <c:pt idx="213">
                  <c:v>2466.47</c:v>
                </c:pt>
                <c:pt idx="214">
                  <c:v>2476.4</c:v>
                </c:pt>
                <c:pt idx="215">
                  <c:v>2486.32</c:v>
                </c:pt>
                <c:pt idx="216">
                  <c:v>2496.24</c:v>
                </c:pt>
              </c:numCache>
            </c:numRef>
          </c:xVal>
          <c:yVal>
            <c:numRef>
              <c:f>BANDS!$C$7:$HK$7</c:f>
              <c:numCache>
                <c:formatCode>General</c:formatCode>
                <c:ptCount val="217"/>
                <c:pt idx="0">
                  <c:v>258.0</c:v>
                </c:pt>
                <c:pt idx="1">
                  <c:v>242.0</c:v>
                </c:pt>
                <c:pt idx="2">
                  <c:v>312.0</c:v>
                </c:pt>
                <c:pt idx="3">
                  <c:v>1256.0</c:v>
                </c:pt>
                <c:pt idx="4">
                  <c:v>-360.0</c:v>
                </c:pt>
                <c:pt idx="5">
                  <c:v>-13.0</c:v>
                </c:pt>
                <c:pt idx="6">
                  <c:v>18.0</c:v>
                </c:pt>
                <c:pt idx="7">
                  <c:v>38.0</c:v>
                </c:pt>
                <c:pt idx="8">
                  <c:v>38.0</c:v>
                </c:pt>
                <c:pt idx="9">
                  <c:v>42.0</c:v>
                </c:pt>
                <c:pt idx="10">
                  <c:v>54.0</c:v>
                </c:pt>
                <c:pt idx="11">
                  <c:v>60.0</c:v>
                </c:pt>
                <c:pt idx="12">
                  <c:v>62.0</c:v>
                </c:pt>
                <c:pt idx="13">
                  <c:v>74.0</c:v>
                </c:pt>
                <c:pt idx="14">
                  <c:v>83.0</c:v>
                </c:pt>
                <c:pt idx="15">
                  <c:v>109.0</c:v>
                </c:pt>
                <c:pt idx="16">
                  <c:v>167.0</c:v>
                </c:pt>
                <c:pt idx="17">
                  <c:v>212.0</c:v>
                </c:pt>
                <c:pt idx="18">
                  <c:v>257.0</c:v>
                </c:pt>
                <c:pt idx="19">
                  <c:v>285.0</c:v>
                </c:pt>
                <c:pt idx="20">
                  <c:v>278.0</c:v>
                </c:pt>
                <c:pt idx="21">
                  <c:v>247.0</c:v>
                </c:pt>
                <c:pt idx="22">
                  <c:v>212.0</c:v>
                </c:pt>
                <c:pt idx="23">
                  <c:v>191.0</c:v>
                </c:pt>
                <c:pt idx="24">
                  <c:v>171.0</c:v>
                </c:pt>
                <c:pt idx="25">
                  <c:v>161.0</c:v>
                </c:pt>
                <c:pt idx="26">
                  <c:v>143.0</c:v>
                </c:pt>
                <c:pt idx="27">
                  <c:v>131.0</c:v>
                </c:pt>
                <c:pt idx="28">
                  <c:v>125.0</c:v>
                </c:pt>
                <c:pt idx="29">
                  <c:v>115.0</c:v>
                </c:pt>
                <c:pt idx="30">
                  <c:v>109.0</c:v>
                </c:pt>
                <c:pt idx="31">
                  <c:v>93.0</c:v>
                </c:pt>
                <c:pt idx="32">
                  <c:v>79.0</c:v>
                </c:pt>
                <c:pt idx="33">
                  <c:v>112.0</c:v>
                </c:pt>
                <c:pt idx="34">
                  <c:v>254.0</c:v>
                </c:pt>
                <c:pt idx="35">
                  <c:v>554.0</c:v>
                </c:pt>
                <c:pt idx="36">
                  <c:v>1014.0</c:v>
                </c:pt>
                <c:pt idx="37">
                  <c:v>1719.0</c:v>
                </c:pt>
                <c:pt idx="38">
                  <c:v>2559.0</c:v>
                </c:pt>
                <c:pt idx="39">
                  <c:v>3157.0</c:v>
                </c:pt>
                <c:pt idx="40">
                  <c:v>3533.0</c:v>
                </c:pt>
                <c:pt idx="41">
                  <c:v>3723.0</c:v>
                </c:pt>
                <c:pt idx="42">
                  <c:v>3889.0</c:v>
                </c:pt>
                <c:pt idx="43">
                  <c:v>3979.0</c:v>
                </c:pt>
                <c:pt idx="44">
                  <c:v>4010.0</c:v>
                </c:pt>
                <c:pt idx="45">
                  <c:v>3976.0</c:v>
                </c:pt>
                <c:pt idx="46">
                  <c:v>3927.0</c:v>
                </c:pt>
                <c:pt idx="47">
                  <c:v>3871.0</c:v>
                </c:pt>
                <c:pt idx="48">
                  <c:v>3852.0</c:v>
                </c:pt>
                <c:pt idx="49">
                  <c:v>3927.0</c:v>
                </c:pt>
                <c:pt idx="50">
                  <c:v>3954.0</c:v>
                </c:pt>
                <c:pt idx="51">
                  <c:v>3947.0</c:v>
                </c:pt>
                <c:pt idx="52">
                  <c:v>3950.0</c:v>
                </c:pt>
                <c:pt idx="53">
                  <c:v>4004.0</c:v>
                </c:pt>
                <c:pt idx="54">
                  <c:v>4048.0</c:v>
                </c:pt>
                <c:pt idx="55">
                  <c:v>4047.0</c:v>
                </c:pt>
                <c:pt idx="56">
                  <c:v>3974.0</c:v>
                </c:pt>
                <c:pt idx="57">
                  <c:v>3975.0</c:v>
                </c:pt>
                <c:pt idx="58">
                  <c:v>3986.0</c:v>
                </c:pt>
                <c:pt idx="59">
                  <c:v>4071.0</c:v>
                </c:pt>
                <c:pt idx="60">
                  <c:v>4080.0</c:v>
                </c:pt>
                <c:pt idx="61">
                  <c:v>4234.0</c:v>
                </c:pt>
                <c:pt idx="62">
                  <c:v>4130.0</c:v>
                </c:pt>
                <c:pt idx="63">
                  <c:v>4039.0</c:v>
                </c:pt>
                <c:pt idx="64">
                  <c:v>3859.0</c:v>
                </c:pt>
                <c:pt idx="65">
                  <c:v>3841.0</c:v>
                </c:pt>
                <c:pt idx="66">
                  <c:v>3810.0</c:v>
                </c:pt>
                <c:pt idx="67">
                  <c:v>3851.0</c:v>
                </c:pt>
                <c:pt idx="68">
                  <c:v>3899.0</c:v>
                </c:pt>
                <c:pt idx="69">
                  <c:v>3938.0</c:v>
                </c:pt>
                <c:pt idx="70">
                  <c:v>3943.0</c:v>
                </c:pt>
                <c:pt idx="71">
                  <c:v>3924.0</c:v>
                </c:pt>
                <c:pt idx="72">
                  <c:v>3910.0</c:v>
                </c:pt>
                <c:pt idx="73">
                  <c:v>3900.0</c:v>
                </c:pt>
                <c:pt idx="74">
                  <c:v>3906.0</c:v>
                </c:pt>
                <c:pt idx="75">
                  <c:v>3875.0</c:v>
                </c:pt>
                <c:pt idx="76">
                  <c:v>3802.0</c:v>
                </c:pt>
                <c:pt idx="77">
                  <c:v>3679.0</c:v>
                </c:pt>
                <c:pt idx="78">
                  <c:v>3497.0</c:v>
                </c:pt>
                <c:pt idx="79">
                  <c:v>3319.0</c:v>
                </c:pt>
                <c:pt idx="80">
                  <c:v>3200.0</c:v>
                </c:pt>
                <c:pt idx="81">
                  <c:v>3018.0</c:v>
                </c:pt>
                <c:pt idx="82">
                  <c:v>2970.0</c:v>
                </c:pt>
                <c:pt idx="83">
                  <c:v>2929.0</c:v>
                </c:pt>
                <c:pt idx="84">
                  <c:v>2913.0</c:v>
                </c:pt>
                <c:pt idx="85">
                  <c:v>2864.0</c:v>
                </c:pt>
                <c:pt idx="86">
                  <c:v>2845.0</c:v>
                </c:pt>
                <c:pt idx="87">
                  <c:v>2859.0</c:v>
                </c:pt>
                <c:pt idx="88">
                  <c:v>2891.0</c:v>
                </c:pt>
                <c:pt idx="89">
                  <c:v>2956.0</c:v>
                </c:pt>
                <c:pt idx="90">
                  <c:v>3010.0</c:v>
                </c:pt>
                <c:pt idx="91">
                  <c:v>3051.0</c:v>
                </c:pt>
                <c:pt idx="92">
                  <c:v>3075.0</c:v>
                </c:pt>
                <c:pt idx="93">
                  <c:v>3083.0</c:v>
                </c:pt>
                <c:pt idx="94">
                  <c:v>3115.0</c:v>
                </c:pt>
                <c:pt idx="95">
                  <c:v>3126.0</c:v>
                </c:pt>
                <c:pt idx="96">
                  <c:v>3119.0</c:v>
                </c:pt>
                <c:pt idx="97">
                  <c:v>3026.0</c:v>
                </c:pt>
                <c:pt idx="98">
                  <c:v>2881.0</c:v>
                </c:pt>
                <c:pt idx="99">
                  <c:v>2702.0</c:v>
                </c:pt>
                <c:pt idx="100">
                  <c:v>2530.0</c:v>
                </c:pt>
                <c:pt idx="101">
                  <c:v>2341.0</c:v>
                </c:pt>
                <c:pt idx="102">
                  <c:v>2014.0</c:v>
                </c:pt>
                <c:pt idx="103">
                  <c:v>0.0</c:v>
                </c:pt>
                <c:pt idx="104">
                  <c:v>0.0</c:v>
                </c:pt>
                <c:pt idx="105">
                  <c:v>0.0</c:v>
                </c:pt>
                <c:pt idx="106">
                  <c:v>0.0</c:v>
                </c:pt>
                <c:pt idx="107">
                  <c:v>1260.0</c:v>
                </c:pt>
                <c:pt idx="108">
                  <c:v>723.0</c:v>
                </c:pt>
                <c:pt idx="109">
                  <c:v>600.0</c:v>
                </c:pt>
                <c:pt idx="110">
                  <c:v>588.0</c:v>
                </c:pt>
                <c:pt idx="111">
                  <c:v>428.0</c:v>
                </c:pt>
                <c:pt idx="112">
                  <c:v>404.0</c:v>
                </c:pt>
                <c:pt idx="113">
                  <c:v>428.0</c:v>
                </c:pt>
                <c:pt idx="114">
                  <c:v>475.0</c:v>
                </c:pt>
                <c:pt idx="115">
                  <c:v>518.0</c:v>
                </c:pt>
                <c:pt idx="116">
                  <c:v>577.0</c:v>
                </c:pt>
                <c:pt idx="117">
                  <c:v>642.0</c:v>
                </c:pt>
                <c:pt idx="118">
                  <c:v>710.0</c:v>
                </c:pt>
                <c:pt idx="119">
                  <c:v>772.0</c:v>
                </c:pt>
                <c:pt idx="120">
                  <c:v>850.0</c:v>
                </c:pt>
                <c:pt idx="121">
                  <c:v>919.0</c:v>
                </c:pt>
                <c:pt idx="122">
                  <c:v>976.0</c:v>
                </c:pt>
                <c:pt idx="123">
                  <c:v>1039.0</c:v>
                </c:pt>
                <c:pt idx="124">
                  <c:v>1101.0</c:v>
                </c:pt>
                <c:pt idx="125">
                  <c:v>1149.0</c:v>
                </c:pt>
                <c:pt idx="126">
                  <c:v>1216.0</c:v>
                </c:pt>
                <c:pt idx="127">
                  <c:v>1264.0</c:v>
                </c:pt>
                <c:pt idx="128">
                  <c:v>1322.0</c:v>
                </c:pt>
                <c:pt idx="129">
                  <c:v>1364.0</c:v>
                </c:pt>
                <c:pt idx="130">
                  <c:v>1399.0</c:v>
                </c:pt>
                <c:pt idx="131">
                  <c:v>1430.0</c:v>
                </c:pt>
                <c:pt idx="132">
                  <c:v>1439.0</c:v>
                </c:pt>
                <c:pt idx="133">
                  <c:v>1439.0</c:v>
                </c:pt>
                <c:pt idx="134">
                  <c:v>1449.0</c:v>
                </c:pt>
                <c:pt idx="135">
                  <c:v>1441.0</c:v>
                </c:pt>
                <c:pt idx="136">
                  <c:v>1420.0</c:v>
                </c:pt>
                <c:pt idx="137">
                  <c:v>1366.0</c:v>
                </c:pt>
                <c:pt idx="138">
                  <c:v>1330.0</c:v>
                </c:pt>
                <c:pt idx="139">
                  <c:v>1264.0</c:v>
                </c:pt>
                <c:pt idx="140">
                  <c:v>1234.0</c:v>
                </c:pt>
                <c:pt idx="141">
                  <c:v>1208.0</c:v>
                </c:pt>
                <c:pt idx="142">
                  <c:v>1169.0</c:v>
                </c:pt>
                <c:pt idx="143">
                  <c:v>1131.0</c:v>
                </c:pt>
                <c:pt idx="144">
                  <c:v>1080.0</c:v>
                </c:pt>
                <c:pt idx="145">
                  <c:v>1049.0</c:v>
                </c:pt>
                <c:pt idx="146">
                  <c:v>991.0</c:v>
                </c:pt>
                <c:pt idx="147">
                  <c:v>908.0</c:v>
                </c:pt>
                <c:pt idx="148">
                  <c:v>0.0</c:v>
                </c:pt>
                <c:pt idx="149">
                  <c:v>0.0</c:v>
                </c:pt>
                <c:pt idx="150">
                  <c:v>0.0</c:v>
                </c:pt>
                <c:pt idx="151">
                  <c:v>0.0</c:v>
                </c:pt>
                <c:pt idx="152">
                  <c:v>0.0</c:v>
                </c:pt>
                <c:pt idx="153">
                  <c:v>0.0</c:v>
                </c:pt>
                <c:pt idx="154">
                  <c:v>0.0</c:v>
                </c:pt>
                <c:pt idx="155">
                  <c:v>0.0</c:v>
                </c:pt>
                <c:pt idx="156">
                  <c:v>0.0</c:v>
                </c:pt>
                <c:pt idx="157">
                  <c:v>0.0</c:v>
                </c:pt>
                <c:pt idx="158">
                  <c:v>0.0</c:v>
                </c:pt>
                <c:pt idx="159">
                  <c:v>0.0</c:v>
                </c:pt>
                <c:pt idx="160">
                  <c:v>0.0</c:v>
                </c:pt>
                <c:pt idx="161">
                  <c:v>0.0</c:v>
                </c:pt>
                <c:pt idx="162">
                  <c:v>0.0</c:v>
                </c:pt>
                <c:pt idx="163">
                  <c:v>0.0</c:v>
                </c:pt>
                <c:pt idx="164">
                  <c:v>146.0</c:v>
                </c:pt>
                <c:pt idx="165">
                  <c:v>158.0</c:v>
                </c:pt>
                <c:pt idx="166">
                  <c:v>167.0</c:v>
                </c:pt>
                <c:pt idx="167">
                  <c:v>192.0</c:v>
                </c:pt>
                <c:pt idx="168">
                  <c:v>218.0</c:v>
                </c:pt>
                <c:pt idx="169">
                  <c:v>250.0</c:v>
                </c:pt>
                <c:pt idx="170">
                  <c:v>271.0</c:v>
                </c:pt>
                <c:pt idx="171">
                  <c:v>278.0</c:v>
                </c:pt>
                <c:pt idx="172">
                  <c:v>307.0</c:v>
                </c:pt>
                <c:pt idx="173">
                  <c:v>320.0</c:v>
                </c:pt>
                <c:pt idx="174">
                  <c:v>340.0</c:v>
                </c:pt>
                <c:pt idx="175">
                  <c:v>352.0</c:v>
                </c:pt>
                <c:pt idx="176">
                  <c:v>368.0</c:v>
                </c:pt>
                <c:pt idx="177">
                  <c:v>374.0</c:v>
                </c:pt>
                <c:pt idx="178">
                  <c:v>387.0</c:v>
                </c:pt>
                <c:pt idx="179">
                  <c:v>407.0</c:v>
                </c:pt>
                <c:pt idx="180">
                  <c:v>421.0</c:v>
                </c:pt>
                <c:pt idx="181">
                  <c:v>438.0</c:v>
                </c:pt>
                <c:pt idx="182">
                  <c:v>458.0</c:v>
                </c:pt>
                <c:pt idx="183">
                  <c:v>473.0</c:v>
                </c:pt>
                <c:pt idx="184">
                  <c:v>478.0</c:v>
                </c:pt>
                <c:pt idx="185">
                  <c:v>500.0</c:v>
                </c:pt>
                <c:pt idx="186">
                  <c:v>509.0</c:v>
                </c:pt>
                <c:pt idx="187">
                  <c:v>523.0</c:v>
                </c:pt>
                <c:pt idx="188">
                  <c:v>548.0</c:v>
                </c:pt>
                <c:pt idx="189">
                  <c:v>557.0</c:v>
                </c:pt>
                <c:pt idx="190">
                  <c:v>540.0</c:v>
                </c:pt>
                <c:pt idx="191">
                  <c:v>520.0</c:v>
                </c:pt>
                <c:pt idx="192">
                  <c:v>487.0</c:v>
                </c:pt>
                <c:pt idx="193">
                  <c:v>446.0</c:v>
                </c:pt>
                <c:pt idx="194">
                  <c:v>435.0</c:v>
                </c:pt>
                <c:pt idx="195">
                  <c:v>395.0</c:v>
                </c:pt>
                <c:pt idx="196">
                  <c:v>365.0</c:v>
                </c:pt>
                <c:pt idx="197">
                  <c:v>334.0</c:v>
                </c:pt>
                <c:pt idx="198">
                  <c:v>324.0</c:v>
                </c:pt>
                <c:pt idx="199">
                  <c:v>314.0</c:v>
                </c:pt>
                <c:pt idx="200">
                  <c:v>306.0</c:v>
                </c:pt>
                <c:pt idx="201">
                  <c:v>299.0</c:v>
                </c:pt>
                <c:pt idx="202">
                  <c:v>274.0</c:v>
                </c:pt>
                <c:pt idx="203">
                  <c:v>255.0</c:v>
                </c:pt>
                <c:pt idx="204">
                  <c:v>241.0</c:v>
                </c:pt>
                <c:pt idx="205">
                  <c:v>228.0</c:v>
                </c:pt>
                <c:pt idx="206">
                  <c:v>225.0</c:v>
                </c:pt>
                <c:pt idx="207">
                  <c:v>187.0</c:v>
                </c:pt>
                <c:pt idx="208">
                  <c:v>178.0</c:v>
                </c:pt>
                <c:pt idx="209">
                  <c:v>155.0</c:v>
                </c:pt>
                <c:pt idx="210">
                  <c:v>162.0</c:v>
                </c:pt>
                <c:pt idx="211">
                  <c:v>97.0</c:v>
                </c:pt>
                <c:pt idx="212">
                  <c:v>115.0</c:v>
                </c:pt>
                <c:pt idx="213">
                  <c:v>110.0</c:v>
                </c:pt>
                <c:pt idx="214">
                  <c:v>129.0</c:v>
                </c:pt>
                <c:pt idx="215">
                  <c:v>122.0</c:v>
                </c:pt>
                <c:pt idx="216">
                  <c:v>-82.0</c:v>
                </c:pt>
              </c:numCache>
            </c:numRef>
          </c:yVal>
          <c:smooth val="1"/>
        </c:ser>
        <c:dLbls>
          <c:showLegendKey val="0"/>
          <c:showVal val="0"/>
          <c:showCatName val="0"/>
          <c:showSerName val="0"/>
          <c:showPercent val="0"/>
          <c:showBubbleSize val="0"/>
        </c:dLbls>
        <c:axId val="1132060488"/>
        <c:axId val="1083435720"/>
      </c:scatterChart>
      <c:valAx>
        <c:axId val="1132060488"/>
        <c:scaling>
          <c:orientation val="minMax"/>
          <c:max val="2500.0"/>
          <c:min val="400.0"/>
        </c:scaling>
        <c:delete val="0"/>
        <c:axPos val="b"/>
        <c:title>
          <c:tx>
            <c:rich>
              <a:bodyPr/>
              <a:lstStyle/>
              <a:p>
                <a:pPr>
                  <a:defRPr sz="1000" b="1" i="0" u="none" strike="noStrike" baseline="0">
                    <a:solidFill>
                      <a:srgbClr val="000000"/>
                    </a:solidFill>
                    <a:latin typeface="Sans"/>
                    <a:ea typeface="Sans"/>
                    <a:cs typeface="Sans"/>
                  </a:defRPr>
                </a:pPr>
                <a:r>
                  <a:rPr lang="en-US"/>
                  <a:t>wavelength (nm)</a:t>
                </a:r>
              </a:p>
            </c:rich>
          </c:tx>
          <c:layout>
            <c:manualLayout>
              <c:xMode val="edge"/>
              <c:yMode val="edge"/>
              <c:x val="0.391304198978908"/>
              <c:y val="0.88644659802140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Sans"/>
                <a:ea typeface="Sans"/>
                <a:cs typeface="Sans"/>
              </a:defRPr>
            </a:pPr>
            <a:endParaRPr lang="en-US"/>
          </a:p>
        </c:txPr>
        <c:crossAx val="1083435720"/>
        <c:crosses val="autoZero"/>
        <c:crossBetween val="midCat"/>
      </c:valAx>
      <c:valAx>
        <c:axId val="1083435720"/>
        <c:scaling>
          <c:orientation val="minMax"/>
          <c:max val="6500.0"/>
          <c:min val="0.0"/>
        </c:scaling>
        <c:delete val="0"/>
        <c:axPos val="l"/>
        <c:title>
          <c:tx>
            <c:rich>
              <a:bodyPr/>
              <a:lstStyle/>
              <a:p>
                <a:pPr>
                  <a:defRPr sz="1000" b="1" i="0" u="none" strike="noStrike" baseline="0">
                    <a:solidFill>
                      <a:srgbClr val="000000"/>
                    </a:solidFill>
                    <a:latin typeface="Sans"/>
                    <a:ea typeface="Sans"/>
                    <a:cs typeface="Sans"/>
                  </a:defRPr>
                </a:pPr>
                <a:r>
                  <a:rPr lang="en-US"/>
                  <a:t>% reflectance x 10,000</a:t>
                </a:r>
              </a:p>
            </c:rich>
          </c:tx>
          <c:layout>
            <c:manualLayout>
              <c:xMode val="edge"/>
              <c:yMode val="edge"/>
              <c:x val="0.0283553875236295"/>
              <c:y val="0.28571428571428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Sans"/>
                <a:ea typeface="Sans"/>
                <a:cs typeface="Sans"/>
              </a:defRPr>
            </a:pPr>
            <a:endParaRPr lang="en-US"/>
          </a:p>
        </c:txPr>
        <c:crossAx val="1132060488"/>
        <c:crosses val="autoZero"/>
        <c:crossBetween val="midCat"/>
      </c:valAx>
      <c:spPr>
        <a:noFill/>
        <a:ln w="25400">
          <a:noFill/>
        </a:ln>
      </c:spPr>
    </c:plotArea>
    <c:legend>
      <c:legendPos val="r"/>
      <c:layout>
        <c:manualLayout>
          <c:xMode val="edge"/>
          <c:yMode val="edge"/>
          <c:x val="0.867674411681527"/>
          <c:y val="0.369963081537885"/>
          <c:w val="0.11531190926276"/>
          <c:h val="0.26007326007326"/>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Sans"/>
              <a:ea typeface="Sans"/>
              <a:cs typeface="Sans"/>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Sans"/>
          <a:ea typeface="Sans"/>
          <a:cs typeface="Sans"/>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67183857145922"/>
          <c:y val="0.0959909655561829"/>
          <c:w val="0.802276747959539"/>
          <c:h val="0.808018068887634"/>
        </c:manualLayout>
      </c:layout>
      <c:barChart>
        <c:barDir val="col"/>
        <c:grouping val="clustered"/>
        <c:varyColors val="0"/>
        <c:ser>
          <c:idx val="0"/>
          <c:order val="0"/>
          <c:tx>
            <c:strRef>
              <c:f>Sheet1!$I$1</c:f>
              <c:strCache>
                <c:ptCount val="1"/>
                <c:pt idx="0">
                  <c:v>soil N</c:v>
                </c:pt>
              </c:strCache>
            </c:strRef>
          </c:tx>
          <c:invertIfNegative val="0"/>
          <c:val>
            <c:numRef>
              <c:f>Sheet1!$I$2:$I$144</c:f>
              <c:numCache>
                <c:formatCode>General</c:formatCode>
                <c:ptCount val="143"/>
                <c:pt idx="0">
                  <c:v>0.0549125204</c:v>
                </c:pt>
                <c:pt idx="1">
                  <c:v>0.0585476671</c:v>
                </c:pt>
                <c:pt idx="2">
                  <c:v>0.060639575</c:v>
                </c:pt>
                <c:pt idx="3">
                  <c:v>0.062377753</c:v>
                </c:pt>
                <c:pt idx="4">
                  <c:v>0.0647861585</c:v>
                </c:pt>
                <c:pt idx="5">
                  <c:v>0.0711390125</c:v>
                </c:pt>
                <c:pt idx="6">
                  <c:v>0.0730051363</c:v>
                </c:pt>
                <c:pt idx="7">
                  <c:v>0.0736351702</c:v>
                </c:pt>
                <c:pt idx="8">
                  <c:v>0.0740308777</c:v>
                </c:pt>
                <c:pt idx="9">
                  <c:v>0.074140299</c:v>
                </c:pt>
                <c:pt idx="10">
                  <c:v>0.0755777175</c:v>
                </c:pt>
                <c:pt idx="11">
                  <c:v>0.0809154162</c:v>
                </c:pt>
                <c:pt idx="12">
                  <c:v>0.080978463</c:v>
                </c:pt>
                <c:pt idx="13">
                  <c:v>0.0827780503</c:v>
                </c:pt>
                <c:pt idx="14">
                  <c:v>0.0841040747</c:v>
                </c:pt>
                <c:pt idx="15">
                  <c:v>0.0849091505</c:v>
                </c:pt>
                <c:pt idx="16">
                  <c:v>0.0854956537</c:v>
                </c:pt>
                <c:pt idx="17">
                  <c:v>0.0891093092</c:v>
                </c:pt>
                <c:pt idx="18">
                  <c:v>0.089125816</c:v>
                </c:pt>
                <c:pt idx="19">
                  <c:v>0.0894227453</c:v>
                </c:pt>
                <c:pt idx="20">
                  <c:v>0.0896025116</c:v>
                </c:pt>
                <c:pt idx="21">
                  <c:v>0.090974172</c:v>
                </c:pt>
                <c:pt idx="22">
                  <c:v>0.0926445058</c:v>
                </c:pt>
                <c:pt idx="23">
                  <c:v>0.102697197</c:v>
                </c:pt>
                <c:pt idx="24">
                  <c:v>0.1071032809</c:v>
                </c:pt>
                <c:pt idx="25">
                  <c:v>0.1071564065</c:v>
                </c:pt>
                <c:pt idx="26">
                  <c:v>0.107477106</c:v>
                </c:pt>
                <c:pt idx="27">
                  <c:v>0.107547576</c:v>
                </c:pt>
                <c:pt idx="28">
                  <c:v>0.1114124587</c:v>
                </c:pt>
                <c:pt idx="29">
                  <c:v>0.1138127973</c:v>
                </c:pt>
                <c:pt idx="30">
                  <c:v>0.116930228</c:v>
                </c:pt>
                <c:pt idx="31">
                  <c:v>0.1193647794</c:v>
                </c:pt>
                <c:pt idx="32">
                  <c:v>0.122414792</c:v>
                </c:pt>
                <c:pt idx="33">
                  <c:v>0.1234604837</c:v>
                </c:pt>
                <c:pt idx="34">
                  <c:v>0.1412225975</c:v>
                </c:pt>
                <c:pt idx="35">
                  <c:v>0.1426432148</c:v>
                </c:pt>
                <c:pt idx="36">
                  <c:v>0.1449394682</c:v>
                </c:pt>
                <c:pt idx="37">
                  <c:v>0.1458924535</c:v>
                </c:pt>
                <c:pt idx="38">
                  <c:v>0.1466642055</c:v>
                </c:pt>
                <c:pt idx="39">
                  <c:v>0.1518088715</c:v>
                </c:pt>
                <c:pt idx="40">
                  <c:v>0.152132262</c:v>
                </c:pt>
                <c:pt idx="41">
                  <c:v>0.1522707612</c:v>
                </c:pt>
                <c:pt idx="42">
                  <c:v>0.15910075</c:v>
                </c:pt>
                <c:pt idx="43">
                  <c:v>0.1596758923</c:v>
                </c:pt>
                <c:pt idx="44">
                  <c:v>0.1647652345</c:v>
                </c:pt>
                <c:pt idx="45">
                  <c:v>0.166232482</c:v>
                </c:pt>
                <c:pt idx="46">
                  <c:v>0.1664895176</c:v>
                </c:pt>
                <c:pt idx="47">
                  <c:v>0.1665227465</c:v>
                </c:pt>
                <c:pt idx="48">
                  <c:v>0.1668335345</c:v>
                </c:pt>
                <c:pt idx="49">
                  <c:v>0.1676886785</c:v>
                </c:pt>
                <c:pt idx="50">
                  <c:v>0.170196143</c:v>
                </c:pt>
                <c:pt idx="51">
                  <c:v>0.1730791237</c:v>
                </c:pt>
                <c:pt idx="52">
                  <c:v>0.1741059993</c:v>
                </c:pt>
                <c:pt idx="53">
                  <c:v>0.178323156</c:v>
                </c:pt>
                <c:pt idx="54">
                  <c:v>0.1796299815</c:v>
                </c:pt>
                <c:pt idx="55">
                  <c:v>0.180175833</c:v>
                </c:pt>
                <c:pt idx="56">
                  <c:v>0.182351156</c:v>
                </c:pt>
                <c:pt idx="57">
                  <c:v>0.184819989</c:v>
                </c:pt>
                <c:pt idx="58">
                  <c:v>0.1862255887</c:v>
                </c:pt>
                <c:pt idx="59">
                  <c:v>0.186250709</c:v>
                </c:pt>
                <c:pt idx="60">
                  <c:v>0.1928290105</c:v>
                </c:pt>
                <c:pt idx="61">
                  <c:v>0.1932238197</c:v>
                </c:pt>
                <c:pt idx="62">
                  <c:v>0.1941607347</c:v>
                </c:pt>
                <c:pt idx="63">
                  <c:v>0.1961295343</c:v>
                </c:pt>
                <c:pt idx="64">
                  <c:v>0.1982863165</c:v>
                </c:pt>
                <c:pt idx="65">
                  <c:v>0.201116165</c:v>
                </c:pt>
                <c:pt idx="66">
                  <c:v>0.201788449</c:v>
                </c:pt>
                <c:pt idx="67">
                  <c:v>0.2020722607</c:v>
                </c:pt>
                <c:pt idx="68">
                  <c:v>0.2036093317</c:v>
                </c:pt>
                <c:pt idx="69">
                  <c:v>0.203796014</c:v>
                </c:pt>
                <c:pt idx="70">
                  <c:v>0.2090640063</c:v>
                </c:pt>
                <c:pt idx="71">
                  <c:v>0.2160785237</c:v>
                </c:pt>
                <c:pt idx="72">
                  <c:v>0.2206555755</c:v>
                </c:pt>
                <c:pt idx="73">
                  <c:v>0.2225065857</c:v>
                </c:pt>
                <c:pt idx="74">
                  <c:v>0.2287809025</c:v>
                </c:pt>
                <c:pt idx="75">
                  <c:v>0.2289846515</c:v>
                </c:pt>
                <c:pt idx="76">
                  <c:v>0.2289854975</c:v>
                </c:pt>
                <c:pt idx="77">
                  <c:v>0.23221191</c:v>
                </c:pt>
                <c:pt idx="78">
                  <c:v>0.2380146018</c:v>
                </c:pt>
                <c:pt idx="79">
                  <c:v>0.2381931875</c:v>
                </c:pt>
                <c:pt idx="80">
                  <c:v>0.2412398765</c:v>
                </c:pt>
                <c:pt idx="81">
                  <c:v>0.2630373095</c:v>
                </c:pt>
                <c:pt idx="82">
                  <c:v>0.264732778</c:v>
                </c:pt>
                <c:pt idx="83">
                  <c:v>0.2661216733</c:v>
                </c:pt>
                <c:pt idx="84">
                  <c:v>0.2686763675</c:v>
                </c:pt>
                <c:pt idx="85">
                  <c:v>0.279524207</c:v>
                </c:pt>
                <c:pt idx="86">
                  <c:v>0.279835038</c:v>
                </c:pt>
                <c:pt idx="87">
                  <c:v>0.284870714</c:v>
                </c:pt>
                <c:pt idx="88">
                  <c:v>0.293740302</c:v>
                </c:pt>
                <c:pt idx="89">
                  <c:v>0.310286921</c:v>
                </c:pt>
                <c:pt idx="90">
                  <c:v>0.3275582945</c:v>
                </c:pt>
                <c:pt idx="91">
                  <c:v>0.332657834</c:v>
                </c:pt>
                <c:pt idx="92">
                  <c:v>0.3367966113</c:v>
                </c:pt>
                <c:pt idx="93">
                  <c:v>0.338481903</c:v>
                </c:pt>
                <c:pt idx="94">
                  <c:v>0.3386032733</c:v>
                </c:pt>
                <c:pt idx="95">
                  <c:v>0.3420000675</c:v>
                </c:pt>
                <c:pt idx="96">
                  <c:v>0.3524612485</c:v>
                </c:pt>
                <c:pt idx="97">
                  <c:v>0.3606424625</c:v>
                </c:pt>
                <c:pt idx="98">
                  <c:v>0.36211336</c:v>
                </c:pt>
                <c:pt idx="99">
                  <c:v>0.3635852574</c:v>
                </c:pt>
                <c:pt idx="100">
                  <c:v>0.364342049</c:v>
                </c:pt>
                <c:pt idx="101">
                  <c:v>0.3665394087</c:v>
                </c:pt>
                <c:pt idx="102">
                  <c:v>0.367984911</c:v>
                </c:pt>
                <c:pt idx="103">
                  <c:v>0.369668789</c:v>
                </c:pt>
                <c:pt idx="104">
                  <c:v>0.3713339568</c:v>
                </c:pt>
                <c:pt idx="105">
                  <c:v>0.372921005</c:v>
                </c:pt>
                <c:pt idx="106">
                  <c:v>0.3775986672</c:v>
                </c:pt>
                <c:pt idx="107">
                  <c:v>0.3839685323</c:v>
                </c:pt>
                <c:pt idx="108">
                  <c:v>0.386151109</c:v>
                </c:pt>
                <c:pt idx="109">
                  <c:v>0.4542357823</c:v>
                </c:pt>
                <c:pt idx="110">
                  <c:v>0.4597088545</c:v>
                </c:pt>
                <c:pt idx="111">
                  <c:v>0.4702852515</c:v>
                </c:pt>
                <c:pt idx="112">
                  <c:v>0.4714645624</c:v>
                </c:pt>
                <c:pt idx="113">
                  <c:v>0.4774176673</c:v>
                </c:pt>
                <c:pt idx="114">
                  <c:v>0.4809598423</c:v>
                </c:pt>
                <c:pt idx="115">
                  <c:v>0.484133765</c:v>
                </c:pt>
                <c:pt idx="116">
                  <c:v>0.487405673</c:v>
                </c:pt>
                <c:pt idx="117">
                  <c:v>0.488321006</c:v>
                </c:pt>
                <c:pt idx="118">
                  <c:v>0.492551595</c:v>
                </c:pt>
                <c:pt idx="119">
                  <c:v>0.495452563</c:v>
                </c:pt>
                <c:pt idx="120">
                  <c:v>0.499610439</c:v>
                </c:pt>
                <c:pt idx="121">
                  <c:v>0.511589937</c:v>
                </c:pt>
                <c:pt idx="122">
                  <c:v>0.5137394411</c:v>
                </c:pt>
                <c:pt idx="123">
                  <c:v>0.5285677907</c:v>
                </c:pt>
                <c:pt idx="124">
                  <c:v>0.5411006288</c:v>
                </c:pt>
                <c:pt idx="125">
                  <c:v>0.564408034</c:v>
                </c:pt>
                <c:pt idx="126">
                  <c:v>0.576335579</c:v>
                </c:pt>
                <c:pt idx="127">
                  <c:v>0.586948484</c:v>
                </c:pt>
                <c:pt idx="128">
                  <c:v>0.6075458825</c:v>
                </c:pt>
                <c:pt idx="129">
                  <c:v>0.627080709</c:v>
                </c:pt>
                <c:pt idx="130">
                  <c:v>0.6441896555</c:v>
                </c:pt>
                <c:pt idx="131">
                  <c:v>0.7204801145</c:v>
                </c:pt>
                <c:pt idx="132">
                  <c:v>0.721858293</c:v>
                </c:pt>
                <c:pt idx="133">
                  <c:v>0.7224511805</c:v>
                </c:pt>
                <c:pt idx="134">
                  <c:v>0.777699217</c:v>
                </c:pt>
                <c:pt idx="135">
                  <c:v>0.879793316</c:v>
                </c:pt>
              </c:numCache>
            </c:numRef>
          </c:val>
        </c:ser>
        <c:dLbls>
          <c:showLegendKey val="0"/>
          <c:showVal val="0"/>
          <c:showCatName val="0"/>
          <c:showSerName val="0"/>
          <c:showPercent val="0"/>
          <c:showBubbleSize val="0"/>
        </c:dLbls>
        <c:gapWidth val="0"/>
        <c:axId val="552754984"/>
        <c:axId val="1077782936"/>
      </c:barChart>
      <c:catAx>
        <c:axId val="552754984"/>
        <c:scaling>
          <c:orientation val="minMax"/>
        </c:scaling>
        <c:delete val="1"/>
        <c:axPos val="b"/>
        <c:majorTickMark val="none"/>
        <c:minorTickMark val="none"/>
        <c:tickLblPos val="nextTo"/>
        <c:crossAx val="1077782936"/>
        <c:crosses val="autoZero"/>
        <c:auto val="1"/>
        <c:lblAlgn val="ctr"/>
        <c:lblOffset val="100"/>
        <c:noMultiLvlLbl val="0"/>
      </c:catAx>
      <c:valAx>
        <c:axId val="1077782936"/>
        <c:scaling>
          <c:orientation val="minMax"/>
        </c:scaling>
        <c:delete val="0"/>
        <c:axPos val="l"/>
        <c:title>
          <c:tx>
            <c:rich>
              <a:bodyPr/>
              <a:lstStyle/>
              <a:p>
                <a:pPr>
                  <a:defRPr sz="2000"/>
                </a:pPr>
                <a:r>
                  <a:rPr lang="en-US" sz="2000" dirty="0"/>
                  <a:t>Soil</a:t>
                </a:r>
                <a:r>
                  <a:rPr lang="en-US" sz="2000" baseline="0" dirty="0"/>
                  <a:t> </a:t>
                </a:r>
                <a:r>
                  <a:rPr lang="en-US" sz="2000" baseline="0" dirty="0" smtClean="0"/>
                  <a:t>N </a:t>
                </a:r>
                <a:r>
                  <a:rPr lang="en-US" sz="2000" baseline="0" dirty="0"/>
                  <a:t>(%)</a:t>
                </a:r>
              </a:p>
            </c:rich>
          </c:tx>
          <c:layout/>
          <c:overlay val="0"/>
        </c:title>
        <c:numFmt formatCode="General" sourceLinked="1"/>
        <c:majorTickMark val="out"/>
        <c:minorTickMark val="none"/>
        <c:tickLblPos val="nextTo"/>
        <c:txPr>
          <a:bodyPr/>
          <a:lstStyle/>
          <a:p>
            <a:pPr>
              <a:defRPr sz="1600" b="1"/>
            </a:pPr>
            <a:endParaRPr lang="en-US"/>
          </a:p>
        </c:txPr>
        <c:crossAx val="552754984"/>
        <c:crosses val="autoZero"/>
        <c:crossBetween val="between"/>
      </c:valAx>
      <c:spPr>
        <a:noFill/>
        <a:ln w="25400">
          <a:noFill/>
        </a:ln>
      </c:spPr>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05320063505974"/>
          <c:y val="0.0654664484451718"/>
          <c:w val="0.753406023325039"/>
          <c:h val="0.881278538812785"/>
        </c:manualLayout>
      </c:layout>
      <c:barChart>
        <c:barDir val="col"/>
        <c:grouping val="clustered"/>
        <c:varyColors val="0"/>
        <c:ser>
          <c:idx val="0"/>
          <c:order val="0"/>
          <c:tx>
            <c:strRef>
              <c:f>Sheet1!$J$1</c:f>
              <c:strCache>
                <c:ptCount val="1"/>
                <c:pt idx="0">
                  <c:v>soil C</c:v>
                </c:pt>
              </c:strCache>
            </c:strRef>
          </c:tx>
          <c:invertIfNegative val="0"/>
          <c:val>
            <c:numRef>
              <c:f>Sheet1!$J$2:$J$144</c:f>
              <c:numCache>
                <c:formatCode>General</c:formatCode>
                <c:ptCount val="143"/>
                <c:pt idx="0">
                  <c:v>0.898569107</c:v>
                </c:pt>
                <c:pt idx="1">
                  <c:v>1.2147441805</c:v>
                </c:pt>
                <c:pt idx="2">
                  <c:v>1.216149509</c:v>
                </c:pt>
                <c:pt idx="3">
                  <c:v>1.2175046505</c:v>
                </c:pt>
                <c:pt idx="4">
                  <c:v>1.2351236153</c:v>
                </c:pt>
                <c:pt idx="5">
                  <c:v>1.325509778</c:v>
                </c:pt>
                <c:pt idx="6">
                  <c:v>1.328289608</c:v>
                </c:pt>
                <c:pt idx="7">
                  <c:v>1.346222198</c:v>
                </c:pt>
                <c:pt idx="8">
                  <c:v>1.353584112</c:v>
                </c:pt>
                <c:pt idx="9">
                  <c:v>1.3728013945</c:v>
                </c:pt>
                <c:pt idx="10">
                  <c:v>1.4267918811</c:v>
                </c:pt>
                <c:pt idx="11">
                  <c:v>1.4282960446</c:v>
                </c:pt>
                <c:pt idx="12">
                  <c:v>1.455194801</c:v>
                </c:pt>
                <c:pt idx="13">
                  <c:v>1.462791681</c:v>
                </c:pt>
                <c:pt idx="14">
                  <c:v>1.466625442</c:v>
                </c:pt>
                <c:pt idx="15">
                  <c:v>1.5178352295</c:v>
                </c:pt>
                <c:pt idx="16">
                  <c:v>1.5305853653</c:v>
                </c:pt>
                <c:pt idx="17">
                  <c:v>1.537373513</c:v>
                </c:pt>
                <c:pt idx="18">
                  <c:v>1.5594709876</c:v>
                </c:pt>
                <c:pt idx="19">
                  <c:v>1.566506207</c:v>
                </c:pt>
                <c:pt idx="20">
                  <c:v>1.582839471</c:v>
                </c:pt>
                <c:pt idx="21">
                  <c:v>1.5841518087</c:v>
                </c:pt>
                <c:pt idx="22">
                  <c:v>1.6159872197</c:v>
                </c:pt>
                <c:pt idx="23">
                  <c:v>1.6481430531</c:v>
                </c:pt>
                <c:pt idx="24">
                  <c:v>1.745705315</c:v>
                </c:pt>
                <c:pt idx="25">
                  <c:v>1.7716420887</c:v>
                </c:pt>
                <c:pt idx="26">
                  <c:v>1.840926568</c:v>
                </c:pt>
                <c:pt idx="27">
                  <c:v>1.844492946</c:v>
                </c:pt>
                <c:pt idx="28">
                  <c:v>1.8473629158</c:v>
                </c:pt>
                <c:pt idx="29">
                  <c:v>1.918811345</c:v>
                </c:pt>
                <c:pt idx="30">
                  <c:v>1.9195802355</c:v>
                </c:pt>
                <c:pt idx="31">
                  <c:v>2.0009018133</c:v>
                </c:pt>
                <c:pt idx="32">
                  <c:v>2.060618186</c:v>
                </c:pt>
                <c:pt idx="33">
                  <c:v>2.1279065643</c:v>
                </c:pt>
                <c:pt idx="34">
                  <c:v>2.1280424566</c:v>
                </c:pt>
                <c:pt idx="35">
                  <c:v>2.204618214</c:v>
                </c:pt>
                <c:pt idx="36">
                  <c:v>2.23302965</c:v>
                </c:pt>
                <c:pt idx="37">
                  <c:v>2.3219519425</c:v>
                </c:pt>
                <c:pt idx="38">
                  <c:v>2.3408447645</c:v>
                </c:pt>
                <c:pt idx="39">
                  <c:v>2.4522972853</c:v>
                </c:pt>
                <c:pt idx="40">
                  <c:v>2.4833278127</c:v>
                </c:pt>
                <c:pt idx="41">
                  <c:v>2.4880386235</c:v>
                </c:pt>
                <c:pt idx="42">
                  <c:v>2.4937288365</c:v>
                </c:pt>
                <c:pt idx="43">
                  <c:v>2.530386562</c:v>
                </c:pt>
                <c:pt idx="44">
                  <c:v>2.5755141257</c:v>
                </c:pt>
                <c:pt idx="45">
                  <c:v>2.707878828</c:v>
                </c:pt>
                <c:pt idx="46">
                  <c:v>2.7443038918</c:v>
                </c:pt>
                <c:pt idx="47">
                  <c:v>2.76796391</c:v>
                </c:pt>
                <c:pt idx="48">
                  <c:v>2.7844146827</c:v>
                </c:pt>
                <c:pt idx="49">
                  <c:v>2.8270650417</c:v>
                </c:pt>
                <c:pt idx="50">
                  <c:v>2.83185649569999</c:v>
                </c:pt>
                <c:pt idx="51">
                  <c:v>2.833972063</c:v>
                </c:pt>
                <c:pt idx="52">
                  <c:v>2.866076468999999</c:v>
                </c:pt>
                <c:pt idx="53">
                  <c:v>2.87285238529999</c:v>
                </c:pt>
                <c:pt idx="54">
                  <c:v>2.919663128799999</c:v>
                </c:pt>
                <c:pt idx="55">
                  <c:v>2.9640484455</c:v>
                </c:pt>
                <c:pt idx="56">
                  <c:v>3.0280795</c:v>
                </c:pt>
                <c:pt idx="57">
                  <c:v>3.0356270075</c:v>
                </c:pt>
                <c:pt idx="58">
                  <c:v>3.071527481</c:v>
                </c:pt>
                <c:pt idx="59">
                  <c:v>3.1253114557</c:v>
                </c:pt>
                <c:pt idx="60">
                  <c:v>3.133768926</c:v>
                </c:pt>
                <c:pt idx="61">
                  <c:v>3.1509550615</c:v>
                </c:pt>
                <c:pt idx="62">
                  <c:v>3.1820355105</c:v>
                </c:pt>
                <c:pt idx="63">
                  <c:v>3.1852165785</c:v>
                </c:pt>
                <c:pt idx="64">
                  <c:v>3.196944952</c:v>
                </c:pt>
                <c:pt idx="65">
                  <c:v>3.330839989999998</c:v>
                </c:pt>
                <c:pt idx="66">
                  <c:v>3.3377379193</c:v>
                </c:pt>
                <c:pt idx="67">
                  <c:v>3.416883718</c:v>
                </c:pt>
                <c:pt idx="68">
                  <c:v>3.5620296905</c:v>
                </c:pt>
                <c:pt idx="69">
                  <c:v>3.5703743695</c:v>
                </c:pt>
                <c:pt idx="70">
                  <c:v>3.580844484</c:v>
                </c:pt>
                <c:pt idx="71">
                  <c:v>3.5903705533</c:v>
                </c:pt>
                <c:pt idx="72">
                  <c:v>3.697508638</c:v>
                </c:pt>
                <c:pt idx="73">
                  <c:v>3.7088271777</c:v>
                </c:pt>
                <c:pt idx="74">
                  <c:v>3.7659101863</c:v>
                </c:pt>
                <c:pt idx="75">
                  <c:v>3.840808224499999</c:v>
                </c:pt>
                <c:pt idx="76">
                  <c:v>3.8750285705</c:v>
                </c:pt>
                <c:pt idx="77">
                  <c:v>4.0383496283</c:v>
                </c:pt>
                <c:pt idx="78">
                  <c:v>4.0631704045</c:v>
                </c:pt>
                <c:pt idx="79">
                  <c:v>4.0752112503</c:v>
                </c:pt>
                <c:pt idx="80">
                  <c:v>4.1373001335</c:v>
                </c:pt>
                <c:pt idx="81">
                  <c:v>4.3139691353</c:v>
                </c:pt>
                <c:pt idx="82">
                  <c:v>4.352464675999988</c:v>
                </c:pt>
                <c:pt idx="83">
                  <c:v>4.365260005</c:v>
                </c:pt>
                <c:pt idx="84">
                  <c:v>4.789171219</c:v>
                </c:pt>
                <c:pt idx="85">
                  <c:v>4.829506445</c:v>
                </c:pt>
                <c:pt idx="86">
                  <c:v>4.891780062</c:v>
                </c:pt>
                <c:pt idx="87">
                  <c:v>4.918516499999995</c:v>
                </c:pt>
                <c:pt idx="88">
                  <c:v>5.126885638999979</c:v>
                </c:pt>
                <c:pt idx="89">
                  <c:v>5.1505021352</c:v>
                </c:pt>
                <c:pt idx="90">
                  <c:v>5.2002923012</c:v>
                </c:pt>
                <c:pt idx="91">
                  <c:v>5.297581314999989</c:v>
                </c:pt>
                <c:pt idx="92">
                  <c:v>5.4044144155</c:v>
                </c:pt>
                <c:pt idx="93">
                  <c:v>5.4558491705</c:v>
                </c:pt>
                <c:pt idx="94">
                  <c:v>5.6311419807</c:v>
                </c:pt>
                <c:pt idx="95">
                  <c:v>5.6468273405</c:v>
                </c:pt>
                <c:pt idx="96">
                  <c:v>5.655208269699987</c:v>
                </c:pt>
                <c:pt idx="97">
                  <c:v>5.821848154</c:v>
                </c:pt>
                <c:pt idx="98">
                  <c:v>5.9125467937</c:v>
                </c:pt>
                <c:pt idx="99">
                  <c:v>5.9835137366</c:v>
                </c:pt>
                <c:pt idx="100">
                  <c:v>6.042916870399978</c:v>
                </c:pt>
                <c:pt idx="101">
                  <c:v>6.742559115</c:v>
                </c:pt>
                <c:pt idx="102">
                  <c:v>7.034355521299989</c:v>
                </c:pt>
                <c:pt idx="103">
                  <c:v>7.0546935084</c:v>
                </c:pt>
                <c:pt idx="104">
                  <c:v>7.086842537</c:v>
                </c:pt>
                <c:pt idx="105">
                  <c:v>7.2801511285</c:v>
                </c:pt>
                <c:pt idx="106">
                  <c:v>7.396803377999989</c:v>
                </c:pt>
                <c:pt idx="107">
                  <c:v>7.469052553</c:v>
                </c:pt>
                <c:pt idx="108">
                  <c:v>7.512941228999986</c:v>
                </c:pt>
                <c:pt idx="109">
                  <c:v>7.62281274799998</c:v>
                </c:pt>
                <c:pt idx="110">
                  <c:v>7.7432778377</c:v>
                </c:pt>
                <c:pt idx="111">
                  <c:v>7.9243623417</c:v>
                </c:pt>
                <c:pt idx="112">
                  <c:v>8.1177318095</c:v>
                </c:pt>
                <c:pt idx="113">
                  <c:v>8.1928422455</c:v>
                </c:pt>
                <c:pt idx="114">
                  <c:v>8.582182169</c:v>
                </c:pt>
                <c:pt idx="115">
                  <c:v>8.653753996</c:v>
                </c:pt>
                <c:pt idx="116">
                  <c:v>8.6579489703</c:v>
                </c:pt>
                <c:pt idx="117">
                  <c:v>8.798951625299983</c:v>
                </c:pt>
                <c:pt idx="118">
                  <c:v>8.875619888</c:v>
                </c:pt>
                <c:pt idx="119">
                  <c:v>8.9193930623</c:v>
                </c:pt>
                <c:pt idx="120">
                  <c:v>8.941918055699998</c:v>
                </c:pt>
                <c:pt idx="121">
                  <c:v>9.110275745499981</c:v>
                </c:pt>
                <c:pt idx="122">
                  <c:v>9.644503118</c:v>
                </c:pt>
                <c:pt idx="123">
                  <c:v>9.846348285</c:v>
                </c:pt>
                <c:pt idx="124">
                  <c:v>10.078999161</c:v>
                </c:pt>
                <c:pt idx="125">
                  <c:v>10.262128351</c:v>
                </c:pt>
                <c:pt idx="126">
                  <c:v>10.462593085</c:v>
                </c:pt>
                <c:pt idx="127">
                  <c:v>11.31888628</c:v>
                </c:pt>
                <c:pt idx="128">
                  <c:v>12.034741401</c:v>
                </c:pt>
                <c:pt idx="129">
                  <c:v>12.452307227</c:v>
                </c:pt>
                <c:pt idx="130">
                  <c:v>12.466911314</c:v>
                </c:pt>
                <c:pt idx="131">
                  <c:v>12.97839403</c:v>
                </c:pt>
                <c:pt idx="132">
                  <c:v>13.895204304</c:v>
                </c:pt>
                <c:pt idx="133">
                  <c:v>14.803295135</c:v>
                </c:pt>
                <c:pt idx="134">
                  <c:v>14.9386754</c:v>
                </c:pt>
                <c:pt idx="135">
                  <c:v>15.914849281</c:v>
                </c:pt>
              </c:numCache>
            </c:numRef>
          </c:val>
        </c:ser>
        <c:dLbls>
          <c:showLegendKey val="0"/>
          <c:showVal val="0"/>
          <c:showCatName val="0"/>
          <c:showSerName val="0"/>
          <c:showPercent val="0"/>
          <c:showBubbleSize val="0"/>
        </c:dLbls>
        <c:gapWidth val="0"/>
        <c:axId val="1196152"/>
        <c:axId val="553572856"/>
      </c:barChart>
      <c:catAx>
        <c:axId val="1196152"/>
        <c:scaling>
          <c:orientation val="minMax"/>
        </c:scaling>
        <c:delete val="1"/>
        <c:axPos val="b"/>
        <c:majorTickMark val="none"/>
        <c:minorTickMark val="none"/>
        <c:tickLblPos val="nextTo"/>
        <c:crossAx val="553572856"/>
        <c:crosses val="autoZero"/>
        <c:auto val="1"/>
        <c:lblAlgn val="ctr"/>
        <c:lblOffset val="100"/>
        <c:noMultiLvlLbl val="0"/>
      </c:catAx>
      <c:valAx>
        <c:axId val="553572856"/>
        <c:scaling>
          <c:orientation val="minMax"/>
        </c:scaling>
        <c:delete val="0"/>
        <c:axPos val="l"/>
        <c:title>
          <c:tx>
            <c:rich>
              <a:bodyPr/>
              <a:lstStyle/>
              <a:p>
                <a:pPr>
                  <a:defRPr sz="2000"/>
                </a:pPr>
                <a:r>
                  <a:rPr lang="en-US" sz="2000" dirty="0"/>
                  <a:t>Soil </a:t>
                </a:r>
                <a:r>
                  <a:rPr lang="en-US" sz="2000" dirty="0" smtClean="0"/>
                  <a:t>C </a:t>
                </a:r>
                <a:r>
                  <a:rPr lang="en-US" sz="2000" dirty="0"/>
                  <a:t>(%)</a:t>
                </a:r>
              </a:p>
            </c:rich>
          </c:tx>
          <c:layout/>
          <c:overlay val="0"/>
        </c:title>
        <c:numFmt formatCode="General" sourceLinked="1"/>
        <c:majorTickMark val="out"/>
        <c:minorTickMark val="none"/>
        <c:tickLblPos val="nextTo"/>
        <c:txPr>
          <a:bodyPr/>
          <a:lstStyle/>
          <a:p>
            <a:pPr>
              <a:defRPr sz="1600" b="1"/>
            </a:pPr>
            <a:endParaRPr lang="en-US"/>
          </a:p>
        </c:txPr>
        <c:crossAx val="1196152"/>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58514010675172"/>
          <c:y val="0.0277777777777778"/>
          <c:w val="0.808152724200288"/>
          <c:h val="0.810185185185185"/>
        </c:manualLayout>
      </c:layout>
      <c:barChart>
        <c:barDir val="col"/>
        <c:grouping val="clustered"/>
        <c:varyColors val="0"/>
        <c:ser>
          <c:idx val="0"/>
          <c:order val="0"/>
          <c:tx>
            <c:strRef>
              <c:f>Sheet1!$AG$1</c:f>
              <c:strCache>
                <c:ptCount val="1"/>
                <c:pt idx="0">
                  <c:v>NH4-N ug/ g dry soil</c:v>
                </c:pt>
              </c:strCache>
            </c:strRef>
          </c:tx>
          <c:invertIfNegative val="0"/>
          <c:val>
            <c:numRef>
              <c:f>Sheet1!$AG$2:$AG$531</c:f>
              <c:numCache>
                <c:formatCode>General</c:formatCode>
                <c:ptCount val="530"/>
                <c:pt idx="0">
                  <c:v>-0.223776223776224</c:v>
                </c:pt>
                <c:pt idx="1">
                  <c:v>0.0745465723947126</c:v>
                </c:pt>
                <c:pt idx="2">
                  <c:v>1.397166585246702</c:v>
                </c:pt>
                <c:pt idx="3">
                  <c:v>1.494591937069813</c:v>
                </c:pt>
                <c:pt idx="4">
                  <c:v>1.531833413116324</c:v>
                </c:pt>
                <c:pt idx="5">
                  <c:v>1.613545816733068</c:v>
                </c:pt>
                <c:pt idx="6">
                  <c:v>1.740442655935613</c:v>
                </c:pt>
                <c:pt idx="7">
                  <c:v>1.77163338453661</c:v>
                </c:pt>
                <c:pt idx="8">
                  <c:v>1.804435483870967</c:v>
                </c:pt>
                <c:pt idx="9">
                  <c:v>1.813773035887488</c:v>
                </c:pt>
                <c:pt idx="10">
                  <c:v>1.815400305966343</c:v>
                </c:pt>
                <c:pt idx="11">
                  <c:v>1.82755388940956</c:v>
                </c:pt>
                <c:pt idx="12">
                  <c:v>1.840963855421686</c:v>
                </c:pt>
                <c:pt idx="13">
                  <c:v>1.84645286686103</c:v>
                </c:pt>
                <c:pt idx="14">
                  <c:v>1.87221396731055</c:v>
                </c:pt>
                <c:pt idx="15">
                  <c:v>1.914893617021276</c:v>
                </c:pt>
                <c:pt idx="16">
                  <c:v>1.930267812026276</c:v>
                </c:pt>
                <c:pt idx="17">
                  <c:v>1.94760257043994</c:v>
                </c:pt>
                <c:pt idx="18">
                  <c:v>1.964107676969093</c:v>
                </c:pt>
                <c:pt idx="19">
                  <c:v>1.965376782077393</c:v>
                </c:pt>
                <c:pt idx="20">
                  <c:v>1.98714780029659</c:v>
                </c:pt>
                <c:pt idx="21">
                  <c:v>1.993259508907077</c:v>
                </c:pt>
                <c:pt idx="22">
                  <c:v>2.027345591702027</c:v>
                </c:pt>
                <c:pt idx="23">
                  <c:v>2.053571428571428</c:v>
                </c:pt>
                <c:pt idx="24">
                  <c:v>2.059565875820292</c:v>
                </c:pt>
                <c:pt idx="25">
                  <c:v>2.075289575289575</c:v>
                </c:pt>
                <c:pt idx="26">
                  <c:v>2.125124131082423</c:v>
                </c:pt>
                <c:pt idx="27">
                  <c:v>2.125984251968503</c:v>
                </c:pt>
                <c:pt idx="28">
                  <c:v>2.147716229348882</c:v>
                </c:pt>
                <c:pt idx="29">
                  <c:v>2.15668202764977</c:v>
                </c:pt>
                <c:pt idx="30">
                  <c:v>2.164997615641393</c:v>
                </c:pt>
                <c:pt idx="31">
                  <c:v>2.194559704933149</c:v>
                </c:pt>
                <c:pt idx="32">
                  <c:v>2.199513381995134</c:v>
                </c:pt>
                <c:pt idx="33">
                  <c:v>2.220200181983622</c:v>
                </c:pt>
                <c:pt idx="34">
                  <c:v>2.235352043328409</c:v>
                </c:pt>
                <c:pt idx="35">
                  <c:v>2.246199117214321</c:v>
                </c:pt>
                <c:pt idx="36">
                  <c:v>2.25711481844946</c:v>
                </c:pt>
                <c:pt idx="37">
                  <c:v>2.262401483541956</c:v>
                </c:pt>
                <c:pt idx="38">
                  <c:v>2.26376958059626</c:v>
                </c:pt>
                <c:pt idx="39">
                  <c:v>2.265246853823814</c:v>
                </c:pt>
                <c:pt idx="40">
                  <c:v>2.285429141716567</c:v>
                </c:pt>
                <c:pt idx="41">
                  <c:v>2.311750599520383</c:v>
                </c:pt>
                <c:pt idx="42">
                  <c:v>2.318160488033786</c:v>
                </c:pt>
                <c:pt idx="43">
                  <c:v>2.327885091629519</c:v>
                </c:pt>
                <c:pt idx="44">
                  <c:v>2.330864197530857</c:v>
                </c:pt>
                <c:pt idx="45">
                  <c:v>2.334549244398123</c:v>
                </c:pt>
                <c:pt idx="46">
                  <c:v>2.371732817037754</c:v>
                </c:pt>
                <c:pt idx="47">
                  <c:v>2.371859296482412</c:v>
                </c:pt>
                <c:pt idx="48">
                  <c:v>2.402826855123675</c:v>
                </c:pt>
                <c:pt idx="49">
                  <c:v>2.412213740458015</c:v>
                </c:pt>
                <c:pt idx="50">
                  <c:v>2.42211055276382</c:v>
                </c:pt>
                <c:pt idx="51">
                  <c:v>2.436076243607625</c:v>
                </c:pt>
                <c:pt idx="52">
                  <c:v>2.458536585365854</c:v>
                </c:pt>
                <c:pt idx="53">
                  <c:v>2.483182459928578</c:v>
                </c:pt>
                <c:pt idx="54">
                  <c:v>2.4940730203888</c:v>
                </c:pt>
                <c:pt idx="55">
                  <c:v>2.496519721577727</c:v>
                </c:pt>
                <c:pt idx="56">
                  <c:v>2.520408163265306</c:v>
                </c:pt>
                <c:pt idx="57">
                  <c:v>2.535496957403651</c:v>
                </c:pt>
                <c:pt idx="58">
                  <c:v>2.55872063968016</c:v>
                </c:pt>
                <c:pt idx="59">
                  <c:v>2.569101678183613</c:v>
                </c:pt>
                <c:pt idx="60">
                  <c:v>2.578823529411765</c:v>
                </c:pt>
                <c:pt idx="61">
                  <c:v>2.601021830004645</c:v>
                </c:pt>
                <c:pt idx="62">
                  <c:v>2.625968992248062</c:v>
                </c:pt>
                <c:pt idx="63">
                  <c:v>2.62752646775746</c:v>
                </c:pt>
                <c:pt idx="64">
                  <c:v>2.668004012036108</c:v>
                </c:pt>
                <c:pt idx="65">
                  <c:v>2.671300893743794</c:v>
                </c:pt>
                <c:pt idx="66">
                  <c:v>2.690230731467845</c:v>
                </c:pt>
                <c:pt idx="67">
                  <c:v>2.706692913385817</c:v>
                </c:pt>
                <c:pt idx="68">
                  <c:v>2.712962962962962</c:v>
                </c:pt>
                <c:pt idx="69">
                  <c:v>2.721834496510469</c:v>
                </c:pt>
                <c:pt idx="70">
                  <c:v>2.726806765761148</c:v>
                </c:pt>
                <c:pt idx="71">
                  <c:v>2.730030333670374</c:v>
                </c:pt>
                <c:pt idx="72">
                  <c:v>2.731660231660231</c:v>
                </c:pt>
                <c:pt idx="73">
                  <c:v>2.734793187347932</c:v>
                </c:pt>
                <c:pt idx="74">
                  <c:v>2.736943907156672</c:v>
                </c:pt>
                <c:pt idx="75">
                  <c:v>2.765432098765432</c:v>
                </c:pt>
                <c:pt idx="76">
                  <c:v>2.767109798129</c:v>
                </c:pt>
                <c:pt idx="77">
                  <c:v>2.76923076923077</c:v>
                </c:pt>
                <c:pt idx="78">
                  <c:v>2.796478508544795</c:v>
                </c:pt>
                <c:pt idx="79">
                  <c:v>2.799436355096289</c:v>
                </c:pt>
                <c:pt idx="80">
                  <c:v>2.822822822822822</c:v>
                </c:pt>
                <c:pt idx="81">
                  <c:v>2.835890283589026</c:v>
                </c:pt>
                <c:pt idx="82">
                  <c:v>2.841068917018274</c:v>
                </c:pt>
                <c:pt idx="83">
                  <c:v>2.848920863309352</c:v>
                </c:pt>
                <c:pt idx="84">
                  <c:v>2.855740922473013</c:v>
                </c:pt>
                <c:pt idx="85">
                  <c:v>2.872655478775913</c:v>
                </c:pt>
                <c:pt idx="86">
                  <c:v>2.881188118811881</c:v>
                </c:pt>
                <c:pt idx="87">
                  <c:v>2.890334572490706</c:v>
                </c:pt>
                <c:pt idx="88">
                  <c:v>2.898550724637681</c:v>
                </c:pt>
                <c:pt idx="89">
                  <c:v>2.90961817303045</c:v>
                </c:pt>
                <c:pt idx="90">
                  <c:v>2.91015625</c:v>
                </c:pt>
                <c:pt idx="91">
                  <c:v>2.915601023017902</c:v>
                </c:pt>
                <c:pt idx="92">
                  <c:v>2.935871743486974</c:v>
                </c:pt>
                <c:pt idx="93">
                  <c:v>2.93877551020408</c:v>
                </c:pt>
                <c:pt idx="94">
                  <c:v>2.944393801276208</c:v>
                </c:pt>
                <c:pt idx="95">
                  <c:v>2.953995157384988</c:v>
                </c:pt>
                <c:pt idx="96">
                  <c:v>2.957679505468378</c:v>
                </c:pt>
                <c:pt idx="97">
                  <c:v>2.968369829683698</c:v>
                </c:pt>
                <c:pt idx="98">
                  <c:v>2.968515742128935</c:v>
                </c:pt>
                <c:pt idx="99">
                  <c:v>2.986512524084778</c:v>
                </c:pt>
                <c:pt idx="100">
                  <c:v>2.98792756539236</c:v>
                </c:pt>
                <c:pt idx="101">
                  <c:v>3.019431988041853</c:v>
                </c:pt>
                <c:pt idx="102">
                  <c:v>3.031189083820663</c:v>
                </c:pt>
                <c:pt idx="103">
                  <c:v>3.03921568627451</c:v>
                </c:pt>
                <c:pt idx="104">
                  <c:v>3.04950495049505</c:v>
                </c:pt>
                <c:pt idx="105">
                  <c:v>3.062470643494598</c:v>
                </c:pt>
                <c:pt idx="106">
                  <c:v>3.069451189898007</c:v>
                </c:pt>
                <c:pt idx="107">
                  <c:v>3.077660594439118</c:v>
                </c:pt>
                <c:pt idx="108">
                  <c:v>3.091358024691358</c:v>
                </c:pt>
                <c:pt idx="109">
                  <c:v>3.092783505154639</c:v>
                </c:pt>
                <c:pt idx="110">
                  <c:v>3.120229007633588</c:v>
                </c:pt>
                <c:pt idx="111">
                  <c:v>3.12278928751895</c:v>
                </c:pt>
                <c:pt idx="112">
                  <c:v>3.134103465595178</c:v>
                </c:pt>
                <c:pt idx="113">
                  <c:v>3.154425612052731</c:v>
                </c:pt>
                <c:pt idx="114">
                  <c:v>3.156281920326863</c:v>
                </c:pt>
                <c:pt idx="115">
                  <c:v>3.168619460010188</c:v>
                </c:pt>
                <c:pt idx="116">
                  <c:v>3.179012345679012</c:v>
                </c:pt>
                <c:pt idx="117">
                  <c:v>3.212692117005453</c:v>
                </c:pt>
                <c:pt idx="118">
                  <c:v>3.219415552253591</c:v>
                </c:pt>
                <c:pt idx="119">
                  <c:v>3.231486276540652</c:v>
                </c:pt>
                <c:pt idx="120">
                  <c:v>3.239506172839507</c:v>
                </c:pt>
                <c:pt idx="121">
                  <c:v>3.249516441005802</c:v>
                </c:pt>
                <c:pt idx="122">
                  <c:v>3.258265452803067</c:v>
                </c:pt>
                <c:pt idx="123">
                  <c:v>3.266109198229218</c:v>
                </c:pt>
                <c:pt idx="124">
                  <c:v>3.274559193954659</c:v>
                </c:pt>
                <c:pt idx="125">
                  <c:v>3.275434243176178</c:v>
                </c:pt>
                <c:pt idx="126">
                  <c:v>3.278048780487805</c:v>
                </c:pt>
                <c:pt idx="127">
                  <c:v>3.282102131879029</c:v>
                </c:pt>
                <c:pt idx="128">
                  <c:v>3.294797687861271</c:v>
                </c:pt>
                <c:pt idx="129">
                  <c:v>3.30739299610895</c:v>
                </c:pt>
                <c:pt idx="130">
                  <c:v>3.319425127491877</c:v>
                </c:pt>
                <c:pt idx="131">
                  <c:v>3.35576923076922</c:v>
                </c:pt>
                <c:pt idx="132">
                  <c:v>3.3810888252149</c:v>
                </c:pt>
                <c:pt idx="133">
                  <c:v>3.403441682600382</c:v>
                </c:pt>
                <c:pt idx="134">
                  <c:v>3.4192037470726</c:v>
                </c:pt>
                <c:pt idx="135">
                  <c:v>3.424124513618676</c:v>
                </c:pt>
                <c:pt idx="136">
                  <c:v>3.433852140077819</c:v>
                </c:pt>
                <c:pt idx="137">
                  <c:v>3.434873949579832</c:v>
                </c:pt>
                <c:pt idx="138">
                  <c:v>3.43859649122807</c:v>
                </c:pt>
                <c:pt idx="139">
                  <c:v>3.439922480620154</c:v>
                </c:pt>
                <c:pt idx="140">
                  <c:v>3.440233236151604</c:v>
                </c:pt>
                <c:pt idx="141">
                  <c:v>3.44894968246214</c:v>
                </c:pt>
                <c:pt idx="142">
                  <c:v>3.449651046859421</c:v>
                </c:pt>
                <c:pt idx="143">
                  <c:v>3.462671905697446</c:v>
                </c:pt>
                <c:pt idx="144">
                  <c:v>3.465045592705167</c:v>
                </c:pt>
                <c:pt idx="145">
                  <c:v>3.465994962216624</c:v>
                </c:pt>
                <c:pt idx="146">
                  <c:v>3.475247524752475</c:v>
                </c:pt>
                <c:pt idx="147">
                  <c:v>3.485070974057757</c:v>
                </c:pt>
                <c:pt idx="148">
                  <c:v>3.490419471776282</c:v>
                </c:pt>
                <c:pt idx="149">
                  <c:v>3.507014028056112</c:v>
                </c:pt>
                <c:pt idx="150">
                  <c:v>3.508102955195424</c:v>
                </c:pt>
                <c:pt idx="151">
                  <c:v>3.509615384615385</c:v>
                </c:pt>
                <c:pt idx="152">
                  <c:v>3.514162265962554</c:v>
                </c:pt>
                <c:pt idx="153">
                  <c:v>3.518796992481203</c:v>
                </c:pt>
                <c:pt idx="154">
                  <c:v>3.519753719856336</c:v>
                </c:pt>
                <c:pt idx="155">
                  <c:v>3.525216505348955</c:v>
                </c:pt>
                <c:pt idx="156">
                  <c:v>3.531142717018146</c:v>
                </c:pt>
                <c:pt idx="157">
                  <c:v>3.533397870280736</c:v>
                </c:pt>
                <c:pt idx="158">
                  <c:v>3.537097526831544</c:v>
                </c:pt>
                <c:pt idx="159">
                  <c:v>3.539094650205762</c:v>
                </c:pt>
                <c:pt idx="160">
                  <c:v>3.55359765051395</c:v>
                </c:pt>
                <c:pt idx="161">
                  <c:v>3.581488933601606</c:v>
                </c:pt>
                <c:pt idx="162">
                  <c:v>3.600194080543425</c:v>
                </c:pt>
                <c:pt idx="163">
                  <c:v>3.602305475504323</c:v>
                </c:pt>
                <c:pt idx="164">
                  <c:v>3.630300142925202</c:v>
                </c:pt>
                <c:pt idx="165">
                  <c:v>3.63370677057964</c:v>
                </c:pt>
                <c:pt idx="166">
                  <c:v>3.664278403275332</c:v>
                </c:pt>
                <c:pt idx="167">
                  <c:v>3.68588288697231</c:v>
                </c:pt>
                <c:pt idx="168">
                  <c:v>3.691112190383678</c:v>
                </c:pt>
                <c:pt idx="169">
                  <c:v>3.696911196911196</c:v>
                </c:pt>
                <c:pt idx="170">
                  <c:v>3.699029126213592</c:v>
                </c:pt>
                <c:pt idx="171">
                  <c:v>3.71854134565999</c:v>
                </c:pt>
                <c:pt idx="172">
                  <c:v>3.723353860729512</c:v>
                </c:pt>
                <c:pt idx="173">
                  <c:v>3.741362290227048</c:v>
                </c:pt>
                <c:pt idx="174">
                  <c:v>3.742110009017132</c:v>
                </c:pt>
                <c:pt idx="175">
                  <c:v>3.76101860920666</c:v>
                </c:pt>
                <c:pt idx="176">
                  <c:v>3.787261031077286</c:v>
                </c:pt>
                <c:pt idx="177">
                  <c:v>3.808553971486762</c:v>
                </c:pt>
                <c:pt idx="178">
                  <c:v>3.811700182815356</c:v>
                </c:pt>
                <c:pt idx="179">
                  <c:v>3.881347410759174</c:v>
                </c:pt>
                <c:pt idx="180">
                  <c:v>3.883299798792756</c:v>
                </c:pt>
                <c:pt idx="181">
                  <c:v>3.894736842105263</c:v>
                </c:pt>
                <c:pt idx="182">
                  <c:v>3.898305084745762</c:v>
                </c:pt>
                <c:pt idx="183">
                  <c:v>3.904465212876428</c:v>
                </c:pt>
                <c:pt idx="184">
                  <c:v>3.906009244992296</c:v>
                </c:pt>
                <c:pt idx="185">
                  <c:v>3.944099378881987</c:v>
                </c:pt>
                <c:pt idx="186">
                  <c:v>3.962348722545943</c:v>
                </c:pt>
                <c:pt idx="187">
                  <c:v>3.979057591623036</c:v>
                </c:pt>
                <c:pt idx="188">
                  <c:v>3.998073217726396</c:v>
                </c:pt>
                <c:pt idx="189">
                  <c:v>4.014565316340451</c:v>
                </c:pt>
                <c:pt idx="190">
                  <c:v>4.021526418786689</c:v>
                </c:pt>
                <c:pt idx="191">
                  <c:v>4.040302267002517</c:v>
                </c:pt>
                <c:pt idx="192">
                  <c:v>4.058704453441296</c:v>
                </c:pt>
                <c:pt idx="193">
                  <c:v>4.070042593469</c:v>
                </c:pt>
                <c:pt idx="194">
                  <c:v>4.096936442615444</c:v>
                </c:pt>
                <c:pt idx="195">
                  <c:v>4.109181141439206</c:v>
                </c:pt>
                <c:pt idx="196">
                  <c:v>4.110831234256914</c:v>
                </c:pt>
                <c:pt idx="197">
                  <c:v>4.113744075829384</c:v>
                </c:pt>
                <c:pt idx="198">
                  <c:v>4.115456238361251</c:v>
                </c:pt>
                <c:pt idx="199">
                  <c:v>4.159166271909045</c:v>
                </c:pt>
                <c:pt idx="200">
                  <c:v>4.163424124513619</c:v>
                </c:pt>
                <c:pt idx="201">
                  <c:v>4.165813715455474</c:v>
                </c:pt>
                <c:pt idx="202">
                  <c:v>4.167450611476933</c:v>
                </c:pt>
                <c:pt idx="203">
                  <c:v>4.175609756097562</c:v>
                </c:pt>
                <c:pt idx="204">
                  <c:v>4.17925478348439</c:v>
                </c:pt>
                <c:pt idx="205">
                  <c:v>4.203581526861439</c:v>
                </c:pt>
                <c:pt idx="206">
                  <c:v>4.204491161012901</c:v>
                </c:pt>
                <c:pt idx="207">
                  <c:v>4.212152420185375</c:v>
                </c:pt>
                <c:pt idx="208">
                  <c:v>4.24926398429833</c:v>
                </c:pt>
                <c:pt idx="209">
                  <c:v>4.253807106598984</c:v>
                </c:pt>
                <c:pt idx="210">
                  <c:v>4.25722831505484</c:v>
                </c:pt>
                <c:pt idx="211">
                  <c:v>4.264292408622305</c:v>
                </c:pt>
                <c:pt idx="212">
                  <c:v>4.269440316988607</c:v>
                </c:pt>
                <c:pt idx="213">
                  <c:v>4.28366075706756</c:v>
                </c:pt>
                <c:pt idx="214">
                  <c:v>4.292013718765308</c:v>
                </c:pt>
                <c:pt idx="215">
                  <c:v>4.302670623145397</c:v>
                </c:pt>
                <c:pt idx="216">
                  <c:v>4.30871212121212</c:v>
                </c:pt>
                <c:pt idx="217">
                  <c:v>4.329048843187659</c:v>
                </c:pt>
                <c:pt idx="218">
                  <c:v>4.341778440139096</c:v>
                </c:pt>
                <c:pt idx="219">
                  <c:v>4.352644836272034</c:v>
                </c:pt>
                <c:pt idx="220">
                  <c:v>4.429530201342279</c:v>
                </c:pt>
                <c:pt idx="221">
                  <c:v>4.434389140271493</c:v>
                </c:pt>
                <c:pt idx="222">
                  <c:v>4.435604177026355</c:v>
                </c:pt>
                <c:pt idx="223">
                  <c:v>4.43887775551102</c:v>
                </c:pt>
                <c:pt idx="224">
                  <c:v>4.43887775551102</c:v>
                </c:pt>
                <c:pt idx="225">
                  <c:v>4.474544605324613</c:v>
                </c:pt>
                <c:pt idx="226">
                  <c:v>4.474929044465468</c:v>
                </c:pt>
                <c:pt idx="227">
                  <c:v>4.479315263908701</c:v>
                </c:pt>
                <c:pt idx="228">
                  <c:v>4.49042938437662</c:v>
                </c:pt>
                <c:pt idx="229">
                  <c:v>4.490603363006923</c:v>
                </c:pt>
                <c:pt idx="230">
                  <c:v>4.495592556317336</c:v>
                </c:pt>
                <c:pt idx="231">
                  <c:v>4.505813953488373</c:v>
                </c:pt>
                <c:pt idx="232">
                  <c:v>4.50601150026137</c:v>
                </c:pt>
                <c:pt idx="233">
                  <c:v>4.51165096678235</c:v>
                </c:pt>
                <c:pt idx="234">
                  <c:v>4.512256128064031</c:v>
                </c:pt>
                <c:pt idx="235">
                  <c:v>4.515494343334971</c:v>
                </c:pt>
                <c:pt idx="236">
                  <c:v>4.532266133066533</c:v>
                </c:pt>
                <c:pt idx="237">
                  <c:v>4.545454545454546</c:v>
                </c:pt>
                <c:pt idx="238">
                  <c:v>4.551853589863914</c:v>
                </c:pt>
                <c:pt idx="239">
                  <c:v>4.565333333333333</c:v>
                </c:pt>
                <c:pt idx="240">
                  <c:v>4.603983325613711</c:v>
                </c:pt>
                <c:pt idx="241">
                  <c:v>4.612129760225668</c:v>
                </c:pt>
                <c:pt idx="242">
                  <c:v>4.626436781609194</c:v>
                </c:pt>
                <c:pt idx="243">
                  <c:v>4.626691553896398</c:v>
                </c:pt>
                <c:pt idx="244">
                  <c:v>4.63276836158192</c:v>
                </c:pt>
                <c:pt idx="245">
                  <c:v>4.668508287292814</c:v>
                </c:pt>
                <c:pt idx="246">
                  <c:v>4.707616707616705</c:v>
                </c:pt>
                <c:pt idx="247">
                  <c:v>4.72744814278823</c:v>
                </c:pt>
                <c:pt idx="248">
                  <c:v>4.74966170500677</c:v>
                </c:pt>
                <c:pt idx="249">
                  <c:v>4.751108920650566</c:v>
                </c:pt>
                <c:pt idx="250">
                  <c:v>4.769539078156304</c:v>
                </c:pt>
                <c:pt idx="251">
                  <c:v>4.782830863566684</c:v>
                </c:pt>
                <c:pt idx="252">
                  <c:v>4.785219399538107</c:v>
                </c:pt>
                <c:pt idx="253">
                  <c:v>4.792299898682878</c:v>
                </c:pt>
                <c:pt idx="254">
                  <c:v>4.812499999999996</c:v>
                </c:pt>
                <c:pt idx="255">
                  <c:v>4.822456813819568</c:v>
                </c:pt>
                <c:pt idx="256">
                  <c:v>4.831683168316831</c:v>
                </c:pt>
                <c:pt idx="257">
                  <c:v>4.836400817995898</c:v>
                </c:pt>
                <c:pt idx="258">
                  <c:v>4.860173577627757</c:v>
                </c:pt>
                <c:pt idx="259">
                  <c:v>4.861932938856001</c:v>
                </c:pt>
                <c:pt idx="260">
                  <c:v>4.864341085271317</c:v>
                </c:pt>
                <c:pt idx="261">
                  <c:v>4.87542745481192</c:v>
                </c:pt>
                <c:pt idx="262">
                  <c:v>4.908759124087591</c:v>
                </c:pt>
                <c:pt idx="263">
                  <c:v>4.910714285714284</c:v>
                </c:pt>
                <c:pt idx="264">
                  <c:v>4.910757356488181</c:v>
                </c:pt>
                <c:pt idx="265">
                  <c:v>4.935864545920984</c:v>
                </c:pt>
                <c:pt idx="266">
                  <c:v>4.95440729483283</c:v>
                </c:pt>
                <c:pt idx="267">
                  <c:v>4.969939879759509</c:v>
                </c:pt>
                <c:pt idx="268">
                  <c:v>4.977951984321411</c:v>
                </c:pt>
                <c:pt idx="269">
                  <c:v>5.0363196125908</c:v>
                </c:pt>
                <c:pt idx="270">
                  <c:v>5.112709832134287</c:v>
                </c:pt>
                <c:pt idx="271">
                  <c:v>5.118866970156789</c:v>
                </c:pt>
                <c:pt idx="272">
                  <c:v>5.127201565557725</c:v>
                </c:pt>
                <c:pt idx="273">
                  <c:v>5.141720537046235</c:v>
                </c:pt>
                <c:pt idx="274">
                  <c:v>5.144820814923905</c:v>
                </c:pt>
                <c:pt idx="275">
                  <c:v>5.155308298562819</c:v>
                </c:pt>
                <c:pt idx="276">
                  <c:v>5.206532180595581</c:v>
                </c:pt>
                <c:pt idx="277">
                  <c:v>5.238334169593576</c:v>
                </c:pt>
                <c:pt idx="278">
                  <c:v>5.262668526266848</c:v>
                </c:pt>
                <c:pt idx="279">
                  <c:v>5.272727272727272</c:v>
                </c:pt>
                <c:pt idx="280">
                  <c:v>5.280373831775699</c:v>
                </c:pt>
                <c:pt idx="281">
                  <c:v>5.297619047619047</c:v>
                </c:pt>
                <c:pt idx="282">
                  <c:v>5.33139816158684</c:v>
                </c:pt>
                <c:pt idx="283">
                  <c:v>5.337937839171179</c:v>
                </c:pt>
                <c:pt idx="284">
                  <c:v>5.360117589416934</c:v>
                </c:pt>
                <c:pt idx="285">
                  <c:v>5.38424359594007</c:v>
                </c:pt>
                <c:pt idx="286">
                  <c:v>5.42728635682158</c:v>
                </c:pt>
                <c:pt idx="287">
                  <c:v>5.434565434565435</c:v>
                </c:pt>
                <c:pt idx="288">
                  <c:v>5.47808764940239</c:v>
                </c:pt>
                <c:pt idx="289">
                  <c:v>5.482014388489206</c:v>
                </c:pt>
                <c:pt idx="290">
                  <c:v>5.512367491166077</c:v>
                </c:pt>
                <c:pt idx="291">
                  <c:v>5.540603248259861</c:v>
                </c:pt>
                <c:pt idx="292">
                  <c:v>5.542885473475445</c:v>
                </c:pt>
                <c:pt idx="293">
                  <c:v>5.560493827160482</c:v>
                </c:pt>
                <c:pt idx="294">
                  <c:v>5.561385099685205</c:v>
                </c:pt>
                <c:pt idx="295">
                  <c:v>5.590994371482176</c:v>
                </c:pt>
                <c:pt idx="296">
                  <c:v>5.599603567888995</c:v>
                </c:pt>
                <c:pt idx="297">
                  <c:v>5.600765916706547</c:v>
                </c:pt>
                <c:pt idx="298">
                  <c:v>5.651948051948048</c:v>
                </c:pt>
                <c:pt idx="299">
                  <c:v>5.662650602409637</c:v>
                </c:pt>
                <c:pt idx="300">
                  <c:v>5.677206229353469</c:v>
                </c:pt>
                <c:pt idx="301">
                  <c:v>5.69437531110004</c:v>
                </c:pt>
                <c:pt idx="302">
                  <c:v>5.73929961089494</c:v>
                </c:pt>
                <c:pt idx="303">
                  <c:v>5.75832918945798</c:v>
                </c:pt>
                <c:pt idx="304">
                  <c:v>5.78132332238386</c:v>
                </c:pt>
                <c:pt idx="305">
                  <c:v>5.784586815227471</c:v>
                </c:pt>
                <c:pt idx="306">
                  <c:v>5.862385321100903</c:v>
                </c:pt>
                <c:pt idx="307">
                  <c:v>5.905319668130796</c:v>
                </c:pt>
                <c:pt idx="308">
                  <c:v>5.914954610606769</c:v>
                </c:pt>
                <c:pt idx="309">
                  <c:v>5.924182358771048</c:v>
                </c:pt>
                <c:pt idx="310">
                  <c:v>5.976035946080879</c:v>
                </c:pt>
                <c:pt idx="311">
                  <c:v>5.982282438770192</c:v>
                </c:pt>
                <c:pt idx="312">
                  <c:v>5.997963340122198</c:v>
                </c:pt>
                <c:pt idx="313">
                  <c:v>6.00101368474405</c:v>
                </c:pt>
                <c:pt idx="314">
                  <c:v>6.003078501795788</c:v>
                </c:pt>
                <c:pt idx="315">
                  <c:v>6.00384245917387</c:v>
                </c:pt>
                <c:pt idx="316">
                  <c:v>6.01102941176471</c:v>
                </c:pt>
                <c:pt idx="317">
                  <c:v>6.01906491148434</c:v>
                </c:pt>
                <c:pt idx="318">
                  <c:v>6.095858538855267</c:v>
                </c:pt>
                <c:pt idx="319">
                  <c:v>6.108949416342409</c:v>
                </c:pt>
                <c:pt idx="320">
                  <c:v>6.163771712158809</c:v>
                </c:pt>
                <c:pt idx="321">
                  <c:v>6.164316966455974</c:v>
                </c:pt>
                <c:pt idx="322">
                  <c:v>6.178010471204188</c:v>
                </c:pt>
                <c:pt idx="323">
                  <c:v>6.200787401574802</c:v>
                </c:pt>
                <c:pt idx="324">
                  <c:v>6.215294690696542</c:v>
                </c:pt>
                <c:pt idx="325">
                  <c:v>6.295585412667937</c:v>
                </c:pt>
                <c:pt idx="326">
                  <c:v>6.297595190380762</c:v>
                </c:pt>
                <c:pt idx="327">
                  <c:v>6.308068459657702</c:v>
                </c:pt>
                <c:pt idx="328">
                  <c:v>6.416416416416406</c:v>
                </c:pt>
                <c:pt idx="329">
                  <c:v>6.49148418491484</c:v>
                </c:pt>
                <c:pt idx="330">
                  <c:v>6.506884242733289</c:v>
                </c:pt>
                <c:pt idx="331">
                  <c:v>6.531190926275984</c:v>
                </c:pt>
                <c:pt idx="332">
                  <c:v>6.584615384615384</c:v>
                </c:pt>
                <c:pt idx="333">
                  <c:v>6.604422604422604</c:v>
                </c:pt>
                <c:pt idx="334">
                  <c:v>6.613953488372092</c:v>
                </c:pt>
                <c:pt idx="335">
                  <c:v>6.627737226277355</c:v>
                </c:pt>
                <c:pt idx="336">
                  <c:v>6.632605666511844</c:v>
                </c:pt>
                <c:pt idx="337">
                  <c:v>6.660146699266491</c:v>
                </c:pt>
                <c:pt idx="338">
                  <c:v>6.805555555555539</c:v>
                </c:pt>
                <c:pt idx="339">
                  <c:v>6.845180136319374</c:v>
                </c:pt>
                <c:pt idx="340">
                  <c:v>6.849183477425544</c:v>
                </c:pt>
                <c:pt idx="341">
                  <c:v>6.90047393364929</c:v>
                </c:pt>
                <c:pt idx="342">
                  <c:v>6.99236641221374</c:v>
                </c:pt>
                <c:pt idx="343">
                  <c:v>7.01872299567931</c:v>
                </c:pt>
                <c:pt idx="344">
                  <c:v>7.031093279839517</c:v>
                </c:pt>
                <c:pt idx="345">
                  <c:v>7.049582719685811</c:v>
                </c:pt>
                <c:pt idx="346">
                  <c:v>7.092080152671754</c:v>
                </c:pt>
                <c:pt idx="347">
                  <c:v>7.110266159695817</c:v>
                </c:pt>
                <c:pt idx="348">
                  <c:v>7.120901639344249</c:v>
                </c:pt>
                <c:pt idx="349">
                  <c:v>7.163895486935866</c:v>
                </c:pt>
                <c:pt idx="350">
                  <c:v>7.204997686256362</c:v>
                </c:pt>
                <c:pt idx="351">
                  <c:v>7.372641509433962</c:v>
                </c:pt>
                <c:pt idx="352">
                  <c:v>7.4002849002849</c:v>
                </c:pt>
                <c:pt idx="353">
                  <c:v>7.415174363807727</c:v>
                </c:pt>
                <c:pt idx="354">
                  <c:v>7.44466800804829</c:v>
                </c:pt>
                <c:pt idx="355">
                  <c:v>7.472735893788525</c:v>
                </c:pt>
                <c:pt idx="356">
                  <c:v>7.527604416706668</c:v>
                </c:pt>
                <c:pt idx="357">
                  <c:v>7.557172557172545</c:v>
                </c:pt>
                <c:pt idx="358">
                  <c:v>7.58456407813243</c:v>
                </c:pt>
                <c:pt idx="359">
                  <c:v>7.634896621280886</c:v>
                </c:pt>
                <c:pt idx="360">
                  <c:v>7.769857433808553</c:v>
                </c:pt>
                <c:pt idx="361">
                  <c:v>8.0564705882353</c:v>
                </c:pt>
                <c:pt idx="362">
                  <c:v>8.107714701601163</c:v>
                </c:pt>
                <c:pt idx="363">
                  <c:v>8.111163447950988</c:v>
                </c:pt>
                <c:pt idx="364">
                  <c:v>8.142048378795677</c:v>
                </c:pt>
                <c:pt idx="365">
                  <c:v>8.179646440516005</c:v>
                </c:pt>
                <c:pt idx="366">
                  <c:v>8.229273285568063</c:v>
                </c:pt>
                <c:pt idx="367">
                  <c:v>8.28011611030479</c:v>
                </c:pt>
                <c:pt idx="368">
                  <c:v>8.42661034846885</c:v>
                </c:pt>
                <c:pt idx="369">
                  <c:v>8.50104821802935</c:v>
                </c:pt>
                <c:pt idx="370">
                  <c:v>8.614762386248735</c:v>
                </c:pt>
                <c:pt idx="371">
                  <c:v>8.642335766423351</c:v>
                </c:pt>
                <c:pt idx="372">
                  <c:v>8.6558627264061</c:v>
                </c:pt>
                <c:pt idx="373">
                  <c:v>8.661971830985914</c:v>
                </c:pt>
                <c:pt idx="374">
                  <c:v>8.6897880539499</c:v>
                </c:pt>
                <c:pt idx="375">
                  <c:v>8.75901132852729</c:v>
                </c:pt>
                <c:pt idx="376">
                  <c:v>8.784961027051779</c:v>
                </c:pt>
                <c:pt idx="377">
                  <c:v>8.791322314049568</c:v>
                </c:pt>
                <c:pt idx="378">
                  <c:v>8.804985337243404</c:v>
                </c:pt>
                <c:pt idx="379">
                  <c:v>8.81720430107527</c:v>
                </c:pt>
                <c:pt idx="380">
                  <c:v>8.93412625800549</c:v>
                </c:pt>
                <c:pt idx="381">
                  <c:v>8.99056603773585</c:v>
                </c:pt>
                <c:pt idx="382">
                  <c:v>9.013308857273978</c:v>
                </c:pt>
                <c:pt idx="383">
                  <c:v>9.073724007561436</c:v>
                </c:pt>
                <c:pt idx="384">
                  <c:v>9.095283926852742</c:v>
                </c:pt>
                <c:pt idx="385">
                  <c:v>9.3046875</c:v>
                </c:pt>
                <c:pt idx="386">
                  <c:v>9.325090159711487</c:v>
                </c:pt>
                <c:pt idx="387">
                  <c:v>9.33</c:v>
                </c:pt>
                <c:pt idx="388">
                  <c:v>9.43450942484292</c:v>
                </c:pt>
                <c:pt idx="389">
                  <c:v>9.46034725480995</c:v>
                </c:pt>
                <c:pt idx="390">
                  <c:v>9.487648673376028</c:v>
                </c:pt>
                <c:pt idx="391">
                  <c:v>9.56979405034325</c:v>
                </c:pt>
                <c:pt idx="392">
                  <c:v>9.65753424657534</c:v>
                </c:pt>
                <c:pt idx="393">
                  <c:v>9.72450459159014</c:v>
                </c:pt>
                <c:pt idx="394">
                  <c:v>9.76655550262029</c:v>
                </c:pt>
                <c:pt idx="395">
                  <c:v>9.785615491009682</c:v>
                </c:pt>
                <c:pt idx="396">
                  <c:v>9.925023430178068</c:v>
                </c:pt>
                <c:pt idx="397">
                  <c:v>9.945246391239422</c:v>
                </c:pt>
                <c:pt idx="398">
                  <c:v>10.02307692307692</c:v>
                </c:pt>
                <c:pt idx="399">
                  <c:v>10.09438648782911</c:v>
                </c:pt>
                <c:pt idx="400">
                  <c:v>10.10901883052527</c:v>
                </c:pt>
                <c:pt idx="401">
                  <c:v>10.18181818181818</c:v>
                </c:pt>
                <c:pt idx="402">
                  <c:v>10.18219677251431</c:v>
                </c:pt>
                <c:pt idx="403">
                  <c:v>10.24849397590361</c:v>
                </c:pt>
                <c:pt idx="404">
                  <c:v>10.57851239669422</c:v>
                </c:pt>
                <c:pt idx="405">
                  <c:v>10.61154598825832</c:v>
                </c:pt>
                <c:pt idx="406">
                  <c:v>10.76271186440678</c:v>
                </c:pt>
                <c:pt idx="407">
                  <c:v>10.7912200102093</c:v>
                </c:pt>
                <c:pt idx="408">
                  <c:v>10.92505854800937</c:v>
                </c:pt>
                <c:pt idx="409">
                  <c:v>10.95039406583217</c:v>
                </c:pt>
                <c:pt idx="410">
                  <c:v>10.95660749506903</c:v>
                </c:pt>
                <c:pt idx="411">
                  <c:v>11.00760456273764</c:v>
                </c:pt>
                <c:pt idx="412">
                  <c:v>11.24761904761905</c:v>
                </c:pt>
                <c:pt idx="413">
                  <c:v>11.27205199628598</c:v>
                </c:pt>
                <c:pt idx="414">
                  <c:v>11.35056070209654</c:v>
                </c:pt>
                <c:pt idx="415">
                  <c:v>11.58697863682604</c:v>
                </c:pt>
                <c:pt idx="416">
                  <c:v>11.61012900143335</c:v>
                </c:pt>
                <c:pt idx="417">
                  <c:v>11.64901664145234</c:v>
                </c:pt>
                <c:pt idx="418">
                  <c:v>11.71561051004637</c:v>
                </c:pt>
                <c:pt idx="419">
                  <c:v>11.79240749639596</c:v>
                </c:pt>
                <c:pt idx="420">
                  <c:v>11.79516953088713</c:v>
                </c:pt>
                <c:pt idx="421">
                  <c:v>11.8018455560952</c:v>
                </c:pt>
                <c:pt idx="422">
                  <c:v>11.83734939759036</c:v>
                </c:pt>
                <c:pt idx="423">
                  <c:v>11.84829572731637</c:v>
                </c:pt>
                <c:pt idx="424">
                  <c:v>11.93877551020408</c:v>
                </c:pt>
                <c:pt idx="425">
                  <c:v>12.06288708909004</c:v>
                </c:pt>
                <c:pt idx="426">
                  <c:v>12.08456243854474</c:v>
                </c:pt>
                <c:pt idx="427">
                  <c:v>12.123695976155</c:v>
                </c:pt>
                <c:pt idx="428">
                  <c:v>12.18934911242603</c:v>
                </c:pt>
                <c:pt idx="429">
                  <c:v>12.20391349124614</c:v>
                </c:pt>
                <c:pt idx="430">
                  <c:v>12.27729885057471</c:v>
                </c:pt>
                <c:pt idx="431">
                  <c:v>12.45039682539682</c:v>
                </c:pt>
                <c:pt idx="432">
                  <c:v>12.46520874751491</c:v>
                </c:pt>
                <c:pt idx="433">
                  <c:v>12.5727923627685</c:v>
                </c:pt>
                <c:pt idx="434">
                  <c:v>12.71235521235521</c:v>
                </c:pt>
                <c:pt idx="435">
                  <c:v>12.87549407114624</c:v>
                </c:pt>
                <c:pt idx="436">
                  <c:v>13.03846153846154</c:v>
                </c:pt>
                <c:pt idx="437">
                  <c:v>13.15270935960591</c:v>
                </c:pt>
                <c:pt idx="438">
                  <c:v>13.19232661091982</c:v>
                </c:pt>
                <c:pt idx="439">
                  <c:v>13.27641901245962</c:v>
                </c:pt>
                <c:pt idx="440">
                  <c:v>13.30685203574975</c:v>
                </c:pt>
                <c:pt idx="441">
                  <c:v>13.62740497419052</c:v>
                </c:pt>
                <c:pt idx="442">
                  <c:v>13.68766999093382</c:v>
                </c:pt>
                <c:pt idx="443">
                  <c:v>13.76081424936387</c:v>
                </c:pt>
                <c:pt idx="444">
                  <c:v>13.9568345323741</c:v>
                </c:pt>
                <c:pt idx="445">
                  <c:v>14.11025145067698</c:v>
                </c:pt>
                <c:pt idx="446">
                  <c:v>14.25409047160732</c:v>
                </c:pt>
                <c:pt idx="447">
                  <c:v>14.7917663954045</c:v>
                </c:pt>
                <c:pt idx="448">
                  <c:v>14.94220989366621</c:v>
                </c:pt>
                <c:pt idx="449">
                  <c:v>15.09590461378953</c:v>
                </c:pt>
                <c:pt idx="450">
                  <c:v>15.62436548223349</c:v>
                </c:pt>
                <c:pt idx="451">
                  <c:v>15.63887518500247</c:v>
                </c:pt>
                <c:pt idx="452">
                  <c:v>15.65413533834586</c:v>
                </c:pt>
                <c:pt idx="453">
                  <c:v>15.6853043047996</c:v>
                </c:pt>
                <c:pt idx="454">
                  <c:v>15.74428371441904</c:v>
                </c:pt>
                <c:pt idx="455">
                  <c:v>16.15058823529412</c:v>
                </c:pt>
                <c:pt idx="456">
                  <c:v>16.51135288552507</c:v>
                </c:pt>
                <c:pt idx="457">
                  <c:v>16.61625708884688</c:v>
                </c:pt>
                <c:pt idx="458">
                  <c:v>16.69922879177378</c:v>
                </c:pt>
                <c:pt idx="459">
                  <c:v>17.05115346038114</c:v>
                </c:pt>
                <c:pt idx="460">
                  <c:v>17.22613065326632</c:v>
                </c:pt>
                <c:pt idx="461">
                  <c:v>17.40091463414634</c:v>
                </c:pt>
                <c:pt idx="462">
                  <c:v>17.50620963735718</c:v>
                </c:pt>
                <c:pt idx="463">
                  <c:v>17.64588528678304</c:v>
                </c:pt>
                <c:pt idx="464">
                  <c:v>17.88433020266928</c:v>
                </c:pt>
                <c:pt idx="465">
                  <c:v>19.38352703385548</c:v>
                </c:pt>
                <c:pt idx="466">
                  <c:v>19.46984924623106</c:v>
                </c:pt>
                <c:pt idx="467">
                  <c:v>19.79197622585438</c:v>
                </c:pt>
                <c:pt idx="468">
                  <c:v>20.06082108464268</c:v>
                </c:pt>
                <c:pt idx="469">
                  <c:v>20.12826385707742</c:v>
                </c:pt>
                <c:pt idx="470">
                  <c:v>20.17568192325474</c:v>
                </c:pt>
                <c:pt idx="471">
                  <c:v>20.28142589118189</c:v>
                </c:pt>
                <c:pt idx="472">
                  <c:v>20.99857346647646</c:v>
                </c:pt>
                <c:pt idx="473">
                  <c:v>21.06921241050118</c:v>
                </c:pt>
                <c:pt idx="474">
                  <c:v>21.12024665981501</c:v>
                </c:pt>
                <c:pt idx="475">
                  <c:v>21.13954611298889</c:v>
                </c:pt>
                <c:pt idx="476">
                  <c:v>21.20164410058027</c:v>
                </c:pt>
                <c:pt idx="477">
                  <c:v>21.50724637681159</c:v>
                </c:pt>
                <c:pt idx="478">
                  <c:v>21.6697247706422</c:v>
                </c:pt>
                <c:pt idx="479">
                  <c:v>21.74938574938575</c:v>
                </c:pt>
                <c:pt idx="480">
                  <c:v>22.17061611374407</c:v>
                </c:pt>
                <c:pt idx="481">
                  <c:v>22.32299861175381</c:v>
                </c:pt>
                <c:pt idx="482">
                  <c:v>22.92018779342722</c:v>
                </c:pt>
                <c:pt idx="483">
                  <c:v>24.06906206252917</c:v>
                </c:pt>
                <c:pt idx="484">
                  <c:v>24.9438202247191</c:v>
                </c:pt>
                <c:pt idx="485">
                  <c:v>25.03050211168465</c:v>
                </c:pt>
                <c:pt idx="486">
                  <c:v>25.12212643678161</c:v>
                </c:pt>
                <c:pt idx="487">
                  <c:v>25.22115384615385</c:v>
                </c:pt>
                <c:pt idx="488">
                  <c:v>25.28665651953313</c:v>
                </c:pt>
                <c:pt idx="489">
                  <c:v>25.65839694656488</c:v>
                </c:pt>
                <c:pt idx="490">
                  <c:v>25.90358404846037</c:v>
                </c:pt>
                <c:pt idx="491">
                  <c:v>26.1745886654479</c:v>
                </c:pt>
                <c:pt idx="492">
                  <c:v>26.99171136031204</c:v>
                </c:pt>
                <c:pt idx="493">
                  <c:v>29.43486590038314</c:v>
                </c:pt>
                <c:pt idx="494">
                  <c:v>29.52333166081285</c:v>
                </c:pt>
                <c:pt idx="495">
                  <c:v>30.14499758337361</c:v>
                </c:pt>
                <c:pt idx="496">
                  <c:v>30.43839409321643</c:v>
                </c:pt>
                <c:pt idx="497">
                  <c:v>30.5878084179971</c:v>
                </c:pt>
                <c:pt idx="498">
                  <c:v>30.94066570188133</c:v>
                </c:pt>
                <c:pt idx="499">
                  <c:v>31.24113475177305</c:v>
                </c:pt>
                <c:pt idx="500">
                  <c:v>32.87809349220898</c:v>
                </c:pt>
              </c:numCache>
            </c:numRef>
          </c:val>
        </c:ser>
        <c:dLbls>
          <c:showLegendKey val="0"/>
          <c:showVal val="0"/>
          <c:showCatName val="0"/>
          <c:showSerName val="0"/>
          <c:showPercent val="0"/>
          <c:showBubbleSize val="0"/>
        </c:dLbls>
        <c:gapWidth val="150"/>
        <c:axId val="1131905992"/>
        <c:axId val="1098511752"/>
      </c:barChart>
      <c:catAx>
        <c:axId val="1131905992"/>
        <c:scaling>
          <c:orientation val="minMax"/>
        </c:scaling>
        <c:delete val="1"/>
        <c:axPos val="b"/>
        <c:title>
          <c:tx>
            <c:rich>
              <a:bodyPr/>
              <a:lstStyle/>
              <a:p>
                <a:pPr>
                  <a:defRPr sz="2000"/>
                </a:pPr>
                <a:r>
                  <a:rPr lang="en-US" sz="2000"/>
                  <a:t>Aspen</a:t>
                </a:r>
                <a:r>
                  <a:rPr lang="en-US" sz="2000" baseline="0"/>
                  <a:t> genotype</a:t>
                </a:r>
                <a:endParaRPr lang="en-US" sz="2000"/>
              </a:p>
            </c:rich>
          </c:tx>
          <c:layout/>
          <c:overlay val="0"/>
        </c:title>
        <c:majorTickMark val="none"/>
        <c:minorTickMark val="none"/>
        <c:tickLblPos val="nextTo"/>
        <c:crossAx val="1098511752"/>
        <c:crosses val="autoZero"/>
        <c:auto val="1"/>
        <c:lblAlgn val="ctr"/>
        <c:lblOffset val="100"/>
        <c:noMultiLvlLbl val="0"/>
      </c:catAx>
      <c:valAx>
        <c:axId val="1098511752"/>
        <c:scaling>
          <c:orientation val="minMax"/>
          <c:min val="0.0"/>
        </c:scaling>
        <c:delete val="0"/>
        <c:axPos val="l"/>
        <c:title>
          <c:tx>
            <c:rich>
              <a:bodyPr/>
              <a:lstStyle/>
              <a:p>
                <a:pPr>
                  <a:defRPr sz="2000"/>
                </a:pPr>
                <a:r>
                  <a:rPr lang="en-US" sz="2000" b="1" i="0" baseline="0" dirty="0">
                    <a:effectLst/>
                  </a:rPr>
                  <a:t>NH4-N </a:t>
                </a:r>
                <a:r>
                  <a:rPr lang="en-US" sz="2000" b="1" i="0" baseline="0" dirty="0" err="1">
                    <a:effectLst/>
                  </a:rPr>
                  <a:t>ug</a:t>
                </a:r>
                <a:r>
                  <a:rPr lang="en-US" sz="2000" b="1" i="0" baseline="0" dirty="0">
                    <a:effectLst/>
                  </a:rPr>
                  <a:t>/ </a:t>
                </a:r>
                <a:r>
                  <a:rPr lang="en-US" sz="2000" b="1" i="0" baseline="0" dirty="0" smtClean="0">
                    <a:effectLst/>
                  </a:rPr>
                  <a:t>g </a:t>
                </a:r>
                <a:r>
                  <a:rPr lang="en-US" sz="2000" b="1" i="0" baseline="0" dirty="0">
                    <a:effectLst/>
                  </a:rPr>
                  <a:t>soil</a:t>
                </a:r>
                <a:endParaRPr lang="en-US" sz="2000" dirty="0">
                  <a:effectLst/>
                </a:endParaRPr>
              </a:p>
            </c:rich>
          </c:tx>
          <c:layout/>
          <c:overlay val="0"/>
        </c:title>
        <c:numFmt formatCode="General" sourceLinked="1"/>
        <c:majorTickMark val="out"/>
        <c:minorTickMark val="none"/>
        <c:tickLblPos val="nextTo"/>
        <c:txPr>
          <a:bodyPr/>
          <a:lstStyle/>
          <a:p>
            <a:pPr>
              <a:defRPr sz="1600" b="1"/>
            </a:pPr>
            <a:endParaRPr lang="en-US"/>
          </a:p>
        </c:txPr>
        <c:crossAx val="1131905992"/>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Sheet1!$K$1</c:f>
              <c:strCache>
                <c:ptCount val="1"/>
                <c:pt idx="0">
                  <c:v>leaf N</c:v>
                </c:pt>
              </c:strCache>
            </c:strRef>
          </c:tx>
          <c:invertIfNegative val="0"/>
          <c:val>
            <c:numRef>
              <c:f>Sheet1!$K$2:$K$144</c:f>
              <c:numCache>
                <c:formatCode>General</c:formatCode>
                <c:ptCount val="143"/>
                <c:pt idx="0">
                  <c:v>1.674435187</c:v>
                </c:pt>
                <c:pt idx="1">
                  <c:v>1.751169519</c:v>
                </c:pt>
                <c:pt idx="2">
                  <c:v>1.9016232213</c:v>
                </c:pt>
                <c:pt idx="3">
                  <c:v>1.9065653525</c:v>
                </c:pt>
                <c:pt idx="4">
                  <c:v>1.9153054158</c:v>
                </c:pt>
                <c:pt idx="5">
                  <c:v>1.9284646385</c:v>
                </c:pt>
                <c:pt idx="6">
                  <c:v>1.930087107</c:v>
                </c:pt>
                <c:pt idx="7">
                  <c:v>1.9451898574</c:v>
                </c:pt>
                <c:pt idx="8">
                  <c:v>1.9728230503</c:v>
                </c:pt>
                <c:pt idx="9">
                  <c:v>1.9907333254</c:v>
                </c:pt>
                <c:pt idx="10">
                  <c:v>1.9937193377</c:v>
                </c:pt>
                <c:pt idx="11">
                  <c:v>1.9993948937</c:v>
                </c:pt>
                <c:pt idx="12">
                  <c:v>2.0042023062</c:v>
                </c:pt>
                <c:pt idx="13">
                  <c:v>2.010878683499997</c:v>
                </c:pt>
                <c:pt idx="14">
                  <c:v>2.022865721</c:v>
                </c:pt>
                <c:pt idx="15">
                  <c:v>2.0233639205</c:v>
                </c:pt>
                <c:pt idx="16">
                  <c:v>2.0344194525</c:v>
                </c:pt>
                <c:pt idx="17">
                  <c:v>2.042773068</c:v>
                </c:pt>
                <c:pt idx="18">
                  <c:v>2.0764775273</c:v>
                </c:pt>
                <c:pt idx="19">
                  <c:v>2.0846889255</c:v>
                </c:pt>
                <c:pt idx="20">
                  <c:v>2.091295023499998</c:v>
                </c:pt>
                <c:pt idx="21">
                  <c:v>2.0913209676</c:v>
                </c:pt>
                <c:pt idx="22">
                  <c:v>2.1066330273</c:v>
                </c:pt>
                <c:pt idx="23">
                  <c:v>2.1115762894</c:v>
                </c:pt>
                <c:pt idx="24">
                  <c:v>2.114450109299999</c:v>
                </c:pt>
                <c:pt idx="25">
                  <c:v>2.125178398</c:v>
                </c:pt>
                <c:pt idx="26">
                  <c:v>2.1305187135</c:v>
                </c:pt>
                <c:pt idx="27">
                  <c:v>2.1400976288</c:v>
                </c:pt>
                <c:pt idx="28">
                  <c:v>2.1415213865</c:v>
                </c:pt>
                <c:pt idx="29">
                  <c:v>2.1480341785</c:v>
                </c:pt>
                <c:pt idx="30">
                  <c:v>2.1482707262</c:v>
                </c:pt>
                <c:pt idx="31">
                  <c:v>2.1579773426</c:v>
                </c:pt>
                <c:pt idx="32">
                  <c:v>2.170712316</c:v>
                </c:pt>
                <c:pt idx="33">
                  <c:v>2.1819810385</c:v>
                </c:pt>
                <c:pt idx="34">
                  <c:v>2.191070664</c:v>
                </c:pt>
                <c:pt idx="35">
                  <c:v>2.1992155133</c:v>
                </c:pt>
                <c:pt idx="36">
                  <c:v>2.2022010985</c:v>
                </c:pt>
                <c:pt idx="37">
                  <c:v>2.206441582</c:v>
                </c:pt>
                <c:pt idx="38">
                  <c:v>2.209020104</c:v>
                </c:pt>
                <c:pt idx="39">
                  <c:v>2.2341254497</c:v>
                </c:pt>
                <c:pt idx="40">
                  <c:v>2.236861225</c:v>
                </c:pt>
                <c:pt idx="41">
                  <c:v>2.2380987405</c:v>
                </c:pt>
                <c:pt idx="42">
                  <c:v>2.24</c:v>
                </c:pt>
                <c:pt idx="43">
                  <c:v>2.2445323655</c:v>
                </c:pt>
                <c:pt idx="44">
                  <c:v>2.2478505685</c:v>
                </c:pt>
                <c:pt idx="45">
                  <c:v>2.265058934499998</c:v>
                </c:pt>
                <c:pt idx="46">
                  <c:v>2.2680853225</c:v>
                </c:pt>
                <c:pt idx="47">
                  <c:v>2.269974223</c:v>
                </c:pt>
                <c:pt idx="48">
                  <c:v>2.2701223363</c:v>
                </c:pt>
                <c:pt idx="49">
                  <c:v>2.2702207083</c:v>
                </c:pt>
                <c:pt idx="50">
                  <c:v>2.271640673999999</c:v>
                </c:pt>
                <c:pt idx="51">
                  <c:v>2.275838443</c:v>
                </c:pt>
                <c:pt idx="52">
                  <c:v>2.2768280855</c:v>
                </c:pt>
                <c:pt idx="53">
                  <c:v>2.2769087554</c:v>
                </c:pt>
                <c:pt idx="54">
                  <c:v>2.277821048</c:v>
                </c:pt>
                <c:pt idx="55">
                  <c:v>2.2820280393</c:v>
                </c:pt>
                <c:pt idx="56">
                  <c:v>2.286219835</c:v>
                </c:pt>
                <c:pt idx="57">
                  <c:v>2.2890909091</c:v>
                </c:pt>
                <c:pt idx="58">
                  <c:v>2.2920305005</c:v>
                </c:pt>
                <c:pt idx="59">
                  <c:v>2.294688395</c:v>
                </c:pt>
                <c:pt idx="60">
                  <c:v>2.3001396018</c:v>
                </c:pt>
                <c:pt idx="61">
                  <c:v>2.3012241602</c:v>
                </c:pt>
                <c:pt idx="62">
                  <c:v>2.3022772312</c:v>
                </c:pt>
                <c:pt idx="63">
                  <c:v>2.308397627</c:v>
                </c:pt>
                <c:pt idx="64">
                  <c:v>2.3140902632</c:v>
                </c:pt>
                <c:pt idx="65">
                  <c:v>2.3153297905</c:v>
                </c:pt>
                <c:pt idx="66">
                  <c:v>2.334978376</c:v>
                </c:pt>
                <c:pt idx="67">
                  <c:v>2.335682901699998</c:v>
                </c:pt>
                <c:pt idx="68">
                  <c:v>2.339699129299996</c:v>
                </c:pt>
                <c:pt idx="69">
                  <c:v>2.3405035946</c:v>
                </c:pt>
                <c:pt idx="70">
                  <c:v>2.3471272413</c:v>
                </c:pt>
                <c:pt idx="71">
                  <c:v>2.352828490999988</c:v>
                </c:pt>
                <c:pt idx="72">
                  <c:v>2.360017605</c:v>
                </c:pt>
                <c:pt idx="73">
                  <c:v>2.366831023</c:v>
                </c:pt>
                <c:pt idx="74">
                  <c:v>2.3693382805</c:v>
                </c:pt>
                <c:pt idx="75">
                  <c:v>2.3699788143</c:v>
                </c:pt>
                <c:pt idx="76">
                  <c:v>2.370640793699998</c:v>
                </c:pt>
                <c:pt idx="77">
                  <c:v>2.374923566</c:v>
                </c:pt>
                <c:pt idx="78">
                  <c:v>2.375478188199998</c:v>
                </c:pt>
                <c:pt idx="79">
                  <c:v>2.3766706085</c:v>
                </c:pt>
                <c:pt idx="80">
                  <c:v>2.3914288683</c:v>
                </c:pt>
                <c:pt idx="81">
                  <c:v>2.395499610899999</c:v>
                </c:pt>
                <c:pt idx="82">
                  <c:v>2.396341129999997</c:v>
                </c:pt>
                <c:pt idx="83">
                  <c:v>2.3971839743</c:v>
                </c:pt>
                <c:pt idx="84">
                  <c:v>2.4018082885</c:v>
                </c:pt>
                <c:pt idx="85">
                  <c:v>2.411089037</c:v>
                </c:pt>
                <c:pt idx="86">
                  <c:v>2.4139298773</c:v>
                </c:pt>
                <c:pt idx="87">
                  <c:v>2.414135209</c:v>
                </c:pt>
                <c:pt idx="88">
                  <c:v>2.431276934299996</c:v>
                </c:pt>
                <c:pt idx="89">
                  <c:v>2.433615649</c:v>
                </c:pt>
                <c:pt idx="90">
                  <c:v>2.4392640875</c:v>
                </c:pt>
                <c:pt idx="91">
                  <c:v>2.4396943413</c:v>
                </c:pt>
                <c:pt idx="92">
                  <c:v>2.44165798</c:v>
                </c:pt>
                <c:pt idx="93">
                  <c:v>2.4800363018</c:v>
                </c:pt>
                <c:pt idx="94">
                  <c:v>2.4835602897</c:v>
                </c:pt>
                <c:pt idx="95">
                  <c:v>2.485</c:v>
                </c:pt>
                <c:pt idx="96">
                  <c:v>2.488220028</c:v>
                </c:pt>
                <c:pt idx="97">
                  <c:v>2.491893937499999</c:v>
                </c:pt>
                <c:pt idx="98">
                  <c:v>2.4948037982</c:v>
                </c:pt>
                <c:pt idx="99">
                  <c:v>2.4951345375</c:v>
                </c:pt>
                <c:pt idx="100">
                  <c:v>2.5033333333</c:v>
                </c:pt>
                <c:pt idx="101">
                  <c:v>2.505535097</c:v>
                </c:pt>
                <c:pt idx="102">
                  <c:v>2.5217956305</c:v>
                </c:pt>
                <c:pt idx="103">
                  <c:v>2.5235053898</c:v>
                </c:pt>
                <c:pt idx="104">
                  <c:v>2.5240083055</c:v>
                </c:pt>
                <c:pt idx="105">
                  <c:v>2.525054961</c:v>
                </c:pt>
                <c:pt idx="106">
                  <c:v>2.5257625577</c:v>
                </c:pt>
                <c:pt idx="107">
                  <c:v>2.5431838425</c:v>
                </c:pt>
                <c:pt idx="108">
                  <c:v>2.5542861083</c:v>
                </c:pt>
                <c:pt idx="109">
                  <c:v>2.5629540283</c:v>
                </c:pt>
                <c:pt idx="110">
                  <c:v>2.567277871</c:v>
                </c:pt>
                <c:pt idx="111">
                  <c:v>2.5777759865</c:v>
                </c:pt>
                <c:pt idx="112">
                  <c:v>2.5845595325</c:v>
                </c:pt>
                <c:pt idx="113">
                  <c:v>2.5869890173</c:v>
                </c:pt>
                <c:pt idx="114">
                  <c:v>2.6093828865</c:v>
                </c:pt>
                <c:pt idx="115">
                  <c:v>2.6339724404</c:v>
                </c:pt>
                <c:pt idx="116">
                  <c:v>2.6870444236</c:v>
                </c:pt>
                <c:pt idx="117">
                  <c:v>2.693180009</c:v>
                </c:pt>
                <c:pt idx="118">
                  <c:v>2.6945493197</c:v>
                </c:pt>
                <c:pt idx="119">
                  <c:v>2.6978144655</c:v>
                </c:pt>
                <c:pt idx="120">
                  <c:v>2.706605195999999</c:v>
                </c:pt>
                <c:pt idx="121">
                  <c:v>2.7159944575</c:v>
                </c:pt>
                <c:pt idx="122">
                  <c:v>2.7163730462</c:v>
                </c:pt>
                <c:pt idx="123">
                  <c:v>2.7448404785</c:v>
                </c:pt>
                <c:pt idx="124">
                  <c:v>2.77437643</c:v>
                </c:pt>
                <c:pt idx="125">
                  <c:v>2.7758328555</c:v>
                </c:pt>
                <c:pt idx="126">
                  <c:v>2.7876394257</c:v>
                </c:pt>
                <c:pt idx="127">
                  <c:v>2.7903300384</c:v>
                </c:pt>
                <c:pt idx="128">
                  <c:v>2.825309828</c:v>
                </c:pt>
                <c:pt idx="129">
                  <c:v>2.827276285</c:v>
                </c:pt>
                <c:pt idx="130">
                  <c:v>2.8883993625</c:v>
                </c:pt>
                <c:pt idx="131">
                  <c:v>2.891716637</c:v>
                </c:pt>
                <c:pt idx="132">
                  <c:v>2.8983398678</c:v>
                </c:pt>
                <c:pt idx="133">
                  <c:v>2.913013763</c:v>
                </c:pt>
                <c:pt idx="134">
                  <c:v>2.9151718321</c:v>
                </c:pt>
                <c:pt idx="135">
                  <c:v>2.9159220545</c:v>
                </c:pt>
                <c:pt idx="136">
                  <c:v>2.9274390935</c:v>
                </c:pt>
                <c:pt idx="137">
                  <c:v>2.9841376505</c:v>
                </c:pt>
              </c:numCache>
            </c:numRef>
          </c:val>
        </c:ser>
        <c:dLbls>
          <c:showLegendKey val="0"/>
          <c:showVal val="0"/>
          <c:showCatName val="0"/>
          <c:showSerName val="0"/>
          <c:showPercent val="0"/>
          <c:showBubbleSize val="0"/>
        </c:dLbls>
        <c:gapWidth val="0"/>
        <c:axId val="1084179688"/>
        <c:axId val="1123088200"/>
      </c:barChart>
      <c:catAx>
        <c:axId val="1084179688"/>
        <c:scaling>
          <c:orientation val="minMax"/>
        </c:scaling>
        <c:delete val="1"/>
        <c:axPos val="b"/>
        <c:title>
          <c:tx>
            <c:rich>
              <a:bodyPr/>
              <a:lstStyle/>
              <a:p>
                <a:pPr>
                  <a:defRPr sz="2000"/>
                </a:pPr>
                <a:r>
                  <a:rPr lang="en-US" sz="2000"/>
                  <a:t>Aspen</a:t>
                </a:r>
                <a:r>
                  <a:rPr lang="en-US" sz="2000" baseline="0"/>
                  <a:t> genotype</a:t>
                </a:r>
                <a:endParaRPr lang="en-US" sz="2000"/>
              </a:p>
            </c:rich>
          </c:tx>
          <c:layout/>
          <c:overlay val="0"/>
        </c:title>
        <c:majorTickMark val="none"/>
        <c:minorTickMark val="none"/>
        <c:tickLblPos val="nextTo"/>
        <c:crossAx val="1123088200"/>
        <c:crosses val="autoZero"/>
        <c:auto val="1"/>
        <c:lblAlgn val="ctr"/>
        <c:lblOffset val="100"/>
        <c:noMultiLvlLbl val="0"/>
      </c:catAx>
      <c:valAx>
        <c:axId val="1123088200"/>
        <c:scaling>
          <c:orientation val="minMax"/>
        </c:scaling>
        <c:delete val="0"/>
        <c:axPos val="l"/>
        <c:title>
          <c:tx>
            <c:rich>
              <a:bodyPr/>
              <a:lstStyle/>
              <a:p>
                <a:pPr>
                  <a:defRPr sz="2000"/>
                </a:pPr>
                <a:r>
                  <a:rPr lang="en-US" sz="2000"/>
                  <a:t>Leaf</a:t>
                </a:r>
                <a:r>
                  <a:rPr lang="en-US" sz="2000" baseline="0"/>
                  <a:t> N (%)</a:t>
                </a:r>
                <a:endParaRPr lang="en-US" sz="2000"/>
              </a:p>
            </c:rich>
          </c:tx>
          <c:layout/>
          <c:overlay val="0"/>
        </c:title>
        <c:numFmt formatCode="General" sourceLinked="1"/>
        <c:majorTickMark val="out"/>
        <c:minorTickMark val="none"/>
        <c:tickLblPos val="nextTo"/>
        <c:txPr>
          <a:bodyPr/>
          <a:lstStyle/>
          <a:p>
            <a:pPr>
              <a:defRPr sz="1600" b="1"/>
            </a:pPr>
            <a:endParaRPr lang="en-US"/>
          </a:p>
        </c:txPr>
        <c:crossAx val="1084179688"/>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Sheet1!$L$1</c:f>
              <c:strCache>
                <c:ptCount val="1"/>
                <c:pt idx="0">
                  <c:v>leaf CT</c:v>
                </c:pt>
              </c:strCache>
            </c:strRef>
          </c:tx>
          <c:invertIfNegative val="0"/>
          <c:val>
            <c:numRef>
              <c:f>Sheet1!$L$2:$L$139</c:f>
              <c:numCache>
                <c:formatCode>General</c:formatCode>
                <c:ptCount val="138"/>
                <c:pt idx="0">
                  <c:v>4.144545454499987</c:v>
                </c:pt>
                <c:pt idx="1">
                  <c:v>5.71</c:v>
                </c:pt>
                <c:pt idx="2">
                  <c:v>6.255</c:v>
                </c:pt>
                <c:pt idx="3">
                  <c:v>6.319999999999998</c:v>
                </c:pt>
                <c:pt idx="4">
                  <c:v>6.5</c:v>
                </c:pt>
                <c:pt idx="5">
                  <c:v>6.68</c:v>
                </c:pt>
                <c:pt idx="6">
                  <c:v>7.6066666667</c:v>
                </c:pt>
                <c:pt idx="7">
                  <c:v>7.95</c:v>
                </c:pt>
                <c:pt idx="8">
                  <c:v>7.97</c:v>
                </c:pt>
                <c:pt idx="9">
                  <c:v>8.475</c:v>
                </c:pt>
                <c:pt idx="10">
                  <c:v>8.5</c:v>
                </c:pt>
                <c:pt idx="11">
                  <c:v>8.635</c:v>
                </c:pt>
                <c:pt idx="12">
                  <c:v>8.7225</c:v>
                </c:pt>
                <c:pt idx="13">
                  <c:v>8.895</c:v>
                </c:pt>
                <c:pt idx="14">
                  <c:v>9.125</c:v>
                </c:pt>
                <c:pt idx="15">
                  <c:v>9.3433333333</c:v>
                </c:pt>
                <c:pt idx="16">
                  <c:v>9.36</c:v>
                </c:pt>
                <c:pt idx="17">
                  <c:v>9.575</c:v>
                </c:pt>
                <c:pt idx="18">
                  <c:v>9.7</c:v>
                </c:pt>
                <c:pt idx="19">
                  <c:v>9.7566666667</c:v>
                </c:pt>
                <c:pt idx="20">
                  <c:v>9.8633333333</c:v>
                </c:pt>
                <c:pt idx="21">
                  <c:v>10.015</c:v>
                </c:pt>
                <c:pt idx="22">
                  <c:v>10.075</c:v>
                </c:pt>
                <c:pt idx="23">
                  <c:v>10.11</c:v>
                </c:pt>
                <c:pt idx="24">
                  <c:v>10.475</c:v>
                </c:pt>
                <c:pt idx="25">
                  <c:v>10.505</c:v>
                </c:pt>
                <c:pt idx="26">
                  <c:v>10.85</c:v>
                </c:pt>
                <c:pt idx="27">
                  <c:v>10.89</c:v>
                </c:pt>
                <c:pt idx="28">
                  <c:v>10.91</c:v>
                </c:pt>
                <c:pt idx="29">
                  <c:v>11.11</c:v>
                </c:pt>
                <c:pt idx="30">
                  <c:v>11.278333333</c:v>
                </c:pt>
                <c:pt idx="31">
                  <c:v>11.39</c:v>
                </c:pt>
                <c:pt idx="32">
                  <c:v>11.44</c:v>
                </c:pt>
                <c:pt idx="33">
                  <c:v>11.49</c:v>
                </c:pt>
                <c:pt idx="34">
                  <c:v>11.49</c:v>
                </c:pt>
                <c:pt idx="35">
                  <c:v>11.595</c:v>
                </c:pt>
                <c:pt idx="36">
                  <c:v>11.79</c:v>
                </c:pt>
                <c:pt idx="37">
                  <c:v>12.0075</c:v>
                </c:pt>
                <c:pt idx="38">
                  <c:v>12.185</c:v>
                </c:pt>
                <c:pt idx="39">
                  <c:v>12.233333333</c:v>
                </c:pt>
                <c:pt idx="40">
                  <c:v>12.296</c:v>
                </c:pt>
                <c:pt idx="41">
                  <c:v>12.405</c:v>
                </c:pt>
                <c:pt idx="42">
                  <c:v>12.7</c:v>
                </c:pt>
                <c:pt idx="43">
                  <c:v>12.755</c:v>
                </c:pt>
                <c:pt idx="44">
                  <c:v>12.881538462</c:v>
                </c:pt>
                <c:pt idx="45">
                  <c:v>13.025</c:v>
                </c:pt>
                <c:pt idx="46">
                  <c:v>13.07</c:v>
                </c:pt>
                <c:pt idx="47">
                  <c:v>13.103333333</c:v>
                </c:pt>
                <c:pt idx="48">
                  <c:v>13.225</c:v>
                </c:pt>
                <c:pt idx="49">
                  <c:v>13.54</c:v>
                </c:pt>
                <c:pt idx="50">
                  <c:v>13.545</c:v>
                </c:pt>
                <c:pt idx="51">
                  <c:v>13.57</c:v>
                </c:pt>
                <c:pt idx="52">
                  <c:v>13.636666667</c:v>
                </c:pt>
                <c:pt idx="53">
                  <c:v>13.645</c:v>
                </c:pt>
                <c:pt idx="54">
                  <c:v>13.83</c:v>
                </c:pt>
                <c:pt idx="55">
                  <c:v>13.93</c:v>
                </c:pt>
                <c:pt idx="56">
                  <c:v>14.173333333</c:v>
                </c:pt>
                <c:pt idx="57">
                  <c:v>14.195</c:v>
                </c:pt>
                <c:pt idx="58">
                  <c:v>14.39</c:v>
                </c:pt>
                <c:pt idx="59">
                  <c:v>14.6</c:v>
                </c:pt>
                <c:pt idx="60">
                  <c:v>14.637142857</c:v>
                </c:pt>
                <c:pt idx="61">
                  <c:v>14.65</c:v>
                </c:pt>
                <c:pt idx="62">
                  <c:v>14.79</c:v>
                </c:pt>
                <c:pt idx="63">
                  <c:v>14.79</c:v>
                </c:pt>
                <c:pt idx="64">
                  <c:v>14.813333333</c:v>
                </c:pt>
                <c:pt idx="65">
                  <c:v>14.93</c:v>
                </c:pt>
                <c:pt idx="66">
                  <c:v>14.946666667</c:v>
                </c:pt>
                <c:pt idx="67">
                  <c:v>15.084</c:v>
                </c:pt>
                <c:pt idx="68">
                  <c:v>15.114285714</c:v>
                </c:pt>
                <c:pt idx="69">
                  <c:v>15.246666667</c:v>
                </c:pt>
                <c:pt idx="70">
                  <c:v>15.32</c:v>
                </c:pt>
                <c:pt idx="71">
                  <c:v>15.34</c:v>
                </c:pt>
                <c:pt idx="72">
                  <c:v>15.4</c:v>
                </c:pt>
                <c:pt idx="73">
                  <c:v>15.406666667</c:v>
                </c:pt>
                <c:pt idx="74">
                  <c:v>15.51</c:v>
                </c:pt>
                <c:pt idx="75">
                  <c:v>15.526666667</c:v>
                </c:pt>
                <c:pt idx="76">
                  <c:v>15.605</c:v>
                </c:pt>
                <c:pt idx="77">
                  <c:v>15.875</c:v>
                </c:pt>
                <c:pt idx="78">
                  <c:v>15.88</c:v>
                </c:pt>
                <c:pt idx="79">
                  <c:v>15.9225</c:v>
                </c:pt>
                <c:pt idx="80">
                  <c:v>16.1</c:v>
                </c:pt>
                <c:pt idx="81">
                  <c:v>16.113333333</c:v>
                </c:pt>
                <c:pt idx="82">
                  <c:v>16.256</c:v>
                </c:pt>
                <c:pt idx="83">
                  <c:v>16.273333333</c:v>
                </c:pt>
                <c:pt idx="84">
                  <c:v>16.413333333</c:v>
                </c:pt>
                <c:pt idx="85">
                  <c:v>16.716666667</c:v>
                </c:pt>
                <c:pt idx="86">
                  <c:v>16.72</c:v>
                </c:pt>
                <c:pt idx="87">
                  <c:v>16.723333333</c:v>
                </c:pt>
                <c:pt idx="88">
                  <c:v>16.765</c:v>
                </c:pt>
                <c:pt idx="89">
                  <c:v>16.95</c:v>
                </c:pt>
                <c:pt idx="90">
                  <c:v>17.07</c:v>
                </c:pt>
                <c:pt idx="91">
                  <c:v>17.08</c:v>
                </c:pt>
                <c:pt idx="92">
                  <c:v>17.13</c:v>
                </c:pt>
                <c:pt idx="93">
                  <c:v>17.21</c:v>
                </c:pt>
                <c:pt idx="94">
                  <c:v>17.265</c:v>
                </c:pt>
                <c:pt idx="95">
                  <c:v>17.333333333</c:v>
                </c:pt>
                <c:pt idx="96">
                  <c:v>17.448</c:v>
                </c:pt>
                <c:pt idx="97">
                  <c:v>17.59</c:v>
                </c:pt>
                <c:pt idx="98">
                  <c:v>17.795</c:v>
                </c:pt>
                <c:pt idx="99">
                  <c:v>17.914</c:v>
                </c:pt>
                <c:pt idx="100">
                  <c:v>18.0975</c:v>
                </c:pt>
                <c:pt idx="101">
                  <c:v>18.14</c:v>
                </c:pt>
                <c:pt idx="102">
                  <c:v>18.155</c:v>
                </c:pt>
                <c:pt idx="103">
                  <c:v>18.161428571</c:v>
                </c:pt>
                <c:pt idx="104">
                  <c:v>18.17</c:v>
                </c:pt>
                <c:pt idx="105">
                  <c:v>18.3</c:v>
                </c:pt>
                <c:pt idx="106">
                  <c:v>18.323333333</c:v>
                </c:pt>
                <c:pt idx="107">
                  <c:v>18.63</c:v>
                </c:pt>
                <c:pt idx="108">
                  <c:v>18.663333333</c:v>
                </c:pt>
                <c:pt idx="109">
                  <c:v>18.9</c:v>
                </c:pt>
                <c:pt idx="110">
                  <c:v>18.98</c:v>
                </c:pt>
                <c:pt idx="111">
                  <c:v>19.05</c:v>
                </c:pt>
                <c:pt idx="112">
                  <c:v>19.28</c:v>
                </c:pt>
                <c:pt idx="113">
                  <c:v>19.296</c:v>
                </c:pt>
                <c:pt idx="114">
                  <c:v>19.318</c:v>
                </c:pt>
                <c:pt idx="115">
                  <c:v>19.3975</c:v>
                </c:pt>
                <c:pt idx="116">
                  <c:v>19.57</c:v>
                </c:pt>
                <c:pt idx="117">
                  <c:v>19.61</c:v>
                </c:pt>
                <c:pt idx="118">
                  <c:v>19.955</c:v>
                </c:pt>
                <c:pt idx="119">
                  <c:v>19.971666667</c:v>
                </c:pt>
                <c:pt idx="120">
                  <c:v>20.183333333</c:v>
                </c:pt>
                <c:pt idx="121">
                  <c:v>20.183333333</c:v>
                </c:pt>
                <c:pt idx="122">
                  <c:v>21.17</c:v>
                </c:pt>
                <c:pt idx="123">
                  <c:v>21.25</c:v>
                </c:pt>
                <c:pt idx="124">
                  <c:v>21.54</c:v>
                </c:pt>
                <c:pt idx="125">
                  <c:v>21.712</c:v>
                </c:pt>
                <c:pt idx="126">
                  <c:v>22.005</c:v>
                </c:pt>
                <c:pt idx="127">
                  <c:v>22.24</c:v>
                </c:pt>
                <c:pt idx="128">
                  <c:v>23.14</c:v>
                </c:pt>
                <c:pt idx="129">
                  <c:v>23.28</c:v>
                </c:pt>
                <c:pt idx="130">
                  <c:v>24.65</c:v>
                </c:pt>
                <c:pt idx="131">
                  <c:v>24.785</c:v>
                </c:pt>
                <c:pt idx="132">
                  <c:v>25.746666667</c:v>
                </c:pt>
                <c:pt idx="133">
                  <c:v>25.911111111</c:v>
                </c:pt>
                <c:pt idx="134">
                  <c:v>26.1875</c:v>
                </c:pt>
                <c:pt idx="135">
                  <c:v>26.365</c:v>
                </c:pt>
                <c:pt idx="136">
                  <c:v>27.541</c:v>
                </c:pt>
                <c:pt idx="137">
                  <c:v>28.23875</c:v>
                </c:pt>
              </c:numCache>
            </c:numRef>
          </c:val>
        </c:ser>
        <c:dLbls>
          <c:showLegendKey val="0"/>
          <c:showVal val="0"/>
          <c:showCatName val="0"/>
          <c:showSerName val="0"/>
          <c:showPercent val="0"/>
          <c:showBubbleSize val="0"/>
        </c:dLbls>
        <c:gapWidth val="0"/>
        <c:axId val="1041728856"/>
        <c:axId val="1041246568"/>
      </c:barChart>
      <c:catAx>
        <c:axId val="1041728856"/>
        <c:scaling>
          <c:orientation val="minMax"/>
        </c:scaling>
        <c:delete val="1"/>
        <c:axPos val="b"/>
        <c:majorTickMark val="none"/>
        <c:minorTickMark val="none"/>
        <c:tickLblPos val="nextTo"/>
        <c:crossAx val="1041246568"/>
        <c:crosses val="autoZero"/>
        <c:auto val="1"/>
        <c:lblAlgn val="ctr"/>
        <c:lblOffset val="100"/>
        <c:noMultiLvlLbl val="0"/>
      </c:catAx>
      <c:valAx>
        <c:axId val="1041246568"/>
        <c:scaling>
          <c:orientation val="minMax"/>
        </c:scaling>
        <c:delete val="0"/>
        <c:axPos val="l"/>
        <c:title>
          <c:tx>
            <c:rich>
              <a:bodyPr/>
              <a:lstStyle/>
              <a:p>
                <a:pPr>
                  <a:defRPr sz="2000"/>
                </a:pPr>
                <a:r>
                  <a:rPr lang="en-US" sz="2000"/>
                  <a:t>Tannin</a:t>
                </a:r>
                <a:r>
                  <a:rPr lang="en-US" sz="2000" baseline="0"/>
                  <a:t> (%)</a:t>
                </a:r>
                <a:endParaRPr lang="en-US" sz="2000"/>
              </a:p>
            </c:rich>
          </c:tx>
          <c:layout/>
          <c:overlay val="0"/>
        </c:title>
        <c:numFmt formatCode="General" sourceLinked="1"/>
        <c:majorTickMark val="out"/>
        <c:minorTickMark val="none"/>
        <c:tickLblPos val="nextTo"/>
        <c:txPr>
          <a:bodyPr/>
          <a:lstStyle/>
          <a:p>
            <a:pPr>
              <a:defRPr sz="1600" b="1"/>
            </a:pPr>
            <a:endParaRPr lang="en-US"/>
          </a:p>
        </c:txPr>
        <c:crossAx val="1041728856"/>
        <c:crosses val="autoZero"/>
        <c:crossBetween val="between"/>
      </c:valAx>
      <c:spPr>
        <a:noFill/>
        <a:ln w="25400">
          <a:noFill/>
        </a:ln>
      </c:spPr>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76826038687697"/>
          <c:y val="0.0835718374356039"/>
          <c:w val="0.692430719704686"/>
          <c:h val="0.832856325128792"/>
        </c:manualLayout>
      </c:layout>
      <c:barChart>
        <c:barDir val="col"/>
        <c:grouping val="clustered"/>
        <c:varyColors val="0"/>
        <c:ser>
          <c:idx val="0"/>
          <c:order val="0"/>
          <c:tx>
            <c:strRef>
              <c:f>Sheet1!$I$1</c:f>
              <c:strCache>
                <c:ptCount val="1"/>
                <c:pt idx="0">
                  <c:v>soil N</c:v>
                </c:pt>
              </c:strCache>
            </c:strRef>
          </c:tx>
          <c:invertIfNegative val="0"/>
          <c:val>
            <c:numRef>
              <c:f>Sheet1!$AL$2:$AL$144</c:f>
              <c:numCache>
                <c:formatCode>General</c:formatCode>
                <c:ptCount val="143"/>
                <c:pt idx="0">
                  <c:v>3.205229833465952</c:v>
                </c:pt>
                <c:pt idx="1">
                  <c:v>3.218536921766905</c:v>
                </c:pt>
                <c:pt idx="2">
                  <c:v>11.36593093787473</c:v>
                </c:pt>
                <c:pt idx="3">
                  <c:v>13.81202877365748</c:v>
                </c:pt>
                <c:pt idx="4">
                  <c:v>14.40912140674452</c:v>
                </c:pt>
                <c:pt idx="5">
                  <c:v>15.90664898442122</c:v>
                </c:pt>
                <c:pt idx="6">
                  <c:v>16.70447090389136</c:v>
                </c:pt>
                <c:pt idx="7">
                  <c:v>16.85138869104278</c:v>
                </c:pt>
                <c:pt idx="8">
                  <c:v>17.48410104111428</c:v>
                </c:pt>
                <c:pt idx="9">
                  <c:v>17.83707952373905</c:v>
                </c:pt>
                <c:pt idx="10">
                  <c:v>18.03612344205204</c:v>
                </c:pt>
                <c:pt idx="11">
                  <c:v>18.30356462671407</c:v>
                </c:pt>
                <c:pt idx="12">
                  <c:v>18.34452951806529</c:v>
                </c:pt>
                <c:pt idx="13">
                  <c:v>18.34571697606761</c:v>
                </c:pt>
                <c:pt idx="14">
                  <c:v>18.7517372494765</c:v>
                </c:pt>
                <c:pt idx="15">
                  <c:v>18.8188380133441</c:v>
                </c:pt>
                <c:pt idx="16">
                  <c:v>19.23953028265831</c:v>
                </c:pt>
                <c:pt idx="17">
                  <c:v>20.25383265563181</c:v>
                </c:pt>
                <c:pt idx="18">
                  <c:v>20.44106135950394</c:v>
                </c:pt>
                <c:pt idx="19">
                  <c:v>20.5346436270547</c:v>
                </c:pt>
                <c:pt idx="20">
                  <c:v>20.54492194734882</c:v>
                </c:pt>
                <c:pt idx="21">
                  <c:v>20.83780232044741</c:v>
                </c:pt>
                <c:pt idx="22">
                  <c:v>20.88209401884894</c:v>
                </c:pt>
                <c:pt idx="23">
                  <c:v>21.01097953324926</c:v>
                </c:pt>
                <c:pt idx="24">
                  <c:v>21.52598704334906</c:v>
                </c:pt>
                <c:pt idx="25">
                  <c:v>21.7987043438888</c:v>
                </c:pt>
                <c:pt idx="26">
                  <c:v>21.89981851179673</c:v>
                </c:pt>
                <c:pt idx="27">
                  <c:v>22.25121891577519</c:v>
                </c:pt>
                <c:pt idx="28">
                  <c:v>22.86460267912348</c:v>
                </c:pt>
                <c:pt idx="29">
                  <c:v>23.03547867745229</c:v>
                </c:pt>
                <c:pt idx="30">
                  <c:v>23.07282413606577</c:v>
                </c:pt>
                <c:pt idx="31">
                  <c:v>23.69226437922414</c:v>
                </c:pt>
                <c:pt idx="32">
                  <c:v>23.85746430737893</c:v>
                </c:pt>
                <c:pt idx="33">
                  <c:v>24.16630762698608</c:v>
                </c:pt>
                <c:pt idx="34">
                  <c:v>24.36861967065742</c:v>
                </c:pt>
                <c:pt idx="35">
                  <c:v>24.42728144949128</c:v>
                </c:pt>
                <c:pt idx="36">
                  <c:v>24.55683932779864</c:v>
                </c:pt>
                <c:pt idx="37">
                  <c:v>24.60439688731177</c:v>
                </c:pt>
                <c:pt idx="38">
                  <c:v>24.9153681472408</c:v>
                </c:pt>
                <c:pt idx="39">
                  <c:v>24.9436821880366</c:v>
                </c:pt>
                <c:pt idx="40">
                  <c:v>25.11283075190309</c:v>
                </c:pt>
                <c:pt idx="41">
                  <c:v>25.12838564731564</c:v>
                </c:pt>
                <c:pt idx="42">
                  <c:v>26.64641495802088</c:v>
                </c:pt>
                <c:pt idx="43">
                  <c:v>26.67504128389842</c:v>
                </c:pt>
                <c:pt idx="44">
                  <c:v>26.72002188756431</c:v>
                </c:pt>
                <c:pt idx="45">
                  <c:v>26.95280782570694</c:v>
                </c:pt>
                <c:pt idx="46">
                  <c:v>27.20219384945648</c:v>
                </c:pt>
                <c:pt idx="47">
                  <c:v>27.21830579855116</c:v>
                </c:pt>
                <c:pt idx="48">
                  <c:v>27.37730004105551</c:v>
                </c:pt>
                <c:pt idx="49">
                  <c:v>27.46619057746331</c:v>
                </c:pt>
                <c:pt idx="50">
                  <c:v>27.56250733654178</c:v>
                </c:pt>
                <c:pt idx="51">
                  <c:v>27.6199051563993</c:v>
                </c:pt>
                <c:pt idx="52">
                  <c:v>28.39018440702373</c:v>
                </c:pt>
                <c:pt idx="53">
                  <c:v>28.58426845676007</c:v>
                </c:pt>
                <c:pt idx="54">
                  <c:v>28.81452301638923</c:v>
                </c:pt>
                <c:pt idx="55">
                  <c:v>28.89944921533672</c:v>
                </c:pt>
                <c:pt idx="56">
                  <c:v>29.3690287478862</c:v>
                </c:pt>
                <c:pt idx="57">
                  <c:v>29.73863906296557</c:v>
                </c:pt>
                <c:pt idx="58">
                  <c:v>30.36321373878801</c:v>
                </c:pt>
                <c:pt idx="59">
                  <c:v>30.4440160454386</c:v>
                </c:pt>
                <c:pt idx="60">
                  <c:v>30.65632835671199</c:v>
                </c:pt>
                <c:pt idx="61">
                  <c:v>30.7167262530228</c:v>
                </c:pt>
                <c:pt idx="62">
                  <c:v>31.26324319155254</c:v>
                </c:pt>
                <c:pt idx="63">
                  <c:v>31.83980173908175</c:v>
                </c:pt>
                <c:pt idx="64">
                  <c:v>31.97140663239902</c:v>
                </c:pt>
                <c:pt idx="65">
                  <c:v>32.54469994391475</c:v>
                </c:pt>
                <c:pt idx="66">
                  <c:v>32.67954615148727</c:v>
                </c:pt>
                <c:pt idx="67">
                  <c:v>32.89622526689154</c:v>
                </c:pt>
                <c:pt idx="68">
                  <c:v>32.95042916003734</c:v>
                </c:pt>
                <c:pt idx="69">
                  <c:v>33.49825885219133</c:v>
                </c:pt>
                <c:pt idx="70">
                  <c:v>33.51071659417413</c:v>
                </c:pt>
                <c:pt idx="71">
                  <c:v>33.77192317211706</c:v>
                </c:pt>
                <c:pt idx="72">
                  <c:v>33.78103307098161</c:v>
                </c:pt>
                <c:pt idx="73">
                  <c:v>34.29538801889196</c:v>
                </c:pt>
                <c:pt idx="74">
                  <c:v>34.36361699704699</c:v>
                </c:pt>
                <c:pt idx="75">
                  <c:v>34.40118109391295</c:v>
                </c:pt>
                <c:pt idx="76">
                  <c:v>34.59031719023847</c:v>
                </c:pt>
                <c:pt idx="77">
                  <c:v>35.4273452212989</c:v>
                </c:pt>
                <c:pt idx="78">
                  <c:v>35.50096699245985</c:v>
                </c:pt>
                <c:pt idx="79">
                  <c:v>35.56060990212078</c:v>
                </c:pt>
                <c:pt idx="80">
                  <c:v>35.91659868482947</c:v>
                </c:pt>
                <c:pt idx="81">
                  <c:v>35.93762286689419</c:v>
                </c:pt>
                <c:pt idx="82">
                  <c:v>36.0027939222511</c:v>
                </c:pt>
                <c:pt idx="83">
                  <c:v>36.01205025737018</c:v>
                </c:pt>
                <c:pt idx="84">
                  <c:v>36.02656001706392</c:v>
                </c:pt>
                <c:pt idx="85">
                  <c:v>36.26346887527416</c:v>
                </c:pt>
                <c:pt idx="86">
                  <c:v>36.37652582159624</c:v>
                </c:pt>
                <c:pt idx="87">
                  <c:v>36.89213773683871</c:v>
                </c:pt>
                <c:pt idx="88">
                  <c:v>36.98636190278937</c:v>
                </c:pt>
                <c:pt idx="89">
                  <c:v>37.14276637900645</c:v>
                </c:pt>
                <c:pt idx="90">
                  <c:v>37.25912337513205</c:v>
                </c:pt>
                <c:pt idx="91">
                  <c:v>37.50154708694694</c:v>
                </c:pt>
                <c:pt idx="92">
                  <c:v>37.5358171770989</c:v>
                </c:pt>
                <c:pt idx="93">
                  <c:v>37.77368682372278</c:v>
                </c:pt>
                <c:pt idx="94">
                  <c:v>38.22880210396493</c:v>
                </c:pt>
                <c:pt idx="95">
                  <c:v>38.76913804770766</c:v>
                </c:pt>
                <c:pt idx="96">
                  <c:v>38.9776802151574</c:v>
                </c:pt>
                <c:pt idx="97">
                  <c:v>39.59538240412496</c:v>
                </c:pt>
                <c:pt idx="98">
                  <c:v>39.9045572843312</c:v>
                </c:pt>
                <c:pt idx="99">
                  <c:v>39.92410052876008</c:v>
                </c:pt>
                <c:pt idx="100">
                  <c:v>39.942093512235</c:v>
                </c:pt>
                <c:pt idx="101">
                  <c:v>39.98693772079719</c:v>
                </c:pt>
                <c:pt idx="102">
                  <c:v>40.4323438681289</c:v>
                </c:pt>
                <c:pt idx="103">
                  <c:v>40.6913742693264</c:v>
                </c:pt>
                <c:pt idx="104">
                  <c:v>40.8215258255268</c:v>
                </c:pt>
                <c:pt idx="105">
                  <c:v>40.84625050683794</c:v>
                </c:pt>
                <c:pt idx="106">
                  <c:v>40.92010779776734</c:v>
                </c:pt>
                <c:pt idx="107">
                  <c:v>41.12060795290255</c:v>
                </c:pt>
                <c:pt idx="108">
                  <c:v>41.41369085426149</c:v>
                </c:pt>
                <c:pt idx="109">
                  <c:v>41.7132986436919</c:v>
                </c:pt>
                <c:pt idx="110">
                  <c:v>41.7287929666619</c:v>
                </c:pt>
                <c:pt idx="111">
                  <c:v>41.79797494368907</c:v>
                </c:pt>
                <c:pt idx="112">
                  <c:v>41.98405358923639</c:v>
                </c:pt>
                <c:pt idx="113">
                  <c:v>41.98879805612973</c:v>
                </c:pt>
                <c:pt idx="114">
                  <c:v>42.05020247373033</c:v>
                </c:pt>
                <c:pt idx="115">
                  <c:v>42.69477070395137</c:v>
                </c:pt>
                <c:pt idx="116">
                  <c:v>42.70324448394096</c:v>
                </c:pt>
                <c:pt idx="117">
                  <c:v>42.70460480955993</c:v>
                </c:pt>
                <c:pt idx="118">
                  <c:v>42.73441451969084</c:v>
                </c:pt>
                <c:pt idx="119">
                  <c:v>42.7624953916551</c:v>
                </c:pt>
                <c:pt idx="120">
                  <c:v>42.91408306083704</c:v>
                </c:pt>
                <c:pt idx="121">
                  <c:v>42.9453332790806</c:v>
                </c:pt>
                <c:pt idx="122">
                  <c:v>42.95579585090842</c:v>
                </c:pt>
                <c:pt idx="123">
                  <c:v>43.1657358181032</c:v>
                </c:pt>
                <c:pt idx="124">
                  <c:v>43.17234429708155</c:v>
                </c:pt>
                <c:pt idx="125">
                  <c:v>43.61008223780759</c:v>
                </c:pt>
                <c:pt idx="126">
                  <c:v>43.73842077127198</c:v>
                </c:pt>
                <c:pt idx="127">
                  <c:v>43.75801117071862</c:v>
                </c:pt>
                <c:pt idx="128">
                  <c:v>43.79970651808808</c:v>
                </c:pt>
                <c:pt idx="129">
                  <c:v>43.95545001992423</c:v>
                </c:pt>
                <c:pt idx="130">
                  <c:v>44.02426555553537</c:v>
                </c:pt>
                <c:pt idx="131">
                  <c:v>44.0795153651978</c:v>
                </c:pt>
                <c:pt idx="132">
                  <c:v>44.18152617506326</c:v>
                </c:pt>
                <c:pt idx="133">
                  <c:v>44.25100993520719</c:v>
                </c:pt>
                <c:pt idx="134">
                  <c:v>44.40299538016681</c:v>
                </c:pt>
                <c:pt idx="135">
                  <c:v>44.59307092983737</c:v>
                </c:pt>
                <c:pt idx="136">
                  <c:v>44.65553972834997</c:v>
                </c:pt>
                <c:pt idx="137">
                  <c:v>44.82449568822172</c:v>
                </c:pt>
                <c:pt idx="138">
                  <c:v>44.91028844986154</c:v>
                </c:pt>
                <c:pt idx="139">
                  <c:v>45.10125022472862</c:v>
                </c:pt>
                <c:pt idx="140">
                  <c:v>45.18157367969806</c:v>
                </c:pt>
                <c:pt idx="141">
                  <c:v>45.1958718680914</c:v>
                </c:pt>
                <c:pt idx="142">
                  <c:v>45.24958930426816</c:v>
                </c:pt>
              </c:numCache>
            </c:numRef>
          </c:val>
        </c:ser>
        <c:dLbls>
          <c:showLegendKey val="0"/>
          <c:showVal val="0"/>
          <c:showCatName val="0"/>
          <c:showSerName val="0"/>
          <c:showPercent val="0"/>
          <c:showBubbleSize val="0"/>
        </c:dLbls>
        <c:gapWidth val="0"/>
        <c:axId val="1031867960"/>
        <c:axId val="553480408"/>
      </c:barChart>
      <c:catAx>
        <c:axId val="1031867960"/>
        <c:scaling>
          <c:orientation val="minMax"/>
        </c:scaling>
        <c:delete val="1"/>
        <c:axPos val="b"/>
        <c:majorTickMark val="none"/>
        <c:minorTickMark val="none"/>
        <c:tickLblPos val="nextTo"/>
        <c:crossAx val="553480408"/>
        <c:crosses val="autoZero"/>
        <c:auto val="1"/>
        <c:lblAlgn val="ctr"/>
        <c:lblOffset val="100"/>
        <c:noMultiLvlLbl val="0"/>
      </c:catAx>
      <c:valAx>
        <c:axId val="553480408"/>
        <c:scaling>
          <c:orientation val="minMax"/>
        </c:scaling>
        <c:delete val="0"/>
        <c:axPos val="l"/>
        <c:title>
          <c:tx>
            <c:rich>
              <a:bodyPr/>
              <a:lstStyle/>
              <a:p>
                <a:pPr>
                  <a:defRPr sz="2000" b="1"/>
                </a:pPr>
                <a:r>
                  <a:rPr lang="en-US" sz="2000" b="1" i="0" u="none" strike="noStrike" baseline="0">
                    <a:effectLst/>
                  </a:rPr>
                  <a:t>BG mMol/hr/gsoil</a:t>
                </a:r>
                <a:endParaRPr lang="en-US" sz="2000" b="1" baseline="0"/>
              </a:p>
            </c:rich>
          </c:tx>
          <c:layout>
            <c:manualLayout>
              <c:xMode val="edge"/>
              <c:yMode val="edge"/>
              <c:x val="0.0591216184761854"/>
              <c:y val="0.169576191356161"/>
            </c:manualLayout>
          </c:layout>
          <c:overlay val="0"/>
        </c:title>
        <c:numFmt formatCode="General" sourceLinked="1"/>
        <c:majorTickMark val="out"/>
        <c:minorTickMark val="none"/>
        <c:tickLblPos val="nextTo"/>
        <c:txPr>
          <a:bodyPr/>
          <a:lstStyle/>
          <a:p>
            <a:pPr>
              <a:defRPr sz="1600" b="1"/>
            </a:pPr>
            <a:endParaRPr lang="en-US"/>
          </a:p>
        </c:txPr>
        <c:crossAx val="1031867960"/>
        <c:crosses val="autoZero"/>
        <c:crossBetween val="between"/>
      </c:valAx>
      <c:spPr>
        <a:noFill/>
        <a:ln w="25400">
          <a:noFill/>
        </a:ln>
      </c:spPr>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0.39855</cdr:x>
      <cdr:y>0.22143</cdr:y>
    </cdr:from>
    <cdr:to>
      <cdr:x>0.51827</cdr:x>
      <cdr:y>0.2881</cdr:y>
    </cdr:to>
    <cdr:sp macro="" textlink="">
      <cdr:nvSpPr>
        <cdr:cNvPr id="2" name="TextBox 1"/>
        <cdr:cNvSpPr txBox="1"/>
      </cdr:nvSpPr>
      <cdr:spPr>
        <a:xfrm xmlns:a="http://schemas.openxmlformats.org/drawingml/2006/main">
          <a:off x="2677583" y="787399"/>
          <a:ext cx="804333" cy="23706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F3EDEC-3B0E-A64E-BDB6-CA3C98422CC7}" type="datetimeFigureOut">
              <a:rPr lang="en-US" smtClean="0"/>
              <a:t>10/5/11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630B28-6BCB-BC40-96CA-2BAC3835F8A7}" type="slidenum">
              <a:rPr lang="en-US" smtClean="0"/>
              <a:t>‹#›</a:t>
            </a:fld>
            <a:endParaRPr lang="en-US"/>
          </a:p>
        </p:txBody>
      </p:sp>
    </p:spTree>
    <p:extLst>
      <p:ext uri="{BB962C8B-B14F-4D97-AF65-F5344CB8AC3E}">
        <p14:creationId xmlns:p14="http://schemas.microsoft.com/office/powerpoint/2010/main" val="28109047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goal of this project is to use remote sensing techniques to quantify forest </a:t>
            </a:r>
            <a:r>
              <a:rPr lang="en-US" sz="1200" b="1" i="1" kern="1200" dirty="0" smtClean="0">
                <a:solidFill>
                  <a:schemeClr val="tx1"/>
                </a:solidFill>
                <a:latin typeface="+mn-lt"/>
                <a:ea typeface="+mn-ea"/>
                <a:cs typeface="+mn-cs"/>
              </a:rPr>
              <a:t>genetic diversity </a:t>
            </a:r>
            <a:r>
              <a:rPr lang="en-US" sz="1200" b="0" i="0" kern="1200" dirty="0" smtClean="0">
                <a:solidFill>
                  <a:schemeClr val="tx1"/>
                </a:solidFill>
                <a:latin typeface="+mn-lt"/>
                <a:ea typeface="+mn-ea"/>
                <a:cs typeface="+mn-cs"/>
              </a:rPr>
              <a:t>and resulting </a:t>
            </a:r>
            <a:r>
              <a:rPr lang="en-US" sz="1200" b="1" i="1" kern="1200" dirty="0" smtClean="0">
                <a:solidFill>
                  <a:schemeClr val="tx1"/>
                </a:solidFill>
                <a:latin typeface="+mn-lt"/>
                <a:ea typeface="+mn-ea"/>
                <a:cs typeface="+mn-cs"/>
              </a:rPr>
              <a:t>belowground microbial diversity</a:t>
            </a:r>
            <a:r>
              <a:rPr lang="en-US" sz="1200" b="0" i="0" kern="1200" dirty="0" smtClean="0">
                <a:solidFill>
                  <a:schemeClr val="tx1"/>
                </a:solidFill>
                <a:latin typeface="+mn-lt"/>
                <a:ea typeface="+mn-ea"/>
                <a:cs typeface="+mn-cs"/>
              </a:rPr>
              <a:t>. Understanding global declines in biodiversity is at the forefront of ecological research. To date, however, remote sensing techniques have yet to be applied to their full potential to address the genetic component of biodiversity. We</a:t>
            </a:r>
            <a:r>
              <a:rPr lang="en-US" sz="1200" b="0" i="0" kern="1200" baseline="0" dirty="0" smtClean="0">
                <a:solidFill>
                  <a:schemeClr val="tx1"/>
                </a:solidFill>
                <a:latin typeface="+mn-lt"/>
                <a:ea typeface="+mn-ea"/>
                <a:cs typeface="+mn-cs"/>
              </a:rPr>
              <a:t> are c</a:t>
            </a:r>
            <a:r>
              <a:rPr lang="en-US" sz="1200" b="0" i="0" kern="1200" dirty="0" smtClean="0">
                <a:solidFill>
                  <a:schemeClr val="tx1"/>
                </a:solidFill>
                <a:latin typeface="+mn-lt"/>
                <a:ea typeface="+mn-ea"/>
                <a:cs typeface="+mn-cs"/>
              </a:rPr>
              <a:t>ombining </a:t>
            </a:r>
            <a:r>
              <a:rPr lang="en-US" sz="1200" b="0" i="1" kern="1200" dirty="0" smtClean="0">
                <a:solidFill>
                  <a:schemeClr val="tx1"/>
                </a:solidFill>
                <a:latin typeface="+mn-lt"/>
                <a:ea typeface="+mn-ea"/>
                <a:cs typeface="+mn-cs"/>
              </a:rPr>
              <a:t>large-scale </a:t>
            </a:r>
            <a:r>
              <a:rPr lang="en-US" sz="1200" b="0" i="0" kern="1200" dirty="0" smtClean="0">
                <a:solidFill>
                  <a:schemeClr val="tx1"/>
                </a:solidFill>
                <a:latin typeface="+mn-lt"/>
                <a:ea typeface="+mn-ea"/>
                <a:cs typeface="+mn-cs"/>
              </a:rPr>
              <a:t>remote sensing data with </a:t>
            </a:r>
            <a:r>
              <a:rPr lang="en-US" sz="1200" b="0" i="1" kern="1200" dirty="0" smtClean="0">
                <a:solidFill>
                  <a:schemeClr val="tx1"/>
                </a:solidFill>
                <a:latin typeface="+mn-lt"/>
                <a:ea typeface="+mn-ea"/>
                <a:cs typeface="+mn-cs"/>
              </a:rPr>
              <a:t>fine-scale </a:t>
            </a:r>
            <a:r>
              <a:rPr lang="en-US" sz="1200" b="0" i="0" kern="1200" dirty="0" smtClean="0">
                <a:solidFill>
                  <a:schemeClr val="tx1"/>
                </a:solidFill>
                <a:latin typeface="+mn-lt"/>
                <a:ea typeface="+mn-ea"/>
                <a:cs typeface="+mn-cs"/>
              </a:rPr>
              <a:t>genetic data to</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understand of biological diversity across natural landscapes.</a:t>
            </a:r>
            <a:endParaRPr lang="en-US" dirty="0"/>
          </a:p>
        </p:txBody>
      </p:sp>
      <p:sp>
        <p:nvSpPr>
          <p:cNvPr id="4" name="Slide Number Placeholder 3"/>
          <p:cNvSpPr>
            <a:spLocks noGrp="1"/>
          </p:cNvSpPr>
          <p:nvPr>
            <p:ph type="sldNum" sz="quarter" idx="10"/>
          </p:nvPr>
        </p:nvSpPr>
        <p:spPr/>
        <p:txBody>
          <a:bodyPr/>
          <a:lstStyle/>
          <a:p>
            <a:fld id="{23630B28-6BCB-BC40-96CA-2BAC3835F8A7}" type="slidenum">
              <a:rPr lang="en-US" smtClean="0"/>
              <a:t>1</a:t>
            </a:fld>
            <a:endParaRPr lang="en-US"/>
          </a:p>
        </p:txBody>
      </p:sp>
    </p:spTree>
    <p:extLst>
      <p:ext uri="{BB962C8B-B14F-4D97-AF65-F5344CB8AC3E}">
        <p14:creationId xmlns:p14="http://schemas.microsoft.com/office/powerpoint/2010/main" val="2588439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cs typeface="ＭＳ Ｐゴシック" charset="0"/>
              </a:defRPr>
            </a:lvl1pPr>
            <a:lvl2pPr>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2pPr>
            <a:lvl3pPr>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3pPr>
            <a:lvl4pPr>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4pPr>
            <a:lvl5pPr>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5pPr>
            <a:lvl6pPr marL="2423823" indent="-220348" eaLnBrk="0" fontAlgn="base" hangingPunct="0">
              <a:spcBef>
                <a:spcPct val="0"/>
              </a:spcBef>
              <a:spcAft>
                <a:spcPct val="0"/>
              </a:spcAft>
              <a:buClr>
                <a:srgbClr val="000000"/>
              </a:buClr>
              <a:buSzPct val="100000"/>
              <a:buFont typeface="Times New Roman" charset="0"/>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6pPr>
            <a:lvl7pPr marL="2864518" indent="-220348" eaLnBrk="0" fontAlgn="base" hangingPunct="0">
              <a:spcBef>
                <a:spcPct val="0"/>
              </a:spcBef>
              <a:spcAft>
                <a:spcPct val="0"/>
              </a:spcAft>
              <a:buClr>
                <a:srgbClr val="000000"/>
              </a:buClr>
              <a:buSzPct val="100000"/>
              <a:buFont typeface="Times New Roman" charset="0"/>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7pPr>
            <a:lvl8pPr marL="3305213" indent="-220348" eaLnBrk="0" fontAlgn="base" hangingPunct="0">
              <a:spcBef>
                <a:spcPct val="0"/>
              </a:spcBef>
              <a:spcAft>
                <a:spcPct val="0"/>
              </a:spcAft>
              <a:buClr>
                <a:srgbClr val="000000"/>
              </a:buClr>
              <a:buSzPct val="100000"/>
              <a:buFont typeface="Times New Roman" charset="0"/>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8pPr>
            <a:lvl9pPr marL="3745908" indent="-220348" eaLnBrk="0" fontAlgn="base" hangingPunct="0">
              <a:spcBef>
                <a:spcPct val="0"/>
              </a:spcBef>
              <a:spcAft>
                <a:spcPct val="0"/>
              </a:spcAft>
              <a:buClr>
                <a:srgbClr val="000000"/>
              </a:buClr>
              <a:buSzPct val="100000"/>
              <a:buFont typeface="Times New Roman" charset="0"/>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9pPr>
          </a:lstStyle>
          <a:p>
            <a:fld id="{945B6389-DD8C-6F4C-925F-583825608F55}" type="slidenum">
              <a:rPr lang="en-US" sz="1200">
                <a:solidFill>
                  <a:srgbClr val="000000"/>
                </a:solidFill>
              </a:rPr>
              <a:pPr/>
              <a:t>11</a:t>
            </a:fld>
            <a:endParaRPr lang="en-US" sz="1200">
              <a:solidFill>
                <a:srgbClr val="000000"/>
              </a:solidFill>
            </a:endParaRPr>
          </a:p>
        </p:txBody>
      </p:sp>
      <p:sp>
        <p:nvSpPr>
          <p:cNvPr id="44035" name="Text Box 1"/>
          <p:cNvSpPr>
            <a:spLocks noGrp="1" noRot="1" noChangeAspect="1" noChangeArrowheads="1" noTextEdit="1"/>
          </p:cNvSpPr>
          <p:nvPr>
            <p:ph type="sldImg"/>
          </p:nvPr>
        </p:nvSpPr>
        <p:spPr>
          <a:xfrm>
            <a:off x="1163302" y="686607"/>
            <a:ext cx="4531396" cy="3428424"/>
          </a:xfrm>
          <a:solidFill>
            <a:srgbClr val="FFFFFF"/>
          </a:solidFill>
          <a:ln/>
        </p:spPr>
      </p:sp>
      <p:sp>
        <p:nvSpPr>
          <p:cNvPr id="44036" name="Text Box 2"/>
          <p:cNvSpPr>
            <a:spLocks noGrp="1" noChangeArrowheads="1"/>
          </p:cNvSpPr>
          <p:nvPr>
            <p:ph type="body" idx="1"/>
          </p:nvPr>
        </p:nvSpPr>
        <p:spPr>
          <a:xfrm>
            <a:off x="915111" y="4343899"/>
            <a:ext cx="5027779" cy="41119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pPr>
              <a:spcBef>
                <a:spcPct val="0"/>
              </a:spcBef>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r>
              <a:rPr lang="en-US" dirty="0" smtClean="0">
                <a:latin typeface="Arial" charset="0"/>
                <a:ea typeface="ＭＳ Ｐゴシック" charset="0"/>
                <a:cs typeface="ＭＳ Ｐゴシック" charset="0"/>
              </a:rPr>
              <a:t>We’ve done a lot of work demonstrating that aspen genotypes can influence</a:t>
            </a:r>
            <a:r>
              <a:rPr lang="en-US" baseline="0" dirty="0" smtClean="0">
                <a:latin typeface="Arial" charset="0"/>
                <a:ea typeface="ＭＳ Ｐゴシック" charset="0"/>
                <a:cs typeface="ＭＳ Ｐゴシック" charset="0"/>
              </a:rPr>
              <a:t> belowground processes; that patches of aspen have their own patches of canopy chemistry and patches of belowground processing. We’ve done this largely with manipulative experiments where we replicate genotypes through cloning techniques and plant them across landscapes. The same processes are happening in small scale natural settings, and here we’re looking at a much larger scale. </a:t>
            </a:r>
            <a:endParaRPr lang="en-US" dirty="0">
              <a:latin typeface="Arial" charset="0"/>
              <a:ea typeface="ＭＳ Ｐゴシック" charset="0"/>
              <a:cs typeface="ＭＳ Ｐゴシック" charset="0"/>
            </a:endParaRPr>
          </a:p>
        </p:txBody>
      </p:sp>
      <p:sp>
        <p:nvSpPr>
          <p:cNvPr id="44037" name="Text Box 3"/>
          <p:cNvSpPr txBox="1">
            <a:spLocks noChangeArrowheads="1"/>
          </p:cNvSpPr>
          <p:nvPr/>
        </p:nvSpPr>
        <p:spPr bwMode="auto">
          <a:xfrm>
            <a:off x="3885794" y="8684726"/>
            <a:ext cx="2972206" cy="4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262" tIns="45458" rIns="91262" bIns="4545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algn="r">
              <a:buClrTx/>
              <a:buFontTx/>
              <a:buNone/>
            </a:pPr>
            <a:fld id="{6A0F2E32-54E1-3348-90E2-9EFC1B303479}" type="slidenum">
              <a:rPr lang="en-US" sz="1200">
                <a:solidFill>
                  <a:srgbClr val="FFFFFF"/>
                </a:solidFill>
              </a:rPr>
              <a:pPr algn="r">
                <a:buClrTx/>
                <a:buFontTx/>
                <a:buNone/>
              </a:pPr>
              <a:t>11</a:t>
            </a:fld>
            <a:endParaRPr lang="en-US" sz="1200">
              <a:solidFill>
                <a:srgbClr val="FFFFFF"/>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are using </a:t>
            </a:r>
            <a:r>
              <a:rPr lang="en-US" baseline="0" dirty="0" err="1" smtClean="0"/>
              <a:t>landsat</a:t>
            </a:r>
            <a:r>
              <a:rPr lang="en-US" baseline="0" dirty="0" smtClean="0"/>
              <a:t> images from many different years, and we have to put them in the same order based on the end of season date, which does not always match up with the calendar date. </a:t>
            </a:r>
            <a:r>
              <a:rPr lang="en-US" dirty="0" smtClean="0"/>
              <a:t>End</a:t>
            </a:r>
            <a:r>
              <a:rPr lang="en-US" baseline="0" dirty="0" smtClean="0"/>
              <a:t> of season date with and end of season NDVI, where downward trend in NDVI levels. Off there are existing models of the smoothing function end of season, but they tend to be over-smoothed so Phil is working on developing their own from MODIS data.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3630B28-6BCB-BC40-96CA-2BAC3835F8A7}" type="slidenum">
              <a:rPr lang="en-US" smtClean="0"/>
              <a:t>13</a:t>
            </a:fld>
            <a:endParaRPr lang="en-US"/>
          </a:p>
        </p:txBody>
      </p:sp>
    </p:spTree>
    <p:extLst>
      <p:ext uri="{BB962C8B-B14F-4D97-AF65-F5344CB8AC3E}">
        <p14:creationId xmlns:p14="http://schemas.microsoft.com/office/powerpoint/2010/main" val="3071098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NDVII on the y-axis,</a:t>
            </a:r>
            <a:r>
              <a:rPr lang="en-US" baseline="0" dirty="0" smtClean="0"/>
              <a:t> Days left in season on the x for 6 clones. 6 sites where we have at many </a:t>
            </a:r>
            <a:r>
              <a:rPr lang="en-US" baseline="0" dirty="0" err="1" smtClean="0"/>
              <a:t>ramets</a:t>
            </a:r>
            <a:r>
              <a:rPr lang="en-US" baseline="0" dirty="0" smtClean="0"/>
              <a:t> of the same genotype in a cluster. </a:t>
            </a:r>
            <a:endParaRPr lang="en-US" dirty="0"/>
          </a:p>
        </p:txBody>
      </p:sp>
      <p:sp>
        <p:nvSpPr>
          <p:cNvPr id="4" name="Slide Number Placeholder 3"/>
          <p:cNvSpPr>
            <a:spLocks noGrp="1"/>
          </p:cNvSpPr>
          <p:nvPr>
            <p:ph type="sldNum" sz="quarter" idx="10"/>
          </p:nvPr>
        </p:nvSpPr>
        <p:spPr/>
        <p:txBody>
          <a:bodyPr/>
          <a:lstStyle/>
          <a:p>
            <a:fld id="{23630B28-6BCB-BC40-96CA-2BAC3835F8A7}" type="slidenum">
              <a:rPr lang="en-US" smtClean="0"/>
              <a:t>15</a:t>
            </a:fld>
            <a:endParaRPr lang="en-US"/>
          </a:p>
        </p:txBody>
      </p:sp>
    </p:spTree>
    <p:extLst>
      <p:ext uri="{BB962C8B-B14F-4D97-AF65-F5344CB8AC3E}">
        <p14:creationId xmlns:p14="http://schemas.microsoft.com/office/powerpoint/2010/main" val="531663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With just preliminary data and incomplete LANDSAT history, intercepts are different, slopes are not. </a:t>
            </a:r>
          </a:p>
          <a:p>
            <a:endParaRPr lang="en-US" dirty="0"/>
          </a:p>
        </p:txBody>
      </p:sp>
      <p:sp>
        <p:nvSpPr>
          <p:cNvPr id="4" name="Slide Number Placeholder 3"/>
          <p:cNvSpPr>
            <a:spLocks noGrp="1"/>
          </p:cNvSpPr>
          <p:nvPr>
            <p:ph type="sldNum" sz="quarter" idx="10"/>
          </p:nvPr>
        </p:nvSpPr>
        <p:spPr/>
        <p:txBody>
          <a:bodyPr/>
          <a:lstStyle/>
          <a:p>
            <a:fld id="{23630B28-6BCB-BC40-96CA-2BAC3835F8A7}" type="slidenum">
              <a:rPr lang="en-US" smtClean="0"/>
              <a:t>18</a:t>
            </a:fld>
            <a:endParaRPr lang="en-US"/>
          </a:p>
        </p:txBody>
      </p:sp>
    </p:spTree>
    <p:extLst>
      <p:ext uri="{BB962C8B-B14F-4D97-AF65-F5344CB8AC3E}">
        <p14:creationId xmlns:p14="http://schemas.microsoft.com/office/powerpoint/2010/main" val="559247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20090927 </a:t>
            </a:r>
            <a:r>
              <a:rPr lang="en-US" dirty="0" err="1" smtClean="0"/>
              <a:t>landsat</a:t>
            </a:r>
            <a:endParaRPr lang="en-US" dirty="0"/>
          </a:p>
        </p:txBody>
      </p:sp>
      <p:sp>
        <p:nvSpPr>
          <p:cNvPr id="4" name="Slide Number Placeholder 3"/>
          <p:cNvSpPr>
            <a:spLocks noGrp="1"/>
          </p:cNvSpPr>
          <p:nvPr>
            <p:ph type="sldNum" sz="quarter" idx="10"/>
          </p:nvPr>
        </p:nvSpPr>
        <p:spPr/>
        <p:txBody>
          <a:bodyPr/>
          <a:lstStyle/>
          <a:p>
            <a:fld id="{23630B28-6BCB-BC40-96CA-2BAC3835F8A7}" type="slidenum">
              <a:rPr lang="en-US" smtClean="0"/>
              <a:t>19</a:t>
            </a:fld>
            <a:endParaRPr lang="en-US"/>
          </a:p>
        </p:txBody>
      </p:sp>
    </p:spTree>
    <p:extLst>
      <p:ext uri="{BB962C8B-B14F-4D97-AF65-F5344CB8AC3E}">
        <p14:creationId xmlns:p14="http://schemas.microsoft.com/office/powerpoint/2010/main" val="587633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r>
              <a:rPr lang="en-US" dirty="0" smtClean="0">
                <a:latin typeface="Times New Roman" charset="0"/>
                <a:ea typeface="ＭＳ Ｐゴシック" charset="0"/>
                <a:cs typeface="ＭＳ Ｐゴシック" charset="0"/>
              </a:rPr>
              <a:t>PHIL’S SUMMARY HERE</a:t>
            </a:r>
            <a:endParaRPr lang="en-US" dirty="0">
              <a:latin typeface="Times New Roman" charset="0"/>
              <a:ea typeface="ＭＳ Ｐゴシック" charset="0"/>
              <a:cs typeface="ＭＳ Ｐゴシック" charset="0"/>
            </a:endParaRPr>
          </a:p>
        </p:txBody>
      </p:sp>
      <p:sp>
        <p:nvSpPr>
          <p:cNvPr id="41987"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cs typeface="ＭＳ Ｐゴシック" charset="0"/>
              </a:defRPr>
            </a:lvl1pPr>
            <a:lvl2pPr>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2pPr>
            <a:lvl3pPr>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3pPr>
            <a:lvl4pPr>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4pPr>
            <a:lvl5pPr>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5pPr>
            <a:lvl6pPr marL="2423823" indent="-220348" eaLnBrk="0" fontAlgn="base" hangingPunct="0">
              <a:spcBef>
                <a:spcPct val="0"/>
              </a:spcBef>
              <a:spcAft>
                <a:spcPct val="0"/>
              </a:spcAft>
              <a:buClr>
                <a:srgbClr val="000000"/>
              </a:buClr>
              <a:buSzPct val="100000"/>
              <a:buFont typeface="Times New Roman" charset="0"/>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6pPr>
            <a:lvl7pPr marL="2864518" indent="-220348" eaLnBrk="0" fontAlgn="base" hangingPunct="0">
              <a:spcBef>
                <a:spcPct val="0"/>
              </a:spcBef>
              <a:spcAft>
                <a:spcPct val="0"/>
              </a:spcAft>
              <a:buClr>
                <a:srgbClr val="000000"/>
              </a:buClr>
              <a:buSzPct val="100000"/>
              <a:buFont typeface="Times New Roman" charset="0"/>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7pPr>
            <a:lvl8pPr marL="3305213" indent="-220348" eaLnBrk="0" fontAlgn="base" hangingPunct="0">
              <a:spcBef>
                <a:spcPct val="0"/>
              </a:spcBef>
              <a:spcAft>
                <a:spcPct val="0"/>
              </a:spcAft>
              <a:buClr>
                <a:srgbClr val="000000"/>
              </a:buClr>
              <a:buSzPct val="100000"/>
              <a:buFont typeface="Times New Roman" charset="0"/>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8pPr>
            <a:lvl9pPr marL="3745908" indent="-220348" eaLnBrk="0" fontAlgn="base" hangingPunct="0">
              <a:spcBef>
                <a:spcPct val="0"/>
              </a:spcBef>
              <a:spcAft>
                <a:spcPct val="0"/>
              </a:spcAft>
              <a:buClr>
                <a:srgbClr val="000000"/>
              </a:buClr>
              <a:buSzPct val="100000"/>
              <a:buFont typeface="Times New Roman" charset="0"/>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9pPr>
          </a:lstStyle>
          <a:p>
            <a:fld id="{960B6F6A-A71D-D941-8AE1-AB2E225B103C}" type="slidenum">
              <a:rPr lang="en-US" sz="1200">
                <a:solidFill>
                  <a:srgbClr val="000000"/>
                </a:solidFill>
              </a:rPr>
              <a:pPr/>
              <a:t>20</a:t>
            </a:fld>
            <a:endParaRPr lang="en-US" sz="120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Curran </a:t>
            </a:r>
            <a:r>
              <a:rPr lang="en-US" sz="1200" i="1" kern="1200" dirty="0" smtClean="0">
                <a:solidFill>
                  <a:schemeClr val="tx1"/>
                </a:solidFill>
                <a:latin typeface="+mn-lt"/>
                <a:ea typeface="+mn-ea"/>
                <a:cs typeface="+mn-cs"/>
              </a:rPr>
              <a:t>et al. </a:t>
            </a:r>
            <a:r>
              <a:rPr lang="en-US" sz="1200" i="0" kern="1200" dirty="0" smtClean="0">
                <a:solidFill>
                  <a:schemeClr val="tx1"/>
                </a:solidFill>
                <a:latin typeface="+mn-lt"/>
                <a:ea typeface="+mn-ea"/>
                <a:cs typeface="+mn-cs"/>
              </a:rPr>
              <a:t>[5] noted key absorption bands associated with nitrogen bonds at 1020, 1510, 2060, 2130, 2180, and 2300 nm. Other sources also indicate the presence of absorption bands associated with nitrogen, proteins or amino acids at or near 1180–1200 nm, 1460 nm [20], 910 and 2350 nm [5]. </a:t>
            </a:r>
            <a:endParaRPr lang="en-US" dirty="0"/>
          </a:p>
        </p:txBody>
      </p:sp>
      <p:sp>
        <p:nvSpPr>
          <p:cNvPr id="4" name="Slide Number Placeholder 3"/>
          <p:cNvSpPr>
            <a:spLocks noGrp="1"/>
          </p:cNvSpPr>
          <p:nvPr>
            <p:ph type="sldNum" sz="quarter" idx="10"/>
          </p:nvPr>
        </p:nvSpPr>
        <p:spPr/>
        <p:txBody>
          <a:bodyPr/>
          <a:lstStyle/>
          <a:p>
            <a:fld id="{23630B28-6BCB-BC40-96CA-2BAC3835F8A7}" type="slidenum">
              <a:rPr lang="en-US" smtClean="0"/>
              <a:t>22</a:t>
            </a:fld>
            <a:endParaRPr lang="en-US"/>
          </a:p>
        </p:txBody>
      </p:sp>
    </p:spTree>
    <p:extLst>
      <p:ext uri="{BB962C8B-B14F-4D97-AF65-F5344CB8AC3E}">
        <p14:creationId xmlns:p14="http://schemas.microsoft.com/office/powerpoint/2010/main" val="3870264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'432' and '542' refer to the composite, which is aligned to Landsat bands. So ... </a:t>
            </a:r>
            <a:br>
              <a:rPr lang="en-US" dirty="0" smtClean="0"/>
            </a:br>
            <a:r>
              <a:rPr lang="en-US" dirty="0" smtClean="0"/>
              <a:t/>
            </a:r>
            <a:br>
              <a:rPr lang="en-US" dirty="0" smtClean="0"/>
            </a:br>
            <a:r>
              <a:rPr lang="en-US" dirty="0" smtClean="0"/>
              <a:t>5 ~1650 nm </a:t>
            </a:r>
            <a:br>
              <a:rPr lang="en-US" dirty="0" smtClean="0"/>
            </a:br>
            <a:r>
              <a:rPr lang="en-US" dirty="0" smtClean="0"/>
              <a:t>4 ~830 nm </a:t>
            </a:r>
            <a:br>
              <a:rPr lang="en-US" dirty="0" smtClean="0"/>
            </a:br>
            <a:r>
              <a:rPr lang="en-US" dirty="0" smtClean="0"/>
              <a:t>3 ~660 nm </a:t>
            </a:r>
            <a:br>
              <a:rPr lang="en-US" dirty="0" smtClean="0"/>
            </a:br>
            <a:r>
              <a:rPr lang="en-US" dirty="0" smtClean="0"/>
              <a:t>2 ~560 nm </a:t>
            </a:r>
            <a:endParaRPr lang="en-US" dirty="0"/>
          </a:p>
        </p:txBody>
      </p:sp>
      <p:sp>
        <p:nvSpPr>
          <p:cNvPr id="4" name="Slide Number Placeholder 3"/>
          <p:cNvSpPr>
            <a:spLocks noGrp="1"/>
          </p:cNvSpPr>
          <p:nvPr>
            <p:ph type="sldNum" sz="quarter" idx="10"/>
          </p:nvPr>
        </p:nvSpPr>
        <p:spPr/>
        <p:txBody>
          <a:bodyPr/>
          <a:lstStyle/>
          <a:p>
            <a:fld id="{23630B28-6BCB-BC40-96CA-2BAC3835F8A7}" type="slidenum">
              <a:rPr lang="en-US" smtClean="0"/>
              <a:t>23</a:t>
            </a:fld>
            <a:endParaRPr lang="en-US"/>
          </a:p>
        </p:txBody>
      </p:sp>
    </p:spTree>
    <p:extLst>
      <p:ext uri="{BB962C8B-B14F-4D97-AF65-F5344CB8AC3E}">
        <p14:creationId xmlns:p14="http://schemas.microsoft.com/office/powerpoint/2010/main" val="3514684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Visable</a:t>
            </a:r>
            <a:r>
              <a:rPr lang="en-US" baseline="0" dirty="0" smtClean="0"/>
              <a:t> spectra 390-750 no difference among clones</a:t>
            </a:r>
            <a:endParaRPr lang="en-US" dirty="0"/>
          </a:p>
        </p:txBody>
      </p:sp>
      <p:sp>
        <p:nvSpPr>
          <p:cNvPr id="4" name="Slide Number Placeholder 3"/>
          <p:cNvSpPr>
            <a:spLocks noGrp="1"/>
          </p:cNvSpPr>
          <p:nvPr>
            <p:ph type="sldNum" sz="quarter" idx="10"/>
          </p:nvPr>
        </p:nvSpPr>
        <p:spPr/>
        <p:txBody>
          <a:bodyPr/>
          <a:lstStyle/>
          <a:p>
            <a:fld id="{23630B28-6BCB-BC40-96CA-2BAC3835F8A7}" type="slidenum">
              <a:rPr lang="en-US" smtClean="0"/>
              <a:t>25</a:t>
            </a:fld>
            <a:endParaRPr lang="en-US"/>
          </a:p>
        </p:txBody>
      </p:sp>
    </p:spTree>
    <p:extLst>
      <p:ext uri="{BB962C8B-B14F-4D97-AF65-F5344CB8AC3E}">
        <p14:creationId xmlns:p14="http://schemas.microsoft.com/office/powerpoint/2010/main" val="2296594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a typeface="ＭＳ Ｐゴシック" charset="0"/>
              <a:cs typeface="ＭＳ Ｐゴシック"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C7F915-FF0D-2646-87BB-C24CBA16FA61}" type="slidenum">
              <a:rPr lang="en-US" sz="1200">
                <a:latin typeface="Calibri" charset="0"/>
              </a:rPr>
              <a:pPr eaLnBrk="1" hangingPunct="1"/>
              <a:t>26</a:t>
            </a:fld>
            <a:endParaRPr lang="en-US"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559">
              <a:defRPr sz="2300">
                <a:solidFill>
                  <a:schemeClr val="tx1"/>
                </a:solidFill>
                <a:latin typeface="Arial" charset="0"/>
                <a:ea typeface="ＭＳ Ｐゴシック" charset="0"/>
                <a:cs typeface="ＭＳ Ｐゴシック" charset="0"/>
              </a:defRPr>
            </a:lvl1pPr>
            <a:lvl2pPr marL="36566183" indent="-36125442" defTabSz="910559">
              <a:defRPr sz="2300">
                <a:solidFill>
                  <a:schemeClr val="tx1"/>
                </a:solidFill>
                <a:latin typeface="Arial" charset="0"/>
                <a:ea typeface="ＭＳ Ｐゴシック" charset="0"/>
              </a:defRPr>
            </a:lvl2pPr>
            <a:lvl3pPr>
              <a:defRPr sz="2300">
                <a:solidFill>
                  <a:schemeClr val="tx1"/>
                </a:solidFill>
                <a:latin typeface="Arial" charset="0"/>
                <a:ea typeface="ＭＳ Ｐゴシック" charset="0"/>
              </a:defRPr>
            </a:lvl3pPr>
            <a:lvl4pPr>
              <a:defRPr sz="2300">
                <a:solidFill>
                  <a:schemeClr val="tx1"/>
                </a:solidFill>
                <a:latin typeface="Arial" charset="0"/>
                <a:ea typeface="ＭＳ Ｐゴシック" charset="0"/>
              </a:defRPr>
            </a:lvl4pPr>
            <a:lvl5pPr>
              <a:defRPr sz="2300">
                <a:solidFill>
                  <a:schemeClr val="tx1"/>
                </a:solidFill>
                <a:latin typeface="Arial" charset="0"/>
                <a:ea typeface="ＭＳ Ｐゴシック" charset="0"/>
              </a:defRPr>
            </a:lvl5pPr>
            <a:lvl6pPr marL="440741" eaLnBrk="0" fontAlgn="base" hangingPunct="0">
              <a:spcBef>
                <a:spcPct val="0"/>
              </a:spcBef>
              <a:spcAft>
                <a:spcPct val="0"/>
              </a:spcAft>
              <a:defRPr sz="2300">
                <a:solidFill>
                  <a:schemeClr val="tx1"/>
                </a:solidFill>
                <a:latin typeface="Arial" charset="0"/>
                <a:ea typeface="ＭＳ Ｐゴシック" charset="0"/>
              </a:defRPr>
            </a:lvl6pPr>
            <a:lvl7pPr marL="881482" eaLnBrk="0" fontAlgn="base" hangingPunct="0">
              <a:spcBef>
                <a:spcPct val="0"/>
              </a:spcBef>
              <a:spcAft>
                <a:spcPct val="0"/>
              </a:spcAft>
              <a:defRPr sz="2300">
                <a:solidFill>
                  <a:schemeClr val="tx1"/>
                </a:solidFill>
                <a:latin typeface="Arial" charset="0"/>
                <a:ea typeface="ＭＳ Ｐゴシック" charset="0"/>
              </a:defRPr>
            </a:lvl7pPr>
            <a:lvl8pPr marL="1322222" eaLnBrk="0" fontAlgn="base" hangingPunct="0">
              <a:spcBef>
                <a:spcPct val="0"/>
              </a:spcBef>
              <a:spcAft>
                <a:spcPct val="0"/>
              </a:spcAft>
              <a:defRPr sz="2300">
                <a:solidFill>
                  <a:schemeClr val="tx1"/>
                </a:solidFill>
                <a:latin typeface="Arial" charset="0"/>
                <a:ea typeface="ＭＳ Ｐゴシック" charset="0"/>
              </a:defRPr>
            </a:lvl8pPr>
            <a:lvl9pPr marL="1762963" eaLnBrk="0" fontAlgn="base" hangingPunct="0">
              <a:spcBef>
                <a:spcPct val="0"/>
              </a:spcBef>
              <a:spcAft>
                <a:spcPct val="0"/>
              </a:spcAft>
              <a:defRPr sz="2300">
                <a:solidFill>
                  <a:schemeClr val="tx1"/>
                </a:solidFill>
                <a:latin typeface="Arial" charset="0"/>
                <a:ea typeface="ＭＳ Ｐゴシック" charset="0"/>
              </a:defRPr>
            </a:lvl9pPr>
          </a:lstStyle>
          <a:p>
            <a:fld id="{BBB1B249-2360-4C44-8C75-A05296E2E7A9}" type="slidenum">
              <a:rPr lang="en-US" sz="1200"/>
              <a:pPr/>
              <a:t>2</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15111" y="4495186"/>
            <a:ext cx="5027779" cy="4114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latin typeface="+mn-lt"/>
                <a:ea typeface="+mn-ea"/>
                <a:cs typeface="+mn-cs"/>
              </a:rPr>
              <a:t>One rationale for studying the decline in biodiversity is its influence on fundamental ecosystem functions (e.g., carbon and nutrient cycling). Despite significant advances in understanding the connections between biodiversity and ecological processes, the vast majority of studies have focused on species or functional group diversity, and most have been limited to grassland ecosystems.</a:t>
            </a:r>
            <a:r>
              <a:rPr lang="en-US" sz="1200" kern="1200" baseline="0" dirty="0" smtClean="0">
                <a:solidFill>
                  <a:schemeClr val="tx1"/>
                </a:solidFill>
                <a:latin typeface="+mn-lt"/>
                <a:ea typeface="+mn-ea"/>
                <a:cs typeface="+mn-cs"/>
              </a:rPr>
              <a:t> However a growing number of studies have demonstrated that genetic diversity also drives ecosystem processes, and that’s really not that surprising since natural processes deal with genetic diversity, and don’t really care whether humans call it a species or not. The underlying process for how genetic diversity influences ecosystem processes is through leaf and litter chemistry. </a:t>
            </a:r>
            <a:endParaRPr lang="en-US" sz="1200" i="0" kern="1200" dirty="0" smtClean="0">
              <a:solidFill>
                <a:schemeClr val="tx1"/>
              </a:solidFill>
              <a:latin typeface="+mn-lt"/>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cs typeface="ＭＳ Ｐゴシック" charset="0"/>
              </a:defRPr>
            </a:lvl1pPr>
            <a:lvl2pPr>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2pPr>
            <a:lvl3pPr>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3pPr>
            <a:lvl4pPr>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4pPr>
            <a:lvl5pPr>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5pPr>
            <a:lvl6pPr marL="2423823" indent="-220348" eaLnBrk="0" fontAlgn="base" hangingPunct="0">
              <a:spcBef>
                <a:spcPct val="0"/>
              </a:spcBef>
              <a:spcAft>
                <a:spcPct val="0"/>
              </a:spcAft>
              <a:buClr>
                <a:srgbClr val="000000"/>
              </a:buClr>
              <a:buSzPct val="100000"/>
              <a:buFont typeface="Times New Roman" charset="0"/>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6pPr>
            <a:lvl7pPr marL="2864518" indent="-220348" eaLnBrk="0" fontAlgn="base" hangingPunct="0">
              <a:spcBef>
                <a:spcPct val="0"/>
              </a:spcBef>
              <a:spcAft>
                <a:spcPct val="0"/>
              </a:spcAft>
              <a:buClr>
                <a:srgbClr val="000000"/>
              </a:buClr>
              <a:buSzPct val="100000"/>
              <a:buFont typeface="Times New Roman" charset="0"/>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7pPr>
            <a:lvl8pPr marL="3305213" indent="-220348" eaLnBrk="0" fontAlgn="base" hangingPunct="0">
              <a:spcBef>
                <a:spcPct val="0"/>
              </a:spcBef>
              <a:spcAft>
                <a:spcPct val="0"/>
              </a:spcAft>
              <a:buClr>
                <a:srgbClr val="000000"/>
              </a:buClr>
              <a:buSzPct val="100000"/>
              <a:buFont typeface="Times New Roman" charset="0"/>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8pPr>
            <a:lvl9pPr marL="3745908" indent="-220348" eaLnBrk="0" fontAlgn="base" hangingPunct="0">
              <a:spcBef>
                <a:spcPct val="0"/>
              </a:spcBef>
              <a:spcAft>
                <a:spcPct val="0"/>
              </a:spcAft>
              <a:buClr>
                <a:srgbClr val="000000"/>
              </a:buClr>
              <a:buSzPct val="100000"/>
              <a:buFont typeface="Times New Roman" charset="0"/>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9pPr>
          </a:lstStyle>
          <a:p>
            <a:fld id="{945B6389-DD8C-6F4C-925F-583825608F55}" type="slidenum">
              <a:rPr lang="en-US" sz="1200">
                <a:solidFill>
                  <a:srgbClr val="000000"/>
                </a:solidFill>
              </a:rPr>
              <a:pPr/>
              <a:t>27</a:t>
            </a:fld>
            <a:endParaRPr lang="en-US" sz="1200">
              <a:solidFill>
                <a:srgbClr val="000000"/>
              </a:solidFill>
            </a:endParaRPr>
          </a:p>
        </p:txBody>
      </p:sp>
      <p:sp>
        <p:nvSpPr>
          <p:cNvPr id="44035" name="Text Box 1"/>
          <p:cNvSpPr>
            <a:spLocks noGrp="1" noRot="1" noChangeAspect="1" noChangeArrowheads="1" noTextEdit="1"/>
          </p:cNvSpPr>
          <p:nvPr>
            <p:ph type="sldImg"/>
          </p:nvPr>
        </p:nvSpPr>
        <p:spPr>
          <a:xfrm>
            <a:off x="1163302" y="686607"/>
            <a:ext cx="4531396" cy="3428424"/>
          </a:xfrm>
          <a:solidFill>
            <a:srgbClr val="FFFFFF"/>
          </a:solidFill>
          <a:ln/>
        </p:spPr>
      </p:sp>
      <p:sp>
        <p:nvSpPr>
          <p:cNvPr id="44036" name="Text Box 2"/>
          <p:cNvSpPr>
            <a:spLocks noGrp="1" noChangeArrowheads="1"/>
          </p:cNvSpPr>
          <p:nvPr>
            <p:ph type="body" idx="1"/>
          </p:nvPr>
        </p:nvSpPr>
        <p:spPr>
          <a:xfrm>
            <a:off x="915111" y="4343899"/>
            <a:ext cx="5027779" cy="41119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pPr>
              <a:spcBef>
                <a:spcPct val="0"/>
              </a:spcBef>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endParaRPr lang="en-US" dirty="0" smtClean="0">
              <a:latin typeface="Arial" charset="0"/>
              <a:ea typeface="ＭＳ Ｐゴシック" charset="0"/>
              <a:cs typeface="ＭＳ Ｐゴシック" charset="0"/>
            </a:endParaRPr>
          </a:p>
          <a:p>
            <a:pPr>
              <a:spcBef>
                <a:spcPct val="0"/>
              </a:spcBef>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endParaRPr lang="en-US" dirty="0" smtClean="0">
              <a:latin typeface="Arial" charset="0"/>
              <a:ea typeface="ＭＳ Ｐゴシック" charset="0"/>
              <a:cs typeface="ＭＳ Ｐゴシック" charset="0"/>
            </a:endParaRPr>
          </a:p>
          <a:p>
            <a:pPr>
              <a:spcBef>
                <a:spcPct val="0"/>
              </a:spcBef>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r>
              <a:rPr lang="en-US" dirty="0" smtClean="0">
                <a:latin typeface="Arial" charset="0"/>
                <a:ea typeface="ＭＳ Ｐゴシック" charset="0"/>
                <a:cs typeface="ＭＳ Ｐゴシック" charset="0"/>
              </a:rPr>
              <a:t>We are</a:t>
            </a:r>
            <a:r>
              <a:rPr lang="en-US" baseline="0" dirty="0" smtClean="0">
                <a:latin typeface="Arial" charset="0"/>
                <a:ea typeface="ＭＳ Ｐゴシック" charset="0"/>
                <a:cs typeface="ＭＳ Ｐゴシック" charset="0"/>
              </a:rPr>
              <a:t> also still working on the belowground stuff. Right now we are only able to say that the belowground patches differ, and we’d like to be able to make a more predictive relationship where canopy chemistry drives enzymes or microbial communities in a specific direction. </a:t>
            </a:r>
            <a:endParaRPr lang="en-US" dirty="0">
              <a:latin typeface="Arial" charset="0"/>
              <a:ea typeface="ＭＳ Ｐゴシック" charset="0"/>
              <a:cs typeface="ＭＳ Ｐゴシック" charset="0"/>
            </a:endParaRPr>
          </a:p>
        </p:txBody>
      </p:sp>
      <p:sp>
        <p:nvSpPr>
          <p:cNvPr id="44037" name="Text Box 3"/>
          <p:cNvSpPr txBox="1">
            <a:spLocks noChangeArrowheads="1"/>
          </p:cNvSpPr>
          <p:nvPr/>
        </p:nvSpPr>
        <p:spPr bwMode="auto">
          <a:xfrm>
            <a:off x="3885794" y="8684726"/>
            <a:ext cx="2972206" cy="4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262" tIns="45458" rIns="91262" bIns="4545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algn="r">
              <a:buClrTx/>
              <a:buFontTx/>
              <a:buNone/>
            </a:pPr>
            <a:fld id="{6A0F2E32-54E1-3348-90E2-9EFC1B303479}" type="slidenum">
              <a:rPr lang="en-US" sz="1200">
                <a:solidFill>
                  <a:srgbClr val="FFFFFF"/>
                </a:solidFill>
              </a:rPr>
              <a:pPr algn="r">
                <a:buClrTx/>
                <a:buFontTx/>
                <a:buNone/>
              </a:pPr>
              <a:t>27</a:t>
            </a:fld>
            <a:endParaRPr lang="en-US" sz="1200">
              <a:solidFill>
                <a:srgbClr val="FFFFFF"/>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least</a:t>
            </a:r>
            <a:r>
              <a:rPr lang="en-US" baseline="0" dirty="0" smtClean="0"/>
              <a:t> 10-</a:t>
            </a:r>
            <a:r>
              <a:rPr lang="en-US" dirty="0" smtClean="0"/>
              <a:t> fold difference</a:t>
            </a:r>
            <a:r>
              <a:rPr lang="en-US" baseline="0" dirty="0" smtClean="0"/>
              <a:t> in soil N soil C and belowground NH4. Much of this is due to spatial variation. Even if you correct for spatial autocorrelation, you have a  large aspen genotype effect; this is not surprising but it’s never been done before. We’re working on partitioning the spatial </a:t>
            </a:r>
            <a:r>
              <a:rPr lang="en-US" baseline="0" dirty="0" err="1" smtClean="0"/>
              <a:t>vs</a:t>
            </a:r>
            <a:r>
              <a:rPr lang="en-US" baseline="0" dirty="0" smtClean="0"/>
              <a:t> the genetic component of this effect. </a:t>
            </a:r>
          </a:p>
          <a:p>
            <a:endParaRPr lang="en-US" baseline="0" dirty="0" smtClean="0"/>
          </a:p>
          <a:p>
            <a:r>
              <a:rPr lang="en-US" baseline="0" dirty="0" smtClean="0"/>
              <a:t>We know that a portion of this is due to aspen genotype litter inputs, We also know that a large amount of what we would like to call genotype effects are actually spatial autocorrelation. We’re working on it. If we calculate </a:t>
            </a:r>
          </a:p>
          <a:p>
            <a:r>
              <a:rPr lang="en-US" dirty="0" smtClean="0"/>
              <a:t>The </a:t>
            </a:r>
            <a:r>
              <a:rPr lang="en-US" dirty="0" err="1" smtClean="0"/>
              <a:t>variogram</a:t>
            </a:r>
            <a:r>
              <a:rPr lang="en-US" dirty="0" smtClean="0"/>
              <a:t> associated with spatial autocorrelations</a:t>
            </a:r>
            <a:r>
              <a:rPr lang="en-US" baseline="0" dirty="0" smtClean="0"/>
              <a:t> </a:t>
            </a:r>
            <a:r>
              <a:rPr lang="en-US" dirty="0" smtClean="0"/>
              <a:t> shows</a:t>
            </a:r>
            <a:r>
              <a:rPr lang="en-US" baseline="0" dirty="0" smtClean="0"/>
              <a:t> that autocorrelation </a:t>
            </a:r>
            <a:r>
              <a:rPr lang="en-US" dirty="0" smtClean="0"/>
              <a:t>increases with distance at small distances and then levels off.  This general shape is suggestive of a spatial correlation that is positive and strong at small distances and becomes less so as distances increase until reaching a certain distance </a:t>
            </a:r>
            <a:r>
              <a:rPr lang="en-US" i="1" dirty="0" smtClean="0"/>
              <a:t>d.  </a:t>
            </a:r>
            <a:r>
              <a:rPr lang="en-US" i="0" dirty="0" smtClean="0"/>
              <a:t>We</a:t>
            </a:r>
            <a:r>
              <a:rPr lang="en-US" i="0" baseline="0" dirty="0" smtClean="0"/>
              <a:t> can incorporate a Gaussian fit to our </a:t>
            </a:r>
            <a:r>
              <a:rPr lang="en-US" i="0" baseline="0" dirty="0" err="1" smtClean="0"/>
              <a:t>variogram</a:t>
            </a:r>
            <a:r>
              <a:rPr lang="en-US" i="0" baseline="0" dirty="0" smtClean="0"/>
              <a:t> and use this to account for spatial autocorrelation. We still get significant clone effects on most responses, but I’m not confident the </a:t>
            </a:r>
            <a:r>
              <a:rPr lang="en-US" i="0" baseline="0" dirty="0" err="1" smtClean="0"/>
              <a:t>gaussian</a:t>
            </a:r>
            <a:r>
              <a:rPr lang="en-US" i="0" baseline="0" dirty="0" smtClean="0"/>
              <a:t> fit to the </a:t>
            </a:r>
            <a:r>
              <a:rPr lang="en-US" i="0" baseline="0" dirty="0" err="1" smtClean="0"/>
              <a:t>variogram</a:t>
            </a:r>
            <a:r>
              <a:rPr lang="en-US" i="0" baseline="0" dirty="0" smtClean="0"/>
              <a:t> is the best approach to account for spatial variation, and I’m going to wait until we get all of the data processed before deciding. </a:t>
            </a:r>
            <a:endParaRPr lang="en-US" dirty="0"/>
          </a:p>
        </p:txBody>
      </p:sp>
      <p:sp>
        <p:nvSpPr>
          <p:cNvPr id="4" name="Slide Number Placeholder 3"/>
          <p:cNvSpPr>
            <a:spLocks noGrp="1"/>
          </p:cNvSpPr>
          <p:nvPr>
            <p:ph type="sldNum" sz="quarter" idx="10"/>
          </p:nvPr>
        </p:nvSpPr>
        <p:spPr/>
        <p:txBody>
          <a:bodyPr/>
          <a:lstStyle/>
          <a:p>
            <a:fld id="{23630B28-6BCB-BC40-96CA-2BAC3835F8A7}" type="slidenum">
              <a:rPr lang="en-US" smtClean="0"/>
              <a:t>31</a:t>
            </a:fld>
            <a:endParaRPr lang="en-US"/>
          </a:p>
        </p:txBody>
      </p:sp>
    </p:spTree>
    <p:extLst>
      <p:ext uri="{BB962C8B-B14F-4D97-AF65-F5344CB8AC3E}">
        <p14:creationId xmlns:p14="http://schemas.microsoft.com/office/powerpoint/2010/main" val="4174080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a:t>
            </a:r>
            <a:r>
              <a:rPr lang="en-US" baseline="0" dirty="0" smtClean="0"/>
              <a:t> –fold variation in CT across genotypes, 2-fold variation in canopy N. Again, not surprising, but important for our conceptual model. </a:t>
            </a:r>
            <a:endParaRPr lang="en-US" dirty="0"/>
          </a:p>
        </p:txBody>
      </p:sp>
      <p:sp>
        <p:nvSpPr>
          <p:cNvPr id="4" name="Slide Number Placeholder 3"/>
          <p:cNvSpPr>
            <a:spLocks noGrp="1"/>
          </p:cNvSpPr>
          <p:nvPr>
            <p:ph type="sldNum" sz="quarter" idx="10"/>
          </p:nvPr>
        </p:nvSpPr>
        <p:spPr/>
        <p:txBody>
          <a:bodyPr/>
          <a:lstStyle/>
          <a:p>
            <a:fld id="{23630B28-6BCB-BC40-96CA-2BAC3835F8A7}" type="slidenum">
              <a:rPr lang="en-US" smtClean="0"/>
              <a:t>32</a:t>
            </a:fld>
            <a:endParaRPr lang="en-US"/>
          </a:p>
        </p:txBody>
      </p:sp>
    </p:spTree>
    <p:extLst>
      <p:ext uri="{BB962C8B-B14F-4D97-AF65-F5344CB8AC3E}">
        <p14:creationId xmlns:p14="http://schemas.microsoft.com/office/powerpoint/2010/main" val="1671533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beta-</a:t>
            </a:r>
            <a:r>
              <a:rPr lang="en-US" sz="1200" b="1" kern="1200" dirty="0" err="1" smtClean="0">
                <a:solidFill>
                  <a:schemeClr val="tx1"/>
                </a:solidFill>
                <a:effectLst/>
                <a:latin typeface="+mn-lt"/>
                <a:ea typeface="+mn-ea"/>
                <a:cs typeface="+mn-cs"/>
              </a:rPr>
              <a:t>glucosidase</a:t>
            </a:r>
            <a:r>
              <a:rPr lang="en-US" sz="1200" b="1" kern="1200" dirty="0" smtClean="0">
                <a:solidFill>
                  <a:schemeClr val="tx1"/>
                </a:solidFill>
                <a:effectLst/>
                <a:latin typeface="+mn-lt"/>
                <a:ea typeface="+mn-ea"/>
                <a:cs typeface="+mn-cs"/>
              </a:rPr>
              <a:t> (degrades cellulose)</a:t>
            </a:r>
          </a:p>
          <a:p>
            <a:r>
              <a:rPr lang="en-US" sz="1200" b="1" kern="1200" dirty="0" err="1" smtClean="0">
                <a:solidFill>
                  <a:schemeClr val="tx1"/>
                </a:solidFill>
                <a:effectLst/>
                <a:latin typeface="+mn-lt"/>
                <a:ea typeface="+mn-ea"/>
                <a:cs typeface="+mn-cs"/>
              </a:rPr>
              <a:t>cellobiohydrolase</a:t>
            </a:r>
            <a:r>
              <a:rPr lang="en-US" sz="1200" b="1" kern="1200" dirty="0" smtClean="0">
                <a:solidFill>
                  <a:schemeClr val="tx1"/>
                </a:solidFill>
                <a:effectLst/>
                <a:latin typeface="+mn-lt"/>
                <a:ea typeface="+mn-ea"/>
                <a:cs typeface="+mn-cs"/>
              </a:rPr>
              <a:t> (degrades cellulose)</a:t>
            </a:r>
          </a:p>
          <a:p>
            <a:r>
              <a:rPr lang="en-US" sz="1200" b="1" kern="1200" dirty="0" err="1" smtClean="0">
                <a:solidFill>
                  <a:schemeClr val="tx1"/>
                </a:solidFill>
                <a:effectLst/>
                <a:latin typeface="+mn-lt"/>
                <a:ea typeface="+mn-ea"/>
                <a:cs typeface="+mn-cs"/>
              </a:rPr>
              <a:t>leucine</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aminopeptidase</a:t>
            </a:r>
            <a:r>
              <a:rPr lang="en-US" sz="1200" b="1" kern="1200" dirty="0" smtClean="0">
                <a:solidFill>
                  <a:schemeClr val="tx1"/>
                </a:solidFill>
                <a:effectLst/>
                <a:latin typeface="+mn-lt"/>
                <a:ea typeface="+mn-ea"/>
                <a:cs typeface="+mn-cs"/>
              </a:rPr>
              <a:t> (degrades proteins)</a:t>
            </a:r>
            <a:r>
              <a:rPr lang="en-US" dirty="0" smtClean="0">
                <a:effectLst/>
              </a:rPr>
              <a:t> </a:t>
            </a: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23630B28-6BCB-BC40-96CA-2BAC3835F8A7}" type="slidenum">
              <a:rPr lang="en-US" smtClean="0"/>
              <a:t>33</a:t>
            </a:fld>
            <a:endParaRPr lang="en-US"/>
          </a:p>
        </p:txBody>
      </p:sp>
    </p:spTree>
    <p:extLst>
      <p:ext uri="{BB962C8B-B14F-4D97-AF65-F5344CB8AC3E}">
        <p14:creationId xmlns:p14="http://schemas.microsoft.com/office/powerpoint/2010/main" val="492802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cs typeface="ＭＳ Ｐゴシック" charset="0"/>
              </a:defRPr>
            </a:lvl1pPr>
            <a:lvl2pPr>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2pPr>
            <a:lvl3pPr>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3pPr>
            <a:lvl4pPr>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4pPr>
            <a:lvl5pPr>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5pPr>
            <a:lvl6pPr marL="2423823" indent="-220348" eaLnBrk="0" fontAlgn="base" hangingPunct="0">
              <a:spcBef>
                <a:spcPct val="0"/>
              </a:spcBef>
              <a:spcAft>
                <a:spcPct val="0"/>
              </a:spcAft>
              <a:buClr>
                <a:srgbClr val="000000"/>
              </a:buClr>
              <a:buSzPct val="100000"/>
              <a:buFont typeface="Times New Roman" charset="0"/>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6pPr>
            <a:lvl7pPr marL="2864518" indent="-220348" eaLnBrk="0" fontAlgn="base" hangingPunct="0">
              <a:spcBef>
                <a:spcPct val="0"/>
              </a:spcBef>
              <a:spcAft>
                <a:spcPct val="0"/>
              </a:spcAft>
              <a:buClr>
                <a:srgbClr val="000000"/>
              </a:buClr>
              <a:buSzPct val="100000"/>
              <a:buFont typeface="Times New Roman" charset="0"/>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7pPr>
            <a:lvl8pPr marL="3305213" indent="-220348" eaLnBrk="0" fontAlgn="base" hangingPunct="0">
              <a:spcBef>
                <a:spcPct val="0"/>
              </a:spcBef>
              <a:spcAft>
                <a:spcPct val="0"/>
              </a:spcAft>
              <a:buClr>
                <a:srgbClr val="000000"/>
              </a:buClr>
              <a:buSzPct val="100000"/>
              <a:buFont typeface="Times New Roman" charset="0"/>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8pPr>
            <a:lvl9pPr marL="3745908" indent="-220348" eaLnBrk="0" fontAlgn="base" hangingPunct="0">
              <a:spcBef>
                <a:spcPct val="0"/>
              </a:spcBef>
              <a:spcAft>
                <a:spcPct val="0"/>
              </a:spcAft>
              <a:buClr>
                <a:srgbClr val="000000"/>
              </a:buClr>
              <a:buSzPct val="100000"/>
              <a:buFont typeface="Times New Roman" charset="0"/>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9pPr>
          </a:lstStyle>
          <a:p>
            <a:fld id="{313DCD33-6218-454B-85B4-9A8B40538EE8}" type="slidenum">
              <a:rPr lang="en-US" sz="1200">
                <a:solidFill>
                  <a:srgbClr val="000000"/>
                </a:solidFill>
              </a:rPr>
              <a:pPr/>
              <a:t>3</a:t>
            </a:fld>
            <a:endParaRPr lang="en-US" sz="1200">
              <a:solidFill>
                <a:srgbClr val="000000"/>
              </a:solidFill>
            </a:endParaRPr>
          </a:p>
        </p:txBody>
      </p:sp>
      <p:sp>
        <p:nvSpPr>
          <p:cNvPr id="33795" name="Text Box 1"/>
          <p:cNvSpPr txBox="1">
            <a:spLocks noChangeArrowheads="1"/>
          </p:cNvSpPr>
          <p:nvPr/>
        </p:nvSpPr>
        <p:spPr bwMode="auto">
          <a:xfrm>
            <a:off x="3885794" y="8684726"/>
            <a:ext cx="2972206" cy="4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262" tIns="45458" rIns="91262" bIns="4545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algn="r">
              <a:buClrTx/>
              <a:buFontTx/>
              <a:buNone/>
            </a:pPr>
            <a:fld id="{22ED00E5-3D37-8B42-AF2D-DF3C816D0B86}" type="slidenum">
              <a:rPr lang="en-US" sz="1200">
                <a:solidFill>
                  <a:srgbClr val="FFFFFF"/>
                </a:solidFill>
              </a:rPr>
              <a:pPr algn="r">
                <a:buClrTx/>
                <a:buFontTx/>
                <a:buNone/>
              </a:pPr>
              <a:t>3</a:t>
            </a:fld>
            <a:endParaRPr lang="en-US" sz="1200">
              <a:solidFill>
                <a:srgbClr val="FFFFFF"/>
              </a:solidFill>
            </a:endParaRPr>
          </a:p>
        </p:txBody>
      </p:sp>
      <p:sp>
        <p:nvSpPr>
          <p:cNvPr id="33796" name="Text Box 2"/>
          <p:cNvSpPr>
            <a:spLocks noGrp="1" noRot="1" noChangeAspect="1" noChangeArrowheads="1" noTextEdit="1"/>
          </p:cNvSpPr>
          <p:nvPr>
            <p:ph type="sldImg"/>
          </p:nvPr>
        </p:nvSpPr>
        <p:spPr>
          <a:xfrm>
            <a:off x="1144588" y="687388"/>
            <a:ext cx="4568825" cy="3427412"/>
          </a:xfrm>
          <a:solidFill>
            <a:srgbClr val="FFFFFF"/>
          </a:solidFill>
          <a:ln/>
        </p:spPr>
      </p:sp>
      <p:sp>
        <p:nvSpPr>
          <p:cNvPr id="33797" name="Text Box 3"/>
          <p:cNvSpPr>
            <a:spLocks noGrp="1" noChangeArrowheads="1"/>
          </p:cNvSpPr>
          <p:nvPr>
            <p:ph type="body" idx="1"/>
          </p:nvPr>
        </p:nvSpPr>
        <p:spPr>
          <a:xfrm>
            <a:off x="915111" y="4343899"/>
            <a:ext cx="5027779" cy="4111959"/>
          </a:xfrm>
          <a:solidFill>
            <a:srgbClr val="FFFFFF"/>
          </a:solidFill>
          <a:ln w="9360">
            <a:solidFill>
              <a:srgbClr val="000000"/>
            </a:solidFill>
            <a:miter lim="800000"/>
          </a:ln>
          <a:extLst>
            <a:ext uri="{FAA26D3D-D897-4be2-8F04-BA451C77F1D7}">
              <ma14:placeholderFlag xmlns:ma14="http://schemas.microsoft.com/office/mac/drawingml/2011/main" val="1"/>
            </a:ext>
          </a:extLst>
        </p:spPr>
        <p:txBody>
          <a:bodyPr/>
          <a:lstStyle/>
          <a:p>
            <a:pPr>
              <a:spcBef>
                <a:spcPts val="434"/>
              </a:spcBef>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r>
              <a:rPr lang="en-US" dirty="0" smtClean="0">
                <a:latin typeface="Arial" charset="0"/>
                <a:ea typeface="ＭＳ Ｐゴシック" charset="0"/>
                <a:cs typeface="ＭＳ Ｐゴシック" charset="0"/>
              </a:rPr>
              <a:t>We</a:t>
            </a:r>
            <a:r>
              <a:rPr lang="en-US" baseline="0" dirty="0" smtClean="0">
                <a:latin typeface="Arial" charset="0"/>
                <a:ea typeface="ＭＳ Ｐゴシック" charset="0"/>
                <a:cs typeface="ＭＳ Ｐゴシック" charset="0"/>
              </a:rPr>
              <a:t> us aspen as our system </a:t>
            </a:r>
            <a:r>
              <a:rPr lang="en-US" baseline="0" dirty="0" err="1" smtClean="0">
                <a:latin typeface="Arial" charset="0"/>
                <a:ea typeface="ＭＳ Ｐゴシック" charset="0"/>
                <a:cs typeface="ＭＳ Ｐゴシック" charset="0"/>
              </a:rPr>
              <a:t>becuase</a:t>
            </a:r>
            <a:endParaRPr lang="en-US"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cs typeface="ＭＳ Ｐゴシック" charset="0"/>
              </a:defRPr>
            </a:lvl1pPr>
            <a:lvl2pPr>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2pPr>
            <a:lvl3pPr>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3pPr>
            <a:lvl4pPr>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4pPr>
            <a:lvl5pPr>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5pPr>
            <a:lvl6pPr marL="2423823" indent="-220348" eaLnBrk="0" fontAlgn="base" hangingPunct="0">
              <a:spcBef>
                <a:spcPct val="0"/>
              </a:spcBef>
              <a:spcAft>
                <a:spcPct val="0"/>
              </a:spcAft>
              <a:buClr>
                <a:srgbClr val="000000"/>
              </a:buClr>
              <a:buSzPct val="100000"/>
              <a:buFont typeface="Times New Roman" charset="0"/>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6pPr>
            <a:lvl7pPr marL="2864518" indent="-220348" eaLnBrk="0" fontAlgn="base" hangingPunct="0">
              <a:spcBef>
                <a:spcPct val="0"/>
              </a:spcBef>
              <a:spcAft>
                <a:spcPct val="0"/>
              </a:spcAft>
              <a:buClr>
                <a:srgbClr val="000000"/>
              </a:buClr>
              <a:buSzPct val="100000"/>
              <a:buFont typeface="Times New Roman" charset="0"/>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7pPr>
            <a:lvl8pPr marL="3305213" indent="-220348" eaLnBrk="0" fontAlgn="base" hangingPunct="0">
              <a:spcBef>
                <a:spcPct val="0"/>
              </a:spcBef>
              <a:spcAft>
                <a:spcPct val="0"/>
              </a:spcAft>
              <a:buClr>
                <a:srgbClr val="000000"/>
              </a:buClr>
              <a:buSzPct val="100000"/>
              <a:buFont typeface="Times New Roman" charset="0"/>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8pPr>
            <a:lvl9pPr marL="3745908" indent="-220348" eaLnBrk="0" fontAlgn="base" hangingPunct="0">
              <a:spcBef>
                <a:spcPct val="0"/>
              </a:spcBef>
              <a:spcAft>
                <a:spcPct val="0"/>
              </a:spcAft>
              <a:buClr>
                <a:srgbClr val="000000"/>
              </a:buClr>
              <a:buSzPct val="100000"/>
              <a:buFont typeface="Times New Roman" charset="0"/>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9pPr>
          </a:lstStyle>
          <a:p>
            <a:fld id="{F87A39BC-8814-774A-838A-D01F672DC647}" type="slidenum">
              <a:rPr lang="en-US" sz="1200">
                <a:solidFill>
                  <a:srgbClr val="000000"/>
                </a:solidFill>
              </a:rPr>
              <a:pPr/>
              <a:t>4</a:t>
            </a:fld>
            <a:endParaRPr lang="en-US" sz="1200">
              <a:solidFill>
                <a:srgbClr val="000000"/>
              </a:solidFill>
            </a:endParaRPr>
          </a:p>
        </p:txBody>
      </p:sp>
      <p:sp>
        <p:nvSpPr>
          <p:cNvPr id="35843" name="Text Box 1"/>
          <p:cNvSpPr>
            <a:spLocks noGrp="1" noRot="1" noChangeAspect="1" noChangeArrowheads="1" noTextEdit="1"/>
          </p:cNvSpPr>
          <p:nvPr>
            <p:ph type="sldImg"/>
          </p:nvPr>
        </p:nvSpPr>
        <p:spPr>
          <a:xfrm>
            <a:off x="1144588" y="687388"/>
            <a:ext cx="4568825" cy="3427412"/>
          </a:xfrm>
          <a:solidFill>
            <a:srgbClr val="FFFFFF"/>
          </a:solidFill>
          <a:ln/>
        </p:spPr>
      </p:sp>
      <p:sp>
        <p:nvSpPr>
          <p:cNvPr id="35844" name="Text Box 2"/>
          <p:cNvSpPr>
            <a:spLocks noGrp="1" noChangeArrowheads="1"/>
          </p:cNvSpPr>
          <p:nvPr>
            <p:ph type="body" idx="1"/>
          </p:nvPr>
        </p:nvSpPr>
        <p:spPr>
          <a:xfrm>
            <a:off x="915111" y="4343899"/>
            <a:ext cx="5027779" cy="41119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pPr>
              <a:spcBef>
                <a:spcPct val="0"/>
              </a:spcBef>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r>
              <a:rPr lang="en-US" dirty="0" smtClean="0">
                <a:latin typeface="Arial" charset="0"/>
                <a:ea typeface="ＭＳ Ｐゴシック" charset="0"/>
                <a:cs typeface="ＭＳ Ｐゴシック" charset="0"/>
              </a:rPr>
              <a:t>Preliminary</a:t>
            </a:r>
            <a:r>
              <a:rPr lang="en-US" baseline="0" dirty="0" smtClean="0">
                <a:latin typeface="Arial" charset="0"/>
                <a:ea typeface="ＭＳ Ｐゴシック" charset="0"/>
                <a:cs typeface="ＭＳ Ｐゴシック" charset="0"/>
              </a:rPr>
              <a:t> work showed…</a:t>
            </a:r>
          </a:p>
          <a:p>
            <a:pPr>
              <a:spcBef>
                <a:spcPct val="0"/>
              </a:spcBef>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r>
              <a:rPr lang="en-US" baseline="0" dirty="0" smtClean="0">
                <a:latin typeface="Arial" charset="0"/>
                <a:ea typeface="ＭＳ Ｐゴシック" charset="0"/>
                <a:cs typeface="ＭＳ Ｐゴシック" charset="0"/>
              </a:rPr>
              <a:t>However this is NASA and we want to do something a little more impressive than me sticking my head out of a </a:t>
            </a:r>
            <a:r>
              <a:rPr lang="en-US" baseline="0" dirty="0" err="1" smtClean="0">
                <a:latin typeface="Arial" charset="0"/>
                <a:ea typeface="ＭＳ Ｐゴシック" charset="0"/>
                <a:cs typeface="ＭＳ Ｐゴシック" charset="0"/>
              </a:rPr>
              <a:t>cessna</a:t>
            </a:r>
            <a:r>
              <a:rPr lang="en-US" baseline="0" dirty="0" smtClean="0">
                <a:latin typeface="Arial" charset="0"/>
                <a:ea typeface="ＭＳ Ｐゴシック" charset="0"/>
                <a:cs typeface="ＭＳ Ｐゴシック" charset="0"/>
              </a:rPr>
              <a:t>. In addition, one of the reasons why aspen is so important is because it is so widespread and that lends it to large scale remote sensing. </a:t>
            </a:r>
          </a:p>
          <a:p>
            <a:pPr>
              <a:spcBef>
                <a:spcPct val="0"/>
              </a:spcBef>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endParaRPr lang="en-US" baseline="0" dirty="0" smtClean="0">
              <a:latin typeface="Arial" charset="0"/>
              <a:ea typeface="ＭＳ Ｐゴシック" charset="0"/>
              <a:cs typeface="ＭＳ Ｐゴシック" charset="0"/>
            </a:endParaRPr>
          </a:p>
          <a:p>
            <a:pPr>
              <a:spcBef>
                <a:spcPct val="0"/>
              </a:spcBef>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endParaRPr lang="en-US" dirty="0">
              <a:latin typeface="Arial" charset="0"/>
              <a:ea typeface="ＭＳ Ｐゴシック" charset="0"/>
              <a:cs typeface="ＭＳ Ｐゴシック" charset="0"/>
            </a:endParaRPr>
          </a:p>
        </p:txBody>
      </p:sp>
      <p:sp>
        <p:nvSpPr>
          <p:cNvPr id="35845" name="Text Box 3"/>
          <p:cNvSpPr txBox="1">
            <a:spLocks noChangeArrowheads="1"/>
          </p:cNvSpPr>
          <p:nvPr/>
        </p:nvSpPr>
        <p:spPr bwMode="auto">
          <a:xfrm>
            <a:off x="3885794" y="8684726"/>
            <a:ext cx="2972206" cy="4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262" tIns="45458" rIns="91262" bIns="4545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algn="r">
              <a:buClrTx/>
              <a:buFontTx/>
              <a:buNone/>
            </a:pPr>
            <a:fld id="{543CF264-7DC6-7C40-82E9-FFCD3D0DA2E8}" type="slidenum">
              <a:rPr lang="en-US" sz="1200">
                <a:solidFill>
                  <a:srgbClr val="FFFFFF"/>
                </a:solidFill>
              </a:rPr>
              <a:pPr algn="r">
                <a:buClrTx/>
                <a:buFontTx/>
                <a:buNone/>
              </a:pPr>
              <a:t>4</a:t>
            </a:fld>
            <a:endParaRPr lang="en-US" sz="1200">
              <a:solidFill>
                <a:srgbClr val="FFFFFF"/>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cs typeface="ＭＳ Ｐゴシック" charset="0"/>
              </a:defRPr>
            </a:lvl1pPr>
            <a:lvl2pPr>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2pPr>
            <a:lvl3pPr>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3pPr>
            <a:lvl4pPr>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4pPr>
            <a:lvl5pPr>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5pPr>
            <a:lvl6pPr marL="2423823" indent="-220348" eaLnBrk="0" fontAlgn="base" hangingPunct="0">
              <a:spcBef>
                <a:spcPct val="0"/>
              </a:spcBef>
              <a:spcAft>
                <a:spcPct val="0"/>
              </a:spcAft>
              <a:buClr>
                <a:srgbClr val="000000"/>
              </a:buClr>
              <a:buSzPct val="100000"/>
              <a:buFont typeface="Times New Roman" charset="0"/>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6pPr>
            <a:lvl7pPr marL="2864518" indent="-220348" eaLnBrk="0" fontAlgn="base" hangingPunct="0">
              <a:spcBef>
                <a:spcPct val="0"/>
              </a:spcBef>
              <a:spcAft>
                <a:spcPct val="0"/>
              </a:spcAft>
              <a:buClr>
                <a:srgbClr val="000000"/>
              </a:buClr>
              <a:buSzPct val="100000"/>
              <a:buFont typeface="Times New Roman" charset="0"/>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7pPr>
            <a:lvl8pPr marL="3305213" indent="-220348" eaLnBrk="0" fontAlgn="base" hangingPunct="0">
              <a:spcBef>
                <a:spcPct val="0"/>
              </a:spcBef>
              <a:spcAft>
                <a:spcPct val="0"/>
              </a:spcAft>
              <a:buClr>
                <a:srgbClr val="000000"/>
              </a:buClr>
              <a:buSzPct val="100000"/>
              <a:buFont typeface="Times New Roman" charset="0"/>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8pPr>
            <a:lvl9pPr marL="3745908" indent="-220348" eaLnBrk="0" fontAlgn="base" hangingPunct="0">
              <a:spcBef>
                <a:spcPct val="0"/>
              </a:spcBef>
              <a:spcAft>
                <a:spcPct val="0"/>
              </a:spcAft>
              <a:buClr>
                <a:srgbClr val="000000"/>
              </a:buClr>
              <a:buSzPct val="100000"/>
              <a:buFont typeface="Times New Roman" charset="0"/>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9pPr>
          </a:lstStyle>
          <a:p>
            <a:fld id="{945B6389-DD8C-6F4C-925F-583825608F55}" type="slidenum">
              <a:rPr lang="en-US" sz="1200">
                <a:solidFill>
                  <a:srgbClr val="000000"/>
                </a:solidFill>
              </a:rPr>
              <a:pPr/>
              <a:t>5</a:t>
            </a:fld>
            <a:endParaRPr lang="en-US" sz="1200">
              <a:solidFill>
                <a:srgbClr val="000000"/>
              </a:solidFill>
            </a:endParaRPr>
          </a:p>
        </p:txBody>
      </p:sp>
      <p:sp>
        <p:nvSpPr>
          <p:cNvPr id="44035" name="Text Box 1"/>
          <p:cNvSpPr>
            <a:spLocks noGrp="1" noRot="1" noChangeAspect="1" noChangeArrowheads="1" noTextEdit="1"/>
          </p:cNvSpPr>
          <p:nvPr>
            <p:ph type="sldImg"/>
          </p:nvPr>
        </p:nvSpPr>
        <p:spPr>
          <a:xfrm>
            <a:off x="1163302" y="686607"/>
            <a:ext cx="4531396" cy="3428424"/>
          </a:xfrm>
          <a:solidFill>
            <a:srgbClr val="FFFFFF"/>
          </a:solidFill>
          <a:ln/>
        </p:spPr>
      </p:sp>
      <p:sp>
        <p:nvSpPr>
          <p:cNvPr id="44036" name="Text Box 2"/>
          <p:cNvSpPr>
            <a:spLocks noGrp="1" noChangeArrowheads="1"/>
          </p:cNvSpPr>
          <p:nvPr>
            <p:ph type="body" idx="1"/>
          </p:nvPr>
        </p:nvSpPr>
        <p:spPr>
          <a:xfrm>
            <a:off x="915111" y="4343899"/>
            <a:ext cx="5027779" cy="41119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pPr>
              <a:spcBef>
                <a:spcPct val="0"/>
              </a:spcBef>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endParaRPr lang="en-US">
              <a:latin typeface="Arial" charset="0"/>
              <a:ea typeface="ＭＳ Ｐゴシック" charset="0"/>
              <a:cs typeface="ＭＳ Ｐゴシック" charset="0"/>
            </a:endParaRPr>
          </a:p>
        </p:txBody>
      </p:sp>
      <p:sp>
        <p:nvSpPr>
          <p:cNvPr id="44037" name="Text Box 3"/>
          <p:cNvSpPr txBox="1">
            <a:spLocks noChangeArrowheads="1"/>
          </p:cNvSpPr>
          <p:nvPr/>
        </p:nvSpPr>
        <p:spPr bwMode="auto">
          <a:xfrm>
            <a:off x="3885794" y="8684726"/>
            <a:ext cx="2972206" cy="4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262" tIns="45458" rIns="91262" bIns="45458"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algn="r">
              <a:buClrTx/>
              <a:buFontTx/>
              <a:buNone/>
            </a:pPr>
            <a:fld id="{6A0F2E32-54E1-3348-90E2-9EFC1B303479}" type="slidenum">
              <a:rPr lang="en-US" sz="1200">
                <a:solidFill>
                  <a:srgbClr val="FFFFFF"/>
                </a:solidFill>
              </a:rPr>
              <a:pPr algn="r">
                <a:buClrTx/>
                <a:buFontTx/>
                <a:buNone/>
              </a:pPr>
              <a:t>5</a:t>
            </a:fld>
            <a:endParaRPr lang="en-US" sz="1200">
              <a:solidFill>
                <a:srgbClr val="FFFFFF"/>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cs typeface="ＭＳ Ｐゴシック" charset="0"/>
              </a:defRPr>
            </a:lvl1pPr>
            <a:lvl2pPr>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2pPr>
            <a:lvl3pPr>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3pPr>
            <a:lvl4pPr>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4pPr>
            <a:lvl5pPr>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5pPr>
            <a:lvl6pPr marL="2423823" indent="-220348" eaLnBrk="0" fontAlgn="base" hangingPunct="0">
              <a:spcBef>
                <a:spcPct val="0"/>
              </a:spcBef>
              <a:spcAft>
                <a:spcPct val="0"/>
              </a:spcAft>
              <a:buClr>
                <a:srgbClr val="000000"/>
              </a:buClr>
              <a:buSzPct val="100000"/>
              <a:buFont typeface="Times New Roman" charset="0"/>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6pPr>
            <a:lvl7pPr marL="2864518" indent="-220348" eaLnBrk="0" fontAlgn="base" hangingPunct="0">
              <a:spcBef>
                <a:spcPct val="0"/>
              </a:spcBef>
              <a:spcAft>
                <a:spcPct val="0"/>
              </a:spcAft>
              <a:buClr>
                <a:srgbClr val="000000"/>
              </a:buClr>
              <a:buSzPct val="100000"/>
              <a:buFont typeface="Times New Roman" charset="0"/>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7pPr>
            <a:lvl8pPr marL="3305213" indent="-220348" eaLnBrk="0" fontAlgn="base" hangingPunct="0">
              <a:spcBef>
                <a:spcPct val="0"/>
              </a:spcBef>
              <a:spcAft>
                <a:spcPct val="0"/>
              </a:spcAft>
              <a:buClr>
                <a:srgbClr val="000000"/>
              </a:buClr>
              <a:buSzPct val="100000"/>
              <a:buFont typeface="Times New Roman" charset="0"/>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8pPr>
            <a:lvl9pPr marL="3745908" indent="-220348" eaLnBrk="0" fontAlgn="base" hangingPunct="0">
              <a:spcBef>
                <a:spcPct val="0"/>
              </a:spcBef>
              <a:spcAft>
                <a:spcPct val="0"/>
              </a:spcAft>
              <a:buClr>
                <a:srgbClr val="000000"/>
              </a:buClr>
              <a:buSzPct val="100000"/>
              <a:buFont typeface="Times New Roman" charset="0"/>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9pPr>
          </a:lstStyle>
          <a:p>
            <a:fld id="{6916C9E3-F94D-7D4B-83AF-FEBA2790666B}" type="slidenum">
              <a:rPr lang="en-US" sz="1200">
                <a:solidFill>
                  <a:srgbClr val="000000"/>
                </a:solidFill>
              </a:rPr>
              <a:pPr/>
              <a:t>6</a:t>
            </a:fld>
            <a:endParaRPr lang="en-US" sz="1200">
              <a:solidFill>
                <a:srgbClr val="000000"/>
              </a:solidFill>
            </a:endParaRPr>
          </a:p>
        </p:txBody>
      </p:sp>
      <p:sp>
        <p:nvSpPr>
          <p:cNvPr id="41987" name="Text Box 1"/>
          <p:cNvSpPr>
            <a:spLocks noGrp="1" noRot="1" noChangeAspect="1" noChangeArrowheads="1" noTextEdit="1"/>
          </p:cNvSpPr>
          <p:nvPr>
            <p:ph type="sldImg"/>
          </p:nvPr>
        </p:nvSpPr>
        <p:spPr>
          <a:xfrm>
            <a:off x="1144588" y="687388"/>
            <a:ext cx="4568825" cy="3427412"/>
          </a:xfrm>
          <a:solidFill>
            <a:srgbClr val="FFFFFF"/>
          </a:solidFill>
          <a:ln/>
        </p:spPr>
      </p:sp>
      <p:sp>
        <p:nvSpPr>
          <p:cNvPr id="41988" name="Text Box 2"/>
          <p:cNvSpPr>
            <a:spLocks noGrp="1" noChangeArrowheads="1"/>
          </p:cNvSpPr>
          <p:nvPr>
            <p:ph type="body" idx="1"/>
          </p:nvPr>
        </p:nvSpPr>
        <p:spPr>
          <a:xfrm>
            <a:off x="915111" y="4343899"/>
            <a:ext cx="5027779" cy="41119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cs typeface="ＭＳ Ｐゴシック" charset="0"/>
              </a:defRPr>
            </a:lvl1pPr>
            <a:lvl2pPr>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2pPr>
            <a:lvl3pPr>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3pPr>
            <a:lvl4pPr>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4pPr>
            <a:lvl5pPr>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5pPr>
            <a:lvl6pPr marL="2423823" indent="-220348" eaLnBrk="0" fontAlgn="base" hangingPunct="0">
              <a:spcBef>
                <a:spcPct val="0"/>
              </a:spcBef>
              <a:spcAft>
                <a:spcPct val="0"/>
              </a:spcAft>
              <a:buClr>
                <a:srgbClr val="000000"/>
              </a:buClr>
              <a:buSzPct val="100000"/>
              <a:buFont typeface="Times New Roman" charset="0"/>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6pPr>
            <a:lvl7pPr marL="2864518" indent="-220348" eaLnBrk="0" fontAlgn="base" hangingPunct="0">
              <a:spcBef>
                <a:spcPct val="0"/>
              </a:spcBef>
              <a:spcAft>
                <a:spcPct val="0"/>
              </a:spcAft>
              <a:buClr>
                <a:srgbClr val="000000"/>
              </a:buClr>
              <a:buSzPct val="100000"/>
              <a:buFont typeface="Times New Roman" charset="0"/>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7pPr>
            <a:lvl8pPr marL="3305213" indent="-220348" eaLnBrk="0" fontAlgn="base" hangingPunct="0">
              <a:spcBef>
                <a:spcPct val="0"/>
              </a:spcBef>
              <a:spcAft>
                <a:spcPct val="0"/>
              </a:spcAft>
              <a:buClr>
                <a:srgbClr val="000000"/>
              </a:buClr>
              <a:buSzPct val="100000"/>
              <a:buFont typeface="Times New Roman" charset="0"/>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8pPr>
            <a:lvl9pPr marL="3745908" indent="-220348" eaLnBrk="0" fontAlgn="base" hangingPunct="0">
              <a:spcBef>
                <a:spcPct val="0"/>
              </a:spcBef>
              <a:spcAft>
                <a:spcPct val="0"/>
              </a:spcAft>
              <a:buClr>
                <a:srgbClr val="000000"/>
              </a:buClr>
              <a:buSzPct val="100000"/>
              <a:buFont typeface="Times New Roman" charset="0"/>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9pPr>
          </a:lstStyle>
          <a:p>
            <a:fld id="{76473EA1-2E9E-3148-A3A6-8AB5097109B8}" type="slidenum">
              <a:rPr lang="en-US" sz="1200">
                <a:solidFill>
                  <a:srgbClr val="000000"/>
                </a:solidFill>
              </a:rPr>
              <a:pPr/>
              <a:t>8</a:t>
            </a:fld>
            <a:endParaRPr lang="en-US" sz="1200">
              <a:solidFill>
                <a:srgbClr val="000000"/>
              </a:solidFill>
            </a:endParaRPr>
          </a:p>
        </p:txBody>
      </p:sp>
      <p:sp>
        <p:nvSpPr>
          <p:cNvPr id="45059" name="Text Box 1"/>
          <p:cNvSpPr>
            <a:spLocks noGrp="1" noRot="1" noChangeAspect="1" noChangeArrowheads="1" noTextEdit="1"/>
          </p:cNvSpPr>
          <p:nvPr>
            <p:ph type="sldImg"/>
          </p:nvPr>
        </p:nvSpPr>
        <p:spPr>
          <a:xfrm>
            <a:off x="1144588" y="687388"/>
            <a:ext cx="4568825" cy="3427412"/>
          </a:xfrm>
          <a:solidFill>
            <a:srgbClr val="FFFFFF"/>
          </a:solidFill>
          <a:ln/>
        </p:spPr>
      </p:sp>
      <p:sp>
        <p:nvSpPr>
          <p:cNvPr id="45060" name="Text Box 2"/>
          <p:cNvSpPr>
            <a:spLocks noGrp="1" noChangeArrowheads="1"/>
          </p:cNvSpPr>
          <p:nvPr>
            <p:ph type="body" idx="1"/>
          </p:nvPr>
        </p:nvSpPr>
        <p:spPr>
          <a:xfrm>
            <a:off x="915111" y="4343899"/>
            <a:ext cx="5027779" cy="41119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r>
              <a:rPr lang="en-US" dirty="0" smtClean="0">
                <a:latin typeface="Times New Roman" charset="0"/>
                <a:ea typeface="ＭＳ Ｐゴシック" charset="0"/>
                <a:cs typeface="ＭＳ Ｐゴシック" charset="0"/>
              </a:rPr>
              <a:t>Midwest</a:t>
            </a:r>
            <a:r>
              <a:rPr lang="en-US" baseline="0" dirty="0" smtClean="0">
                <a:latin typeface="Times New Roman" charset="0"/>
                <a:ea typeface="ＭＳ Ｐゴシック" charset="0"/>
                <a:cs typeface="ＭＳ Ｐゴシック" charset="0"/>
              </a:rPr>
              <a:t> sites were sampled in 2009</a:t>
            </a:r>
          </a:p>
          <a:p>
            <a:r>
              <a:rPr lang="en-US" baseline="0" dirty="0" smtClean="0">
                <a:latin typeface="Times New Roman" charset="0"/>
                <a:ea typeface="ＭＳ Ｐゴシック" charset="0"/>
                <a:cs typeface="ＭＳ Ｐゴシック" charset="0"/>
              </a:rPr>
              <a:t>Western sites were sampled in 2010</a:t>
            </a:r>
          </a:p>
          <a:p>
            <a:r>
              <a:rPr lang="en-US" baseline="0" dirty="0" smtClean="0">
                <a:latin typeface="Times New Roman" charset="0"/>
                <a:ea typeface="ＭＳ Ｐゴシック" charset="0"/>
                <a:cs typeface="ＭＳ Ｐゴシック" charset="0"/>
              </a:rPr>
              <a:t>In the interest of time and what I think will be most interesting to this audience, I am going to tend to breeze through the genetic and nutrient cycling stuff and spend more time on the remote sensing. </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Aspen are clonal. Large clones tend</a:t>
            </a:r>
            <a:r>
              <a:rPr lang="en-US" sz="1200" kern="1200" baseline="0" dirty="0" smtClean="0">
                <a:solidFill>
                  <a:schemeClr val="tx1"/>
                </a:solidFill>
                <a:latin typeface="+mn-lt"/>
                <a:ea typeface="+mn-ea"/>
                <a:cs typeface="+mn-cs"/>
              </a:rPr>
              <a:t> to be triploid, maybe more ancient. With triploid comes reduced sex reproduction, increased clonal reproduction, and potentially the ability to deal with varying habitat better via enzyme multiplicity.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3630B28-6BCB-BC40-96CA-2BAC3835F8A7}" type="slidenum">
              <a:rPr lang="en-US" smtClean="0"/>
              <a:t>9</a:t>
            </a:fld>
            <a:endParaRPr lang="en-US"/>
          </a:p>
        </p:txBody>
      </p:sp>
    </p:spTree>
    <p:extLst>
      <p:ext uri="{BB962C8B-B14F-4D97-AF65-F5344CB8AC3E}">
        <p14:creationId xmlns:p14="http://schemas.microsoft.com/office/powerpoint/2010/main" val="2490732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cs typeface="ＭＳ Ｐゴシック" charset="0"/>
              </a:defRPr>
            </a:lvl1pPr>
            <a:lvl2pPr>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2pPr>
            <a:lvl3pPr>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3pPr>
            <a:lvl4pPr>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4pPr>
            <a:lvl5pPr>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5pPr>
            <a:lvl6pPr marL="2423823" indent="-220348" eaLnBrk="0" fontAlgn="base" hangingPunct="0">
              <a:spcBef>
                <a:spcPct val="0"/>
              </a:spcBef>
              <a:spcAft>
                <a:spcPct val="0"/>
              </a:spcAft>
              <a:buClr>
                <a:srgbClr val="000000"/>
              </a:buClr>
              <a:buSzPct val="100000"/>
              <a:buFont typeface="Times New Roman" charset="0"/>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6pPr>
            <a:lvl7pPr marL="2864518" indent="-220348" eaLnBrk="0" fontAlgn="base" hangingPunct="0">
              <a:spcBef>
                <a:spcPct val="0"/>
              </a:spcBef>
              <a:spcAft>
                <a:spcPct val="0"/>
              </a:spcAft>
              <a:buClr>
                <a:srgbClr val="000000"/>
              </a:buClr>
              <a:buSzPct val="100000"/>
              <a:buFont typeface="Times New Roman" charset="0"/>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7pPr>
            <a:lvl8pPr marL="3305213" indent="-220348" eaLnBrk="0" fontAlgn="base" hangingPunct="0">
              <a:spcBef>
                <a:spcPct val="0"/>
              </a:spcBef>
              <a:spcAft>
                <a:spcPct val="0"/>
              </a:spcAft>
              <a:buClr>
                <a:srgbClr val="000000"/>
              </a:buClr>
              <a:buSzPct val="100000"/>
              <a:buFont typeface="Times New Roman" charset="0"/>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8pPr>
            <a:lvl9pPr marL="3745908" indent="-220348" eaLnBrk="0" fontAlgn="base" hangingPunct="0">
              <a:spcBef>
                <a:spcPct val="0"/>
              </a:spcBef>
              <a:spcAft>
                <a:spcPct val="0"/>
              </a:spcAft>
              <a:buClr>
                <a:srgbClr val="000000"/>
              </a:buClr>
              <a:buSzPct val="100000"/>
              <a:buFont typeface="Times New Roman" charset="0"/>
              <a:tabLst>
                <a:tab pos="0" algn="l"/>
                <a:tab pos="881390" algn="l"/>
                <a:tab pos="1762780" algn="l"/>
                <a:tab pos="2644170" algn="l"/>
                <a:tab pos="3525561" algn="l"/>
                <a:tab pos="4406951" algn="l"/>
                <a:tab pos="5288341" algn="l"/>
                <a:tab pos="6169731" algn="l"/>
                <a:tab pos="7051121" algn="l"/>
                <a:tab pos="7932511" algn="l"/>
                <a:tab pos="8813902" algn="l"/>
                <a:tab pos="9695292" algn="l"/>
              </a:tabLst>
              <a:defRPr sz="2300">
                <a:solidFill>
                  <a:schemeClr val="bg1"/>
                </a:solidFill>
                <a:latin typeface="Arial" charset="0"/>
                <a:ea typeface="ＭＳ Ｐゴシック" charset="0"/>
              </a:defRPr>
            </a:lvl9pPr>
          </a:lstStyle>
          <a:p>
            <a:fld id="{A595988E-517F-2145-ACFB-B08BF5B67549}" type="slidenum">
              <a:rPr lang="en-US" sz="1200">
                <a:solidFill>
                  <a:srgbClr val="000000"/>
                </a:solidFill>
              </a:rPr>
              <a:pPr/>
              <a:t>10</a:t>
            </a:fld>
            <a:endParaRPr lang="en-US" sz="1200">
              <a:solidFill>
                <a:srgbClr val="000000"/>
              </a:solidFill>
            </a:endParaRPr>
          </a:p>
        </p:txBody>
      </p:sp>
      <p:sp>
        <p:nvSpPr>
          <p:cNvPr id="53251" name="Text Box 1"/>
          <p:cNvSpPr>
            <a:spLocks noGrp="1" noRot="1" noChangeAspect="1" noChangeArrowheads="1" noTextEdit="1"/>
          </p:cNvSpPr>
          <p:nvPr>
            <p:ph type="sldImg"/>
          </p:nvPr>
        </p:nvSpPr>
        <p:spPr>
          <a:xfrm>
            <a:off x="1144588" y="687388"/>
            <a:ext cx="4568825" cy="3427412"/>
          </a:xfrm>
          <a:solidFill>
            <a:srgbClr val="FFFFFF"/>
          </a:solidFill>
          <a:ln/>
        </p:spPr>
      </p:sp>
      <p:sp>
        <p:nvSpPr>
          <p:cNvPr id="53252" name="Text Box 2"/>
          <p:cNvSpPr>
            <a:spLocks noGrp="1" noChangeArrowheads="1"/>
          </p:cNvSpPr>
          <p:nvPr>
            <p:ph type="body" idx="1"/>
          </p:nvPr>
        </p:nvSpPr>
        <p:spPr>
          <a:xfrm>
            <a:off x="915111" y="4343899"/>
            <a:ext cx="5027779" cy="41119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dirty="0">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DF33D2-4ECF-4E45-96D9-9E6D6ED0715D}" type="datetimeFigureOut">
              <a:rPr lang="en-US" smtClean="0"/>
              <a:t>10/5/11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BC9B9-862B-AD40-B142-59EB9434918D}" type="slidenum">
              <a:rPr lang="en-US" smtClean="0"/>
              <a:t>‹#›</a:t>
            </a:fld>
            <a:endParaRPr lang="en-US"/>
          </a:p>
        </p:txBody>
      </p:sp>
    </p:spTree>
    <p:extLst>
      <p:ext uri="{BB962C8B-B14F-4D97-AF65-F5344CB8AC3E}">
        <p14:creationId xmlns:p14="http://schemas.microsoft.com/office/powerpoint/2010/main" val="1781917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DF33D2-4ECF-4E45-96D9-9E6D6ED0715D}" type="datetimeFigureOut">
              <a:rPr lang="en-US" smtClean="0"/>
              <a:t>10/5/11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BC9B9-862B-AD40-B142-59EB9434918D}" type="slidenum">
              <a:rPr lang="en-US" smtClean="0"/>
              <a:t>‹#›</a:t>
            </a:fld>
            <a:endParaRPr lang="en-US"/>
          </a:p>
        </p:txBody>
      </p:sp>
    </p:spTree>
    <p:extLst>
      <p:ext uri="{BB962C8B-B14F-4D97-AF65-F5344CB8AC3E}">
        <p14:creationId xmlns:p14="http://schemas.microsoft.com/office/powerpoint/2010/main" val="633693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DF33D2-4ECF-4E45-96D9-9E6D6ED0715D}" type="datetimeFigureOut">
              <a:rPr lang="en-US" smtClean="0"/>
              <a:t>10/5/11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BC9B9-862B-AD40-B142-59EB9434918D}" type="slidenum">
              <a:rPr lang="en-US" smtClean="0"/>
              <a:t>‹#›</a:t>
            </a:fld>
            <a:endParaRPr lang="en-US"/>
          </a:p>
        </p:txBody>
      </p:sp>
    </p:spTree>
    <p:extLst>
      <p:ext uri="{BB962C8B-B14F-4D97-AF65-F5344CB8AC3E}">
        <p14:creationId xmlns:p14="http://schemas.microsoft.com/office/powerpoint/2010/main" val="3345139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DF33D2-4ECF-4E45-96D9-9E6D6ED0715D}" type="datetimeFigureOut">
              <a:rPr lang="en-US" smtClean="0"/>
              <a:t>10/5/11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BC9B9-862B-AD40-B142-59EB9434918D}" type="slidenum">
              <a:rPr lang="en-US" smtClean="0"/>
              <a:t>‹#›</a:t>
            </a:fld>
            <a:endParaRPr lang="en-US"/>
          </a:p>
        </p:txBody>
      </p:sp>
    </p:spTree>
    <p:extLst>
      <p:ext uri="{BB962C8B-B14F-4D97-AF65-F5344CB8AC3E}">
        <p14:creationId xmlns:p14="http://schemas.microsoft.com/office/powerpoint/2010/main" val="1356853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DF33D2-4ECF-4E45-96D9-9E6D6ED0715D}" type="datetimeFigureOut">
              <a:rPr lang="en-US" smtClean="0"/>
              <a:t>10/5/11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BC9B9-862B-AD40-B142-59EB9434918D}" type="slidenum">
              <a:rPr lang="en-US" smtClean="0"/>
              <a:t>‹#›</a:t>
            </a:fld>
            <a:endParaRPr lang="en-US"/>
          </a:p>
        </p:txBody>
      </p:sp>
    </p:spTree>
    <p:extLst>
      <p:ext uri="{BB962C8B-B14F-4D97-AF65-F5344CB8AC3E}">
        <p14:creationId xmlns:p14="http://schemas.microsoft.com/office/powerpoint/2010/main" val="2413536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DF33D2-4ECF-4E45-96D9-9E6D6ED0715D}" type="datetimeFigureOut">
              <a:rPr lang="en-US" smtClean="0"/>
              <a:t>10/5/11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8BC9B9-862B-AD40-B142-59EB9434918D}" type="slidenum">
              <a:rPr lang="en-US" smtClean="0"/>
              <a:t>‹#›</a:t>
            </a:fld>
            <a:endParaRPr lang="en-US"/>
          </a:p>
        </p:txBody>
      </p:sp>
    </p:spTree>
    <p:extLst>
      <p:ext uri="{BB962C8B-B14F-4D97-AF65-F5344CB8AC3E}">
        <p14:creationId xmlns:p14="http://schemas.microsoft.com/office/powerpoint/2010/main" val="892983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DF33D2-4ECF-4E45-96D9-9E6D6ED0715D}" type="datetimeFigureOut">
              <a:rPr lang="en-US" smtClean="0"/>
              <a:t>10/5/11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8BC9B9-862B-AD40-B142-59EB9434918D}" type="slidenum">
              <a:rPr lang="en-US" smtClean="0"/>
              <a:t>‹#›</a:t>
            </a:fld>
            <a:endParaRPr lang="en-US"/>
          </a:p>
        </p:txBody>
      </p:sp>
    </p:spTree>
    <p:extLst>
      <p:ext uri="{BB962C8B-B14F-4D97-AF65-F5344CB8AC3E}">
        <p14:creationId xmlns:p14="http://schemas.microsoft.com/office/powerpoint/2010/main" val="831603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DF33D2-4ECF-4E45-96D9-9E6D6ED0715D}" type="datetimeFigureOut">
              <a:rPr lang="en-US" smtClean="0"/>
              <a:t>10/5/11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8BC9B9-862B-AD40-B142-59EB9434918D}" type="slidenum">
              <a:rPr lang="en-US" smtClean="0"/>
              <a:t>‹#›</a:t>
            </a:fld>
            <a:endParaRPr lang="en-US"/>
          </a:p>
        </p:txBody>
      </p:sp>
    </p:spTree>
    <p:extLst>
      <p:ext uri="{BB962C8B-B14F-4D97-AF65-F5344CB8AC3E}">
        <p14:creationId xmlns:p14="http://schemas.microsoft.com/office/powerpoint/2010/main" val="420302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DF33D2-4ECF-4E45-96D9-9E6D6ED0715D}" type="datetimeFigureOut">
              <a:rPr lang="en-US" smtClean="0"/>
              <a:t>10/5/11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8BC9B9-862B-AD40-B142-59EB9434918D}" type="slidenum">
              <a:rPr lang="en-US" smtClean="0"/>
              <a:t>‹#›</a:t>
            </a:fld>
            <a:endParaRPr lang="en-US"/>
          </a:p>
        </p:txBody>
      </p:sp>
    </p:spTree>
    <p:extLst>
      <p:ext uri="{BB962C8B-B14F-4D97-AF65-F5344CB8AC3E}">
        <p14:creationId xmlns:p14="http://schemas.microsoft.com/office/powerpoint/2010/main" val="294305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DF33D2-4ECF-4E45-96D9-9E6D6ED0715D}" type="datetimeFigureOut">
              <a:rPr lang="en-US" smtClean="0"/>
              <a:t>10/5/11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8BC9B9-862B-AD40-B142-59EB9434918D}" type="slidenum">
              <a:rPr lang="en-US" smtClean="0"/>
              <a:t>‹#›</a:t>
            </a:fld>
            <a:endParaRPr lang="en-US"/>
          </a:p>
        </p:txBody>
      </p:sp>
    </p:spTree>
    <p:extLst>
      <p:ext uri="{BB962C8B-B14F-4D97-AF65-F5344CB8AC3E}">
        <p14:creationId xmlns:p14="http://schemas.microsoft.com/office/powerpoint/2010/main" val="3041806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DF33D2-4ECF-4E45-96D9-9E6D6ED0715D}" type="datetimeFigureOut">
              <a:rPr lang="en-US" smtClean="0"/>
              <a:t>10/5/11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8BC9B9-862B-AD40-B142-59EB9434918D}" type="slidenum">
              <a:rPr lang="en-US" smtClean="0"/>
              <a:t>‹#›</a:t>
            </a:fld>
            <a:endParaRPr lang="en-US"/>
          </a:p>
        </p:txBody>
      </p:sp>
    </p:spTree>
    <p:extLst>
      <p:ext uri="{BB962C8B-B14F-4D97-AF65-F5344CB8AC3E}">
        <p14:creationId xmlns:p14="http://schemas.microsoft.com/office/powerpoint/2010/main" val="33399743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DF33D2-4ECF-4E45-96D9-9E6D6ED0715D}" type="datetimeFigureOut">
              <a:rPr lang="en-US" smtClean="0"/>
              <a:t>10/5/11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8BC9B9-862B-AD40-B142-59EB9434918D}" type="slidenum">
              <a:rPr lang="en-US" smtClean="0"/>
              <a:t>‹#›</a:t>
            </a:fld>
            <a:endParaRPr lang="en-US"/>
          </a:p>
        </p:txBody>
      </p:sp>
    </p:spTree>
    <p:extLst>
      <p:ext uri="{BB962C8B-B14F-4D97-AF65-F5344CB8AC3E}">
        <p14:creationId xmlns:p14="http://schemas.microsoft.com/office/powerpoint/2010/main" val="2793879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chart" Target="../charts/char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chart" Target="../charts/chart5.xml"/><Relationship Id="rId5" Type="http://schemas.openxmlformats.org/officeDocument/2006/relationships/chart" Target="../charts/chart6.xm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2.xml.rels><?xml version="1.0" encoding="UTF-8" standalone="yes"?>
<Relationships xmlns="http://schemas.openxmlformats.org/package/2006/relationships"><Relationship Id="rId3" Type="http://schemas.openxmlformats.org/officeDocument/2006/relationships/chart" Target="../charts/chart7.xml"/><Relationship Id="rId4" Type="http://schemas.openxmlformats.org/officeDocument/2006/relationships/chart" Target="../charts/chart8.xm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3.xml.rels><?xml version="1.0" encoding="UTF-8" standalone="yes"?>
<Relationships xmlns="http://schemas.openxmlformats.org/package/2006/relationships"><Relationship Id="rId3" Type="http://schemas.openxmlformats.org/officeDocument/2006/relationships/chart" Target="../charts/chart9.xml"/><Relationship Id="rId4" Type="http://schemas.openxmlformats.org/officeDocument/2006/relationships/chart" Target="../charts/chart10.xml"/><Relationship Id="rId5" Type="http://schemas.openxmlformats.org/officeDocument/2006/relationships/chart" Target="../charts/chart11.xm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73388"/>
            <a:ext cx="7772400" cy="1470025"/>
          </a:xfrm>
        </p:spPr>
        <p:txBody>
          <a:bodyPr>
            <a:normAutofit fontScale="90000"/>
          </a:bodyPr>
          <a:lstStyle/>
          <a:p>
            <a:r>
              <a:rPr lang="en-US" dirty="0"/>
              <a:t>Remote Sensing of Forest Genetic Diversity and Assessment of Below Ground Microbial Communities in </a:t>
            </a:r>
            <a:r>
              <a:rPr lang="en-US" i="1" dirty="0"/>
              <a:t>Populus </a:t>
            </a:r>
            <a:r>
              <a:rPr lang="en-US" i="1" dirty="0" err="1"/>
              <a:t>tremuloides</a:t>
            </a:r>
            <a:r>
              <a:rPr lang="en-US" i="1" dirty="0"/>
              <a:t> </a:t>
            </a:r>
            <a:r>
              <a:rPr lang="en-US" dirty="0"/>
              <a:t>Forests </a:t>
            </a:r>
            <a:br>
              <a:rPr lang="en-US" dirty="0"/>
            </a:br>
            <a:endParaRPr lang="en-US" dirty="0"/>
          </a:p>
        </p:txBody>
      </p:sp>
      <p:sp>
        <p:nvSpPr>
          <p:cNvPr id="4" name="Text Box 2"/>
          <p:cNvSpPr txBox="1">
            <a:spLocks noGrp="1" noChangeArrowheads="1"/>
          </p:cNvSpPr>
          <p:nvPr>
            <p:ph type="subTitle"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algn="l">
              <a:spcBef>
                <a:spcPts val="500"/>
              </a:spcBef>
              <a:buClrTx/>
              <a:buFontTx/>
              <a:buNone/>
            </a:pPr>
            <a:r>
              <a:rPr lang="en-US" sz="2000" dirty="0">
                <a:solidFill>
                  <a:srgbClr val="000000"/>
                </a:solidFill>
              </a:rPr>
              <a:t>Mike Madritch - Appalachian State University </a:t>
            </a:r>
          </a:p>
          <a:p>
            <a:pPr algn="l">
              <a:spcBef>
                <a:spcPts val="500"/>
              </a:spcBef>
              <a:buClrTx/>
              <a:buFontTx/>
              <a:buNone/>
            </a:pPr>
            <a:r>
              <a:rPr lang="en-US" sz="2000" dirty="0">
                <a:solidFill>
                  <a:srgbClr val="000000"/>
                </a:solidFill>
              </a:rPr>
              <a:t>Phil Townsend –University of Wisconsin</a:t>
            </a:r>
          </a:p>
          <a:p>
            <a:pPr algn="l">
              <a:spcBef>
                <a:spcPts val="500"/>
              </a:spcBef>
              <a:buClrTx/>
              <a:buFontTx/>
              <a:buNone/>
            </a:pPr>
            <a:r>
              <a:rPr lang="en-US" sz="2000" dirty="0">
                <a:solidFill>
                  <a:srgbClr val="000000"/>
                </a:solidFill>
              </a:rPr>
              <a:t>Karen Mock – Utah State University</a:t>
            </a:r>
          </a:p>
          <a:p>
            <a:pPr algn="l">
              <a:spcBef>
                <a:spcPts val="500"/>
              </a:spcBef>
              <a:buClrTx/>
              <a:buFontTx/>
              <a:buNone/>
            </a:pPr>
            <a:r>
              <a:rPr lang="en-US" sz="2000" dirty="0">
                <a:solidFill>
                  <a:srgbClr val="000000"/>
                </a:solidFill>
              </a:rPr>
              <a:t>Rick </a:t>
            </a:r>
            <a:r>
              <a:rPr lang="en-US" sz="2000" dirty="0" err="1">
                <a:solidFill>
                  <a:srgbClr val="000000"/>
                </a:solidFill>
              </a:rPr>
              <a:t>Lindroth</a:t>
            </a:r>
            <a:r>
              <a:rPr lang="en-US" sz="2000" dirty="0">
                <a:solidFill>
                  <a:srgbClr val="000000"/>
                </a:solidFill>
              </a:rPr>
              <a:t> – University of Wisconsin</a:t>
            </a:r>
          </a:p>
        </p:txBody>
      </p:sp>
    </p:spTree>
    <p:extLst>
      <p:ext uri="{BB962C8B-B14F-4D97-AF65-F5344CB8AC3E}">
        <p14:creationId xmlns:p14="http://schemas.microsoft.com/office/powerpoint/2010/main" val="40487638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8" name="Group 4"/>
          <p:cNvGrpSpPr>
            <a:grpSpLocks/>
          </p:cNvGrpSpPr>
          <p:nvPr/>
        </p:nvGrpSpPr>
        <p:grpSpPr bwMode="auto">
          <a:xfrm>
            <a:off x="5825028" y="385843"/>
            <a:ext cx="3081944" cy="2922885"/>
            <a:chOff x="2656" y="1305"/>
            <a:chExt cx="2958" cy="2277"/>
          </a:xfrm>
        </p:grpSpPr>
        <p:pic>
          <p:nvPicPr>
            <p:cNvPr id="52229"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56" y="1305"/>
              <a:ext cx="2959" cy="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2230" name="Text Box 6"/>
            <p:cNvSpPr txBox="1">
              <a:spLocks noChangeArrowheads="1"/>
            </p:cNvSpPr>
            <p:nvPr/>
          </p:nvSpPr>
          <p:spPr bwMode="auto">
            <a:xfrm>
              <a:off x="2656" y="1305"/>
              <a:ext cx="2959" cy="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52226" name="Text Box 2"/>
          <p:cNvSpPr txBox="1">
            <a:spLocks noChangeArrowheads="1"/>
          </p:cNvSpPr>
          <p:nvPr/>
        </p:nvSpPr>
        <p:spPr bwMode="auto">
          <a:xfrm>
            <a:off x="404968" y="1524000"/>
            <a:ext cx="805323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ＭＳ Ｐゴシック" charset="0"/>
                <a:cs typeface="ＭＳ Ｐゴシック" charset="0"/>
              </a:defRPr>
            </a:lvl1pPr>
            <a:lvl2pPr marL="108426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ＭＳ Ｐゴシック" charset="0"/>
              </a:defRPr>
            </a:lvl9pPr>
          </a:lstStyle>
          <a:p>
            <a:pPr marL="0" indent="0">
              <a:spcBef>
                <a:spcPts val="800"/>
              </a:spcBef>
              <a:buClr>
                <a:srgbClr val="FFFFFF"/>
              </a:buClr>
            </a:pPr>
            <a:r>
              <a:rPr lang="en-US" sz="3200" dirty="0" smtClean="0">
                <a:solidFill>
                  <a:srgbClr val="000000"/>
                </a:solidFill>
              </a:rPr>
              <a:t>Leaf</a:t>
            </a:r>
            <a:endParaRPr lang="en-US" sz="3200" dirty="0">
              <a:solidFill>
                <a:srgbClr val="000000"/>
              </a:solidFill>
            </a:endParaRPr>
          </a:p>
          <a:p>
            <a:pPr lvl="1">
              <a:spcBef>
                <a:spcPts val="800"/>
              </a:spcBef>
              <a:buClr>
                <a:srgbClr val="FFFFFF"/>
              </a:buClr>
              <a:buFont typeface="Arial" charset="0"/>
              <a:buChar char="•"/>
            </a:pPr>
            <a:r>
              <a:rPr lang="en-US" sz="3200" dirty="0">
                <a:solidFill>
                  <a:srgbClr val="000000"/>
                </a:solidFill>
              </a:rPr>
              <a:t>Carbon, nitrogen</a:t>
            </a:r>
          </a:p>
          <a:p>
            <a:pPr lvl="1">
              <a:spcBef>
                <a:spcPts val="800"/>
              </a:spcBef>
              <a:buClr>
                <a:srgbClr val="FFFFFF"/>
              </a:buClr>
              <a:buFont typeface="Arial" charset="0"/>
              <a:buChar char="•"/>
            </a:pPr>
            <a:r>
              <a:rPr lang="en-US" sz="3200" dirty="0">
                <a:solidFill>
                  <a:srgbClr val="000000"/>
                </a:solidFill>
              </a:rPr>
              <a:t>Condensed tannins, lignin</a:t>
            </a:r>
          </a:p>
          <a:p>
            <a:pPr>
              <a:spcBef>
                <a:spcPts val="800"/>
              </a:spcBef>
              <a:buClr>
                <a:srgbClr val="FFFFFF"/>
              </a:buClr>
              <a:buFont typeface="Arial" charset="0"/>
              <a:buChar char="•"/>
            </a:pPr>
            <a:r>
              <a:rPr lang="en-US" sz="3200" dirty="0">
                <a:solidFill>
                  <a:srgbClr val="000000"/>
                </a:solidFill>
              </a:rPr>
              <a:t>Soil</a:t>
            </a:r>
          </a:p>
          <a:p>
            <a:pPr lvl="1">
              <a:spcBef>
                <a:spcPts val="800"/>
              </a:spcBef>
              <a:buClr>
                <a:srgbClr val="FFFFFF"/>
              </a:buClr>
              <a:buFont typeface="Arial" charset="0"/>
              <a:buChar char="•"/>
            </a:pPr>
            <a:r>
              <a:rPr lang="en-US" sz="3200" dirty="0">
                <a:solidFill>
                  <a:srgbClr val="000000"/>
                </a:solidFill>
              </a:rPr>
              <a:t>Nutrient: C, N, NH</a:t>
            </a:r>
            <a:r>
              <a:rPr lang="en-US" sz="3200" baseline="-25000" dirty="0">
                <a:solidFill>
                  <a:srgbClr val="000000"/>
                </a:solidFill>
              </a:rPr>
              <a:t>4</a:t>
            </a:r>
            <a:r>
              <a:rPr lang="en-US" sz="3200" baseline="30000" dirty="0">
                <a:solidFill>
                  <a:srgbClr val="000000"/>
                </a:solidFill>
              </a:rPr>
              <a:t>+</a:t>
            </a:r>
            <a:r>
              <a:rPr lang="en-US" sz="3200" dirty="0">
                <a:solidFill>
                  <a:srgbClr val="000000"/>
                </a:solidFill>
              </a:rPr>
              <a:t>, NO</a:t>
            </a:r>
            <a:r>
              <a:rPr lang="en-US" sz="3200" baseline="-25000" dirty="0">
                <a:solidFill>
                  <a:srgbClr val="000000"/>
                </a:solidFill>
              </a:rPr>
              <a:t>3</a:t>
            </a:r>
            <a:r>
              <a:rPr lang="en-US" sz="3200" baseline="30000" dirty="0">
                <a:solidFill>
                  <a:srgbClr val="000000"/>
                </a:solidFill>
              </a:rPr>
              <a:t>-</a:t>
            </a:r>
          </a:p>
          <a:p>
            <a:pPr lvl="1">
              <a:spcBef>
                <a:spcPts val="800"/>
              </a:spcBef>
              <a:buClr>
                <a:srgbClr val="FFFFFF"/>
              </a:buClr>
              <a:buFont typeface="Arial" charset="0"/>
              <a:buChar char="•"/>
            </a:pPr>
            <a:r>
              <a:rPr lang="en-US" sz="3200" dirty="0">
                <a:solidFill>
                  <a:srgbClr val="000000"/>
                </a:solidFill>
              </a:rPr>
              <a:t>Microbial: extracellular enzymes,   </a:t>
            </a:r>
            <a:endParaRPr lang="en-US" sz="3200" dirty="0" smtClean="0">
              <a:solidFill>
                <a:srgbClr val="000000"/>
              </a:solidFill>
            </a:endParaRPr>
          </a:p>
          <a:p>
            <a:pPr lvl="1">
              <a:spcBef>
                <a:spcPts val="800"/>
              </a:spcBef>
              <a:buClr>
                <a:srgbClr val="FFFFFF"/>
              </a:buClr>
              <a:buFont typeface="Arial" charset="0"/>
              <a:buChar char="•"/>
            </a:pPr>
            <a:r>
              <a:rPr lang="en-US" sz="3200" dirty="0" smtClean="0">
                <a:solidFill>
                  <a:srgbClr val="000000"/>
                </a:solidFill>
              </a:rPr>
              <a:t> </a:t>
            </a:r>
            <a:r>
              <a:rPr lang="en-US" sz="3200" dirty="0">
                <a:solidFill>
                  <a:srgbClr val="000000"/>
                </a:solidFill>
              </a:rPr>
              <a:t>t-RFLP</a:t>
            </a:r>
          </a:p>
        </p:txBody>
      </p:sp>
      <p:sp>
        <p:nvSpPr>
          <p:cNvPr id="52227" name="Text Box 3"/>
          <p:cNvSpPr txBox="1">
            <a:spLocks noChangeArrowheads="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algn="r">
              <a:buClrTx/>
              <a:buFontTx/>
              <a:buNone/>
            </a:pPr>
            <a:fld id="{6F404E1B-2016-B249-A778-5566373F2FE7}" type="slidenum">
              <a:rPr lang="en-US" sz="1400">
                <a:solidFill>
                  <a:srgbClr val="FFFFFF"/>
                </a:solidFill>
              </a:rPr>
              <a:pPr algn="r">
                <a:buClrTx/>
                <a:buFontTx/>
                <a:buNone/>
              </a:pPr>
              <a:t>10</a:t>
            </a:fld>
            <a:endParaRPr lang="en-US" sz="1400">
              <a:solidFill>
                <a:srgbClr val="FFFFFF"/>
              </a:solidFill>
            </a:endParaRPr>
          </a:p>
        </p:txBody>
      </p:sp>
      <p:sp>
        <p:nvSpPr>
          <p:cNvPr id="52225" name="Text Box 1"/>
          <p:cNvSpPr txBox="1">
            <a:spLocks noChangeArrowheads="1"/>
          </p:cNvSpPr>
          <p:nvPr/>
        </p:nvSpPr>
        <p:spPr bwMode="auto">
          <a:xfrm>
            <a:off x="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a:buClrTx/>
              <a:buFontTx/>
              <a:buNone/>
            </a:pPr>
            <a:r>
              <a:rPr lang="en-US" sz="4400" dirty="0" smtClean="0">
                <a:solidFill>
                  <a:srgbClr val="000000"/>
                </a:solidFill>
              </a:rPr>
              <a:t>2. Leaf </a:t>
            </a:r>
            <a:r>
              <a:rPr lang="en-US" sz="4400" dirty="0">
                <a:solidFill>
                  <a:srgbClr val="000000"/>
                </a:solidFill>
              </a:rPr>
              <a:t>and Soil analyses</a:t>
            </a:r>
          </a:p>
        </p:txBody>
      </p:sp>
    </p:spTree>
    <p:extLst>
      <p:ext uri="{BB962C8B-B14F-4D97-AF65-F5344CB8AC3E}">
        <p14:creationId xmlns:p14="http://schemas.microsoft.com/office/powerpoint/2010/main" val="269991295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5"/>
          <p:cNvSpPr>
            <a:spLocks noChangeArrowheads="1"/>
          </p:cNvSpPr>
          <p:nvPr/>
        </p:nvSpPr>
        <p:spPr bwMode="auto">
          <a:xfrm>
            <a:off x="0" y="1143000"/>
            <a:ext cx="2514600" cy="44196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3010" name="Group 37"/>
          <p:cNvGrpSpPr>
            <a:grpSpLocks/>
          </p:cNvGrpSpPr>
          <p:nvPr/>
        </p:nvGrpSpPr>
        <p:grpSpPr bwMode="auto">
          <a:xfrm>
            <a:off x="-12700" y="0"/>
            <a:ext cx="9156700" cy="6858000"/>
            <a:chOff x="-12700" y="0"/>
            <a:chExt cx="9156701" cy="6858001"/>
          </a:xfrm>
        </p:grpSpPr>
        <p:grpSp>
          <p:nvGrpSpPr>
            <p:cNvPr id="43011" name="Group 4"/>
            <p:cNvGrpSpPr>
              <a:grpSpLocks/>
            </p:cNvGrpSpPr>
            <p:nvPr/>
          </p:nvGrpSpPr>
          <p:grpSpPr bwMode="auto">
            <a:xfrm>
              <a:off x="0" y="0"/>
              <a:ext cx="9144001" cy="6858001"/>
              <a:chOff x="0" y="0"/>
              <a:chExt cx="9144001" cy="6858001"/>
            </a:xfrm>
          </p:grpSpPr>
          <p:pic>
            <p:nvPicPr>
              <p:cNvPr id="4301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1"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3014" name="Text Box 3"/>
              <p:cNvSpPr txBox="1">
                <a:spLocks noChangeArrowheads="1"/>
              </p:cNvSpPr>
              <p:nvPr/>
            </p:nvSpPr>
            <p:spPr bwMode="auto">
              <a:xfrm>
                <a:off x="3409950" y="1136650"/>
                <a:ext cx="4367213" cy="460375"/>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algn="ctr">
                  <a:buClrTx/>
                  <a:buFontTx/>
                  <a:buNone/>
                </a:pPr>
                <a:r>
                  <a:rPr lang="en-US">
                    <a:solidFill>
                      <a:srgbClr val="000000"/>
                    </a:solidFill>
                  </a:rPr>
                  <a:t>Hyperspectral data</a:t>
                </a:r>
              </a:p>
            </p:txBody>
          </p:sp>
        </p:grpSp>
        <p:pic>
          <p:nvPicPr>
            <p:cNvPr id="43012" name="Picture 36"/>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2700" y="1295400"/>
              <a:ext cx="2603500"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3117246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Remote sensing</a:t>
            </a:r>
            <a:endParaRPr lang="en-US" dirty="0"/>
          </a:p>
        </p:txBody>
      </p:sp>
      <p:sp>
        <p:nvSpPr>
          <p:cNvPr id="3" name="Content Placeholder 2"/>
          <p:cNvSpPr>
            <a:spLocks noGrp="1"/>
          </p:cNvSpPr>
          <p:nvPr>
            <p:ph idx="1"/>
          </p:nvPr>
        </p:nvSpPr>
        <p:spPr/>
        <p:txBody>
          <a:bodyPr/>
          <a:lstStyle/>
          <a:p>
            <a:r>
              <a:rPr lang="en-US" dirty="0" smtClean="0"/>
              <a:t>LANDSAT time series</a:t>
            </a:r>
          </a:p>
          <a:p>
            <a:pPr lvl="1"/>
            <a:r>
              <a:rPr lang="en-US" dirty="0" smtClean="0"/>
              <a:t>Use fall phenology to identify aspen clones</a:t>
            </a:r>
          </a:p>
          <a:p>
            <a:pPr lvl="1"/>
            <a:r>
              <a:rPr lang="en-US" dirty="0" smtClean="0"/>
              <a:t>Build time series databases normalized to end of season dates</a:t>
            </a:r>
          </a:p>
          <a:p>
            <a:r>
              <a:rPr lang="en-US" dirty="0" smtClean="0"/>
              <a:t>Mid-summer AVIRIS imagery</a:t>
            </a:r>
          </a:p>
          <a:p>
            <a:pPr lvl="1"/>
            <a:r>
              <a:rPr lang="en-US" dirty="0" smtClean="0"/>
              <a:t>Spectral variation to estimate clonal differences</a:t>
            </a:r>
          </a:p>
          <a:p>
            <a:pPr lvl="1"/>
            <a:r>
              <a:rPr lang="en-US" dirty="0" smtClean="0"/>
              <a:t>Estimate canopy chemistry</a:t>
            </a:r>
          </a:p>
          <a:p>
            <a:pPr marL="457200" lvl="1" indent="0">
              <a:buNone/>
            </a:pPr>
            <a:endParaRPr lang="en-US" dirty="0" smtClean="0"/>
          </a:p>
        </p:txBody>
      </p:sp>
    </p:spTree>
    <p:extLst>
      <p:ext uri="{BB962C8B-B14F-4D97-AF65-F5344CB8AC3E}">
        <p14:creationId xmlns:p14="http://schemas.microsoft.com/office/powerpoint/2010/main" val="99994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272"/>
            <a:ext cx="8229600" cy="1143000"/>
          </a:xfrm>
        </p:spPr>
        <p:txBody>
          <a:bodyPr/>
          <a:lstStyle/>
          <a:p>
            <a:r>
              <a:rPr lang="en-US" dirty="0" smtClean="0"/>
              <a:t>LANDSAT – end of season</a:t>
            </a:r>
            <a:endParaRPr lang="en-US" dirty="0"/>
          </a:p>
        </p:txBody>
      </p:sp>
      <p:pic>
        <p:nvPicPr>
          <p:cNvPr id="5" name="Picture 4" descr="00-what-phenology-should-look-lik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8141" y="1304272"/>
            <a:ext cx="8390859" cy="5155688"/>
          </a:xfrm>
          <a:prstGeom prst="rect">
            <a:avLst/>
          </a:prstGeom>
        </p:spPr>
      </p:pic>
      <p:sp>
        <p:nvSpPr>
          <p:cNvPr id="7" name="TextBox 6"/>
          <p:cNvSpPr txBox="1"/>
          <p:nvPr/>
        </p:nvSpPr>
        <p:spPr>
          <a:xfrm>
            <a:off x="5767294" y="6459960"/>
            <a:ext cx="3376706" cy="369332"/>
          </a:xfrm>
          <a:prstGeom prst="rect">
            <a:avLst/>
          </a:prstGeom>
          <a:noFill/>
        </p:spPr>
        <p:txBody>
          <a:bodyPr wrap="square" rtlCol="0">
            <a:spAutoFit/>
          </a:bodyPr>
          <a:lstStyle/>
          <a:p>
            <a:r>
              <a:rPr lang="en-US" dirty="0" smtClean="0"/>
              <a:t>USGS remote sensing phenology</a:t>
            </a:r>
            <a:endParaRPr lang="en-US" dirty="0"/>
          </a:p>
        </p:txBody>
      </p:sp>
      <p:sp>
        <p:nvSpPr>
          <p:cNvPr id="3" name="Rectangle 2"/>
          <p:cNvSpPr/>
          <p:nvPr/>
        </p:nvSpPr>
        <p:spPr>
          <a:xfrm>
            <a:off x="3060700" y="4495800"/>
            <a:ext cx="3708400" cy="812800"/>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Screen shot 2011-10-04 at 11.02.20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26766" y="3584222"/>
            <a:ext cx="1189567" cy="1049867"/>
          </a:xfrm>
          <a:prstGeom prst="rect">
            <a:avLst/>
          </a:prstGeom>
        </p:spPr>
      </p:pic>
    </p:spTree>
    <p:extLst>
      <p:ext uri="{BB962C8B-B14F-4D97-AF65-F5344CB8AC3E}">
        <p14:creationId xmlns:p14="http://schemas.microsoft.com/office/powerpoint/2010/main" val="42145582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08-T1-T26.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64102" y="0"/>
            <a:ext cx="8279898" cy="6858000"/>
          </a:xfrm>
          <a:prstGeom prst="rect">
            <a:avLst/>
          </a:prstGeom>
        </p:spPr>
      </p:pic>
    </p:spTree>
    <p:extLst>
      <p:ext uri="{BB962C8B-B14F-4D97-AF65-F5344CB8AC3E}">
        <p14:creationId xmlns:p14="http://schemas.microsoft.com/office/powerpoint/2010/main" val="427364126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1-10-03 at 4.40.33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018288"/>
            <a:ext cx="9144000" cy="5839712"/>
          </a:xfrm>
          <a:prstGeom prst="rect">
            <a:avLst/>
          </a:prstGeom>
        </p:spPr>
      </p:pic>
    </p:spTree>
    <p:extLst>
      <p:ext uri="{BB962C8B-B14F-4D97-AF65-F5344CB8AC3E}">
        <p14:creationId xmlns:p14="http://schemas.microsoft.com/office/powerpoint/2010/main" val="167307789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1-10-03 at 4.40.33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018288"/>
            <a:ext cx="9144000" cy="5839712"/>
          </a:xfrm>
          <a:prstGeom prst="rect">
            <a:avLst/>
          </a:prstGeom>
        </p:spPr>
      </p:pic>
      <p:sp>
        <p:nvSpPr>
          <p:cNvPr id="8" name="Freeform 7"/>
          <p:cNvSpPr/>
          <p:nvPr/>
        </p:nvSpPr>
        <p:spPr>
          <a:xfrm>
            <a:off x="3617310" y="4425612"/>
            <a:ext cx="2328260" cy="1567977"/>
          </a:xfrm>
          <a:custGeom>
            <a:avLst/>
            <a:gdLst>
              <a:gd name="connsiteX0" fmla="*/ 0 w 2328260"/>
              <a:gd name="connsiteY0" fmla="*/ 1118595 h 1567977"/>
              <a:gd name="connsiteX1" fmla="*/ 429173 w 2328260"/>
              <a:gd name="connsiteY1" fmla="*/ 943422 h 1567977"/>
              <a:gd name="connsiteX2" fmla="*/ 525518 w 2328260"/>
              <a:gd name="connsiteY2" fmla="*/ 461698 h 1567977"/>
              <a:gd name="connsiteX3" fmla="*/ 770759 w 2328260"/>
              <a:gd name="connsiteY3" fmla="*/ 85078 h 1567977"/>
              <a:gd name="connsiteX4" fmla="*/ 1234966 w 2328260"/>
              <a:gd name="connsiteY4" fmla="*/ 23767 h 1567977"/>
              <a:gd name="connsiteX5" fmla="*/ 1594069 w 2328260"/>
              <a:gd name="connsiteY5" fmla="*/ 400388 h 1567977"/>
              <a:gd name="connsiteX6" fmla="*/ 1856828 w 2328260"/>
              <a:gd name="connsiteY6" fmla="*/ 1346319 h 1567977"/>
              <a:gd name="connsiteX7" fmla="*/ 2312276 w 2328260"/>
              <a:gd name="connsiteY7" fmla="*/ 1556526 h 1567977"/>
              <a:gd name="connsiteX8" fmla="*/ 2180897 w 2328260"/>
              <a:gd name="connsiteY8" fmla="*/ 1521491 h 156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8260" h="1567977">
                <a:moveTo>
                  <a:pt x="0" y="1118595"/>
                </a:moveTo>
                <a:cubicBezTo>
                  <a:pt x="170793" y="1085750"/>
                  <a:pt x="341587" y="1052905"/>
                  <a:pt x="429173" y="943422"/>
                </a:cubicBezTo>
                <a:cubicBezTo>
                  <a:pt x="516759" y="833939"/>
                  <a:pt x="468587" y="604755"/>
                  <a:pt x="525518" y="461698"/>
                </a:cubicBezTo>
                <a:cubicBezTo>
                  <a:pt x="582449" y="318641"/>
                  <a:pt x="652518" y="158066"/>
                  <a:pt x="770759" y="85078"/>
                </a:cubicBezTo>
                <a:cubicBezTo>
                  <a:pt x="889000" y="12090"/>
                  <a:pt x="1097748" y="-28785"/>
                  <a:pt x="1234966" y="23767"/>
                </a:cubicBezTo>
                <a:cubicBezTo>
                  <a:pt x="1372184" y="76319"/>
                  <a:pt x="1490425" y="179963"/>
                  <a:pt x="1594069" y="400388"/>
                </a:cubicBezTo>
                <a:cubicBezTo>
                  <a:pt x="1697713" y="620813"/>
                  <a:pt x="1737127" y="1153629"/>
                  <a:pt x="1856828" y="1346319"/>
                </a:cubicBezTo>
                <a:cubicBezTo>
                  <a:pt x="1976529" y="1539009"/>
                  <a:pt x="2258265" y="1527331"/>
                  <a:pt x="2312276" y="1556526"/>
                </a:cubicBezTo>
                <a:cubicBezTo>
                  <a:pt x="2366287" y="1585721"/>
                  <a:pt x="2273592" y="1553606"/>
                  <a:pt x="2180897" y="152149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139075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10-03 at 4.43.42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016758"/>
            <a:ext cx="9144000" cy="5841242"/>
          </a:xfrm>
          <a:prstGeom prst="rect">
            <a:avLst/>
          </a:prstGeom>
        </p:spPr>
      </p:pic>
    </p:spTree>
    <p:extLst>
      <p:ext uri="{BB962C8B-B14F-4D97-AF65-F5344CB8AC3E}">
        <p14:creationId xmlns:p14="http://schemas.microsoft.com/office/powerpoint/2010/main" val="244153103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1-10-03 at 4.44.33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40341"/>
            <a:ext cx="9144000" cy="5816423"/>
          </a:xfrm>
          <a:prstGeom prst="rect">
            <a:avLst/>
          </a:prstGeom>
        </p:spPr>
      </p:pic>
    </p:spTree>
    <p:extLst>
      <p:ext uri="{BB962C8B-B14F-4D97-AF65-F5344CB8AC3E}">
        <p14:creationId xmlns:p14="http://schemas.microsoft.com/office/powerpoint/2010/main" val="291390754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pando westlandsat20090927.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410304"/>
            <a:ext cx="9144000" cy="6299748"/>
          </a:xfrm>
          <a:prstGeom prst="rect">
            <a:avLst/>
          </a:prstGeom>
        </p:spPr>
      </p:pic>
    </p:spTree>
    <p:extLst>
      <p:ext uri="{BB962C8B-B14F-4D97-AF65-F5344CB8AC3E}">
        <p14:creationId xmlns:p14="http://schemas.microsoft.com/office/powerpoint/2010/main" val="21995356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505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8E400C6-669D-BB4E-9F7D-086EBF1C52F8}" type="slidenum">
              <a:rPr lang="en-US" sz="1400"/>
              <a:pPr/>
              <a:t>2</a:t>
            </a:fld>
            <a:endParaRPr lang="en-US" sz="1400"/>
          </a:p>
        </p:txBody>
      </p:sp>
      <p:sp>
        <p:nvSpPr>
          <p:cNvPr id="45059" name="Rectangle 4"/>
          <p:cNvSpPr>
            <a:spLocks noChangeArrowheads="1"/>
          </p:cNvSpPr>
          <p:nvPr/>
        </p:nvSpPr>
        <p:spPr bwMode="auto">
          <a:xfrm>
            <a:off x="6961188" y="5638800"/>
            <a:ext cx="1471612" cy="762000"/>
          </a:xfrm>
          <a:prstGeom prst="rect">
            <a:avLst/>
          </a:prstGeom>
          <a:gradFill rotWithShape="0">
            <a:gsLst>
              <a:gs pos="0">
                <a:srgbClr val="663300"/>
              </a:gs>
              <a:gs pos="100000">
                <a:srgbClr val="AD9277"/>
              </a:gs>
            </a:gsLst>
            <a:lin ang="5400000" scaled="1"/>
          </a:gradFill>
          <a:ln w="9525">
            <a:solidFill>
              <a:schemeClr val="tx1"/>
            </a:solidFill>
            <a:miter lim="800000"/>
            <a:headEnd/>
            <a:tailEnd/>
          </a:ln>
        </p:spPr>
        <p:txBody>
          <a:bodyPr wrap="none" anchor="ctr"/>
          <a:lstStyle/>
          <a:p>
            <a:endParaRPr lang="en-US"/>
          </a:p>
        </p:txBody>
      </p:sp>
      <p:pic>
        <p:nvPicPr>
          <p:cNvPr id="45060" name="Picture 2" descr="dna2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3200" y="228600"/>
            <a:ext cx="23034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3" descr="tre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251200" y="1219200"/>
            <a:ext cx="9937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5" descr="tre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43738" y="4038600"/>
            <a:ext cx="1179512"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063" name="AutoShape 6"/>
          <p:cNvCxnSpPr>
            <a:cxnSpLocks noChangeShapeType="1"/>
            <a:stCxn id="45059" idx="1"/>
          </p:cNvCxnSpPr>
          <p:nvPr/>
        </p:nvCxnSpPr>
        <p:spPr bwMode="auto">
          <a:xfrm rot="10800000" flipH="1">
            <a:off x="6961188" y="5078413"/>
            <a:ext cx="82550" cy="941387"/>
          </a:xfrm>
          <a:prstGeom prst="curvedConnector3">
            <a:avLst>
              <a:gd name="adj1" fmla="val -276921"/>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cxnSp>
      <p:cxnSp>
        <p:nvCxnSpPr>
          <p:cNvPr id="45064" name="AutoShape 7"/>
          <p:cNvCxnSpPr>
            <a:cxnSpLocks noChangeShapeType="1"/>
            <a:endCxn id="45059" idx="3"/>
          </p:cNvCxnSpPr>
          <p:nvPr/>
        </p:nvCxnSpPr>
        <p:spPr bwMode="auto">
          <a:xfrm>
            <a:off x="8223250" y="5078413"/>
            <a:ext cx="209550" cy="941387"/>
          </a:xfrm>
          <a:prstGeom prst="curvedConnector3">
            <a:avLst>
              <a:gd name="adj1" fmla="val 209093"/>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cxnSp>
      <p:sp>
        <p:nvSpPr>
          <p:cNvPr id="45065" name="Text Box 8"/>
          <p:cNvSpPr txBox="1">
            <a:spLocks noChangeArrowheads="1"/>
          </p:cNvSpPr>
          <p:nvPr/>
        </p:nvSpPr>
        <p:spPr bwMode="auto">
          <a:xfrm>
            <a:off x="228600" y="1143000"/>
            <a:ext cx="198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800">
                <a:solidFill>
                  <a:srgbClr val="FFFFFF"/>
                </a:solidFill>
              </a:rPr>
              <a:t>Genotype</a:t>
            </a:r>
          </a:p>
        </p:txBody>
      </p:sp>
      <p:sp>
        <p:nvSpPr>
          <p:cNvPr id="45066" name="Text Box 9"/>
          <p:cNvSpPr txBox="1">
            <a:spLocks noChangeArrowheads="1"/>
          </p:cNvSpPr>
          <p:nvPr/>
        </p:nvSpPr>
        <p:spPr bwMode="auto">
          <a:xfrm>
            <a:off x="696913" y="2354263"/>
            <a:ext cx="25574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800">
                <a:solidFill>
                  <a:srgbClr val="FFFFFF"/>
                </a:solidFill>
              </a:rPr>
              <a:t>Phenotype</a:t>
            </a:r>
          </a:p>
        </p:txBody>
      </p:sp>
      <p:sp>
        <p:nvSpPr>
          <p:cNvPr id="45067" name="Text Box 10"/>
          <p:cNvSpPr txBox="1">
            <a:spLocks noChangeArrowheads="1"/>
          </p:cNvSpPr>
          <p:nvPr/>
        </p:nvSpPr>
        <p:spPr bwMode="auto">
          <a:xfrm>
            <a:off x="3257550" y="5510213"/>
            <a:ext cx="1600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800">
                <a:solidFill>
                  <a:srgbClr val="FFFFFF"/>
                </a:solidFill>
              </a:rPr>
              <a:t>Nutrient Cycles</a:t>
            </a:r>
          </a:p>
        </p:txBody>
      </p:sp>
      <p:sp>
        <p:nvSpPr>
          <p:cNvPr id="45068" name="Text Box 11"/>
          <p:cNvSpPr txBox="1">
            <a:spLocks noChangeArrowheads="1"/>
          </p:cNvSpPr>
          <p:nvPr/>
        </p:nvSpPr>
        <p:spPr bwMode="auto">
          <a:xfrm>
            <a:off x="1479550" y="3660775"/>
            <a:ext cx="22431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800">
                <a:solidFill>
                  <a:srgbClr val="FFFFFF"/>
                </a:solidFill>
              </a:rPr>
              <a:t>Litter Chemistry</a:t>
            </a:r>
          </a:p>
        </p:txBody>
      </p:sp>
      <p:sp>
        <p:nvSpPr>
          <p:cNvPr id="45069" name="Line 12"/>
          <p:cNvSpPr>
            <a:spLocks noChangeShapeType="1"/>
          </p:cNvSpPr>
          <p:nvPr/>
        </p:nvSpPr>
        <p:spPr bwMode="auto">
          <a:xfrm>
            <a:off x="2506663" y="1066800"/>
            <a:ext cx="541337" cy="60960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70" name="Line 13"/>
          <p:cNvSpPr>
            <a:spLocks noChangeShapeType="1"/>
          </p:cNvSpPr>
          <p:nvPr/>
        </p:nvSpPr>
        <p:spPr bwMode="auto">
          <a:xfrm>
            <a:off x="4132263" y="2590800"/>
            <a:ext cx="609600" cy="60960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71" name="Line 14"/>
          <p:cNvSpPr>
            <a:spLocks noChangeShapeType="1"/>
          </p:cNvSpPr>
          <p:nvPr/>
        </p:nvSpPr>
        <p:spPr bwMode="auto">
          <a:xfrm>
            <a:off x="6096000" y="4419600"/>
            <a:ext cx="541338" cy="60960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72" name="Line 15"/>
          <p:cNvSpPr>
            <a:spLocks noChangeShapeType="1"/>
          </p:cNvSpPr>
          <p:nvPr/>
        </p:nvSpPr>
        <p:spPr bwMode="auto">
          <a:xfrm rot="5758666">
            <a:off x="4301332" y="1253331"/>
            <a:ext cx="609600" cy="541337"/>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45073" name="Picture 16" descr="globe_west_540"/>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011738" y="0"/>
            <a:ext cx="1781175"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4" name="Text Box 17"/>
          <p:cNvSpPr txBox="1">
            <a:spLocks noChangeArrowheads="1"/>
          </p:cNvSpPr>
          <p:nvPr/>
        </p:nvSpPr>
        <p:spPr bwMode="auto">
          <a:xfrm>
            <a:off x="6729413" y="746125"/>
            <a:ext cx="2046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a:solidFill>
                  <a:srgbClr val="FFFFFF"/>
                </a:solidFill>
              </a:rPr>
              <a:t>Environment</a:t>
            </a:r>
          </a:p>
        </p:txBody>
      </p:sp>
      <p:cxnSp>
        <p:nvCxnSpPr>
          <p:cNvPr id="45075" name="AutoShape 18"/>
          <p:cNvCxnSpPr>
            <a:cxnSpLocks noChangeShapeType="1"/>
            <a:endCxn id="45076" idx="1"/>
          </p:cNvCxnSpPr>
          <p:nvPr/>
        </p:nvCxnSpPr>
        <p:spPr bwMode="auto">
          <a:xfrm rot="16200000" flipH="1">
            <a:off x="2002632" y="1494631"/>
            <a:ext cx="4938712" cy="4302125"/>
          </a:xfrm>
          <a:prstGeom prst="curvedConnector2">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cxnSp>
      <p:sp>
        <p:nvSpPr>
          <p:cNvPr id="45076" name="Rectangle 19"/>
          <p:cNvSpPr>
            <a:spLocks noChangeArrowheads="1"/>
          </p:cNvSpPr>
          <p:nvPr/>
        </p:nvSpPr>
        <p:spPr bwMode="auto">
          <a:xfrm>
            <a:off x="6623050" y="5788025"/>
            <a:ext cx="6619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5077" name="Line 20"/>
          <p:cNvSpPr>
            <a:spLocks noChangeShapeType="1"/>
          </p:cNvSpPr>
          <p:nvPr/>
        </p:nvSpPr>
        <p:spPr bwMode="auto">
          <a:xfrm rot="5758666" flipV="1">
            <a:off x="6029326" y="2422525"/>
            <a:ext cx="1668462" cy="788987"/>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45078" name="Picture 21"/>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586288" y="3160713"/>
            <a:ext cx="1598612"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93981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Straight Connector 56"/>
          <p:cNvCxnSpPr/>
          <p:nvPr/>
        </p:nvCxnSpPr>
        <p:spPr>
          <a:xfrm rot="5400000">
            <a:off x="6629400" y="2200275"/>
            <a:ext cx="304800" cy="0"/>
          </a:xfrm>
          <a:prstGeom prst="line">
            <a:avLst/>
          </a:prstGeom>
          <a:ln w="508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152400" y="152400"/>
            <a:ext cx="8763000" cy="6096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Times New Roman" pitchFamily="-109" charset="0"/>
              <a:buNone/>
              <a:defRPr/>
            </a:pPr>
            <a:r>
              <a:rPr lang="en-US" b="1">
                <a:solidFill>
                  <a:srgbClr val="FFFFFF"/>
                </a:solidFill>
                <a:ea typeface="ＭＳ Ｐゴシック" pitchFamily="-109" charset="-128"/>
              </a:rPr>
              <a:t>AVIRIS Pre-processing: Steps</a:t>
            </a:r>
          </a:p>
        </p:txBody>
      </p:sp>
      <p:sp>
        <p:nvSpPr>
          <p:cNvPr id="5" name="Rounded Rectangle 4"/>
          <p:cNvSpPr/>
          <p:nvPr/>
        </p:nvSpPr>
        <p:spPr>
          <a:xfrm>
            <a:off x="990600" y="1143000"/>
            <a:ext cx="25908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09" charset="0"/>
              <a:buNone/>
              <a:defRPr/>
            </a:pPr>
            <a:r>
              <a:rPr lang="en-US">
                <a:solidFill>
                  <a:srgbClr val="FFFFFF"/>
                </a:solidFill>
                <a:ea typeface="ＭＳ Ｐゴシック" pitchFamily="-109" charset="-128"/>
              </a:rPr>
              <a:t>Uncorrected image</a:t>
            </a:r>
            <a:endParaRPr lang="en-US" baseline="-25000">
              <a:solidFill>
                <a:srgbClr val="FFFFFF"/>
              </a:solidFill>
              <a:ea typeface="ＭＳ Ｐゴシック" pitchFamily="-109" charset="-128"/>
            </a:endParaRPr>
          </a:p>
        </p:txBody>
      </p:sp>
      <p:sp>
        <p:nvSpPr>
          <p:cNvPr id="41" name="Rounded Rectangle 40"/>
          <p:cNvSpPr/>
          <p:nvPr/>
        </p:nvSpPr>
        <p:spPr>
          <a:xfrm>
            <a:off x="5410200" y="1143000"/>
            <a:ext cx="25908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09" charset="0"/>
              <a:buNone/>
              <a:defRPr/>
            </a:pPr>
            <a:r>
              <a:rPr lang="en-US">
                <a:solidFill>
                  <a:srgbClr val="FFFFFF"/>
                </a:solidFill>
                <a:ea typeface="ＭＳ Ｐゴシック" pitchFamily="-109" charset="-128"/>
              </a:rPr>
              <a:t>1) Cloud, shadow, water mask</a:t>
            </a:r>
            <a:endParaRPr lang="en-US" baseline="-25000">
              <a:solidFill>
                <a:srgbClr val="FFFFFF"/>
              </a:solidFill>
              <a:ea typeface="ＭＳ Ｐゴシック" pitchFamily="-109" charset="-128"/>
            </a:endParaRPr>
          </a:p>
        </p:txBody>
      </p:sp>
      <p:sp>
        <p:nvSpPr>
          <p:cNvPr id="42" name="Rounded Rectangle 41"/>
          <p:cNvSpPr/>
          <p:nvPr/>
        </p:nvSpPr>
        <p:spPr>
          <a:xfrm>
            <a:off x="990600" y="2743200"/>
            <a:ext cx="25908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09" charset="0"/>
              <a:buNone/>
              <a:defRPr/>
            </a:pPr>
            <a:r>
              <a:rPr lang="en-US">
                <a:solidFill>
                  <a:srgbClr val="FFFFFF"/>
                </a:solidFill>
                <a:ea typeface="ＭＳ Ｐゴシック" pitchFamily="-109" charset="-128"/>
              </a:rPr>
              <a:t>2) Cross-track correction</a:t>
            </a:r>
            <a:endParaRPr lang="en-US" baseline="-25000">
              <a:solidFill>
                <a:srgbClr val="FFFFFF"/>
              </a:solidFill>
              <a:ea typeface="ＭＳ Ｐゴシック" pitchFamily="-109" charset="-128"/>
            </a:endParaRPr>
          </a:p>
        </p:txBody>
      </p:sp>
      <p:sp>
        <p:nvSpPr>
          <p:cNvPr id="43" name="Rounded Rectangle 42"/>
          <p:cNvSpPr/>
          <p:nvPr/>
        </p:nvSpPr>
        <p:spPr>
          <a:xfrm>
            <a:off x="990600" y="4114800"/>
            <a:ext cx="25908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09" charset="0"/>
              <a:buNone/>
              <a:defRPr/>
            </a:pPr>
            <a:r>
              <a:rPr lang="en-US">
                <a:solidFill>
                  <a:srgbClr val="FFFFFF"/>
                </a:solidFill>
                <a:ea typeface="ＭＳ Ｐゴシック" pitchFamily="-109" charset="-128"/>
              </a:rPr>
              <a:t>3) Remove redundant bands</a:t>
            </a:r>
            <a:endParaRPr lang="en-US" baseline="-25000">
              <a:solidFill>
                <a:srgbClr val="FFFFFF"/>
              </a:solidFill>
              <a:ea typeface="ＭＳ Ｐゴシック" pitchFamily="-109" charset="-128"/>
            </a:endParaRPr>
          </a:p>
        </p:txBody>
      </p:sp>
      <p:sp>
        <p:nvSpPr>
          <p:cNvPr id="44" name="Rounded Rectangle 43"/>
          <p:cNvSpPr/>
          <p:nvPr/>
        </p:nvSpPr>
        <p:spPr>
          <a:xfrm>
            <a:off x="990600" y="5486400"/>
            <a:ext cx="25908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09" charset="0"/>
              <a:buNone/>
              <a:defRPr/>
            </a:pPr>
            <a:r>
              <a:rPr lang="en-US">
                <a:solidFill>
                  <a:srgbClr val="FFFFFF"/>
                </a:solidFill>
                <a:ea typeface="ＭＳ Ｐゴシック" pitchFamily="-109" charset="-128"/>
              </a:rPr>
              <a:t>4) Atmospheric correction</a:t>
            </a:r>
            <a:endParaRPr lang="en-US" baseline="-25000">
              <a:solidFill>
                <a:srgbClr val="FFFFFF"/>
              </a:solidFill>
              <a:ea typeface="ＭＳ Ｐゴシック" pitchFamily="-109" charset="-128"/>
            </a:endParaRPr>
          </a:p>
        </p:txBody>
      </p:sp>
      <p:sp>
        <p:nvSpPr>
          <p:cNvPr id="45" name="Rounded Rectangle 44"/>
          <p:cNvSpPr/>
          <p:nvPr/>
        </p:nvSpPr>
        <p:spPr>
          <a:xfrm>
            <a:off x="5410200" y="5562600"/>
            <a:ext cx="25908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109" charset="0"/>
              <a:buNone/>
              <a:defRPr/>
            </a:pPr>
            <a:r>
              <a:rPr lang="en-US">
                <a:solidFill>
                  <a:srgbClr val="FFFFFF"/>
                </a:solidFill>
                <a:ea typeface="ＭＳ Ｐゴシック" pitchFamily="-109" charset="-128"/>
              </a:rPr>
              <a:t>5) Terrain normalization</a:t>
            </a:r>
            <a:endParaRPr lang="en-US" baseline="-25000">
              <a:solidFill>
                <a:srgbClr val="FFFFFF"/>
              </a:solidFill>
              <a:ea typeface="ＭＳ Ｐゴシック" pitchFamily="-109" charset="-128"/>
            </a:endParaRPr>
          </a:p>
        </p:txBody>
      </p:sp>
      <p:cxnSp>
        <p:nvCxnSpPr>
          <p:cNvPr id="47" name="Straight Arrow Connector 46"/>
          <p:cNvCxnSpPr>
            <a:stCxn id="5" idx="3"/>
            <a:endCxn id="41" idx="1"/>
          </p:cNvCxnSpPr>
          <p:nvPr/>
        </p:nvCxnSpPr>
        <p:spPr>
          <a:xfrm>
            <a:off x="3581400" y="1600200"/>
            <a:ext cx="1828800" cy="1588"/>
          </a:xfrm>
          <a:prstGeom prst="straightConnector1">
            <a:avLst/>
          </a:prstGeom>
          <a:ln w="666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5" idx="2"/>
            <a:endCxn id="42" idx="0"/>
          </p:cNvCxnSpPr>
          <p:nvPr/>
        </p:nvCxnSpPr>
        <p:spPr>
          <a:xfrm rot="5400000">
            <a:off x="1943101" y="2400300"/>
            <a:ext cx="685800" cy="3175"/>
          </a:xfrm>
          <a:prstGeom prst="straightConnector1">
            <a:avLst/>
          </a:prstGeom>
          <a:ln w="666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2067719" y="3885406"/>
            <a:ext cx="457200" cy="1588"/>
          </a:xfrm>
          <a:prstGeom prst="straightConnector1">
            <a:avLst/>
          </a:prstGeom>
          <a:ln w="666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a:off x="2058194" y="5257006"/>
            <a:ext cx="457200" cy="1588"/>
          </a:xfrm>
          <a:prstGeom prst="straightConnector1">
            <a:avLst/>
          </a:prstGeom>
          <a:ln w="666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3581400" y="5943600"/>
            <a:ext cx="1828800" cy="1588"/>
          </a:xfrm>
          <a:prstGeom prst="straightConnector1">
            <a:avLst/>
          </a:prstGeom>
          <a:ln w="666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362200" y="2362200"/>
            <a:ext cx="4495800" cy="0"/>
          </a:xfrm>
          <a:prstGeom prst="line">
            <a:avLst/>
          </a:prstGeom>
          <a:ln w="50800">
            <a:solidFill>
              <a:srgbClr val="C00000"/>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2686844" y="4134644"/>
            <a:ext cx="3617912" cy="0"/>
          </a:xfrm>
          <a:prstGeom prst="line">
            <a:avLst/>
          </a:prstGeom>
          <a:ln w="50800">
            <a:solidFill>
              <a:srgbClr val="C00000"/>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40976" name="TextBox 16"/>
          <p:cNvSpPr txBox="1">
            <a:spLocks noChangeArrowheads="1"/>
          </p:cNvSpPr>
          <p:nvPr/>
        </p:nvSpPr>
        <p:spPr bwMode="auto">
          <a:xfrm>
            <a:off x="7620000" y="152400"/>
            <a:ext cx="1447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t>Aditya Singh</a:t>
            </a:r>
          </a:p>
        </p:txBody>
      </p:sp>
    </p:spTree>
    <p:extLst>
      <p:ext uri="{BB962C8B-B14F-4D97-AF65-F5344CB8AC3E}">
        <p14:creationId xmlns:p14="http://schemas.microsoft.com/office/powerpoint/2010/main" val="385185479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29"/>
            <a:ext cx="8229600" cy="763680"/>
          </a:xfrm>
        </p:spPr>
        <p:txBody>
          <a:bodyPr/>
          <a:lstStyle/>
          <a:p>
            <a:r>
              <a:rPr lang="en-US" dirty="0" smtClean="0"/>
              <a:t>AVIRIS spectral analysis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54395362"/>
              </p:ext>
            </p:extLst>
          </p:nvPr>
        </p:nvGraphicFramePr>
        <p:xfrm>
          <a:off x="0" y="981605"/>
          <a:ext cx="9144000" cy="49979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731445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722821451"/>
              </p:ext>
            </p:extLst>
          </p:nvPr>
        </p:nvGraphicFramePr>
        <p:xfrm>
          <a:off x="0" y="939333"/>
          <a:ext cx="9144000" cy="4487924"/>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a:endCxn id="7" idx="1"/>
          </p:cNvCxnSpPr>
          <p:nvPr/>
        </p:nvCxnSpPr>
        <p:spPr>
          <a:xfrm flipV="1">
            <a:off x="2843710" y="2036068"/>
            <a:ext cx="1153583" cy="4622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997293" y="1851402"/>
            <a:ext cx="761747" cy="369332"/>
          </a:xfrm>
          <a:prstGeom prst="rect">
            <a:avLst/>
          </a:prstGeom>
          <a:noFill/>
        </p:spPr>
        <p:txBody>
          <a:bodyPr wrap="none" rtlCol="0">
            <a:spAutoFit/>
          </a:bodyPr>
          <a:lstStyle/>
          <a:p>
            <a:r>
              <a:rPr lang="en-US" dirty="0" smtClean="0">
                <a:solidFill>
                  <a:srgbClr val="FF0000"/>
                </a:solidFill>
              </a:rPr>
              <a:t>2.37%</a:t>
            </a:r>
            <a:endParaRPr lang="en-US" dirty="0">
              <a:solidFill>
                <a:srgbClr val="FF0000"/>
              </a:solidFill>
            </a:endParaRPr>
          </a:p>
        </p:txBody>
      </p:sp>
      <p:cxnSp>
        <p:nvCxnSpPr>
          <p:cNvPr id="8" name="Straight Connector 7"/>
          <p:cNvCxnSpPr/>
          <p:nvPr/>
        </p:nvCxnSpPr>
        <p:spPr>
          <a:xfrm flipV="1">
            <a:off x="3010926" y="2350370"/>
            <a:ext cx="986367" cy="292101"/>
          </a:xfrm>
          <a:prstGeom prst="line">
            <a:avLst/>
          </a:prstGeom>
          <a:ln>
            <a:solidFill>
              <a:srgbClr val="FF00F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032092" y="2645669"/>
            <a:ext cx="965201" cy="195769"/>
          </a:xfrm>
          <a:prstGeom prst="line">
            <a:avLst/>
          </a:prstGeom>
          <a:ln>
            <a:solidFill>
              <a:srgbClr val="80FF0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a:endCxn id="25" idx="1"/>
          </p:cNvCxnSpPr>
          <p:nvPr/>
        </p:nvCxnSpPr>
        <p:spPr>
          <a:xfrm flipV="1">
            <a:off x="3120993" y="2868694"/>
            <a:ext cx="876300" cy="92877"/>
          </a:xfrm>
          <a:prstGeom prst="line">
            <a:avLst/>
          </a:prstGeom>
          <a:ln>
            <a:solidFill>
              <a:srgbClr val="00FFFF"/>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272911" y="3146237"/>
            <a:ext cx="724382"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000526" y="2128944"/>
            <a:ext cx="761747" cy="369332"/>
          </a:xfrm>
          <a:prstGeom prst="rect">
            <a:avLst/>
          </a:prstGeom>
          <a:noFill/>
        </p:spPr>
        <p:txBody>
          <a:bodyPr wrap="none" rtlCol="0">
            <a:spAutoFit/>
          </a:bodyPr>
          <a:lstStyle/>
          <a:p>
            <a:r>
              <a:rPr lang="en-US" dirty="0" smtClean="0">
                <a:solidFill>
                  <a:srgbClr val="FF00FF"/>
                </a:solidFill>
              </a:rPr>
              <a:t>2.31%</a:t>
            </a:r>
            <a:endParaRPr lang="en-US" dirty="0">
              <a:solidFill>
                <a:srgbClr val="FF00FF"/>
              </a:solidFill>
            </a:endParaRPr>
          </a:p>
        </p:txBody>
      </p:sp>
      <p:sp>
        <p:nvSpPr>
          <p:cNvPr id="24" name="TextBox 23"/>
          <p:cNvSpPr txBox="1"/>
          <p:nvPr/>
        </p:nvSpPr>
        <p:spPr>
          <a:xfrm>
            <a:off x="4000526" y="2406486"/>
            <a:ext cx="761747" cy="369332"/>
          </a:xfrm>
          <a:prstGeom prst="rect">
            <a:avLst/>
          </a:prstGeom>
          <a:noFill/>
        </p:spPr>
        <p:txBody>
          <a:bodyPr wrap="none" rtlCol="0">
            <a:spAutoFit/>
          </a:bodyPr>
          <a:lstStyle/>
          <a:p>
            <a:r>
              <a:rPr lang="en-US" dirty="0" smtClean="0">
                <a:solidFill>
                  <a:srgbClr val="80FF00"/>
                </a:solidFill>
              </a:rPr>
              <a:t>2.20%</a:t>
            </a:r>
            <a:endParaRPr lang="en-US" dirty="0">
              <a:solidFill>
                <a:srgbClr val="80FF00"/>
              </a:solidFill>
            </a:endParaRPr>
          </a:p>
        </p:txBody>
      </p:sp>
      <p:sp>
        <p:nvSpPr>
          <p:cNvPr id="25" name="TextBox 24"/>
          <p:cNvSpPr txBox="1"/>
          <p:nvPr/>
        </p:nvSpPr>
        <p:spPr>
          <a:xfrm>
            <a:off x="3997293" y="2684028"/>
            <a:ext cx="761747" cy="369332"/>
          </a:xfrm>
          <a:prstGeom prst="rect">
            <a:avLst/>
          </a:prstGeom>
          <a:noFill/>
        </p:spPr>
        <p:txBody>
          <a:bodyPr wrap="none" rtlCol="0">
            <a:spAutoFit/>
          </a:bodyPr>
          <a:lstStyle/>
          <a:p>
            <a:r>
              <a:rPr lang="en-US" dirty="0" smtClean="0">
                <a:solidFill>
                  <a:srgbClr val="00FFFF"/>
                </a:solidFill>
              </a:rPr>
              <a:t>2.32%</a:t>
            </a:r>
            <a:endParaRPr lang="en-US" dirty="0">
              <a:solidFill>
                <a:srgbClr val="00FFFF"/>
              </a:solidFill>
            </a:endParaRPr>
          </a:p>
        </p:txBody>
      </p:sp>
      <p:sp>
        <p:nvSpPr>
          <p:cNvPr id="26" name="TextBox 25"/>
          <p:cNvSpPr txBox="1"/>
          <p:nvPr/>
        </p:nvSpPr>
        <p:spPr>
          <a:xfrm>
            <a:off x="4000526" y="2961571"/>
            <a:ext cx="761747" cy="369332"/>
          </a:xfrm>
          <a:prstGeom prst="rect">
            <a:avLst/>
          </a:prstGeom>
          <a:noFill/>
        </p:spPr>
        <p:txBody>
          <a:bodyPr wrap="none" rtlCol="0">
            <a:spAutoFit/>
          </a:bodyPr>
          <a:lstStyle/>
          <a:p>
            <a:r>
              <a:rPr lang="en-US" dirty="0" smtClean="0">
                <a:solidFill>
                  <a:srgbClr val="0000FF"/>
                </a:solidFill>
              </a:rPr>
              <a:t>2.11%</a:t>
            </a:r>
            <a:endParaRPr lang="en-US" dirty="0">
              <a:solidFill>
                <a:srgbClr val="0000FF"/>
              </a:solidFill>
            </a:endParaRPr>
          </a:p>
        </p:txBody>
      </p:sp>
      <p:sp>
        <p:nvSpPr>
          <p:cNvPr id="30" name="TextBox 29"/>
          <p:cNvSpPr txBox="1"/>
          <p:nvPr/>
        </p:nvSpPr>
        <p:spPr>
          <a:xfrm>
            <a:off x="3468126" y="1406251"/>
            <a:ext cx="2649408" cy="400110"/>
          </a:xfrm>
          <a:prstGeom prst="rect">
            <a:avLst/>
          </a:prstGeom>
          <a:noFill/>
        </p:spPr>
        <p:txBody>
          <a:bodyPr wrap="none" rtlCol="0">
            <a:spAutoFit/>
          </a:bodyPr>
          <a:lstStyle/>
          <a:p>
            <a:r>
              <a:rPr lang="en-US" sz="2000" dirty="0" smtClean="0"/>
              <a:t>Nitrogen Concentration</a:t>
            </a:r>
            <a:endParaRPr lang="en-US" sz="2000" dirty="0"/>
          </a:p>
        </p:txBody>
      </p:sp>
    </p:spTree>
    <p:extLst>
      <p:ext uri="{BB962C8B-B14F-4D97-AF65-F5344CB8AC3E}">
        <p14:creationId xmlns:p14="http://schemas.microsoft.com/office/powerpoint/2010/main" val="371783761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f090713t01p00r11-432-T1-T2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25168" y="0"/>
            <a:ext cx="7418832" cy="6687312"/>
          </a:xfrm>
          <a:prstGeom prst="rect">
            <a:avLst/>
          </a:prstGeom>
        </p:spPr>
      </p:pic>
    </p:spTree>
    <p:extLst>
      <p:ext uri="{BB962C8B-B14F-4D97-AF65-F5344CB8AC3E}">
        <p14:creationId xmlns:p14="http://schemas.microsoft.com/office/powerpoint/2010/main" val="8629792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f090713t01p00r11-432-T76.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494788" y="0"/>
            <a:ext cx="7649212" cy="6894976"/>
          </a:xfrm>
          <a:prstGeom prst="rect">
            <a:avLst/>
          </a:prstGeom>
        </p:spPr>
      </p:pic>
    </p:spTree>
    <p:extLst>
      <p:ext uri="{BB962C8B-B14F-4D97-AF65-F5344CB8AC3E}">
        <p14:creationId xmlns:p14="http://schemas.microsoft.com/office/powerpoint/2010/main" val="106556638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349631991"/>
              </p:ext>
            </p:extLst>
          </p:nvPr>
        </p:nvGraphicFramePr>
        <p:xfrm>
          <a:off x="0" y="0"/>
          <a:ext cx="9144000" cy="499799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709448" y="2872828"/>
            <a:ext cx="1751724" cy="155027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709448" y="1725449"/>
            <a:ext cx="2899103" cy="1147379"/>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9448" y="4423104"/>
            <a:ext cx="2899103" cy="1147379"/>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2461172" y="1725449"/>
            <a:ext cx="5071242" cy="1147379"/>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461172" y="4423103"/>
            <a:ext cx="5071242" cy="114738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pic>
        <p:nvPicPr>
          <p:cNvPr id="2" name="Picture 1" descr="Screen shot 2011-10-04 at 2.58.16 PM.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608551" y="1725449"/>
            <a:ext cx="3923863" cy="3845034"/>
          </a:xfrm>
          <a:prstGeom prst="rect">
            <a:avLst/>
          </a:prstGeom>
          <a:ln>
            <a:solidFill>
              <a:schemeClr val="tx1"/>
            </a:solidFill>
          </a:ln>
        </p:spPr>
      </p:pic>
    </p:spTree>
    <p:extLst>
      <p:ext uri="{BB962C8B-B14F-4D97-AF65-F5344CB8AC3E}">
        <p14:creationId xmlns:p14="http://schemas.microsoft.com/office/powerpoint/2010/main" val="182570775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Content Placeholder 3" descr="DSC00012.jpg"/>
          <p:cNvPicPr>
            <a:picLocks noGrp="1" noChangeAspect="1"/>
          </p:cNvPicPr>
          <p:nvPr>
            <p:ph idx="1"/>
          </p:nvPr>
        </p:nvPicPr>
        <p:blipFill>
          <a:blip r:embed="rId3" cstate="print">
            <a:extLst>
              <a:ext uri="{28A0092B-C50C-407E-A947-70E740481C1C}">
                <a14:useLocalDpi xmlns:a14="http://schemas.microsoft.com/office/drawing/2010/main"/>
              </a:ext>
            </a:extLst>
          </a:blip>
          <a:srcRect l="-690"/>
          <a:stretch>
            <a:fillRect/>
          </a:stretch>
        </p:blipFill>
        <p:spPr>
          <a:xfrm>
            <a:off x="0" y="0"/>
            <a:ext cx="9144000" cy="6813550"/>
          </a:xfrm>
        </p:spPr>
      </p:pic>
    </p:spTree>
    <p:extLst>
      <p:ext uri="{BB962C8B-B14F-4D97-AF65-F5344CB8AC3E}">
        <p14:creationId xmlns:p14="http://schemas.microsoft.com/office/powerpoint/2010/main" val="18749379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5"/>
          <p:cNvSpPr>
            <a:spLocks noChangeArrowheads="1"/>
          </p:cNvSpPr>
          <p:nvPr/>
        </p:nvSpPr>
        <p:spPr bwMode="auto">
          <a:xfrm>
            <a:off x="0" y="1143000"/>
            <a:ext cx="2514600" cy="44196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3010" name="Group 37"/>
          <p:cNvGrpSpPr>
            <a:grpSpLocks/>
          </p:cNvGrpSpPr>
          <p:nvPr/>
        </p:nvGrpSpPr>
        <p:grpSpPr bwMode="auto">
          <a:xfrm>
            <a:off x="-12700" y="0"/>
            <a:ext cx="9156700" cy="6858000"/>
            <a:chOff x="-12700" y="0"/>
            <a:chExt cx="9156701" cy="6858001"/>
          </a:xfrm>
        </p:grpSpPr>
        <p:grpSp>
          <p:nvGrpSpPr>
            <p:cNvPr id="43011" name="Group 4"/>
            <p:cNvGrpSpPr>
              <a:grpSpLocks/>
            </p:cNvGrpSpPr>
            <p:nvPr/>
          </p:nvGrpSpPr>
          <p:grpSpPr bwMode="auto">
            <a:xfrm>
              <a:off x="0" y="0"/>
              <a:ext cx="9144001" cy="6858001"/>
              <a:chOff x="0" y="0"/>
              <a:chExt cx="9144001" cy="6858001"/>
            </a:xfrm>
          </p:grpSpPr>
          <p:pic>
            <p:nvPicPr>
              <p:cNvPr id="4301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1"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3014" name="Text Box 3"/>
              <p:cNvSpPr txBox="1">
                <a:spLocks noChangeArrowheads="1"/>
              </p:cNvSpPr>
              <p:nvPr/>
            </p:nvSpPr>
            <p:spPr bwMode="auto">
              <a:xfrm>
                <a:off x="3409950" y="1136650"/>
                <a:ext cx="4367213" cy="460375"/>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algn="ctr">
                  <a:buClrTx/>
                  <a:buFontTx/>
                  <a:buNone/>
                </a:pPr>
                <a:r>
                  <a:rPr lang="en-US">
                    <a:solidFill>
                      <a:srgbClr val="000000"/>
                    </a:solidFill>
                  </a:rPr>
                  <a:t>Hyperspectral data</a:t>
                </a:r>
              </a:p>
            </p:txBody>
          </p:sp>
        </p:grpSp>
        <p:pic>
          <p:nvPicPr>
            <p:cNvPr id="43012" name="Picture 36"/>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2700" y="1295400"/>
              <a:ext cx="2603500"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8945284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Remote </a:t>
            </a:r>
            <a:r>
              <a:rPr lang="en-US" dirty="0"/>
              <a:t>s</a:t>
            </a:r>
            <a:r>
              <a:rPr lang="en-US" dirty="0" smtClean="0"/>
              <a:t>ensing 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LANDSAT </a:t>
            </a:r>
          </a:p>
          <a:p>
            <a:pPr lvl="1"/>
            <a:r>
              <a:rPr lang="en-US" dirty="0" smtClean="0"/>
              <a:t>Promising, long data series needed, may work better on larger clones</a:t>
            </a:r>
          </a:p>
          <a:p>
            <a:r>
              <a:rPr lang="en-US" dirty="0" smtClean="0"/>
              <a:t>AVIRIS </a:t>
            </a:r>
          </a:p>
          <a:p>
            <a:pPr lvl="1"/>
            <a:r>
              <a:rPr lang="en-US" dirty="0" smtClean="0"/>
              <a:t>Expected relationships between canopy % N and reflectance persists within species</a:t>
            </a:r>
          </a:p>
          <a:p>
            <a:pPr lvl="1"/>
            <a:r>
              <a:rPr lang="en-US" dirty="0" smtClean="0"/>
              <a:t>MORE PROMISE than with LANDSAT</a:t>
            </a:r>
          </a:p>
          <a:p>
            <a:pPr lvl="2"/>
            <a:r>
              <a:rPr lang="en-US" dirty="0" err="1" smtClean="0"/>
              <a:t>Visable</a:t>
            </a:r>
            <a:r>
              <a:rPr lang="en-US" dirty="0" smtClean="0"/>
              <a:t> spectra show no difference, spectra associated with canopy chemistry shows differences among genotypes</a:t>
            </a:r>
            <a:endParaRPr lang="en-US" dirty="0"/>
          </a:p>
        </p:txBody>
      </p:sp>
    </p:spTree>
    <p:extLst>
      <p:ext uri="{BB962C8B-B14F-4D97-AF65-F5344CB8AC3E}">
        <p14:creationId xmlns:p14="http://schemas.microsoft.com/office/powerpoint/2010/main" val="34922883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Acknowledgements</a:t>
            </a:r>
            <a:endParaRPr lang="en-US" dirty="0"/>
          </a:p>
        </p:txBody>
      </p:sp>
      <p:sp>
        <p:nvSpPr>
          <p:cNvPr id="3" name="Content Placeholder 2"/>
          <p:cNvSpPr>
            <a:spLocks noGrp="1"/>
          </p:cNvSpPr>
          <p:nvPr>
            <p:ph idx="1"/>
          </p:nvPr>
        </p:nvSpPr>
        <p:spPr/>
        <p:txBody>
          <a:bodyPr>
            <a:normAutofit/>
          </a:bodyPr>
          <a:lstStyle/>
          <a:p>
            <a:r>
              <a:rPr lang="en-US" dirty="0">
                <a:solidFill>
                  <a:srgbClr val="000000"/>
                </a:solidFill>
              </a:rPr>
              <a:t>NASA</a:t>
            </a:r>
          </a:p>
          <a:p>
            <a:r>
              <a:rPr lang="en-US" dirty="0" smtClean="0">
                <a:solidFill>
                  <a:srgbClr val="000000"/>
                </a:solidFill>
              </a:rPr>
              <a:t>Clayton </a:t>
            </a:r>
            <a:r>
              <a:rPr lang="en-US" dirty="0" err="1" smtClean="0">
                <a:solidFill>
                  <a:srgbClr val="000000"/>
                </a:solidFill>
              </a:rPr>
              <a:t>Kingdon</a:t>
            </a:r>
            <a:endParaRPr lang="en-US" dirty="0" smtClean="0">
              <a:solidFill>
                <a:srgbClr val="000000"/>
              </a:solidFill>
            </a:endParaRPr>
          </a:p>
          <a:p>
            <a:r>
              <a:rPr lang="en-US" dirty="0" smtClean="0">
                <a:solidFill>
                  <a:srgbClr val="000000"/>
                </a:solidFill>
              </a:rPr>
              <a:t>Peter </a:t>
            </a:r>
            <a:r>
              <a:rPr lang="en-US" dirty="0" err="1" smtClean="0">
                <a:solidFill>
                  <a:srgbClr val="000000"/>
                </a:solidFill>
              </a:rPr>
              <a:t>Wolter</a:t>
            </a:r>
            <a:endParaRPr lang="en-US" dirty="0" smtClean="0">
              <a:solidFill>
                <a:srgbClr val="000000"/>
              </a:solidFill>
            </a:endParaRPr>
          </a:p>
          <a:p>
            <a:r>
              <a:rPr lang="en-US" dirty="0" smtClean="0">
                <a:solidFill>
                  <a:srgbClr val="000000"/>
                </a:solidFill>
              </a:rPr>
              <a:t>Timothy </a:t>
            </a:r>
            <a:r>
              <a:rPr lang="en-US" dirty="0" err="1" smtClean="0">
                <a:solidFill>
                  <a:srgbClr val="000000"/>
                </a:solidFill>
              </a:rPr>
              <a:t>Whitby</a:t>
            </a:r>
            <a:endParaRPr lang="en-US" dirty="0">
              <a:solidFill>
                <a:srgbClr val="000000"/>
              </a:solidFill>
            </a:endParaRPr>
          </a:p>
          <a:p>
            <a:r>
              <a:rPr lang="en-US" dirty="0" err="1" smtClean="0">
                <a:solidFill>
                  <a:srgbClr val="000000"/>
                </a:solidFill>
              </a:rPr>
              <a:t>Aditya</a:t>
            </a:r>
            <a:r>
              <a:rPr lang="en-US" dirty="0" smtClean="0">
                <a:solidFill>
                  <a:srgbClr val="000000"/>
                </a:solidFill>
              </a:rPr>
              <a:t> Singh</a:t>
            </a:r>
          </a:p>
          <a:p>
            <a:r>
              <a:rPr lang="en-US" dirty="0" smtClean="0">
                <a:solidFill>
                  <a:srgbClr val="000000"/>
                </a:solidFill>
              </a:rPr>
              <a:t>Jacqui </a:t>
            </a:r>
            <a:r>
              <a:rPr lang="en-US" dirty="0">
                <a:solidFill>
                  <a:srgbClr val="000000"/>
                </a:solidFill>
              </a:rPr>
              <a:t>Bryant</a:t>
            </a:r>
          </a:p>
        </p:txBody>
      </p:sp>
    </p:spTree>
    <p:extLst>
      <p:ext uri="{BB962C8B-B14F-4D97-AF65-F5344CB8AC3E}">
        <p14:creationId xmlns:p14="http://schemas.microsoft.com/office/powerpoint/2010/main" val="365365893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algn="r">
              <a:buClrTx/>
              <a:buFontTx/>
              <a:buNone/>
            </a:pPr>
            <a:fld id="{FD8B7EBD-C5A4-5044-BB80-730188B6774C}" type="slidenum">
              <a:rPr lang="en-US" sz="1400">
                <a:solidFill>
                  <a:srgbClr val="FFFFFF"/>
                </a:solidFill>
              </a:rPr>
              <a:pPr algn="r">
                <a:buClrTx/>
                <a:buFontTx/>
                <a:buNone/>
              </a:pPr>
              <a:t>3</a:t>
            </a:fld>
            <a:endParaRPr lang="en-US" sz="1400">
              <a:solidFill>
                <a:srgbClr val="FFFFFF"/>
              </a:solidFill>
            </a:endParaRPr>
          </a:p>
        </p:txBody>
      </p:sp>
      <p:grpSp>
        <p:nvGrpSpPr>
          <p:cNvPr id="32770" name="Group 2"/>
          <p:cNvGrpSpPr>
            <a:grpSpLocks/>
          </p:cNvGrpSpPr>
          <p:nvPr/>
        </p:nvGrpSpPr>
        <p:grpSpPr bwMode="auto">
          <a:xfrm>
            <a:off x="0" y="0"/>
            <a:ext cx="4594225" cy="2922588"/>
            <a:chOff x="0" y="0"/>
            <a:chExt cx="2894" cy="1841"/>
          </a:xfrm>
        </p:grpSpPr>
        <p:pic>
          <p:nvPicPr>
            <p:cNvPr id="3277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2895" cy="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2775" name="Text Box 4"/>
            <p:cNvSpPr txBox="1">
              <a:spLocks noChangeArrowheads="1"/>
            </p:cNvSpPr>
            <p:nvPr/>
          </p:nvSpPr>
          <p:spPr bwMode="auto">
            <a:xfrm>
              <a:off x="0" y="0"/>
              <a:ext cx="2895" cy="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2771" name="Group 5"/>
          <p:cNvGrpSpPr>
            <a:grpSpLocks/>
          </p:cNvGrpSpPr>
          <p:nvPr/>
        </p:nvGrpSpPr>
        <p:grpSpPr bwMode="auto">
          <a:xfrm>
            <a:off x="4449763" y="2168525"/>
            <a:ext cx="4692650" cy="4692650"/>
            <a:chOff x="2803" y="1366"/>
            <a:chExt cx="2956" cy="2956"/>
          </a:xfrm>
        </p:grpSpPr>
        <p:pic>
          <p:nvPicPr>
            <p:cNvPr id="32772"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03" y="1366"/>
              <a:ext cx="2957" cy="2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2773" name="Text Box 7"/>
            <p:cNvSpPr txBox="1">
              <a:spLocks noChangeArrowheads="1"/>
            </p:cNvSpPr>
            <p:nvPr/>
          </p:nvSpPr>
          <p:spPr bwMode="auto">
            <a:xfrm>
              <a:off x="2803" y="1366"/>
              <a:ext cx="2957" cy="2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Tree>
    <p:extLst>
      <p:ext uri="{BB962C8B-B14F-4D97-AF65-F5344CB8AC3E}">
        <p14:creationId xmlns:p14="http://schemas.microsoft.com/office/powerpoint/2010/main" val="13551833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48668" y="195869"/>
            <a:ext cx="7282573" cy="479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TextBox 2"/>
          <p:cNvSpPr txBox="1"/>
          <p:nvPr/>
        </p:nvSpPr>
        <p:spPr>
          <a:xfrm>
            <a:off x="1011906" y="5084135"/>
            <a:ext cx="7462598" cy="1200328"/>
          </a:xfrm>
          <a:prstGeom prst="rect">
            <a:avLst/>
          </a:prstGeom>
          <a:noFill/>
        </p:spPr>
        <p:txBody>
          <a:bodyPr wrap="square" rtlCol="0">
            <a:spAutoFit/>
          </a:bodyPr>
          <a:lstStyle/>
          <a:p>
            <a:r>
              <a:rPr lang="en-US" sz="2400" dirty="0" smtClean="0"/>
              <a:t>Preliminary analysis shows that bands known to correlate with N agree with canopy nitrogen measurements. Too few corrected AVIRIS images to present correlation. </a:t>
            </a:r>
            <a:endParaRPr lang="en-US" sz="2400" dirty="0"/>
          </a:p>
        </p:txBody>
      </p:sp>
    </p:spTree>
    <p:extLst>
      <p:ext uri="{BB962C8B-B14F-4D97-AF65-F5344CB8AC3E}">
        <p14:creationId xmlns:p14="http://schemas.microsoft.com/office/powerpoint/2010/main" val="378480065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16052589"/>
              </p:ext>
            </p:extLst>
          </p:nvPr>
        </p:nvGraphicFramePr>
        <p:xfrm>
          <a:off x="3737868" y="-142885"/>
          <a:ext cx="5406132" cy="22491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1047545117"/>
              </p:ext>
            </p:extLst>
          </p:nvPr>
        </p:nvGraphicFramePr>
        <p:xfrm>
          <a:off x="3481294" y="1955280"/>
          <a:ext cx="5632226" cy="23279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ext uri="{D42A27DB-BD31-4B8C-83A1-F6EECF244321}">
                <p14:modId xmlns:p14="http://schemas.microsoft.com/office/powerpoint/2010/main" val="242255798"/>
              </p:ext>
            </p:extLst>
          </p:nvPr>
        </p:nvGraphicFramePr>
        <p:xfrm>
          <a:off x="3737868" y="4283190"/>
          <a:ext cx="5375651" cy="2453640"/>
        </p:xfrm>
        <a:graphic>
          <a:graphicData uri="http://schemas.openxmlformats.org/drawingml/2006/chart">
            <c:chart xmlns:c="http://schemas.openxmlformats.org/drawingml/2006/chart" xmlns:r="http://schemas.openxmlformats.org/officeDocument/2006/relationships" r:id="rId5"/>
          </a:graphicData>
        </a:graphic>
      </p:graphicFrame>
      <p:sp>
        <p:nvSpPr>
          <p:cNvPr id="7" name="Content Placeholder 2"/>
          <p:cNvSpPr>
            <a:spLocks noGrp="1"/>
          </p:cNvSpPr>
          <p:nvPr>
            <p:ph idx="1"/>
          </p:nvPr>
        </p:nvSpPr>
        <p:spPr>
          <a:xfrm>
            <a:off x="0" y="162887"/>
            <a:ext cx="4174488" cy="4525963"/>
          </a:xfrm>
        </p:spPr>
        <p:txBody>
          <a:bodyPr/>
          <a:lstStyle/>
          <a:p>
            <a:r>
              <a:rPr lang="en-US" dirty="0" smtClean="0"/>
              <a:t>Aspen genotype influences</a:t>
            </a:r>
          </a:p>
          <a:p>
            <a:pPr lvl="1"/>
            <a:r>
              <a:rPr lang="en-US" dirty="0" smtClean="0"/>
              <a:t>Belowground N</a:t>
            </a:r>
          </a:p>
          <a:p>
            <a:pPr lvl="1"/>
            <a:r>
              <a:rPr lang="en-US" dirty="0" smtClean="0"/>
              <a:t>Belowground C</a:t>
            </a:r>
          </a:p>
          <a:p>
            <a:pPr lvl="1"/>
            <a:r>
              <a:rPr lang="en-US" dirty="0" smtClean="0"/>
              <a:t>Belowground NH4</a:t>
            </a:r>
          </a:p>
          <a:p>
            <a:pPr lvl="1"/>
            <a:endParaRPr lang="en-US" dirty="0"/>
          </a:p>
        </p:txBody>
      </p:sp>
    </p:spTree>
    <p:extLst>
      <p:ext uri="{BB962C8B-B14F-4D97-AF65-F5344CB8AC3E}">
        <p14:creationId xmlns:p14="http://schemas.microsoft.com/office/powerpoint/2010/main" val="227690292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767154819"/>
              </p:ext>
            </p:extLst>
          </p:nvPr>
        </p:nvGraphicFramePr>
        <p:xfrm>
          <a:off x="3283857" y="3424101"/>
          <a:ext cx="5776839" cy="33059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1615747260"/>
              </p:ext>
            </p:extLst>
          </p:nvPr>
        </p:nvGraphicFramePr>
        <p:xfrm>
          <a:off x="3283857" y="120035"/>
          <a:ext cx="5671975" cy="3108996"/>
        </p:xfrm>
        <a:graphic>
          <a:graphicData uri="http://schemas.openxmlformats.org/drawingml/2006/chart">
            <c:chart xmlns:c="http://schemas.openxmlformats.org/drawingml/2006/chart" xmlns:r="http://schemas.openxmlformats.org/officeDocument/2006/relationships" r:id="rId4"/>
          </a:graphicData>
        </a:graphic>
      </p:graphicFrame>
      <p:sp>
        <p:nvSpPr>
          <p:cNvPr id="6" name="Content Placeholder 2"/>
          <p:cNvSpPr>
            <a:spLocks noGrp="1"/>
          </p:cNvSpPr>
          <p:nvPr>
            <p:ph idx="1"/>
          </p:nvPr>
        </p:nvSpPr>
        <p:spPr>
          <a:xfrm>
            <a:off x="112607" y="792942"/>
            <a:ext cx="3679541" cy="4525963"/>
          </a:xfrm>
        </p:spPr>
        <p:txBody>
          <a:bodyPr/>
          <a:lstStyle/>
          <a:p>
            <a:r>
              <a:rPr lang="en-US" dirty="0" smtClean="0"/>
              <a:t>Aspen genotype influences</a:t>
            </a:r>
          </a:p>
          <a:p>
            <a:pPr lvl="1"/>
            <a:r>
              <a:rPr lang="en-US" dirty="0" smtClean="0"/>
              <a:t>Canopy tannin</a:t>
            </a:r>
          </a:p>
          <a:p>
            <a:pPr lvl="1"/>
            <a:r>
              <a:rPr lang="en-US" dirty="0" smtClean="0"/>
              <a:t>Canopy N</a:t>
            </a:r>
          </a:p>
        </p:txBody>
      </p:sp>
    </p:spTree>
    <p:extLst>
      <p:ext uri="{BB962C8B-B14F-4D97-AF65-F5344CB8AC3E}">
        <p14:creationId xmlns:p14="http://schemas.microsoft.com/office/powerpoint/2010/main" val="195616546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3800967505"/>
              </p:ext>
            </p:extLst>
          </p:nvPr>
        </p:nvGraphicFramePr>
        <p:xfrm>
          <a:off x="3537857" y="-92075"/>
          <a:ext cx="5370286" cy="22186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2853534321"/>
              </p:ext>
            </p:extLst>
          </p:nvPr>
        </p:nvGraphicFramePr>
        <p:xfrm>
          <a:off x="3773714" y="2034359"/>
          <a:ext cx="5353776" cy="22974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1463896679"/>
              </p:ext>
            </p:extLst>
          </p:nvPr>
        </p:nvGraphicFramePr>
        <p:xfrm>
          <a:off x="3773714" y="4256950"/>
          <a:ext cx="5339806" cy="2420620"/>
        </p:xfrm>
        <a:graphic>
          <a:graphicData uri="http://schemas.openxmlformats.org/drawingml/2006/chart">
            <c:chart xmlns:c="http://schemas.openxmlformats.org/drawingml/2006/chart" xmlns:r="http://schemas.openxmlformats.org/officeDocument/2006/relationships" r:id="rId5"/>
          </a:graphicData>
        </a:graphic>
      </p:graphicFrame>
      <p:sp>
        <p:nvSpPr>
          <p:cNvPr id="9" name="Content Placeholder 2"/>
          <p:cNvSpPr>
            <a:spLocks noGrp="1"/>
          </p:cNvSpPr>
          <p:nvPr>
            <p:ph idx="1"/>
          </p:nvPr>
        </p:nvSpPr>
        <p:spPr>
          <a:xfrm>
            <a:off x="0" y="148772"/>
            <a:ext cx="4172857" cy="4525963"/>
          </a:xfrm>
          <a:ln>
            <a:noFill/>
          </a:ln>
        </p:spPr>
        <p:txBody>
          <a:bodyPr/>
          <a:lstStyle/>
          <a:p>
            <a:r>
              <a:rPr lang="en-US" dirty="0" smtClean="0"/>
              <a:t>Aspen genotype influences</a:t>
            </a:r>
          </a:p>
          <a:p>
            <a:pPr lvl="1"/>
            <a:r>
              <a:rPr lang="en-US" dirty="0" smtClean="0"/>
              <a:t>Belowground microbial community</a:t>
            </a:r>
          </a:p>
          <a:p>
            <a:pPr lvl="1"/>
            <a:endParaRPr lang="en-US" dirty="0"/>
          </a:p>
        </p:txBody>
      </p:sp>
    </p:spTree>
    <p:extLst>
      <p:ext uri="{BB962C8B-B14F-4D97-AF65-F5344CB8AC3E}">
        <p14:creationId xmlns:p14="http://schemas.microsoft.com/office/powerpoint/2010/main" val="113057482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pando landsat20090927.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37835"/>
            <a:ext cx="9144000" cy="5787456"/>
          </a:xfrm>
          <a:prstGeom prst="rect">
            <a:avLst/>
          </a:prstGeom>
        </p:spPr>
      </p:pic>
    </p:spTree>
    <p:extLst>
      <p:ext uri="{BB962C8B-B14F-4D97-AF65-F5344CB8AC3E}">
        <p14:creationId xmlns:p14="http://schemas.microsoft.com/office/powerpoint/2010/main" val="421947645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f090713t01p00r11-432-T151-T176.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35809" y="0"/>
            <a:ext cx="7608191" cy="6858000"/>
          </a:xfrm>
          <a:prstGeom prst="rect">
            <a:avLst/>
          </a:prstGeom>
        </p:spPr>
      </p:pic>
    </p:spTree>
    <p:extLst>
      <p:ext uri="{BB962C8B-B14F-4D97-AF65-F5344CB8AC3E}">
        <p14:creationId xmlns:p14="http://schemas.microsoft.com/office/powerpoint/2010/main" val="964340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4817" name="Group 1"/>
          <p:cNvGrpSpPr>
            <a:grpSpLocks/>
          </p:cNvGrpSpPr>
          <p:nvPr/>
        </p:nvGrpSpPr>
        <p:grpSpPr bwMode="auto">
          <a:xfrm>
            <a:off x="0" y="0"/>
            <a:ext cx="6932613" cy="6856413"/>
            <a:chOff x="0" y="0"/>
            <a:chExt cx="4367" cy="4319"/>
          </a:xfrm>
        </p:grpSpPr>
        <p:grpSp>
          <p:nvGrpSpPr>
            <p:cNvPr id="34818" name="Group 2"/>
            <p:cNvGrpSpPr>
              <a:grpSpLocks/>
            </p:cNvGrpSpPr>
            <p:nvPr/>
          </p:nvGrpSpPr>
          <p:grpSpPr bwMode="auto">
            <a:xfrm>
              <a:off x="0" y="0"/>
              <a:ext cx="4367" cy="4319"/>
              <a:chOff x="0" y="0"/>
              <a:chExt cx="4367" cy="4319"/>
            </a:xfrm>
          </p:grpSpPr>
          <p:pic>
            <p:nvPicPr>
              <p:cNvPr id="3483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4368" cy="4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4838" name="Oval 4"/>
              <p:cNvSpPr>
                <a:spLocks noChangeArrowheads="1"/>
              </p:cNvSpPr>
              <p:nvPr/>
            </p:nvSpPr>
            <p:spPr bwMode="auto">
              <a:xfrm>
                <a:off x="2208" y="2592"/>
                <a:ext cx="864" cy="912"/>
              </a:xfrm>
              <a:prstGeom prst="ellipse">
                <a:avLst/>
              </a:prstGeom>
              <a:noFill/>
              <a:ln w="5724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839" name="Oval 5"/>
              <p:cNvSpPr>
                <a:spLocks noChangeArrowheads="1"/>
              </p:cNvSpPr>
              <p:nvPr/>
            </p:nvSpPr>
            <p:spPr bwMode="auto">
              <a:xfrm>
                <a:off x="1680" y="384"/>
                <a:ext cx="912" cy="576"/>
              </a:xfrm>
              <a:prstGeom prst="ellipse">
                <a:avLst/>
              </a:prstGeom>
              <a:noFill/>
              <a:ln w="5724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840" name="Oval 6"/>
              <p:cNvSpPr>
                <a:spLocks noChangeArrowheads="1"/>
              </p:cNvSpPr>
              <p:nvPr/>
            </p:nvSpPr>
            <p:spPr bwMode="auto">
              <a:xfrm>
                <a:off x="1776" y="1008"/>
                <a:ext cx="912" cy="624"/>
              </a:xfrm>
              <a:prstGeom prst="ellipse">
                <a:avLst/>
              </a:prstGeom>
              <a:noFill/>
              <a:ln w="5724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841" name="Oval 7"/>
              <p:cNvSpPr>
                <a:spLocks noChangeArrowheads="1"/>
              </p:cNvSpPr>
              <p:nvPr/>
            </p:nvSpPr>
            <p:spPr bwMode="auto">
              <a:xfrm>
                <a:off x="1440" y="3456"/>
                <a:ext cx="960" cy="864"/>
              </a:xfrm>
              <a:prstGeom prst="ellipse">
                <a:avLst/>
              </a:prstGeom>
              <a:noFill/>
              <a:ln w="5724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842" name="Oval 8"/>
              <p:cNvSpPr>
                <a:spLocks noChangeArrowheads="1"/>
              </p:cNvSpPr>
              <p:nvPr/>
            </p:nvSpPr>
            <p:spPr bwMode="auto">
              <a:xfrm>
                <a:off x="3648" y="2880"/>
                <a:ext cx="528" cy="576"/>
              </a:xfrm>
              <a:prstGeom prst="ellipse">
                <a:avLst/>
              </a:prstGeom>
              <a:noFill/>
              <a:ln w="5724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843" name="Oval 9"/>
              <p:cNvSpPr>
                <a:spLocks noChangeArrowheads="1"/>
              </p:cNvSpPr>
              <p:nvPr/>
            </p:nvSpPr>
            <p:spPr bwMode="auto">
              <a:xfrm>
                <a:off x="3072" y="2976"/>
                <a:ext cx="576" cy="624"/>
              </a:xfrm>
              <a:prstGeom prst="ellipse">
                <a:avLst/>
              </a:prstGeom>
              <a:noFill/>
              <a:ln w="5724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4819" name="Rectangle 10"/>
            <p:cNvSpPr>
              <a:spLocks noChangeArrowheads="1"/>
            </p:cNvSpPr>
            <p:nvPr/>
          </p:nvSpPr>
          <p:spPr bwMode="auto">
            <a:xfrm>
              <a:off x="2160" y="1008"/>
              <a:ext cx="240"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000000"/>
                  </a:solidFill>
                  <a:latin typeface="Wingdings" charset="0"/>
                </a:rPr>
                <a:t></a:t>
              </a:r>
            </a:p>
          </p:txBody>
        </p:sp>
        <p:sp>
          <p:nvSpPr>
            <p:cNvPr id="34820" name="Rectangle 11"/>
            <p:cNvSpPr>
              <a:spLocks noChangeArrowheads="1"/>
            </p:cNvSpPr>
            <p:nvPr/>
          </p:nvSpPr>
          <p:spPr bwMode="auto">
            <a:xfrm>
              <a:off x="2352" y="1200"/>
              <a:ext cx="240"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000000"/>
                  </a:solidFill>
                  <a:latin typeface="Wingdings" charset="0"/>
                </a:rPr>
                <a:t></a:t>
              </a:r>
            </a:p>
          </p:txBody>
        </p:sp>
        <p:sp>
          <p:nvSpPr>
            <p:cNvPr id="34821" name="Rectangle 12"/>
            <p:cNvSpPr>
              <a:spLocks noChangeArrowheads="1"/>
            </p:cNvSpPr>
            <p:nvPr/>
          </p:nvSpPr>
          <p:spPr bwMode="auto">
            <a:xfrm>
              <a:off x="2016" y="1200"/>
              <a:ext cx="240"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000000"/>
                  </a:solidFill>
                  <a:latin typeface="Wingdings" charset="0"/>
                </a:rPr>
                <a:t></a:t>
              </a:r>
            </a:p>
          </p:txBody>
        </p:sp>
        <p:sp>
          <p:nvSpPr>
            <p:cNvPr id="34822" name="Rectangle 13"/>
            <p:cNvSpPr>
              <a:spLocks noChangeArrowheads="1"/>
            </p:cNvSpPr>
            <p:nvPr/>
          </p:nvSpPr>
          <p:spPr bwMode="auto">
            <a:xfrm>
              <a:off x="1872" y="528"/>
              <a:ext cx="304"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0000"/>
                  </a:solidFill>
                  <a:latin typeface="Wingdings" charset="0"/>
                </a:rPr>
                <a:t></a:t>
              </a:r>
            </a:p>
          </p:txBody>
        </p:sp>
        <p:sp>
          <p:nvSpPr>
            <p:cNvPr id="34823" name="Rectangle 14"/>
            <p:cNvSpPr>
              <a:spLocks noChangeArrowheads="1"/>
            </p:cNvSpPr>
            <p:nvPr/>
          </p:nvSpPr>
          <p:spPr bwMode="auto">
            <a:xfrm>
              <a:off x="2065" y="432"/>
              <a:ext cx="304"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0000"/>
                  </a:solidFill>
                  <a:latin typeface="Wingdings" charset="0"/>
                </a:rPr>
                <a:t></a:t>
              </a:r>
            </a:p>
          </p:txBody>
        </p:sp>
        <p:sp>
          <p:nvSpPr>
            <p:cNvPr id="34824" name="Rectangle 15"/>
            <p:cNvSpPr>
              <a:spLocks noChangeArrowheads="1"/>
            </p:cNvSpPr>
            <p:nvPr/>
          </p:nvSpPr>
          <p:spPr bwMode="auto">
            <a:xfrm>
              <a:off x="2065" y="672"/>
              <a:ext cx="304"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0000"/>
                  </a:solidFill>
                  <a:latin typeface="Wingdings" charset="0"/>
                </a:rPr>
                <a:t></a:t>
              </a:r>
            </a:p>
          </p:txBody>
        </p:sp>
        <p:sp>
          <p:nvSpPr>
            <p:cNvPr id="34825" name="Rectangle 16"/>
            <p:cNvSpPr>
              <a:spLocks noChangeArrowheads="1"/>
            </p:cNvSpPr>
            <p:nvPr/>
          </p:nvSpPr>
          <p:spPr bwMode="auto">
            <a:xfrm>
              <a:off x="2448" y="2976"/>
              <a:ext cx="343"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a:solidFill>
                    <a:srgbClr val="000000"/>
                  </a:solidFill>
                  <a:latin typeface="Wingdings" charset="0"/>
                </a:rPr>
                <a:t></a:t>
              </a:r>
            </a:p>
          </p:txBody>
        </p:sp>
        <p:sp>
          <p:nvSpPr>
            <p:cNvPr id="34826" name="Rectangle 17"/>
            <p:cNvSpPr>
              <a:spLocks noChangeArrowheads="1"/>
            </p:cNvSpPr>
            <p:nvPr/>
          </p:nvSpPr>
          <p:spPr bwMode="auto">
            <a:xfrm>
              <a:off x="2352" y="2674"/>
              <a:ext cx="343"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a:solidFill>
                    <a:srgbClr val="000000"/>
                  </a:solidFill>
                  <a:latin typeface="Wingdings" charset="0"/>
                </a:rPr>
                <a:t></a:t>
              </a:r>
            </a:p>
          </p:txBody>
        </p:sp>
        <p:sp>
          <p:nvSpPr>
            <p:cNvPr id="34827" name="Rectangle 18"/>
            <p:cNvSpPr>
              <a:spLocks noChangeArrowheads="1"/>
            </p:cNvSpPr>
            <p:nvPr/>
          </p:nvSpPr>
          <p:spPr bwMode="auto">
            <a:xfrm>
              <a:off x="2640" y="2674"/>
              <a:ext cx="343"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a:solidFill>
                    <a:srgbClr val="000000"/>
                  </a:solidFill>
                  <a:latin typeface="Wingdings" charset="0"/>
                </a:rPr>
                <a:t></a:t>
              </a:r>
            </a:p>
          </p:txBody>
        </p:sp>
        <p:sp>
          <p:nvSpPr>
            <p:cNvPr id="34828" name="Rectangle 19"/>
            <p:cNvSpPr>
              <a:spLocks noChangeArrowheads="1"/>
            </p:cNvSpPr>
            <p:nvPr/>
          </p:nvSpPr>
          <p:spPr bwMode="auto">
            <a:xfrm>
              <a:off x="1537" y="3713"/>
              <a:ext cx="315"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000000"/>
                  </a:solidFill>
                  <a:latin typeface="Wingdings" charset="0"/>
                </a:rPr>
                <a:t></a:t>
              </a:r>
            </a:p>
          </p:txBody>
        </p:sp>
        <p:sp>
          <p:nvSpPr>
            <p:cNvPr id="34829" name="Rectangle 20"/>
            <p:cNvSpPr>
              <a:spLocks noChangeArrowheads="1"/>
            </p:cNvSpPr>
            <p:nvPr/>
          </p:nvSpPr>
          <p:spPr bwMode="auto">
            <a:xfrm>
              <a:off x="1825" y="3504"/>
              <a:ext cx="315"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000000"/>
                  </a:solidFill>
                  <a:latin typeface="Wingdings" charset="0"/>
                </a:rPr>
                <a:t></a:t>
              </a:r>
            </a:p>
          </p:txBody>
        </p:sp>
        <p:sp>
          <p:nvSpPr>
            <p:cNvPr id="34830" name="Rectangle 21"/>
            <p:cNvSpPr>
              <a:spLocks noChangeArrowheads="1"/>
            </p:cNvSpPr>
            <p:nvPr/>
          </p:nvSpPr>
          <p:spPr bwMode="auto">
            <a:xfrm>
              <a:off x="1969" y="3792"/>
              <a:ext cx="315"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000000"/>
                  </a:solidFill>
                  <a:latin typeface="Wingdings" charset="0"/>
                </a:rPr>
                <a:t></a:t>
              </a:r>
            </a:p>
          </p:txBody>
        </p:sp>
        <p:sp>
          <p:nvSpPr>
            <p:cNvPr id="34831" name="Rectangle 22"/>
            <p:cNvSpPr>
              <a:spLocks noChangeArrowheads="1"/>
            </p:cNvSpPr>
            <p:nvPr/>
          </p:nvSpPr>
          <p:spPr bwMode="auto">
            <a:xfrm>
              <a:off x="3243" y="3264"/>
              <a:ext cx="209"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0000"/>
                  </a:solidFill>
                  <a:latin typeface="Zapf Dingbats" charset="0"/>
                </a:rPr>
                <a:t></a:t>
              </a:r>
            </a:p>
          </p:txBody>
        </p:sp>
        <p:sp>
          <p:nvSpPr>
            <p:cNvPr id="34832" name="Rectangle 23"/>
            <p:cNvSpPr>
              <a:spLocks noChangeArrowheads="1"/>
            </p:cNvSpPr>
            <p:nvPr/>
          </p:nvSpPr>
          <p:spPr bwMode="auto">
            <a:xfrm>
              <a:off x="3099" y="3120"/>
              <a:ext cx="209"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0000"/>
                  </a:solidFill>
                  <a:latin typeface="Zapf Dingbats" charset="0"/>
                </a:rPr>
                <a:t></a:t>
              </a:r>
            </a:p>
          </p:txBody>
        </p:sp>
        <p:sp>
          <p:nvSpPr>
            <p:cNvPr id="34833" name="Rectangle 24"/>
            <p:cNvSpPr>
              <a:spLocks noChangeArrowheads="1"/>
            </p:cNvSpPr>
            <p:nvPr/>
          </p:nvSpPr>
          <p:spPr bwMode="auto">
            <a:xfrm>
              <a:off x="3243" y="2928"/>
              <a:ext cx="209"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0000"/>
                  </a:solidFill>
                  <a:latin typeface="Zapf Dingbats" charset="0"/>
                </a:rPr>
                <a:t></a:t>
              </a:r>
            </a:p>
          </p:txBody>
        </p:sp>
        <p:sp>
          <p:nvSpPr>
            <p:cNvPr id="34834" name="Rectangle 25"/>
            <p:cNvSpPr>
              <a:spLocks noChangeArrowheads="1"/>
            </p:cNvSpPr>
            <p:nvPr/>
          </p:nvSpPr>
          <p:spPr bwMode="auto">
            <a:xfrm>
              <a:off x="3744" y="3120"/>
              <a:ext cx="258"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0000"/>
                  </a:solidFill>
                  <a:latin typeface="Wingdings" charset="0"/>
                </a:rPr>
                <a:t></a:t>
              </a:r>
            </a:p>
          </p:txBody>
        </p:sp>
        <p:sp>
          <p:nvSpPr>
            <p:cNvPr id="34835" name="Rectangle 26"/>
            <p:cNvSpPr>
              <a:spLocks noChangeArrowheads="1"/>
            </p:cNvSpPr>
            <p:nvPr/>
          </p:nvSpPr>
          <p:spPr bwMode="auto">
            <a:xfrm>
              <a:off x="3744" y="2976"/>
              <a:ext cx="258"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0000"/>
                  </a:solidFill>
                  <a:latin typeface="Wingdings" charset="0"/>
                </a:rPr>
                <a:t></a:t>
              </a:r>
            </a:p>
          </p:txBody>
        </p:sp>
        <p:sp>
          <p:nvSpPr>
            <p:cNvPr id="34836" name="Rectangle 27"/>
            <p:cNvSpPr>
              <a:spLocks noChangeArrowheads="1"/>
            </p:cNvSpPr>
            <p:nvPr/>
          </p:nvSpPr>
          <p:spPr bwMode="auto">
            <a:xfrm>
              <a:off x="3744" y="2832"/>
              <a:ext cx="258"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000000"/>
                  </a:solidFill>
                  <a:latin typeface="Wingdings" charset="0"/>
                </a:rPr>
                <a:t></a:t>
              </a:r>
            </a:p>
          </p:txBody>
        </p:sp>
      </p:grpSp>
    </p:spTree>
    <p:extLst>
      <p:ext uri="{BB962C8B-B14F-4D97-AF65-F5344CB8AC3E}">
        <p14:creationId xmlns:p14="http://schemas.microsoft.com/office/powerpoint/2010/main" val="261565705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5"/>
          <p:cNvSpPr>
            <a:spLocks noChangeArrowheads="1"/>
          </p:cNvSpPr>
          <p:nvPr/>
        </p:nvSpPr>
        <p:spPr bwMode="auto">
          <a:xfrm>
            <a:off x="0" y="1143000"/>
            <a:ext cx="2514600" cy="44196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3010" name="Group 37"/>
          <p:cNvGrpSpPr>
            <a:grpSpLocks/>
          </p:cNvGrpSpPr>
          <p:nvPr/>
        </p:nvGrpSpPr>
        <p:grpSpPr bwMode="auto">
          <a:xfrm>
            <a:off x="-12700" y="0"/>
            <a:ext cx="9156700" cy="6858000"/>
            <a:chOff x="-12700" y="0"/>
            <a:chExt cx="9156701" cy="6858001"/>
          </a:xfrm>
        </p:grpSpPr>
        <p:grpSp>
          <p:nvGrpSpPr>
            <p:cNvPr id="43011" name="Group 4"/>
            <p:cNvGrpSpPr>
              <a:grpSpLocks/>
            </p:cNvGrpSpPr>
            <p:nvPr/>
          </p:nvGrpSpPr>
          <p:grpSpPr bwMode="auto">
            <a:xfrm>
              <a:off x="0" y="0"/>
              <a:ext cx="9144001" cy="6858001"/>
              <a:chOff x="0" y="0"/>
              <a:chExt cx="9144001" cy="6858001"/>
            </a:xfrm>
          </p:grpSpPr>
          <p:pic>
            <p:nvPicPr>
              <p:cNvPr id="4301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1"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3014" name="Text Box 3"/>
              <p:cNvSpPr txBox="1">
                <a:spLocks noChangeArrowheads="1"/>
              </p:cNvSpPr>
              <p:nvPr/>
            </p:nvSpPr>
            <p:spPr bwMode="auto">
              <a:xfrm>
                <a:off x="3409950" y="1136650"/>
                <a:ext cx="4367213" cy="460375"/>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algn="ctr">
                  <a:buClrTx/>
                  <a:buFontTx/>
                  <a:buNone/>
                </a:pPr>
                <a:r>
                  <a:rPr lang="en-US">
                    <a:solidFill>
                      <a:srgbClr val="000000"/>
                    </a:solidFill>
                  </a:rPr>
                  <a:t>Hyperspectral data</a:t>
                </a:r>
              </a:p>
            </p:txBody>
          </p:sp>
        </p:grpSp>
        <p:pic>
          <p:nvPicPr>
            <p:cNvPr id="43012" name="Picture 36"/>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2700" y="1295400"/>
              <a:ext cx="2603500"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61061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algn="ctr">
              <a:buClrTx/>
              <a:buFontTx/>
              <a:buNone/>
            </a:pPr>
            <a:r>
              <a:rPr lang="en-US" sz="4400" dirty="0">
                <a:solidFill>
                  <a:srgbClr val="000000"/>
                </a:solidFill>
              </a:rPr>
              <a:t>Objectives</a:t>
            </a:r>
          </a:p>
        </p:txBody>
      </p:sp>
      <p:sp>
        <p:nvSpPr>
          <p:cNvPr id="40962" name="Text Box 2"/>
          <p:cNvSpPr txBox="1">
            <a:spLocks noChangeArrowheads="1"/>
          </p:cNvSpPr>
          <p:nvPr/>
        </p:nvSpPr>
        <p:spPr bwMode="auto">
          <a:xfrm>
            <a:off x="685800" y="1752600"/>
            <a:ext cx="7772400"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Arial" charset="0"/>
                <a:ea typeface="ＭＳ Ｐゴシック" charset="0"/>
                <a:cs typeface="ＭＳ Ｐゴシック" charset="0"/>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Arial" charset="0"/>
                <a:ea typeface="ＭＳ Ｐゴシック" charset="0"/>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Arial" charset="0"/>
                <a:ea typeface="ＭＳ Ｐゴシック" charset="0"/>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Arial" charset="0"/>
                <a:ea typeface="ＭＳ Ｐゴシック" charset="0"/>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Arial" charset="0"/>
                <a:ea typeface="ＭＳ Ｐゴシック" charset="0"/>
              </a:defRPr>
            </a:lvl9pPr>
          </a:lstStyle>
          <a:p>
            <a:pPr>
              <a:spcBef>
                <a:spcPts val="700"/>
              </a:spcBef>
              <a:buClrTx/>
              <a:buFontTx/>
              <a:buNone/>
            </a:pPr>
            <a:r>
              <a:rPr lang="en-US" sz="2800" dirty="0">
                <a:solidFill>
                  <a:srgbClr val="000000"/>
                </a:solidFill>
              </a:rPr>
              <a:t>1. Estimate the genetic diversity of aspen stands across multiple </a:t>
            </a:r>
            <a:r>
              <a:rPr lang="en-US" sz="2800" dirty="0" err="1">
                <a:solidFill>
                  <a:srgbClr val="000000"/>
                </a:solidFill>
              </a:rPr>
              <a:t>ecoregions</a:t>
            </a:r>
            <a:r>
              <a:rPr lang="en-US" sz="2800" dirty="0">
                <a:solidFill>
                  <a:srgbClr val="000000"/>
                </a:solidFill>
              </a:rPr>
              <a:t> using remotely sensed data. </a:t>
            </a:r>
          </a:p>
          <a:p>
            <a:pPr>
              <a:spcBef>
                <a:spcPts val="700"/>
              </a:spcBef>
              <a:buClrTx/>
              <a:buFontTx/>
              <a:buNone/>
            </a:pPr>
            <a:r>
              <a:rPr lang="en-US" sz="2800" dirty="0">
                <a:solidFill>
                  <a:srgbClr val="000000"/>
                </a:solidFill>
              </a:rPr>
              <a:t>2. Build predictive models of genetically-mediated leaf chemistry using remotely sensed </a:t>
            </a:r>
            <a:r>
              <a:rPr lang="en-US" sz="2800" dirty="0" err="1">
                <a:solidFill>
                  <a:srgbClr val="000000"/>
                </a:solidFill>
              </a:rPr>
              <a:t>hyperspectral</a:t>
            </a:r>
            <a:r>
              <a:rPr lang="en-US" sz="2800" dirty="0">
                <a:solidFill>
                  <a:srgbClr val="000000"/>
                </a:solidFill>
              </a:rPr>
              <a:t> data. </a:t>
            </a:r>
          </a:p>
          <a:p>
            <a:pPr>
              <a:spcBef>
                <a:spcPts val="700"/>
              </a:spcBef>
              <a:buClrTx/>
              <a:buFontTx/>
              <a:buNone/>
            </a:pPr>
            <a:r>
              <a:rPr lang="en-US" sz="2800" dirty="0">
                <a:solidFill>
                  <a:srgbClr val="000000"/>
                </a:solidFill>
              </a:rPr>
              <a:t>3. Measure belowground microbial biodiversity and functional diversity that results from genetically determined variation in plant chemistry.</a:t>
            </a:r>
          </a:p>
        </p:txBody>
      </p:sp>
      <p:sp>
        <p:nvSpPr>
          <p:cNvPr id="40963" name="Text Box 3"/>
          <p:cNvSpPr txBox="1">
            <a:spLocks noChangeArrowheads="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algn="r">
              <a:buClrTx/>
              <a:buFontTx/>
              <a:buNone/>
            </a:pPr>
            <a:fld id="{62F2C151-4FF6-B14B-AE07-8D0784288F3D}" type="slidenum">
              <a:rPr lang="en-US" sz="1400">
                <a:solidFill>
                  <a:srgbClr val="FFFFFF"/>
                </a:solidFill>
              </a:rPr>
              <a:pPr algn="r">
                <a:buClrTx/>
                <a:buFontTx/>
                <a:buNone/>
              </a:pPr>
              <a:t>6</a:t>
            </a:fld>
            <a:endParaRPr lang="en-US" sz="1400">
              <a:solidFill>
                <a:srgbClr val="FFFFFF"/>
              </a:solidFill>
            </a:endParaRPr>
          </a:p>
        </p:txBody>
      </p:sp>
    </p:spTree>
    <p:extLst>
      <p:ext uri="{BB962C8B-B14F-4D97-AF65-F5344CB8AC3E}">
        <p14:creationId xmlns:p14="http://schemas.microsoft.com/office/powerpoint/2010/main" val="161997949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Screen shot 2011-10-04 at 2.39.28 PM.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05288"/>
            <a:ext cx="9127650" cy="5452712"/>
          </a:xfrm>
          <a:prstGeom prst="rect">
            <a:avLst/>
          </a:prstGeom>
        </p:spPr>
      </p:pic>
    </p:spTree>
    <p:extLst>
      <p:ext uri="{BB962C8B-B14F-4D97-AF65-F5344CB8AC3E}">
        <p14:creationId xmlns:p14="http://schemas.microsoft.com/office/powerpoint/2010/main" val="39854056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algn="r">
              <a:buClrTx/>
              <a:buFontTx/>
              <a:buNone/>
            </a:pPr>
            <a:fld id="{3FD1DB9A-5444-7241-B92A-E0C6F15B99FC}" type="slidenum">
              <a:rPr lang="en-US" sz="1400">
                <a:solidFill>
                  <a:srgbClr val="FFFFFF"/>
                </a:solidFill>
              </a:rPr>
              <a:pPr algn="r">
                <a:buClrTx/>
                <a:buFontTx/>
                <a:buNone/>
              </a:pPr>
              <a:t>8</a:t>
            </a:fld>
            <a:endParaRPr lang="en-US" sz="1400">
              <a:solidFill>
                <a:srgbClr val="FFFFFF"/>
              </a:solidFill>
            </a:endParaRPr>
          </a:p>
        </p:txBody>
      </p:sp>
      <p:pic>
        <p:nvPicPr>
          <p:cNvPr id="4403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81225" y="0"/>
            <a:ext cx="6962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403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3403600"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Content Placeholder 2"/>
          <p:cNvSpPr txBox="1">
            <a:spLocks/>
          </p:cNvSpPr>
          <p:nvPr/>
        </p:nvSpPr>
        <p:spPr>
          <a:xfrm>
            <a:off x="-10251" y="2297113"/>
            <a:ext cx="3994462" cy="1963639"/>
          </a:xfrm>
          <a:prstGeom prst="rect">
            <a:avLst/>
          </a:prstGeom>
          <a:ln>
            <a:no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a:pPr>
            <a:r>
              <a:rPr lang="en-US" dirty="0" smtClean="0">
                <a:solidFill>
                  <a:srgbClr val="FFFF00"/>
                </a:solidFill>
              </a:rPr>
              <a:t>Genetic</a:t>
            </a:r>
          </a:p>
          <a:p>
            <a:pPr marL="514350" indent="-514350">
              <a:buFont typeface="+mj-lt"/>
              <a:buAutoNum type="arabicPeriod"/>
            </a:pPr>
            <a:r>
              <a:rPr lang="en-US" dirty="0" smtClean="0">
                <a:solidFill>
                  <a:srgbClr val="FFFF00"/>
                </a:solidFill>
              </a:rPr>
              <a:t>Nutrient/microbial</a:t>
            </a:r>
          </a:p>
          <a:p>
            <a:pPr marL="514350" indent="-514350">
              <a:buFont typeface="+mj-lt"/>
              <a:buAutoNum type="arabicPeriod"/>
            </a:pPr>
            <a:r>
              <a:rPr lang="en-US" dirty="0" smtClean="0">
                <a:solidFill>
                  <a:srgbClr val="FFFF00"/>
                </a:solidFill>
              </a:rPr>
              <a:t>Remotely-sensed</a:t>
            </a:r>
            <a:endParaRPr lang="en-US" dirty="0">
              <a:solidFill>
                <a:srgbClr val="FFFF00"/>
              </a:solidFill>
            </a:endParaRPr>
          </a:p>
        </p:txBody>
      </p:sp>
    </p:spTree>
    <p:extLst>
      <p:ext uri="{BB962C8B-B14F-4D97-AF65-F5344CB8AC3E}">
        <p14:creationId xmlns:p14="http://schemas.microsoft.com/office/powerpoint/2010/main" val="28933219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379"/>
            <a:ext cx="8229600" cy="1143000"/>
          </a:xfrm>
        </p:spPr>
        <p:txBody>
          <a:bodyPr>
            <a:normAutofit/>
          </a:bodyPr>
          <a:lstStyle/>
          <a:p>
            <a:pPr algn="l"/>
            <a:r>
              <a:rPr lang="en-US" sz="3600" dirty="0" smtClean="0"/>
              <a:t>1. Genetic – aspen </a:t>
            </a:r>
            <a:r>
              <a:rPr lang="en-US" sz="3600" dirty="0" err="1" smtClean="0"/>
              <a:t>phylogeography</a:t>
            </a:r>
            <a:endParaRPr lang="en-US" sz="3600" dirty="0"/>
          </a:p>
        </p:txBody>
      </p:sp>
      <p:pic>
        <p:nvPicPr>
          <p:cNvPr id="4" name="Content Placeholder 3" descr="Aspen Phylogeography map 10-5-09.jpg"/>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4177594" y="1013995"/>
            <a:ext cx="5062854" cy="3722610"/>
          </a:xfrm>
        </p:spPr>
      </p:pic>
      <p:sp>
        <p:nvSpPr>
          <p:cNvPr id="5" name="Content Placeholder 2"/>
          <p:cNvSpPr txBox="1">
            <a:spLocks/>
          </p:cNvSpPr>
          <p:nvPr/>
        </p:nvSpPr>
        <p:spPr>
          <a:xfrm>
            <a:off x="250444" y="1413153"/>
            <a:ext cx="4583692" cy="452596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mtClean="0"/>
              <a:t>Hundreds of genotypes with multiple ramets</a:t>
            </a:r>
          </a:p>
          <a:p>
            <a:pPr lvl="1"/>
            <a:r>
              <a:rPr lang="en-US" smtClean="0"/>
              <a:t>Midwest tend to be small </a:t>
            </a:r>
          </a:p>
          <a:p>
            <a:pPr lvl="1"/>
            <a:r>
              <a:rPr lang="en-US" smtClean="0"/>
              <a:t>West tend to be large</a:t>
            </a:r>
          </a:p>
          <a:p>
            <a:pPr lvl="1"/>
            <a:r>
              <a:rPr lang="en-US" smtClean="0"/>
              <a:t>Polyploidy issues</a:t>
            </a:r>
          </a:p>
          <a:p>
            <a:pPr lvl="1"/>
            <a:r>
              <a:rPr lang="en-US" smtClean="0"/>
              <a:t>Progress</a:t>
            </a:r>
          </a:p>
          <a:p>
            <a:pPr lvl="2"/>
            <a:r>
              <a:rPr lang="en-US" smtClean="0"/>
              <a:t>2009 complete  ~8 microsatellites</a:t>
            </a:r>
          </a:p>
          <a:p>
            <a:pPr lvl="2"/>
            <a:r>
              <a:rPr lang="en-US" smtClean="0"/>
              <a:t>2010 nearing completion</a:t>
            </a:r>
            <a:endParaRPr lang="en-US" dirty="0"/>
          </a:p>
        </p:txBody>
      </p:sp>
    </p:spTree>
    <p:extLst>
      <p:ext uri="{BB962C8B-B14F-4D97-AF65-F5344CB8AC3E}">
        <p14:creationId xmlns:p14="http://schemas.microsoft.com/office/powerpoint/2010/main" val="9709030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466</TotalTime>
  <Words>1428</Words>
  <Application>Microsoft Macintosh PowerPoint</Application>
  <PresentationFormat>On-screen Show (4:3)</PresentationFormat>
  <Paragraphs>185</Paragraphs>
  <Slides>35</Slides>
  <Notes>23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Remote Sensing of Forest Genetic Diversity and Assessment of Below Ground Microbial Communities in Populus tremuloides Forests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Genetic – aspen phylogeography</vt:lpstr>
      <vt:lpstr>PowerPoint Presentation</vt:lpstr>
      <vt:lpstr>PowerPoint Presentation</vt:lpstr>
      <vt:lpstr>3. Remote sensing</vt:lpstr>
      <vt:lpstr>LANDSAT – end of season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AVIRIS spectral analysis</vt:lpstr>
      <vt:lpstr>PowerPoint Presentation</vt:lpstr>
      <vt:lpstr>PowerPoint Presentation</vt:lpstr>
      <vt:lpstr>PowerPoint Presentation</vt:lpstr>
      <vt:lpstr>PowerPoint Presentation</vt:lpstr>
      <vt:lpstr>PowerPoint Presentation</vt:lpstr>
      <vt:lpstr>PowerPoint Presentation</vt:lpstr>
      <vt:lpstr>Remote sensing summary</vt:lpstr>
      <vt:lpstr>Acknowledgements</vt:lpstr>
      <vt:lpstr>PowerPoint Presentation</vt:lpstr>
      <vt:lpstr>PowerPoint Presentation</vt:lpstr>
      <vt:lpstr>PowerPoint Presentation</vt:lpstr>
      <vt:lpstr>PowerPoint Presentation</vt:lpstr>
      <vt:lpstr>PowerPoint Presentation</vt:lpstr>
      <vt:lpstr>PowerPoint Presentation</vt:lpstr>
    </vt:vector>
  </TitlesOfParts>
  <Company>Appalachian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Remote Sensing of Forest Genetic Diversity and Assessment of Below Ground Microbial Communities in Populus tremuloides Forests  </dc:title>
  <dc:creator>  Madritch</dc:creator>
  <cp:lastModifiedBy>  Madritch</cp:lastModifiedBy>
  <cp:revision>49</cp:revision>
  <dcterms:created xsi:type="dcterms:W3CDTF">2011-10-03T19:22:44Z</dcterms:created>
  <dcterms:modified xsi:type="dcterms:W3CDTF">2011-10-05T17:28:38Z</dcterms:modified>
</cp:coreProperties>
</file>