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4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6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1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5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4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3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4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2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C157-A5B2-41B8-8F05-B3FBD41068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F0062-240A-456D-9856-348D49EC3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0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Next-generation modeling for high latitude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Identify </a:t>
            </a:r>
            <a:r>
              <a:rPr lang="en-US" b="1" dirty="0" smtClean="0">
                <a:solidFill>
                  <a:srgbClr val="FF0000"/>
                </a:solidFill>
              </a:rPr>
              <a:t>key research priorities</a:t>
            </a:r>
            <a:r>
              <a:rPr lang="en-US" dirty="0" smtClean="0"/>
              <a:t> for next-generation high-latitude ecosystem models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Identify critical modeling priorities for </a:t>
            </a:r>
            <a:r>
              <a:rPr lang="en-US" dirty="0" err="1" smtClean="0"/>
              <a:t>ABoVE</a:t>
            </a:r>
            <a:r>
              <a:rPr lang="en-US" dirty="0" smtClean="0"/>
              <a:t> Science Definition Team (SDT) for Concise Experiment 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Setting the stage</a:t>
            </a:r>
          </a:p>
          <a:p>
            <a:pPr lvl="1"/>
            <a:r>
              <a:rPr lang="en-US" dirty="0" smtClean="0"/>
              <a:t>Roundtable discussion of the “Big Thing”</a:t>
            </a:r>
          </a:p>
          <a:p>
            <a:pPr lvl="1"/>
            <a:r>
              <a:rPr lang="en-US" dirty="0" smtClean="0"/>
              <a:t>Develop a priority 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8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was the Big 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6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was the Big 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DATA!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1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was the Big 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DATA!</a:t>
            </a:r>
          </a:p>
          <a:p>
            <a:pPr marL="0" indent="0" algn="ctr">
              <a:buNone/>
            </a:pPr>
            <a:r>
              <a:rPr lang="en-US" sz="2400" dirty="0" smtClean="0"/>
              <a:t>Meteorological, disturbance, trace gas fluxes, canopy N, albedo, vegetation structure, vegetation dynamics, </a:t>
            </a:r>
            <a:r>
              <a:rPr lang="en-US" sz="2400" dirty="0" err="1" smtClean="0"/>
              <a:t>LiDAR</a:t>
            </a:r>
            <a:r>
              <a:rPr lang="en-US" sz="2400" dirty="0" smtClean="0"/>
              <a:t>, soil temperature, soil moisture, surface hydrology, atmospheric correction, land / water mask, isotopes, spectral libraries, DEMs,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565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611374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Before a Solicitation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Identify important processes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Gather existing data on key mechanisms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science dimension: what does it mean?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Identify field</a:t>
                      </a:r>
                      <a:r>
                        <a:rPr lang="en-US" sz="2400" baseline="0" dirty="0" smtClean="0"/>
                        <a:t> work necessary to assess error in RS measurements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Engage partners</a:t>
                      </a:r>
                      <a:r>
                        <a:rPr lang="en-US" sz="2400" baseline="0" dirty="0" smtClean="0"/>
                        <a:t> and stakeholders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Data management plan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39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633612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Before the Campaign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Improved / more met stations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Top-down constraints on model diagnostics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Airborne campaign</a:t>
                      </a:r>
                      <a:r>
                        <a:rPr lang="en-US" sz="2400" baseline="0" dirty="0" smtClean="0"/>
                        <a:t> requirements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Base-line</a:t>
                      </a:r>
                      <a:r>
                        <a:rPr lang="en-US" sz="2400" baseline="0" dirty="0" smtClean="0"/>
                        <a:t> data sets for assessing vulnerability and change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81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768011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By the End</a:t>
                      </a:r>
                      <a:r>
                        <a:rPr lang="en-US" sz="2400" baseline="0" dirty="0" smtClean="0"/>
                        <a:t> of the Campaign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Characterize disturbance regimes and recovery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Develop model validation data sets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Large-scale flux measurements for next-gen ESMs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Improved representation of soil processes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Permafrost vulnerability and feedbacks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Vegetation dynamics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Biogeochemical cycles and trace gas fluxes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External drivers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614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Next-generation modeling for high latitude systems</vt:lpstr>
      <vt:lpstr>So, what was the Big Thing?</vt:lpstr>
      <vt:lpstr>So, what was the Big Thing?</vt:lpstr>
      <vt:lpstr>So, what was the Big Thing?</vt:lpstr>
      <vt:lpstr>Priorities?</vt:lpstr>
      <vt:lpstr>Priorities?</vt:lpstr>
      <vt:lpstr>Priorities?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Daniel J.</dc:creator>
  <cp:lastModifiedBy>Hayes, Daniel J.</cp:lastModifiedBy>
  <cp:revision>21</cp:revision>
  <dcterms:created xsi:type="dcterms:W3CDTF">2013-04-30T22:36:20Z</dcterms:created>
  <dcterms:modified xsi:type="dcterms:W3CDTF">2013-05-02T14:17:20Z</dcterms:modified>
</cp:coreProperties>
</file>