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4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6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8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9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3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0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0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6A5BB-55D6-D644-A89F-23EEF0C713C7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62B65-F3AD-BD42-93B7-CA9AFE78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TE Modeling and Data WGs Joint Session</a:t>
            </a:r>
          </a:p>
          <a:p>
            <a:pPr lvl="0"/>
            <a:r>
              <a:rPr lang="en-US" dirty="0"/>
              <a:t>25 participants</a:t>
            </a:r>
          </a:p>
          <a:p>
            <a:pPr lvl="0"/>
            <a:r>
              <a:rPr lang="en-US" dirty="0"/>
              <a:t>5 speed talks – provocative</a:t>
            </a:r>
          </a:p>
          <a:p>
            <a:pPr lvl="1"/>
            <a:r>
              <a:rPr lang="en-US" dirty="0"/>
              <a:t>George – modeling overview</a:t>
            </a:r>
          </a:p>
          <a:p>
            <a:pPr lvl="1"/>
            <a:r>
              <a:rPr lang="en-US" dirty="0"/>
              <a:t>Bob – data overview</a:t>
            </a:r>
          </a:p>
          <a:p>
            <a:pPr lvl="1"/>
            <a:r>
              <a:rPr lang="en-US" dirty="0"/>
              <a:t>Josh – model-measurements handshake</a:t>
            </a:r>
          </a:p>
          <a:p>
            <a:pPr lvl="1"/>
            <a:r>
              <a:rPr lang="en-US" dirty="0"/>
              <a:t>Ken – addressing uncertainty and </a:t>
            </a:r>
            <a:r>
              <a:rPr lang="en-US" dirty="0" err="1"/>
              <a:t>upscaling</a:t>
            </a:r>
            <a:endParaRPr lang="en-US" dirty="0"/>
          </a:p>
          <a:p>
            <a:pPr lvl="1"/>
            <a:r>
              <a:rPr lang="en-US" dirty="0"/>
              <a:t>Ash – carbon uptake uncertainties – what are the sources, how are they changing</a:t>
            </a:r>
          </a:p>
          <a:p>
            <a:pPr lvl="0"/>
            <a:r>
              <a:rPr lang="en-US" dirty="0"/>
              <a:t>Future of working groups?</a:t>
            </a:r>
          </a:p>
          <a:p>
            <a:pPr lvl="0"/>
            <a:r>
              <a:rPr lang="en-US" dirty="0"/>
              <a:t>37 members of the TE Modeling WG</a:t>
            </a:r>
          </a:p>
          <a:p>
            <a:pPr lvl="0"/>
            <a:r>
              <a:rPr lang="en-US" dirty="0"/>
              <a:t>Recommendations to HQ needed.</a:t>
            </a:r>
          </a:p>
          <a:p>
            <a:pPr lvl="0"/>
            <a:r>
              <a:rPr lang="en-US" dirty="0"/>
              <a:t>Model intercomparisons?</a:t>
            </a:r>
          </a:p>
          <a:p>
            <a:pPr lvl="0"/>
            <a:r>
              <a:rPr lang="en-US" dirty="0"/>
              <a:t>Dataset intercomparisons?</a:t>
            </a:r>
          </a:p>
          <a:p>
            <a:pPr lvl="1"/>
            <a:r>
              <a:rPr lang="en-US" dirty="0"/>
              <a:t>Running models;</a:t>
            </a:r>
          </a:p>
          <a:p>
            <a:pPr lvl="1"/>
            <a:r>
              <a:rPr lang="en-US" dirty="0"/>
              <a:t>Data distribution;</a:t>
            </a:r>
          </a:p>
          <a:p>
            <a:pPr lvl="1"/>
            <a:r>
              <a:rPr lang="en-US" dirty="0"/>
              <a:t>Data visualization;</a:t>
            </a:r>
          </a:p>
          <a:p>
            <a:pPr lvl="0"/>
            <a:r>
              <a:rPr lang="en-US" dirty="0"/>
              <a:t>Infrastructure needs?</a:t>
            </a:r>
          </a:p>
          <a:p>
            <a:pPr lvl="0"/>
            <a:r>
              <a:rPr lang="en-US" dirty="0"/>
              <a:t>Data products desired?</a:t>
            </a:r>
          </a:p>
          <a:p>
            <a:pPr lvl="1"/>
            <a:r>
              <a:rPr lang="en-US" dirty="0"/>
              <a:t>Actually influenced TE 2012 NRA.</a:t>
            </a:r>
          </a:p>
          <a:p>
            <a:pPr lvl="0"/>
            <a:r>
              <a:rPr lang="en-US" dirty="0"/>
              <a:t>How to increase impact?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17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DISCUSSION</a:t>
            </a:r>
            <a:endParaRPr lang="en-US" b="1" dirty="0">
              <a:solidFill>
                <a:srgbClr val="000090"/>
              </a:solidFill>
            </a:endParaRPr>
          </a:p>
          <a:p>
            <a:pPr lvl="0"/>
            <a:r>
              <a:rPr lang="en-US" dirty="0"/>
              <a:t>Community model?</a:t>
            </a:r>
          </a:p>
          <a:p>
            <a:pPr lvl="1"/>
            <a:r>
              <a:rPr lang="en-US" dirty="0"/>
              <a:t>How to make mature group of modeling efforts?</a:t>
            </a:r>
          </a:p>
          <a:p>
            <a:pPr lvl="1"/>
            <a:r>
              <a:rPr lang="en-US" dirty="0"/>
              <a:t>Makes more sense to team up with CLM than to invest huge resources in new community land model.</a:t>
            </a:r>
          </a:p>
          <a:p>
            <a:pPr lvl="1"/>
            <a:r>
              <a:rPr lang="en-US" dirty="0"/>
              <a:t>Re-thinking Earth model with boxes of individual contributions. </a:t>
            </a:r>
            <a:r>
              <a:rPr lang="en-US" altLang="ja-JP" dirty="0"/>
              <a:t>→</a:t>
            </a:r>
            <a:r>
              <a:rPr lang="en-US" dirty="0"/>
              <a:t> virtual rather than physical model.</a:t>
            </a:r>
          </a:p>
          <a:p>
            <a:pPr lvl="0"/>
            <a:r>
              <a:rPr lang="en-US" dirty="0"/>
              <a:t>NASA models: diagnostic. </a:t>
            </a:r>
            <a:r>
              <a:rPr lang="en-US" altLang="ja-JP" dirty="0"/>
              <a:t>→</a:t>
            </a:r>
            <a:r>
              <a:rPr lang="en-US" dirty="0"/>
              <a:t> state of system, another type of observation; </a:t>
            </a:r>
            <a:r>
              <a:rPr lang="en-US" dirty="0" err="1"/>
              <a:t>upscaling</a:t>
            </a:r>
            <a:endParaRPr lang="en-US" dirty="0"/>
          </a:p>
          <a:p>
            <a:pPr lvl="1"/>
            <a:r>
              <a:rPr lang="en-US" dirty="0"/>
              <a:t>Community synthesis.</a:t>
            </a:r>
          </a:p>
          <a:p>
            <a:pPr lvl="1"/>
            <a:r>
              <a:rPr lang="en-US" dirty="0"/>
              <a:t>Not predicting the future, but understanding the present – 4 main questions from NASA.</a:t>
            </a:r>
          </a:p>
          <a:p>
            <a:pPr lvl="2"/>
            <a:r>
              <a:rPr lang="en-US" dirty="0"/>
              <a:t>How are global ecosystems changing?</a:t>
            </a:r>
          </a:p>
          <a:p>
            <a:pPr lvl="2"/>
            <a:r>
              <a:rPr lang="en-US" dirty="0"/>
              <a:t>How do ecosystems, land cover and biogeochemical cycles respond to and affect global environmental change?</a:t>
            </a:r>
          </a:p>
          <a:p>
            <a:pPr lvl="2"/>
            <a:r>
              <a:rPr lang="en-US" dirty="0"/>
              <a:t>What are the consequences of land cover and land use change for human societies and the sustainability of ecosystems?</a:t>
            </a:r>
          </a:p>
          <a:p>
            <a:pPr lvl="2"/>
            <a:r>
              <a:rPr lang="en-US" dirty="0"/>
              <a:t>How will carbon cycle dynamics and terrestrial and marine ecosystems change in the future?</a:t>
            </a:r>
          </a:p>
          <a:p>
            <a:pPr lvl="1"/>
            <a:r>
              <a:rPr lang="en-US" dirty="0"/>
              <a:t>Any modeling effort funded by NASA requires open sourcing the code.</a:t>
            </a:r>
          </a:p>
          <a:p>
            <a:pPr lvl="1"/>
            <a:r>
              <a:rPr lang="en-US" dirty="0"/>
              <a:t>Resolution – NASA is better than many models.</a:t>
            </a:r>
          </a:p>
          <a:p>
            <a:pPr lvl="1"/>
            <a:r>
              <a:rPr lang="en-US" dirty="0"/>
              <a:t>Report needed on progress of models (are they getting “better”?)</a:t>
            </a:r>
          </a:p>
          <a:p>
            <a:pPr lvl="1"/>
            <a:r>
              <a:rPr lang="en-US" dirty="0"/>
              <a:t>Make models more flexible to be modular for components.</a:t>
            </a:r>
          </a:p>
          <a:p>
            <a:pPr lvl="2"/>
            <a:r>
              <a:rPr lang="en-US" dirty="0"/>
              <a:t>Not always possible given interconnectivity.</a:t>
            </a:r>
          </a:p>
          <a:p>
            <a:pPr lvl="1"/>
            <a:r>
              <a:rPr lang="en-US" dirty="0"/>
              <a:t>Make Earth System Modeling Framework (ESMF) more real.</a:t>
            </a:r>
          </a:p>
          <a:p>
            <a:pPr lvl="1"/>
            <a:r>
              <a:rPr lang="en-US" dirty="0"/>
              <a:t>More model-data intercomparisons and MIPs.</a:t>
            </a:r>
          </a:p>
          <a:p>
            <a:pPr lvl="1"/>
            <a:r>
              <a:rPr lang="en-US" dirty="0"/>
              <a:t>Support more integrated modeling work with social systems.</a:t>
            </a:r>
          </a:p>
          <a:p>
            <a:pPr lvl="1"/>
            <a:r>
              <a:rPr lang="en-US" dirty="0"/>
              <a:t>Caution calibration against the data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5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DISCUSSION</a:t>
            </a:r>
            <a:endParaRPr lang="en-US" dirty="0"/>
          </a:p>
          <a:p>
            <a:pPr lvl="0"/>
            <a:r>
              <a:rPr lang="en-US" dirty="0"/>
              <a:t>A report needed for guidelines on how to construct uncertainty.</a:t>
            </a:r>
          </a:p>
          <a:p>
            <a:pPr lvl="0"/>
            <a:r>
              <a:rPr lang="en-US" dirty="0"/>
              <a:t>Need guidelines on open source.</a:t>
            </a:r>
          </a:p>
          <a:p>
            <a:pPr lvl="0"/>
            <a:r>
              <a:rPr lang="en-US" dirty="0"/>
              <a:t>Identify useful tools and service to assist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7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DISCUSSION</a:t>
            </a:r>
          </a:p>
          <a:p>
            <a:pPr lvl="0"/>
            <a:r>
              <a:rPr lang="en-US" dirty="0"/>
              <a:t>Direction of working group?</a:t>
            </a:r>
          </a:p>
          <a:p>
            <a:pPr lvl="1"/>
            <a:r>
              <a:rPr lang="en-US" b="1" dirty="0"/>
              <a:t>Improvement to existing </a:t>
            </a:r>
            <a:r>
              <a:rPr lang="en-US" b="1" dirty="0" err="1"/>
              <a:t>products</a:t>
            </a:r>
            <a:r>
              <a:rPr lang="en-US" altLang="ja-JP" b="1" dirty="0" err="1"/>
              <a:t>→</a:t>
            </a:r>
            <a:r>
              <a:rPr lang="en-US" b="1" dirty="0" err="1"/>
              <a:t>provide</a:t>
            </a:r>
            <a:r>
              <a:rPr lang="en-US" b="1" dirty="0"/>
              <a:t> uncertainty maps.</a:t>
            </a:r>
            <a:endParaRPr lang="en-US" dirty="0"/>
          </a:p>
          <a:p>
            <a:pPr lvl="2"/>
            <a:r>
              <a:rPr lang="en-US" dirty="0"/>
              <a:t>Language points to TBD report on uncertainty calculation instructions.</a:t>
            </a:r>
          </a:p>
          <a:p>
            <a:pPr lvl="1"/>
            <a:r>
              <a:rPr lang="en-US" b="1" dirty="0"/>
              <a:t>Revisit desired datasets list.</a:t>
            </a:r>
            <a:endParaRPr lang="en-US" dirty="0"/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b="1" dirty="0"/>
              <a:t>Create list of desired modeling activities that can be informed by NASA data.</a:t>
            </a:r>
            <a:endParaRPr lang="en-US" dirty="0"/>
          </a:p>
          <a:p>
            <a:pPr lvl="2"/>
            <a:r>
              <a:rPr lang="en-US" dirty="0"/>
              <a:t>…</a:t>
            </a:r>
          </a:p>
          <a:p>
            <a:pPr lvl="2"/>
            <a:r>
              <a:rPr lang="en-US" dirty="0"/>
              <a:t>Probably linked to desired datasets list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71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407</Words>
  <Application>Microsoft Macintosh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Fisher</dc:creator>
  <cp:lastModifiedBy>Josh Fisher</cp:lastModifiedBy>
  <cp:revision>4</cp:revision>
  <dcterms:created xsi:type="dcterms:W3CDTF">2013-05-01T16:04:43Z</dcterms:created>
  <dcterms:modified xsi:type="dcterms:W3CDTF">2013-05-01T16:08:49Z</dcterms:modified>
</cp:coreProperties>
</file>