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67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DFA5-A5FA-45DE-9796-6BDAA2CA4661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2CAF-17F3-4658-A0AA-04D6479ED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DFA5-A5FA-45DE-9796-6BDAA2CA4661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2CAF-17F3-4658-A0AA-04D6479ED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DFA5-A5FA-45DE-9796-6BDAA2CA4661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2CAF-17F3-4658-A0AA-04D6479ED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DFA5-A5FA-45DE-9796-6BDAA2CA4661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2CAF-17F3-4658-A0AA-04D6479ED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DFA5-A5FA-45DE-9796-6BDAA2CA4661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2CAF-17F3-4658-A0AA-04D6479ED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DFA5-A5FA-45DE-9796-6BDAA2CA4661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2CAF-17F3-4658-A0AA-04D6479ED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DFA5-A5FA-45DE-9796-6BDAA2CA4661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2CAF-17F3-4658-A0AA-04D6479ED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DFA5-A5FA-45DE-9796-6BDAA2CA4661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2CAF-17F3-4658-A0AA-04D6479ED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DFA5-A5FA-45DE-9796-6BDAA2CA4661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2CAF-17F3-4658-A0AA-04D6479ED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DFA5-A5FA-45DE-9796-6BDAA2CA4661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2CAF-17F3-4658-A0AA-04D6479EDD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2DFA5-A5FA-45DE-9796-6BDAA2CA4661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6C2CAF-17F3-4658-A0AA-04D6479EDD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E6C2CAF-17F3-4658-A0AA-04D6479EDD3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AA2DFA5-A5FA-45DE-9796-6BDAA2CA4661}" type="datetimeFigureOut">
              <a:rPr lang="en-US" smtClean="0"/>
              <a:t>5/1/2013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362200"/>
            <a:ext cx="7772400" cy="3657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Future directions in active satellite remote sensing for TE program and research priorities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err="1" smtClean="0"/>
              <a:t>Sassan</a:t>
            </a:r>
            <a:r>
              <a:rPr lang="en-US" sz="2400" dirty="0" smtClean="0"/>
              <a:t> Saatchi</a:t>
            </a:r>
            <a:br>
              <a:rPr lang="en-US" sz="2400" dirty="0" smtClean="0"/>
            </a:br>
            <a:r>
              <a:rPr lang="en-US" sz="2400" dirty="0" smtClean="0"/>
              <a:t>Amy Neuenschwander</a:t>
            </a:r>
            <a:br>
              <a:rPr lang="en-US" sz="2400" dirty="0" smtClean="0"/>
            </a:br>
            <a:r>
              <a:rPr lang="en-US" sz="2400" dirty="0" smtClean="0"/>
              <a:t>Ralph </a:t>
            </a:r>
            <a:r>
              <a:rPr lang="en-US" sz="2400" dirty="0" err="1" smtClean="0"/>
              <a:t>Dubayah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Paul </a:t>
            </a:r>
            <a:r>
              <a:rPr lang="en-US" sz="2400" dirty="0" err="1"/>
              <a:t>Siqueira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23056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What is the future of active sensing of  Vegetation Structure?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748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INSAR and </a:t>
            </a:r>
            <a:r>
              <a:rPr lang="en-US" sz="2800" dirty="0" err="1" smtClean="0"/>
              <a:t>PolSAR</a:t>
            </a:r>
            <a:r>
              <a:rPr lang="en-US" sz="2800" dirty="0" smtClean="0"/>
              <a:t> missions underway or in development (ALOS2, </a:t>
            </a:r>
            <a:r>
              <a:rPr lang="en-US" sz="2800" dirty="0" err="1" smtClean="0"/>
              <a:t>DESDynI</a:t>
            </a:r>
            <a:r>
              <a:rPr lang="en-US" sz="2800" dirty="0" smtClean="0"/>
              <a:t>-Radar,  BIOMASS). How do we take advantage of this data?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Is </a:t>
            </a:r>
            <a:r>
              <a:rPr lang="en-US" sz="2800" dirty="0" smtClean="0"/>
              <a:t>there any support for spaceborne vegetation lidar?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 smtClean="0"/>
              <a:t>To what extent exiting suborbital active sensors can tackle big science questions?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38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14342"/>
            <a:ext cx="8001000" cy="5016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Radar and Radar/Lidar Fusion</a:t>
            </a:r>
            <a:endParaRPr lang="en-US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219200"/>
            <a:ext cx="7656269" cy="51625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Radar methods likely to dominate at global scale</a:t>
            </a:r>
          </a:p>
          <a:p>
            <a:pPr lvl="1"/>
            <a:r>
              <a:rPr lang="en-US" dirty="0" smtClean="0"/>
              <a:t>ALOS2, TANDEM-</a:t>
            </a:r>
            <a:r>
              <a:rPr lang="en-US" dirty="0" err="1" smtClean="0"/>
              <a:t>X,Tandem</a:t>
            </a:r>
            <a:r>
              <a:rPr lang="en-US" dirty="0" smtClean="0"/>
              <a:t>-L, </a:t>
            </a:r>
            <a:r>
              <a:rPr lang="en-US" dirty="0" err="1" smtClean="0"/>
              <a:t>DESDynI</a:t>
            </a:r>
            <a:r>
              <a:rPr lang="en-US" dirty="0" smtClean="0"/>
              <a:t>, BIOMASS</a:t>
            </a:r>
          </a:p>
          <a:p>
            <a:pPr lvl="1"/>
            <a:r>
              <a:rPr lang="en-US" dirty="0" smtClean="0"/>
              <a:t>Lack of fusion </a:t>
            </a:r>
            <a:r>
              <a:rPr lang="en-US" i="1" dirty="0" smtClean="0"/>
              <a:t>algorithms </a:t>
            </a:r>
          </a:p>
          <a:p>
            <a:r>
              <a:rPr lang="en-US" dirty="0" smtClean="0"/>
              <a:t>Fuse </a:t>
            </a:r>
            <a:r>
              <a:rPr lang="en-US" i="1" dirty="0" smtClean="0"/>
              <a:t>wha</a:t>
            </a:r>
            <a:r>
              <a:rPr lang="en-US" dirty="0" smtClean="0"/>
              <a:t>t with radar?</a:t>
            </a:r>
          </a:p>
          <a:p>
            <a:pPr lvl="1"/>
            <a:r>
              <a:rPr lang="en-US" dirty="0" smtClean="0"/>
              <a:t>ICESat? ICESat2? Airborne lidar surveys?</a:t>
            </a:r>
          </a:p>
          <a:p>
            <a:pPr lvl="1"/>
            <a:r>
              <a:rPr lang="en-US" dirty="0" smtClean="0"/>
              <a:t>Lack of </a:t>
            </a:r>
            <a:r>
              <a:rPr lang="en-US" i="1" dirty="0" smtClean="0"/>
              <a:t>systematic ecosystem structure data</a:t>
            </a:r>
          </a:p>
          <a:p>
            <a:r>
              <a:rPr lang="en-US" dirty="0" err="1" smtClean="0"/>
              <a:t>PolInSAR</a:t>
            </a:r>
            <a:r>
              <a:rPr lang="en-US" dirty="0" smtClean="0"/>
              <a:t> looming large</a:t>
            </a:r>
          </a:p>
          <a:p>
            <a:pPr lvl="1"/>
            <a:r>
              <a:rPr lang="en-US" dirty="0" smtClean="0"/>
              <a:t>Europeans strongly focused on </a:t>
            </a:r>
            <a:r>
              <a:rPr lang="en-US" dirty="0" err="1" smtClean="0"/>
              <a:t>polInSAR</a:t>
            </a:r>
            <a:endParaRPr lang="en-US" dirty="0" smtClean="0"/>
          </a:p>
          <a:p>
            <a:pPr lvl="1"/>
            <a:r>
              <a:rPr lang="en-US" dirty="0" smtClean="0"/>
              <a:t>Temporal </a:t>
            </a:r>
            <a:r>
              <a:rPr lang="en-US" dirty="0" err="1" smtClean="0"/>
              <a:t>decorrelation</a:t>
            </a:r>
            <a:r>
              <a:rPr lang="en-US" dirty="0" smtClean="0"/>
              <a:t> major issue </a:t>
            </a:r>
          </a:p>
          <a:p>
            <a:pPr lvl="1"/>
            <a:r>
              <a:rPr lang="en-US" dirty="0" smtClean="0"/>
              <a:t>May become dominate technology for carbon/REDD above project 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80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Space-based Lidar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3820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lack of space-based ecosystem structure focused lidar is a major obstacle to TE research </a:t>
            </a:r>
          </a:p>
          <a:p>
            <a:pPr lvl="1"/>
            <a:r>
              <a:rPr lang="en-US" sz="2400" dirty="0" smtClean="0"/>
              <a:t>ICESat2 was not designed as an ecosystem lidar, however, it will collect canopy height measurements globally but the efficacy is still uncertain.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excellent understanding of requirements and technology</a:t>
            </a:r>
          </a:p>
          <a:p>
            <a:pPr lvl="1"/>
            <a:r>
              <a:rPr lang="en-US" sz="2400" dirty="0" smtClean="0"/>
              <a:t>Vegetation Canopy Lidar (1997)</a:t>
            </a:r>
          </a:p>
          <a:p>
            <a:pPr lvl="1"/>
            <a:r>
              <a:rPr lang="en-US" sz="2400" dirty="0" err="1" smtClean="0"/>
              <a:t>DESDynI</a:t>
            </a:r>
            <a:r>
              <a:rPr lang="en-US" sz="2400" dirty="0" smtClean="0"/>
              <a:t> Lidar (2008)</a:t>
            </a:r>
          </a:p>
          <a:p>
            <a:pPr lvl="1"/>
            <a:r>
              <a:rPr lang="en-US" sz="2400" dirty="0" smtClean="0"/>
              <a:t>GEDI Lidar (2012)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800" dirty="0" smtClean="0"/>
              <a:t>GEDI mission (2012) is a Category1 mission presented to </a:t>
            </a:r>
            <a:r>
              <a:rPr lang="en-US" sz="2800" dirty="0" err="1" smtClean="0"/>
              <a:t>nasa</a:t>
            </a:r>
            <a:r>
              <a:rPr lang="en-US" sz="2800" dirty="0" smtClean="0"/>
              <a:t> for $150M</a:t>
            </a:r>
          </a:p>
          <a:p>
            <a:pPr lvl="1"/>
            <a:r>
              <a:rPr lang="en-US" sz="2400" dirty="0" smtClean="0"/>
              <a:t>GEDI would provide valuable 3d structure data over high biomass areas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7900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0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action items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Community (US) push for data policy relaxation for ESA and JAXA</a:t>
            </a:r>
          </a:p>
          <a:p>
            <a:r>
              <a:rPr lang="en-US" sz="2400" dirty="0" smtClean="0"/>
              <a:t>stop hugging trees and hug </a:t>
            </a:r>
            <a:r>
              <a:rPr lang="en-US" sz="2400" dirty="0" err="1" smtClean="0"/>
              <a:t>nasa</a:t>
            </a:r>
            <a:r>
              <a:rPr lang="en-US" sz="2400" dirty="0" smtClean="0"/>
              <a:t> program managers</a:t>
            </a:r>
          </a:p>
          <a:p>
            <a:pPr lvl="1"/>
            <a:r>
              <a:rPr lang="en-US" sz="2000" dirty="0" smtClean="0"/>
              <a:t>We need to provide </a:t>
            </a:r>
            <a:r>
              <a:rPr lang="en-US" sz="2000" dirty="0" err="1" smtClean="0"/>
              <a:t>nasa</a:t>
            </a:r>
            <a:r>
              <a:rPr lang="en-US" sz="2000" dirty="0" smtClean="0"/>
              <a:t> PMs with a collective voice for our needs (i.e. a space-based lidar mission) </a:t>
            </a:r>
          </a:p>
          <a:p>
            <a:pPr lvl="1"/>
            <a:r>
              <a:rPr lang="en-US" sz="2000" dirty="0" smtClean="0"/>
              <a:t>Suggest a  mission/strategy workshop  to prepare </a:t>
            </a:r>
            <a:r>
              <a:rPr lang="en-US" dirty="0" smtClean="0"/>
              <a:t>for DS2 </a:t>
            </a:r>
            <a:r>
              <a:rPr lang="en-US" sz="2000" dirty="0" smtClean="0"/>
              <a:t>to re-engage community for vegetation structure missions</a:t>
            </a:r>
          </a:p>
          <a:p>
            <a:pPr lvl="1"/>
            <a:r>
              <a:rPr lang="en-US" sz="2000" dirty="0" smtClean="0"/>
              <a:t>NEON also supports a space-based lidar</a:t>
            </a:r>
          </a:p>
          <a:p>
            <a:r>
              <a:rPr lang="en-US" sz="2400" dirty="0" smtClean="0"/>
              <a:t>utilize airborne lidar sensors to bridge the gap (LVIS on </a:t>
            </a:r>
            <a:r>
              <a:rPr lang="en-US" sz="2400" dirty="0" err="1" smtClean="0"/>
              <a:t>globalhawk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Could NASA support large airborne campaigns (regional flights) for TE projects</a:t>
            </a:r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658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1291</TotalTime>
  <Words>313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Future directions in active satellite remote sensing for TE program and research priorities    Sassan Saatchi Amy Neuenschwander Ralph Dubayah Paul Siqueira  </vt:lpstr>
      <vt:lpstr>What is the future of active sensing of  Vegetation Structure? </vt:lpstr>
      <vt:lpstr>PowerPoint Presentation</vt:lpstr>
      <vt:lpstr>Space-based Lidar</vt:lpstr>
      <vt:lpstr>action items</vt:lpstr>
    </vt:vector>
  </TitlesOfParts>
  <Company>The 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directions in active satellite remote sensing for TE program and research priorities</dc:title>
  <dc:creator>Amy Neuenschwander</dc:creator>
  <cp:lastModifiedBy>Amy Neuenschwander</cp:lastModifiedBy>
  <cp:revision>10</cp:revision>
  <dcterms:created xsi:type="dcterms:W3CDTF">2013-05-01T16:46:09Z</dcterms:created>
  <dcterms:modified xsi:type="dcterms:W3CDTF">2013-05-02T14:17:50Z</dcterms:modified>
</cp:coreProperties>
</file>