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pdf" ContentType="application/pdf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8"/>
  </p:notesMasterIdLst>
  <p:sldIdLst>
    <p:sldId id="260" r:id="rId2"/>
    <p:sldId id="258" r:id="rId3"/>
    <p:sldId id="256" r:id="rId4"/>
    <p:sldId id="257" r:id="rId5"/>
    <p:sldId id="259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 showGuides="1">
      <p:cViewPr varScale="1">
        <p:scale>
          <a:sx n="112" d="100"/>
          <a:sy n="112" d="100"/>
        </p:scale>
        <p:origin x="-6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C4F635-685C-6042-B613-43257363A949}" type="datetimeFigureOut">
              <a:rPr lang="en-US" smtClean="0"/>
              <a:pPr/>
              <a:t>5/1/13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92CF4A-CF4E-064B-B37C-C8E014BE7B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423AB-EA03-A44B-A775-9C8B01061D6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79622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C784C-E2A7-3D47-9809-59A11750D6AE}" type="datetimeFigureOut">
              <a:rPr lang="en-US" smtClean="0"/>
              <a:pPr/>
              <a:t>5/1/13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2B7F-D073-284C-8A8D-FCC48B305B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C784C-E2A7-3D47-9809-59A11750D6AE}" type="datetimeFigureOut">
              <a:rPr lang="en-US" smtClean="0"/>
              <a:pPr/>
              <a:t>5/1/13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2B7F-D073-284C-8A8D-FCC48B305B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C784C-E2A7-3D47-9809-59A11750D6AE}" type="datetimeFigureOut">
              <a:rPr lang="en-US" smtClean="0"/>
              <a:pPr/>
              <a:t>5/1/13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2B7F-D073-284C-8A8D-FCC48B305B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C784C-E2A7-3D47-9809-59A11750D6AE}" type="datetimeFigureOut">
              <a:rPr lang="en-US" smtClean="0"/>
              <a:pPr/>
              <a:t>5/1/13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2B7F-D073-284C-8A8D-FCC48B305B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C784C-E2A7-3D47-9809-59A11750D6AE}" type="datetimeFigureOut">
              <a:rPr lang="en-US" smtClean="0"/>
              <a:pPr/>
              <a:t>5/1/13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2B7F-D073-284C-8A8D-FCC48B305B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C784C-E2A7-3D47-9809-59A11750D6AE}" type="datetimeFigureOut">
              <a:rPr lang="en-US" smtClean="0"/>
              <a:pPr/>
              <a:t>5/1/13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2B7F-D073-284C-8A8D-FCC48B305B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C784C-E2A7-3D47-9809-59A11750D6AE}" type="datetimeFigureOut">
              <a:rPr lang="en-US" smtClean="0"/>
              <a:pPr/>
              <a:t>5/1/13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2B7F-D073-284C-8A8D-FCC48B305B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C784C-E2A7-3D47-9809-59A11750D6AE}" type="datetimeFigureOut">
              <a:rPr lang="en-US" smtClean="0"/>
              <a:pPr/>
              <a:t>5/1/13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2B7F-D073-284C-8A8D-FCC48B305B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C784C-E2A7-3D47-9809-59A11750D6AE}" type="datetimeFigureOut">
              <a:rPr lang="en-US" smtClean="0"/>
              <a:pPr/>
              <a:t>5/1/13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2B7F-D073-284C-8A8D-FCC48B305B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C784C-E2A7-3D47-9809-59A11750D6AE}" type="datetimeFigureOut">
              <a:rPr lang="en-US" smtClean="0"/>
              <a:pPr/>
              <a:t>5/1/13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2B7F-D073-284C-8A8D-FCC48B305B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C784C-E2A7-3D47-9809-59A11750D6AE}" type="datetimeFigureOut">
              <a:rPr lang="en-US" smtClean="0"/>
              <a:pPr/>
              <a:t>5/1/13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2B7F-D073-284C-8A8D-FCC48B305B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C784C-E2A7-3D47-9809-59A11750D6AE}" type="datetimeFigureOut">
              <a:rPr lang="en-US" smtClean="0"/>
              <a:pPr/>
              <a:t>5/1/13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42B7F-D073-284C-8A8D-FCC48B305B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d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674841"/>
            <a:ext cx="7795483" cy="5053604"/>
          </a:xfrm>
        </p:spPr>
        <p:txBody>
          <a:bodyPr>
            <a:normAutofit fontScale="92500"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Parking: </a:t>
            </a:r>
            <a:r>
              <a:rPr lang="en-US" dirty="0" smtClean="0">
                <a:solidFill>
                  <a:schemeClr val="tx1"/>
                </a:solidFill>
              </a:rPr>
              <a:t>Abide by rules (you’ll get ticketed)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Lunch: </a:t>
            </a:r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dirty="0" smtClean="0">
                <a:solidFill>
                  <a:schemeClr val="tx1"/>
                </a:solidFill>
              </a:rPr>
              <a:t>idn’t pre-order box lunch-- place order before 8:30 am at Café upstairs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Security: </a:t>
            </a:r>
            <a:r>
              <a:rPr lang="en-US" dirty="0" smtClean="0">
                <a:solidFill>
                  <a:schemeClr val="tx1"/>
                </a:solidFill>
              </a:rPr>
              <a:t>Don’t leave laptops, etc. unattended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Posters: </a:t>
            </a:r>
            <a:r>
              <a:rPr lang="en-US" dirty="0" smtClean="0">
                <a:solidFill>
                  <a:schemeClr val="tx1"/>
                </a:solidFill>
              </a:rPr>
              <a:t>Session 1 hang prior to 8:30 am; take down at 5 pm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WIFI: </a:t>
            </a:r>
            <a:r>
              <a:rPr lang="en-US" dirty="0" smtClean="0">
                <a:solidFill>
                  <a:schemeClr val="tx1"/>
                </a:solidFill>
              </a:rPr>
              <a:t>Guest (no password needed)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Breakout Discussion Forums: </a:t>
            </a:r>
            <a:r>
              <a:rPr lang="en-US" dirty="0" smtClean="0">
                <a:solidFill>
                  <a:schemeClr val="tx1"/>
                </a:solidFill>
              </a:rPr>
              <a:t>make comments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Adjourn</a:t>
            </a:r>
            <a:r>
              <a:rPr lang="en-US" dirty="0" smtClean="0">
                <a:solidFill>
                  <a:schemeClr val="tx1"/>
                </a:solidFill>
              </a:rPr>
              <a:t>—Rental Van shuttle to 2 hotels</a:t>
            </a:r>
          </a:p>
          <a:p>
            <a:pPr algn="l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2"/>
            <a:ext cx="9144000" cy="1651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9415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 staff_badg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380" y="248242"/>
            <a:ext cx="7291240" cy="11962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6380" y="1882477"/>
            <a:ext cx="7851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“We’re from the NASA Carbon Cycle &amp; Ecosystems Office, and we’re here to help.”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sunam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1301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7460" y="483602"/>
            <a:ext cx="175551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Sequestration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909702" y="2506192"/>
            <a:ext cx="423215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Sequestration</a:t>
            </a:r>
            <a:endParaRPr lang="en-US" sz="4800" dirty="0"/>
          </a:p>
        </p:txBody>
      </p:sp>
      <p:sp>
        <p:nvSpPr>
          <p:cNvPr id="7" name="Rectangle 6"/>
          <p:cNvSpPr/>
          <p:nvPr/>
        </p:nvSpPr>
        <p:spPr>
          <a:xfrm>
            <a:off x="6542974" y="1769075"/>
            <a:ext cx="759752" cy="73711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 Meeting word clou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90648" y="1222442"/>
            <a:ext cx="8362703" cy="64627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12"/>
            <a:ext cx="9144000" cy="1651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744192" y="1825776"/>
            <a:ext cx="442246" cy="2154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427462" y="6140039"/>
            <a:ext cx="941190" cy="3579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301946" y="3275907"/>
            <a:ext cx="1496832" cy="4890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43471" y="6174027"/>
            <a:ext cx="737076" cy="3239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21438" y="4200860"/>
            <a:ext cx="941190" cy="3579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21438" y="4558770"/>
            <a:ext cx="941190" cy="3579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186438" y="4200860"/>
            <a:ext cx="941190" cy="3579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871820" y="4916680"/>
            <a:ext cx="1496832" cy="4890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21438" y="5684980"/>
            <a:ext cx="1496832" cy="4890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744192" y="4234848"/>
            <a:ext cx="737076" cy="3239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581194" y="2041240"/>
            <a:ext cx="1162998" cy="476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40004" y="2159620"/>
            <a:ext cx="941190" cy="3579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070928" y="3332607"/>
            <a:ext cx="1496832" cy="4890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186438" y="5663749"/>
            <a:ext cx="1162998" cy="476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989406" y="2453067"/>
            <a:ext cx="1496832" cy="4890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CE_Office_rev_2013_hallway16x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96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oVE_ban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73725"/>
            <a:ext cx="9144001" cy="1184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7569910" cy="13667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" y="1366789"/>
            <a:ext cx="9144002" cy="17556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" y="3122437"/>
            <a:ext cx="9150103" cy="13981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4520542"/>
            <a:ext cx="9148589" cy="1153183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6688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</TotalTime>
  <Words>99</Words>
  <Application>Microsoft Macintosh PowerPoint</Application>
  <PresentationFormat>On-screen Show (4:3)</PresentationFormat>
  <Paragraphs>11</Paragraphs>
  <Slides>6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NASA GSFC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 Griffith</dc:creator>
  <cp:lastModifiedBy>Peter Griffith</cp:lastModifiedBy>
  <cp:revision>13</cp:revision>
  <dcterms:created xsi:type="dcterms:W3CDTF">2013-05-01T21:07:33Z</dcterms:created>
  <dcterms:modified xsi:type="dcterms:W3CDTF">2013-05-02T13:49:31Z</dcterms:modified>
</cp:coreProperties>
</file>