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43891200"/>
  <p:notesSz cx="6858000" cy="914400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461" autoAdjust="0"/>
  </p:normalViewPr>
  <p:slideViewPr>
    <p:cSldViewPr>
      <p:cViewPr varScale="1">
        <p:scale>
          <a:sx n="25" d="100"/>
          <a:sy n="25" d="100"/>
        </p:scale>
        <p:origin x="-126" y="-1662"/>
      </p:cViewPr>
      <p:guideLst>
        <p:guide orient="horz" pos="13824"/>
        <p:guide pos="13824"/>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bootsy\bootsy\dvgmsahel\NASA_POSTER_FILES\NASA_POSTER_FILES_7.725E_12.375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Research\Degradation\Sahel%20NASA%202008\ssib2_results_forTwoPoints-1%2025Feb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ootsy\bootsy\dvgmsahel\NASA_POSTER_FILES\NASA_POSTER_FILES_7.725E_12.375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ootsy\bootsy\dvgmsahel\NASA_POSTER_FILES\NASA_POSTER_FILES_7.725E_12.375N.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bootsy\bootsy\dvgmsahel\NASA_POSTER_FILES\test_d2_d2_I11I_33_V2_7.7250000_12.875000_NDVI_TEMP_VPD_Correl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Temp\test_d2_d2_I11I_33_V2_7.7250000_12.875000_NDVI_TEMP_VPD_Correl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Temp\test_d2_d2_I11I_33_V2_7.7250000_12.875000_NDVI_TEMP_VPD_Correla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Temp\NASA_POSTER_FILES_7.725E_12.375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Temp\NASA_POSTER_FILES_MODI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Research\Degradation\Sahel%20NASA%202008\ssib2_results_forTwoPoints-1%2025Feb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lineChart>
        <c:grouping val="standard"/>
        <c:ser>
          <c:idx val="0"/>
          <c:order val="0"/>
          <c:tx>
            <c:v>Cloud Masked NDVI</c:v>
          </c:tx>
          <c:spPr>
            <a:ln>
              <a:noFill/>
            </a:ln>
          </c:spPr>
          <c:marker>
            <c:symbol val="star"/>
            <c:size val="7"/>
          </c:marker>
          <c:cat>
            <c:numRef>
              <c:f>AllData!$A$2:$A$2192</c:f>
              <c:numCache>
                <c:formatCode>General</c:formatCode>
                <c:ptCount val="2191"/>
                <c:pt idx="0">
                  <c:v>2001</c:v>
                </c:pt>
                <c:pt idx="1">
                  <c:v>2001</c:v>
                </c:pt>
                <c:pt idx="2">
                  <c:v>2001</c:v>
                </c:pt>
                <c:pt idx="3">
                  <c:v>2001</c:v>
                </c:pt>
                <c:pt idx="4">
                  <c:v>2001</c:v>
                </c:pt>
                <c:pt idx="5">
                  <c:v>2001</c:v>
                </c:pt>
                <c:pt idx="6">
                  <c:v>2001</c:v>
                </c:pt>
                <c:pt idx="7">
                  <c:v>2001</c:v>
                </c:pt>
                <c:pt idx="8">
                  <c:v>2001</c:v>
                </c:pt>
                <c:pt idx="9">
                  <c:v>2001</c:v>
                </c:pt>
                <c:pt idx="10">
                  <c:v>2001</c:v>
                </c:pt>
                <c:pt idx="11">
                  <c:v>2001</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2001</c:v>
                </c:pt>
                <c:pt idx="25">
                  <c:v>2001</c:v>
                </c:pt>
                <c:pt idx="26">
                  <c:v>2001</c:v>
                </c:pt>
                <c:pt idx="27">
                  <c:v>2001</c:v>
                </c:pt>
                <c:pt idx="28">
                  <c:v>2001</c:v>
                </c:pt>
                <c:pt idx="29">
                  <c:v>2001</c:v>
                </c:pt>
                <c:pt idx="30">
                  <c:v>2001</c:v>
                </c:pt>
                <c:pt idx="31">
                  <c:v>2001</c:v>
                </c:pt>
                <c:pt idx="32">
                  <c:v>2001</c:v>
                </c:pt>
                <c:pt idx="33">
                  <c:v>2001</c:v>
                </c:pt>
                <c:pt idx="34">
                  <c:v>2001</c:v>
                </c:pt>
                <c:pt idx="35">
                  <c:v>2001</c:v>
                </c:pt>
                <c:pt idx="36">
                  <c:v>2001</c:v>
                </c:pt>
                <c:pt idx="37">
                  <c:v>2001</c:v>
                </c:pt>
                <c:pt idx="38">
                  <c:v>2001</c:v>
                </c:pt>
                <c:pt idx="39">
                  <c:v>2001</c:v>
                </c:pt>
                <c:pt idx="40">
                  <c:v>2001</c:v>
                </c:pt>
                <c:pt idx="41">
                  <c:v>2001</c:v>
                </c:pt>
                <c:pt idx="42">
                  <c:v>2001</c:v>
                </c:pt>
                <c:pt idx="43">
                  <c:v>2001</c:v>
                </c:pt>
                <c:pt idx="44">
                  <c:v>2001</c:v>
                </c:pt>
                <c:pt idx="45">
                  <c:v>2001</c:v>
                </c:pt>
                <c:pt idx="46">
                  <c:v>2001</c:v>
                </c:pt>
                <c:pt idx="47">
                  <c:v>2001</c:v>
                </c:pt>
                <c:pt idx="48">
                  <c:v>2001</c:v>
                </c:pt>
                <c:pt idx="49">
                  <c:v>2001</c:v>
                </c:pt>
                <c:pt idx="50">
                  <c:v>2001</c:v>
                </c:pt>
                <c:pt idx="51">
                  <c:v>2001</c:v>
                </c:pt>
                <c:pt idx="52">
                  <c:v>2001</c:v>
                </c:pt>
                <c:pt idx="53">
                  <c:v>2001</c:v>
                </c:pt>
                <c:pt idx="54">
                  <c:v>2001</c:v>
                </c:pt>
                <c:pt idx="55">
                  <c:v>2001</c:v>
                </c:pt>
                <c:pt idx="56">
                  <c:v>2001</c:v>
                </c:pt>
                <c:pt idx="57">
                  <c:v>2001</c:v>
                </c:pt>
                <c:pt idx="58">
                  <c:v>2001</c:v>
                </c:pt>
                <c:pt idx="59">
                  <c:v>2001</c:v>
                </c:pt>
                <c:pt idx="60">
                  <c:v>2001</c:v>
                </c:pt>
                <c:pt idx="61">
                  <c:v>2001</c:v>
                </c:pt>
                <c:pt idx="62">
                  <c:v>2001</c:v>
                </c:pt>
                <c:pt idx="63">
                  <c:v>2001</c:v>
                </c:pt>
                <c:pt idx="64">
                  <c:v>2001</c:v>
                </c:pt>
                <c:pt idx="65">
                  <c:v>2001</c:v>
                </c:pt>
                <c:pt idx="66">
                  <c:v>2001</c:v>
                </c:pt>
                <c:pt idx="67">
                  <c:v>2001</c:v>
                </c:pt>
                <c:pt idx="68">
                  <c:v>2001</c:v>
                </c:pt>
                <c:pt idx="69">
                  <c:v>2001</c:v>
                </c:pt>
                <c:pt idx="70">
                  <c:v>2001</c:v>
                </c:pt>
                <c:pt idx="71">
                  <c:v>2001</c:v>
                </c:pt>
                <c:pt idx="72">
                  <c:v>2001</c:v>
                </c:pt>
                <c:pt idx="73">
                  <c:v>2001</c:v>
                </c:pt>
                <c:pt idx="74">
                  <c:v>2001</c:v>
                </c:pt>
                <c:pt idx="75">
                  <c:v>2001</c:v>
                </c:pt>
                <c:pt idx="76">
                  <c:v>2001</c:v>
                </c:pt>
                <c:pt idx="77">
                  <c:v>2001</c:v>
                </c:pt>
                <c:pt idx="78">
                  <c:v>2001</c:v>
                </c:pt>
                <c:pt idx="79">
                  <c:v>2001</c:v>
                </c:pt>
                <c:pt idx="80">
                  <c:v>2001</c:v>
                </c:pt>
                <c:pt idx="81">
                  <c:v>2001</c:v>
                </c:pt>
                <c:pt idx="82">
                  <c:v>2001</c:v>
                </c:pt>
                <c:pt idx="83">
                  <c:v>2001</c:v>
                </c:pt>
                <c:pt idx="84">
                  <c:v>2001</c:v>
                </c:pt>
                <c:pt idx="85">
                  <c:v>2001</c:v>
                </c:pt>
                <c:pt idx="86">
                  <c:v>2001</c:v>
                </c:pt>
                <c:pt idx="87">
                  <c:v>2001</c:v>
                </c:pt>
                <c:pt idx="88">
                  <c:v>2001</c:v>
                </c:pt>
                <c:pt idx="89">
                  <c:v>2001</c:v>
                </c:pt>
                <c:pt idx="90">
                  <c:v>2001</c:v>
                </c:pt>
                <c:pt idx="91">
                  <c:v>2001</c:v>
                </c:pt>
                <c:pt idx="92">
                  <c:v>2001</c:v>
                </c:pt>
                <c:pt idx="93">
                  <c:v>2001</c:v>
                </c:pt>
                <c:pt idx="94">
                  <c:v>2001</c:v>
                </c:pt>
                <c:pt idx="95">
                  <c:v>2001</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2001</c:v>
                </c:pt>
                <c:pt idx="109">
                  <c:v>2001</c:v>
                </c:pt>
                <c:pt idx="110">
                  <c:v>2001</c:v>
                </c:pt>
                <c:pt idx="111">
                  <c:v>2001</c:v>
                </c:pt>
                <c:pt idx="112">
                  <c:v>2001</c:v>
                </c:pt>
                <c:pt idx="113">
                  <c:v>2001</c:v>
                </c:pt>
                <c:pt idx="114">
                  <c:v>2001</c:v>
                </c:pt>
                <c:pt idx="115">
                  <c:v>2001</c:v>
                </c:pt>
                <c:pt idx="116">
                  <c:v>2001</c:v>
                </c:pt>
                <c:pt idx="117">
                  <c:v>2001</c:v>
                </c:pt>
                <c:pt idx="118">
                  <c:v>2001</c:v>
                </c:pt>
                <c:pt idx="119">
                  <c:v>2001</c:v>
                </c:pt>
                <c:pt idx="120">
                  <c:v>2001</c:v>
                </c:pt>
                <c:pt idx="121">
                  <c:v>2001</c:v>
                </c:pt>
                <c:pt idx="122">
                  <c:v>2001</c:v>
                </c:pt>
                <c:pt idx="123">
                  <c:v>2001</c:v>
                </c:pt>
                <c:pt idx="124">
                  <c:v>2001</c:v>
                </c:pt>
                <c:pt idx="125">
                  <c:v>2001</c:v>
                </c:pt>
                <c:pt idx="126">
                  <c:v>2001</c:v>
                </c:pt>
                <c:pt idx="127">
                  <c:v>2001</c:v>
                </c:pt>
                <c:pt idx="128">
                  <c:v>2001</c:v>
                </c:pt>
                <c:pt idx="129">
                  <c:v>2001</c:v>
                </c:pt>
                <c:pt idx="130">
                  <c:v>2001</c:v>
                </c:pt>
                <c:pt idx="131">
                  <c:v>2001</c:v>
                </c:pt>
                <c:pt idx="132">
                  <c:v>2001</c:v>
                </c:pt>
                <c:pt idx="133">
                  <c:v>2001</c:v>
                </c:pt>
                <c:pt idx="134">
                  <c:v>2001</c:v>
                </c:pt>
                <c:pt idx="135">
                  <c:v>2001</c:v>
                </c:pt>
                <c:pt idx="136">
                  <c:v>2001</c:v>
                </c:pt>
                <c:pt idx="137">
                  <c:v>2001</c:v>
                </c:pt>
                <c:pt idx="138">
                  <c:v>2001</c:v>
                </c:pt>
                <c:pt idx="139">
                  <c:v>2001</c:v>
                </c:pt>
                <c:pt idx="140">
                  <c:v>2001</c:v>
                </c:pt>
                <c:pt idx="141">
                  <c:v>2001</c:v>
                </c:pt>
                <c:pt idx="142">
                  <c:v>2001</c:v>
                </c:pt>
                <c:pt idx="143">
                  <c:v>2001</c:v>
                </c:pt>
                <c:pt idx="144">
                  <c:v>2001</c:v>
                </c:pt>
                <c:pt idx="145">
                  <c:v>2001</c:v>
                </c:pt>
                <c:pt idx="146">
                  <c:v>2001</c:v>
                </c:pt>
                <c:pt idx="147">
                  <c:v>2001</c:v>
                </c:pt>
                <c:pt idx="148">
                  <c:v>2001</c:v>
                </c:pt>
                <c:pt idx="149">
                  <c:v>2001</c:v>
                </c:pt>
                <c:pt idx="150">
                  <c:v>2001</c:v>
                </c:pt>
                <c:pt idx="151">
                  <c:v>2001</c:v>
                </c:pt>
                <c:pt idx="152">
                  <c:v>2001</c:v>
                </c:pt>
                <c:pt idx="153">
                  <c:v>2001</c:v>
                </c:pt>
                <c:pt idx="154">
                  <c:v>2001</c:v>
                </c:pt>
                <c:pt idx="155">
                  <c:v>2001</c:v>
                </c:pt>
                <c:pt idx="156">
                  <c:v>2001</c:v>
                </c:pt>
                <c:pt idx="157">
                  <c:v>2001</c:v>
                </c:pt>
                <c:pt idx="158">
                  <c:v>2001</c:v>
                </c:pt>
                <c:pt idx="159">
                  <c:v>2001</c:v>
                </c:pt>
                <c:pt idx="160">
                  <c:v>2001</c:v>
                </c:pt>
                <c:pt idx="161">
                  <c:v>2001</c:v>
                </c:pt>
                <c:pt idx="162">
                  <c:v>2001</c:v>
                </c:pt>
                <c:pt idx="163">
                  <c:v>2001</c:v>
                </c:pt>
                <c:pt idx="164">
                  <c:v>2001</c:v>
                </c:pt>
                <c:pt idx="165">
                  <c:v>2001</c:v>
                </c:pt>
                <c:pt idx="166">
                  <c:v>2001</c:v>
                </c:pt>
                <c:pt idx="167">
                  <c:v>2001</c:v>
                </c:pt>
                <c:pt idx="168">
                  <c:v>2001</c:v>
                </c:pt>
                <c:pt idx="169">
                  <c:v>2001</c:v>
                </c:pt>
                <c:pt idx="170">
                  <c:v>2001</c:v>
                </c:pt>
                <c:pt idx="171">
                  <c:v>2001</c:v>
                </c:pt>
                <c:pt idx="172">
                  <c:v>2001</c:v>
                </c:pt>
                <c:pt idx="173">
                  <c:v>2001</c:v>
                </c:pt>
                <c:pt idx="174">
                  <c:v>2001</c:v>
                </c:pt>
                <c:pt idx="175">
                  <c:v>2001</c:v>
                </c:pt>
                <c:pt idx="176">
                  <c:v>2001</c:v>
                </c:pt>
                <c:pt idx="177">
                  <c:v>2001</c:v>
                </c:pt>
                <c:pt idx="178">
                  <c:v>2001</c:v>
                </c:pt>
                <c:pt idx="179">
                  <c:v>2001</c:v>
                </c:pt>
                <c:pt idx="180">
                  <c:v>2001</c:v>
                </c:pt>
                <c:pt idx="181">
                  <c:v>2001</c:v>
                </c:pt>
                <c:pt idx="182">
                  <c:v>2001</c:v>
                </c:pt>
                <c:pt idx="183">
                  <c:v>2001</c:v>
                </c:pt>
                <c:pt idx="184">
                  <c:v>2001</c:v>
                </c:pt>
                <c:pt idx="185">
                  <c:v>2001</c:v>
                </c:pt>
                <c:pt idx="186">
                  <c:v>2001</c:v>
                </c:pt>
                <c:pt idx="187">
                  <c:v>2001</c:v>
                </c:pt>
                <c:pt idx="188">
                  <c:v>2001</c:v>
                </c:pt>
                <c:pt idx="189">
                  <c:v>2001</c:v>
                </c:pt>
                <c:pt idx="190">
                  <c:v>2001</c:v>
                </c:pt>
                <c:pt idx="191">
                  <c:v>2001</c:v>
                </c:pt>
                <c:pt idx="192">
                  <c:v>2001</c:v>
                </c:pt>
                <c:pt idx="193">
                  <c:v>2001</c:v>
                </c:pt>
                <c:pt idx="194">
                  <c:v>2001</c:v>
                </c:pt>
                <c:pt idx="195">
                  <c:v>2001</c:v>
                </c:pt>
                <c:pt idx="196">
                  <c:v>2001</c:v>
                </c:pt>
                <c:pt idx="197">
                  <c:v>2001</c:v>
                </c:pt>
                <c:pt idx="198">
                  <c:v>2001</c:v>
                </c:pt>
                <c:pt idx="199">
                  <c:v>2001</c:v>
                </c:pt>
                <c:pt idx="200">
                  <c:v>2001</c:v>
                </c:pt>
                <c:pt idx="201">
                  <c:v>2001</c:v>
                </c:pt>
                <c:pt idx="202">
                  <c:v>2001</c:v>
                </c:pt>
                <c:pt idx="203">
                  <c:v>2001</c:v>
                </c:pt>
                <c:pt idx="204">
                  <c:v>2001</c:v>
                </c:pt>
                <c:pt idx="205">
                  <c:v>2001</c:v>
                </c:pt>
                <c:pt idx="206">
                  <c:v>2001</c:v>
                </c:pt>
                <c:pt idx="207">
                  <c:v>2001</c:v>
                </c:pt>
                <c:pt idx="208">
                  <c:v>2001</c:v>
                </c:pt>
                <c:pt idx="209">
                  <c:v>2001</c:v>
                </c:pt>
                <c:pt idx="210">
                  <c:v>2001</c:v>
                </c:pt>
                <c:pt idx="211">
                  <c:v>2001</c:v>
                </c:pt>
                <c:pt idx="212">
                  <c:v>2001</c:v>
                </c:pt>
                <c:pt idx="213">
                  <c:v>2001</c:v>
                </c:pt>
                <c:pt idx="214">
                  <c:v>2001</c:v>
                </c:pt>
                <c:pt idx="215">
                  <c:v>2001</c:v>
                </c:pt>
                <c:pt idx="216">
                  <c:v>2001</c:v>
                </c:pt>
                <c:pt idx="217">
                  <c:v>2001</c:v>
                </c:pt>
                <c:pt idx="218">
                  <c:v>2001</c:v>
                </c:pt>
                <c:pt idx="219">
                  <c:v>2001</c:v>
                </c:pt>
                <c:pt idx="220">
                  <c:v>2001</c:v>
                </c:pt>
                <c:pt idx="221">
                  <c:v>2001</c:v>
                </c:pt>
                <c:pt idx="222">
                  <c:v>2001</c:v>
                </c:pt>
                <c:pt idx="223">
                  <c:v>2001</c:v>
                </c:pt>
                <c:pt idx="224">
                  <c:v>2001</c:v>
                </c:pt>
                <c:pt idx="225">
                  <c:v>2001</c:v>
                </c:pt>
                <c:pt idx="226">
                  <c:v>2001</c:v>
                </c:pt>
                <c:pt idx="227">
                  <c:v>2001</c:v>
                </c:pt>
                <c:pt idx="228">
                  <c:v>2001</c:v>
                </c:pt>
                <c:pt idx="229">
                  <c:v>2001</c:v>
                </c:pt>
                <c:pt idx="230">
                  <c:v>2001</c:v>
                </c:pt>
                <c:pt idx="231">
                  <c:v>2001</c:v>
                </c:pt>
                <c:pt idx="232">
                  <c:v>2001</c:v>
                </c:pt>
                <c:pt idx="233">
                  <c:v>2001</c:v>
                </c:pt>
                <c:pt idx="234">
                  <c:v>2001</c:v>
                </c:pt>
                <c:pt idx="235">
                  <c:v>2001</c:v>
                </c:pt>
                <c:pt idx="236">
                  <c:v>2001</c:v>
                </c:pt>
                <c:pt idx="237">
                  <c:v>2001</c:v>
                </c:pt>
                <c:pt idx="238">
                  <c:v>2001</c:v>
                </c:pt>
                <c:pt idx="239">
                  <c:v>2001</c:v>
                </c:pt>
                <c:pt idx="240">
                  <c:v>2001</c:v>
                </c:pt>
                <c:pt idx="241">
                  <c:v>2001</c:v>
                </c:pt>
                <c:pt idx="242">
                  <c:v>2001</c:v>
                </c:pt>
                <c:pt idx="243">
                  <c:v>2001</c:v>
                </c:pt>
                <c:pt idx="244">
                  <c:v>2001</c:v>
                </c:pt>
                <c:pt idx="245">
                  <c:v>2001</c:v>
                </c:pt>
                <c:pt idx="246">
                  <c:v>2001</c:v>
                </c:pt>
                <c:pt idx="247">
                  <c:v>2001</c:v>
                </c:pt>
                <c:pt idx="248">
                  <c:v>2001</c:v>
                </c:pt>
                <c:pt idx="249">
                  <c:v>2001</c:v>
                </c:pt>
                <c:pt idx="250">
                  <c:v>2001</c:v>
                </c:pt>
                <c:pt idx="251">
                  <c:v>2001</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2001</c:v>
                </c:pt>
                <c:pt idx="265">
                  <c:v>2001</c:v>
                </c:pt>
                <c:pt idx="266">
                  <c:v>2001</c:v>
                </c:pt>
                <c:pt idx="267">
                  <c:v>2001</c:v>
                </c:pt>
                <c:pt idx="268">
                  <c:v>2001</c:v>
                </c:pt>
                <c:pt idx="269">
                  <c:v>2001</c:v>
                </c:pt>
                <c:pt idx="270">
                  <c:v>2001</c:v>
                </c:pt>
                <c:pt idx="271">
                  <c:v>2001</c:v>
                </c:pt>
                <c:pt idx="272">
                  <c:v>2001</c:v>
                </c:pt>
                <c:pt idx="273">
                  <c:v>2001</c:v>
                </c:pt>
                <c:pt idx="274">
                  <c:v>2001</c:v>
                </c:pt>
                <c:pt idx="275">
                  <c:v>2001</c:v>
                </c:pt>
                <c:pt idx="276">
                  <c:v>2001</c:v>
                </c:pt>
                <c:pt idx="277">
                  <c:v>2001</c:v>
                </c:pt>
                <c:pt idx="278">
                  <c:v>2001</c:v>
                </c:pt>
                <c:pt idx="279">
                  <c:v>2001</c:v>
                </c:pt>
                <c:pt idx="280">
                  <c:v>2001</c:v>
                </c:pt>
                <c:pt idx="281">
                  <c:v>2001</c:v>
                </c:pt>
                <c:pt idx="282">
                  <c:v>2001</c:v>
                </c:pt>
                <c:pt idx="283">
                  <c:v>2001</c:v>
                </c:pt>
                <c:pt idx="284">
                  <c:v>2001</c:v>
                </c:pt>
                <c:pt idx="285">
                  <c:v>2001</c:v>
                </c:pt>
                <c:pt idx="286">
                  <c:v>2001</c:v>
                </c:pt>
                <c:pt idx="287">
                  <c:v>2001</c:v>
                </c:pt>
                <c:pt idx="288">
                  <c:v>2001</c:v>
                </c:pt>
                <c:pt idx="289">
                  <c:v>2001</c:v>
                </c:pt>
                <c:pt idx="290">
                  <c:v>2001</c:v>
                </c:pt>
                <c:pt idx="291">
                  <c:v>2001</c:v>
                </c:pt>
                <c:pt idx="292">
                  <c:v>2001</c:v>
                </c:pt>
                <c:pt idx="293">
                  <c:v>2001</c:v>
                </c:pt>
                <c:pt idx="294">
                  <c:v>2001</c:v>
                </c:pt>
                <c:pt idx="295">
                  <c:v>2001</c:v>
                </c:pt>
                <c:pt idx="296">
                  <c:v>2001</c:v>
                </c:pt>
                <c:pt idx="297">
                  <c:v>2001</c:v>
                </c:pt>
                <c:pt idx="298">
                  <c:v>2001</c:v>
                </c:pt>
                <c:pt idx="299">
                  <c:v>2001</c:v>
                </c:pt>
                <c:pt idx="300">
                  <c:v>2001</c:v>
                </c:pt>
                <c:pt idx="301">
                  <c:v>2001</c:v>
                </c:pt>
                <c:pt idx="302">
                  <c:v>2001</c:v>
                </c:pt>
                <c:pt idx="303">
                  <c:v>2001</c:v>
                </c:pt>
                <c:pt idx="304">
                  <c:v>2001</c:v>
                </c:pt>
                <c:pt idx="305">
                  <c:v>2001</c:v>
                </c:pt>
                <c:pt idx="306">
                  <c:v>2001</c:v>
                </c:pt>
                <c:pt idx="307">
                  <c:v>2001</c:v>
                </c:pt>
                <c:pt idx="308">
                  <c:v>2001</c:v>
                </c:pt>
                <c:pt idx="309">
                  <c:v>2001</c:v>
                </c:pt>
                <c:pt idx="310">
                  <c:v>2001</c:v>
                </c:pt>
                <c:pt idx="311">
                  <c:v>2001</c:v>
                </c:pt>
                <c:pt idx="312">
                  <c:v>2001</c:v>
                </c:pt>
                <c:pt idx="313">
                  <c:v>2001</c:v>
                </c:pt>
                <c:pt idx="314">
                  <c:v>2001</c:v>
                </c:pt>
                <c:pt idx="315">
                  <c:v>2001</c:v>
                </c:pt>
                <c:pt idx="316">
                  <c:v>2001</c:v>
                </c:pt>
                <c:pt idx="317">
                  <c:v>2001</c:v>
                </c:pt>
                <c:pt idx="318">
                  <c:v>2001</c:v>
                </c:pt>
                <c:pt idx="319">
                  <c:v>2001</c:v>
                </c:pt>
                <c:pt idx="320">
                  <c:v>2001</c:v>
                </c:pt>
                <c:pt idx="321">
                  <c:v>2001</c:v>
                </c:pt>
                <c:pt idx="322">
                  <c:v>2001</c:v>
                </c:pt>
                <c:pt idx="323">
                  <c:v>2001</c:v>
                </c:pt>
                <c:pt idx="324">
                  <c:v>2001</c:v>
                </c:pt>
                <c:pt idx="325">
                  <c:v>2001</c:v>
                </c:pt>
                <c:pt idx="326">
                  <c:v>2001</c:v>
                </c:pt>
                <c:pt idx="327">
                  <c:v>2001</c:v>
                </c:pt>
                <c:pt idx="328">
                  <c:v>2001</c:v>
                </c:pt>
                <c:pt idx="329">
                  <c:v>2001</c:v>
                </c:pt>
                <c:pt idx="330">
                  <c:v>2001</c:v>
                </c:pt>
                <c:pt idx="331">
                  <c:v>2001</c:v>
                </c:pt>
                <c:pt idx="332">
                  <c:v>2001</c:v>
                </c:pt>
                <c:pt idx="333">
                  <c:v>2001</c:v>
                </c:pt>
                <c:pt idx="334">
                  <c:v>2001</c:v>
                </c:pt>
                <c:pt idx="335">
                  <c:v>2001</c:v>
                </c:pt>
                <c:pt idx="336">
                  <c:v>2001</c:v>
                </c:pt>
                <c:pt idx="337">
                  <c:v>2001</c:v>
                </c:pt>
                <c:pt idx="338">
                  <c:v>2001</c:v>
                </c:pt>
                <c:pt idx="339">
                  <c:v>2001</c:v>
                </c:pt>
                <c:pt idx="340">
                  <c:v>2001</c:v>
                </c:pt>
                <c:pt idx="341">
                  <c:v>2001</c:v>
                </c:pt>
                <c:pt idx="342">
                  <c:v>2001</c:v>
                </c:pt>
                <c:pt idx="343">
                  <c:v>2001</c:v>
                </c:pt>
                <c:pt idx="344">
                  <c:v>2001</c:v>
                </c:pt>
                <c:pt idx="345">
                  <c:v>2001</c:v>
                </c:pt>
                <c:pt idx="346">
                  <c:v>2001</c:v>
                </c:pt>
                <c:pt idx="347">
                  <c:v>2001</c:v>
                </c:pt>
                <c:pt idx="348">
                  <c:v>2001</c:v>
                </c:pt>
                <c:pt idx="349">
                  <c:v>2001</c:v>
                </c:pt>
                <c:pt idx="350">
                  <c:v>2001</c:v>
                </c:pt>
                <c:pt idx="351">
                  <c:v>2001</c:v>
                </c:pt>
                <c:pt idx="352">
                  <c:v>2001</c:v>
                </c:pt>
                <c:pt idx="353">
                  <c:v>2001</c:v>
                </c:pt>
                <c:pt idx="354">
                  <c:v>2001</c:v>
                </c:pt>
                <c:pt idx="355">
                  <c:v>2001</c:v>
                </c:pt>
                <c:pt idx="356">
                  <c:v>2001</c:v>
                </c:pt>
                <c:pt idx="357">
                  <c:v>2001</c:v>
                </c:pt>
                <c:pt idx="358">
                  <c:v>2001</c:v>
                </c:pt>
                <c:pt idx="359">
                  <c:v>2001</c:v>
                </c:pt>
                <c:pt idx="360">
                  <c:v>2001</c:v>
                </c:pt>
                <c:pt idx="361">
                  <c:v>2001</c:v>
                </c:pt>
                <c:pt idx="362">
                  <c:v>2001</c:v>
                </c:pt>
                <c:pt idx="363">
                  <c:v>2001</c:v>
                </c:pt>
                <c:pt idx="364">
                  <c:v>2001</c:v>
                </c:pt>
                <c:pt idx="365">
                  <c:v>2002</c:v>
                </c:pt>
                <c:pt idx="366">
                  <c:v>2002</c:v>
                </c:pt>
                <c:pt idx="367">
                  <c:v>2002</c:v>
                </c:pt>
                <c:pt idx="368">
                  <c:v>2002</c:v>
                </c:pt>
                <c:pt idx="369">
                  <c:v>2002</c:v>
                </c:pt>
                <c:pt idx="370">
                  <c:v>2002</c:v>
                </c:pt>
                <c:pt idx="371">
                  <c:v>2002</c:v>
                </c:pt>
                <c:pt idx="372">
                  <c:v>2002</c:v>
                </c:pt>
                <c:pt idx="373">
                  <c:v>2002</c:v>
                </c:pt>
                <c:pt idx="374">
                  <c:v>2002</c:v>
                </c:pt>
                <c:pt idx="375">
                  <c:v>2002</c:v>
                </c:pt>
                <c:pt idx="376">
                  <c:v>2002</c:v>
                </c:pt>
                <c:pt idx="377">
                  <c:v>2002</c:v>
                </c:pt>
                <c:pt idx="378">
                  <c:v>2002</c:v>
                </c:pt>
                <c:pt idx="379">
                  <c:v>2002</c:v>
                </c:pt>
                <c:pt idx="380">
                  <c:v>2002</c:v>
                </c:pt>
                <c:pt idx="381">
                  <c:v>2002</c:v>
                </c:pt>
                <c:pt idx="382">
                  <c:v>2002</c:v>
                </c:pt>
                <c:pt idx="383">
                  <c:v>2002</c:v>
                </c:pt>
                <c:pt idx="384">
                  <c:v>2002</c:v>
                </c:pt>
                <c:pt idx="385">
                  <c:v>2002</c:v>
                </c:pt>
                <c:pt idx="386">
                  <c:v>2002</c:v>
                </c:pt>
                <c:pt idx="387">
                  <c:v>2002</c:v>
                </c:pt>
                <c:pt idx="388">
                  <c:v>2002</c:v>
                </c:pt>
                <c:pt idx="389">
                  <c:v>2002</c:v>
                </c:pt>
                <c:pt idx="390">
                  <c:v>2002</c:v>
                </c:pt>
                <c:pt idx="391">
                  <c:v>2002</c:v>
                </c:pt>
                <c:pt idx="392">
                  <c:v>2002</c:v>
                </c:pt>
                <c:pt idx="393">
                  <c:v>2002</c:v>
                </c:pt>
                <c:pt idx="394">
                  <c:v>2002</c:v>
                </c:pt>
                <c:pt idx="395">
                  <c:v>2002</c:v>
                </c:pt>
                <c:pt idx="396">
                  <c:v>2002</c:v>
                </c:pt>
                <c:pt idx="397">
                  <c:v>2002</c:v>
                </c:pt>
                <c:pt idx="398">
                  <c:v>2002</c:v>
                </c:pt>
                <c:pt idx="399">
                  <c:v>2002</c:v>
                </c:pt>
                <c:pt idx="400">
                  <c:v>2002</c:v>
                </c:pt>
                <c:pt idx="401">
                  <c:v>2002</c:v>
                </c:pt>
                <c:pt idx="402">
                  <c:v>2002</c:v>
                </c:pt>
                <c:pt idx="403">
                  <c:v>2002</c:v>
                </c:pt>
                <c:pt idx="404">
                  <c:v>2002</c:v>
                </c:pt>
                <c:pt idx="405">
                  <c:v>2002</c:v>
                </c:pt>
                <c:pt idx="406">
                  <c:v>2002</c:v>
                </c:pt>
                <c:pt idx="407">
                  <c:v>2002</c:v>
                </c:pt>
                <c:pt idx="408">
                  <c:v>2002</c:v>
                </c:pt>
                <c:pt idx="409">
                  <c:v>2002</c:v>
                </c:pt>
                <c:pt idx="410">
                  <c:v>2002</c:v>
                </c:pt>
                <c:pt idx="411">
                  <c:v>2002</c:v>
                </c:pt>
                <c:pt idx="412">
                  <c:v>2002</c:v>
                </c:pt>
                <c:pt idx="413">
                  <c:v>2002</c:v>
                </c:pt>
                <c:pt idx="414">
                  <c:v>2002</c:v>
                </c:pt>
                <c:pt idx="415">
                  <c:v>2002</c:v>
                </c:pt>
                <c:pt idx="416">
                  <c:v>2002</c:v>
                </c:pt>
                <c:pt idx="417">
                  <c:v>2002</c:v>
                </c:pt>
                <c:pt idx="418">
                  <c:v>2002</c:v>
                </c:pt>
                <c:pt idx="419">
                  <c:v>2002</c:v>
                </c:pt>
                <c:pt idx="420">
                  <c:v>2002</c:v>
                </c:pt>
                <c:pt idx="421">
                  <c:v>2002</c:v>
                </c:pt>
                <c:pt idx="422">
                  <c:v>2002</c:v>
                </c:pt>
                <c:pt idx="423">
                  <c:v>2002</c:v>
                </c:pt>
                <c:pt idx="424">
                  <c:v>2002</c:v>
                </c:pt>
                <c:pt idx="425">
                  <c:v>2002</c:v>
                </c:pt>
                <c:pt idx="426">
                  <c:v>2002</c:v>
                </c:pt>
                <c:pt idx="427">
                  <c:v>2002</c:v>
                </c:pt>
                <c:pt idx="428">
                  <c:v>2002</c:v>
                </c:pt>
                <c:pt idx="429">
                  <c:v>2002</c:v>
                </c:pt>
                <c:pt idx="430">
                  <c:v>2002</c:v>
                </c:pt>
                <c:pt idx="431">
                  <c:v>2002</c:v>
                </c:pt>
                <c:pt idx="432">
                  <c:v>2002</c:v>
                </c:pt>
                <c:pt idx="433">
                  <c:v>2002</c:v>
                </c:pt>
                <c:pt idx="434">
                  <c:v>2002</c:v>
                </c:pt>
                <c:pt idx="435">
                  <c:v>2002</c:v>
                </c:pt>
                <c:pt idx="436">
                  <c:v>2002</c:v>
                </c:pt>
                <c:pt idx="437">
                  <c:v>2002</c:v>
                </c:pt>
                <c:pt idx="438">
                  <c:v>2002</c:v>
                </c:pt>
                <c:pt idx="439">
                  <c:v>2002</c:v>
                </c:pt>
                <c:pt idx="440">
                  <c:v>2002</c:v>
                </c:pt>
                <c:pt idx="441">
                  <c:v>2002</c:v>
                </c:pt>
                <c:pt idx="442">
                  <c:v>2002</c:v>
                </c:pt>
                <c:pt idx="443">
                  <c:v>2002</c:v>
                </c:pt>
                <c:pt idx="444">
                  <c:v>2002</c:v>
                </c:pt>
                <c:pt idx="445">
                  <c:v>2002</c:v>
                </c:pt>
                <c:pt idx="446">
                  <c:v>2002</c:v>
                </c:pt>
                <c:pt idx="447">
                  <c:v>2002</c:v>
                </c:pt>
                <c:pt idx="448">
                  <c:v>2002</c:v>
                </c:pt>
                <c:pt idx="449">
                  <c:v>2002</c:v>
                </c:pt>
                <c:pt idx="450">
                  <c:v>2002</c:v>
                </c:pt>
                <c:pt idx="451">
                  <c:v>2002</c:v>
                </c:pt>
                <c:pt idx="452">
                  <c:v>2002</c:v>
                </c:pt>
                <c:pt idx="453">
                  <c:v>2002</c:v>
                </c:pt>
                <c:pt idx="454">
                  <c:v>2002</c:v>
                </c:pt>
                <c:pt idx="455">
                  <c:v>2002</c:v>
                </c:pt>
                <c:pt idx="456">
                  <c:v>2002</c:v>
                </c:pt>
                <c:pt idx="457">
                  <c:v>2002</c:v>
                </c:pt>
                <c:pt idx="458">
                  <c:v>2002</c:v>
                </c:pt>
                <c:pt idx="459">
                  <c:v>2002</c:v>
                </c:pt>
                <c:pt idx="460">
                  <c:v>2002</c:v>
                </c:pt>
                <c:pt idx="461">
                  <c:v>2002</c:v>
                </c:pt>
                <c:pt idx="462">
                  <c:v>2002</c:v>
                </c:pt>
                <c:pt idx="463">
                  <c:v>2002</c:v>
                </c:pt>
                <c:pt idx="464">
                  <c:v>2002</c:v>
                </c:pt>
                <c:pt idx="465">
                  <c:v>2002</c:v>
                </c:pt>
                <c:pt idx="466">
                  <c:v>2002</c:v>
                </c:pt>
                <c:pt idx="467">
                  <c:v>2002</c:v>
                </c:pt>
                <c:pt idx="468">
                  <c:v>2002</c:v>
                </c:pt>
                <c:pt idx="469">
                  <c:v>2002</c:v>
                </c:pt>
                <c:pt idx="470">
                  <c:v>2002</c:v>
                </c:pt>
                <c:pt idx="471">
                  <c:v>2002</c:v>
                </c:pt>
                <c:pt idx="472">
                  <c:v>2002</c:v>
                </c:pt>
                <c:pt idx="473">
                  <c:v>2002</c:v>
                </c:pt>
                <c:pt idx="474">
                  <c:v>2002</c:v>
                </c:pt>
                <c:pt idx="475">
                  <c:v>2002</c:v>
                </c:pt>
                <c:pt idx="476">
                  <c:v>2002</c:v>
                </c:pt>
                <c:pt idx="477">
                  <c:v>2002</c:v>
                </c:pt>
                <c:pt idx="478">
                  <c:v>2002</c:v>
                </c:pt>
                <c:pt idx="479">
                  <c:v>2002</c:v>
                </c:pt>
                <c:pt idx="480">
                  <c:v>2002</c:v>
                </c:pt>
                <c:pt idx="481">
                  <c:v>2002</c:v>
                </c:pt>
                <c:pt idx="482">
                  <c:v>2002</c:v>
                </c:pt>
                <c:pt idx="483">
                  <c:v>2002</c:v>
                </c:pt>
                <c:pt idx="484">
                  <c:v>2002</c:v>
                </c:pt>
                <c:pt idx="485">
                  <c:v>2002</c:v>
                </c:pt>
                <c:pt idx="486">
                  <c:v>2002</c:v>
                </c:pt>
                <c:pt idx="487">
                  <c:v>2002</c:v>
                </c:pt>
                <c:pt idx="488">
                  <c:v>2002</c:v>
                </c:pt>
                <c:pt idx="489">
                  <c:v>2002</c:v>
                </c:pt>
                <c:pt idx="490">
                  <c:v>2002</c:v>
                </c:pt>
                <c:pt idx="491">
                  <c:v>2002</c:v>
                </c:pt>
                <c:pt idx="492">
                  <c:v>2002</c:v>
                </c:pt>
                <c:pt idx="493">
                  <c:v>2002</c:v>
                </c:pt>
                <c:pt idx="494">
                  <c:v>2002</c:v>
                </c:pt>
                <c:pt idx="495">
                  <c:v>2002</c:v>
                </c:pt>
                <c:pt idx="496">
                  <c:v>2002</c:v>
                </c:pt>
                <c:pt idx="497">
                  <c:v>2002</c:v>
                </c:pt>
                <c:pt idx="498">
                  <c:v>2002</c:v>
                </c:pt>
                <c:pt idx="499">
                  <c:v>2002</c:v>
                </c:pt>
                <c:pt idx="500">
                  <c:v>2002</c:v>
                </c:pt>
                <c:pt idx="501">
                  <c:v>2002</c:v>
                </c:pt>
                <c:pt idx="502">
                  <c:v>2002</c:v>
                </c:pt>
                <c:pt idx="503">
                  <c:v>2002</c:v>
                </c:pt>
                <c:pt idx="504">
                  <c:v>2002</c:v>
                </c:pt>
                <c:pt idx="505">
                  <c:v>2002</c:v>
                </c:pt>
                <c:pt idx="506">
                  <c:v>2002</c:v>
                </c:pt>
                <c:pt idx="507">
                  <c:v>2002</c:v>
                </c:pt>
                <c:pt idx="508">
                  <c:v>2002</c:v>
                </c:pt>
                <c:pt idx="509">
                  <c:v>2002</c:v>
                </c:pt>
                <c:pt idx="510">
                  <c:v>2002</c:v>
                </c:pt>
                <c:pt idx="511">
                  <c:v>2002</c:v>
                </c:pt>
                <c:pt idx="512">
                  <c:v>2002</c:v>
                </c:pt>
                <c:pt idx="513">
                  <c:v>2002</c:v>
                </c:pt>
                <c:pt idx="514">
                  <c:v>2002</c:v>
                </c:pt>
                <c:pt idx="515">
                  <c:v>2002</c:v>
                </c:pt>
                <c:pt idx="516">
                  <c:v>2002</c:v>
                </c:pt>
                <c:pt idx="517">
                  <c:v>2002</c:v>
                </c:pt>
                <c:pt idx="518">
                  <c:v>2002</c:v>
                </c:pt>
                <c:pt idx="519">
                  <c:v>2002</c:v>
                </c:pt>
                <c:pt idx="520">
                  <c:v>2002</c:v>
                </c:pt>
                <c:pt idx="521">
                  <c:v>2002</c:v>
                </c:pt>
                <c:pt idx="522">
                  <c:v>2002</c:v>
                </c:pt>
                <c:pt idx="523">
                  <c:v>2002</c:v>
                </c:pt>
                <c:pt idx="524">
                  <c:v>2002</c:v>
                </c:pt>
                <c:pt idx="525">
                  <c:v>2002</c:v>
                </c:pt>
                <c:pt idx="526">
                  <c:v>2002</c:v>
                </c:pt>
                <c:pt idx="527">
                  <c:v>2002</c:v>
                </c:pt>
                <c:pt idx="528">
                  <c:v>2002</c:v>
                </c:pt>
                <c:pt idx="529">
                  <c:v>2002</c:v>
                </c:pt>
                <c:pt idx="530">
                  <c:v>2002</c:v>
                </c:pt>
                <c:pt idx="531">
                  <c:v>2002</c:v>
                </c:pt>
                <c:pt idx="532">
                  <c:v>2002</c:v>
                </c:pt>
                <c:pt idx="533">
                  <c:v>2002</c:v>
                </c:pt>
                <c:pt idx="534">
                  <c:v>2002</c:v>
                </c:pt>
                <c:pt idx="535">
                  <c:v>2002</c:v>
                </c:pt>
                <c:pt idx="536">
                  <c:v>2002</c:v>
                </c:pt>
                <c:pt idx="537">
                  <c:v>2002</c:v>
                </c:pt>
                <c:pt idx="538">
                  <c:v>2002</c:v>
                </c:pt>
                <c:pt idx="539">
                  <c:v>2002</c:v>
                </c:pt>
                <c:pt idx="540">
                  <c:v>2002</c:v>
                </c:pt>
                <c:pt idx="541">
                  <c:v>2002</c:v>
                </c:pt>
                <c:pt idx="542">
                  <c:v>2002</c:v>
                </c:pt>
                <c:pt idx="543">
                  <c:v>2002</c:v>
                </c:pt>
                <c:pt idx="544">
                  <c:v>2002</c:v>
                </c:pt>
                <c:pt idx="545">
                  <c:v>2002</c:v>
                </c:pt>
                <c:pt idx="546">
                  <c:v>2002</c:v>
                </c:pt>
                <c:pt idx="547">
                  <c:v>2002</c:v>
                </c:pt>
                <c:pt idx="548">
                  <c:v>2002</c:v>
                </c:pt>
                <c:pt idx="549">
                  <c:v>2002</c:v>
                </c:pt>
                <c:pt idx="550">
                  <c:v>2002</c:v>
                </c:pt>
                <c:pt idx="551">
                  <c:v>2002</c:v>
                </c:pt>
                <c:pt idx="552">
                  <c:v>2002</c:v>
                </c:pt>
                <c:pt idx="553">
                  <c:v>2002</c:v>
                </c:pt>
                <c:pt idx="554">
                  <c:v>2002</c:v>
                </c:pt>
                <c:pt idx="555">
                  <c:v>2002</c:v>
                </c:pt>
                <c:pt idx="556">
                  <c:v>2002</c:v>
                </c:pt>
                <c:pt idx="557">
                  <c:v>2002</c:v>
                </c:pt>
                <c:pt idx="558">
                  <c:v>2002</c:v>
                </c:pt>
                <c:pt idx="559">
                  <c:v>2002</c:v>
                </c:pt>
                <c:pt idx="560">
                  <c:v>2002</c:v>
                </c:pt>
                <c:pt idx="561">
                  <c:v>2002</c:v>
                </c:pt>
                <c:pt idx="562">
                  <c:v>2002</c:v>
                </c:pt>
                <c:pt idx="563">
                  <c:v>2002</c:v>
                </c:pt>
                <c:pt idx="564">
                  <c:v>2002</c:v>
                </c:pt>
                <c:pt idx="565">
                  <c:v>2002</c:v>
                </c:pt>
                <c:pt idx="566">
                  <c:v>2002</c:v>
                </c:pt>
                <c:pt idx="567">
                  <c:v>2002</c:v>
                </c:pt>
                <c:pt idx="568">
                  <c:v>2002</c:v>
                </c:pt>
                <c:pt idx="569">
                  <c:v>2002</c:v>
                </c:pt>
                <c:pt idx="570">
                  <c:v>2002</c:v>
                </c:pt>
                <c:pt idx="571">
                  <c:v>2002</c:v>
                </c:pt>
                <c:pt idx="572">
                  <c:v>2002</c:v>
                </c:pt>
                <c:pt idx="573">
                  <c:v>2002</c:v>
                </c:pt>
                <c:pt idx="574">
                  <c:v>2002</c:v>
                </c:pt>
                <c:pt idx="575">
                  <c:v>2002</c:v>
                </c:pt>
                <c:pt idx="576">
                  <c:v>2002</c:v>
                </c:pt>
                <c:pt idx="577">
                  <c:v>2002</c:v>
                </c:pt>
                <c:pt idx="578">
                  <c:v>2002</c:v>
                </c:pt>
                <c:pt idx="579">
                  <c:v>2002</c:v>
                </c:pt>
                <c:pt idx="580">
                  <c:v>2002</c:v>
                </c:pt>
                <c:pt idx="581">
                  <c:v>2002</c:v>
                </c:pt>
                <c:pt idx="582">
                  <c:v>2002</c:v>
                </c:pt>
                <c:pt idx="583">
                  <c:v>2002</c:v>
                </c:pt>
                <c:pt idx="584">
                  <c:v>2002</c:v>
                </c:pt>
                <c:pt idx="585">
                  <c:v>2002</c:v>
                </c:pt>
                <c:pt idx="586">
                  <c:v>2002</c:v>
                </c:pt>
                <c:pt idx="587">
                  <c:v>2002</c:v>
                </c:pt>
                <c:pt idx="588">
                  <c:v>2002</c:v>
                </c:pt>
                <c:pt idx="589">
                  <c:v>2002</c:v>
                </c:pt>
                <c:pt idx="590">
                  <c:v>2002</c:v>
                </c:pt>
                <c:pt idx="591">
                  <c:v>2002</c:v>
                </c:pt>
                <c:pt idx="592">
                  <c:v>2002</c:v>
                </c:pt>
                <c:pt idx="593">
                  <c:v>2002</c:v>
                </c:pt>
                <c:pt idx="594">
                  <c:v>2002</c:v>
                </c:pt>
                <c:pt idx="595">
                  <c:v>2002</c:v>
                </c:pt>
                <c:pt idx="596">
                  <c:v>2002</c:v>
                </c:pt>
                <c:pt idx="597">
                  <c:v>2002</c:v>
                </c:pt>
                <c:pt idx="598">
                  <c:v>2002</c:v>
                </c:pt>
                <c:pt idx="599">
                  <c:v>2002</c:v>
                </c:pt>
                <c:pt idx="600">
                  <c:v>2002</c:v>
                </c:pt>
                <c:pt idx="601">
                  <c:v>2002</c:v>
                </c:pt>
                <c:pt idx="602">
                  <c:v>2002</c:v>
                </c:pt>
                <c:pt idx="603">
                  <c:v>2002</c:v>
                </c:pt>
                <c:pt idx="604">
                  <c:v>2002</c:v>
                </c:pt>
                <c:pt idx="605">
                  <c:v>2002</c:v>
                </c:pt>
                <c:pt idx="606">
                  <c:v>2002</c:v>
                </c:pt>
                <c:pt idx="607">
                  <c:v>2002</c:v>
                </c:pt>
                <c:pt idx="608">
                  <c:v>2002</c:v>
                </c:pt>
                <c:pt idx="609">
                  <c:v>2002</c:v>
                </c:pt>
                <c:pt idx="610">
                  <c:v>2002</c:v>
                </c:pt>
                <c:pt idx="611">
                  <c:v>2002</c:v>
                </c:pt>
                <c:pt idx="612">
                  <c:v>2002</c:v>
                </c:pt>
                <c:pt idx="613">
                  <c:v>2002</c:v>
                </c:pt>
                <c:pt idx="614">
                  <c:v>2002</c:v>
                </c:pt>
                <c:pt idx="615">
                  <c:v>2002</c:v>
                </c:pt>
                <c:pt idx="616">
                  <c:v>2002</c:v>
                </c:pt>
                <c:pt idx="617">
                  <c:v>2002</c:v>
                </c:pt>
                <c:pt idx="618">
                  <c:v>2002</c:v>
                </c:pt>
                <c:pt idx="619">
                  <c:v>2002</c:v>
                </c:pt>
                <c:pt idx="620">
                  <c:v>2002</c:v>
                </c:pt>
                <c:pt idx="621">
                  <c:v>2002</c:v>
                </c:pt>
                <c:pt idx="622">
                  <c:v>2002</c:v>
                </c:pt>
                <c:pt idx="623">
                  <c:v>2002</c:v>
                </c:pt>
                <c:pt idx="624">
                  <c:v>2002</c:v>
                </c:pt>
                <c:pt idx="625">
                  <c:v>2002</c:v>
                </c:pt>
                <c:pt idx="626">
                  <c:v>2002</c:v>
                </c:pt>
                <c:pt idx="627">
                  <c:v>2002</c:v>
                </c:pt>
                <c:pt idx="628">
                  <c:v>2002</c:v>
                </c:pt>
                <c:pt idx="629">
                  <c:v>2002</c:v>
                </c:pt>
                <c:pt idx="630">
                  <c:v>2002</c:v>
                </c:pt>
                <c:pt idx="631">
                  <c:v>2002</c:v>
                </c:pt>
                <c:pt idx="632">
                  <c:v>2002</c:v>
                </c:pt>
                <c:pt idx="633">
                  <c:v>2002</c:v>
                </c:pt>
                <c:pt idx="634">
                  <c:v>2002</c:v>
                </c:pt>
                <c:pt idx="635">
                  <c:v>2002</c:v>
                </c:pt>
                <c:pt idx="636">
                  <c:v>2002</c:v>
                </c:pt>
                <c:pt idx="637">
                  <c:v>2002</c:v>
                </c:pt>
                <c:pt idx="638">
                  <c:v>2002</c:v>
                </c:pt>
                <c:pt idx="639">
                  <c:v>2002</c:v>
                </c:pt>
                <c:pt idx="640">
                  <c:v>2002</c:v>
                </c:pt>
                <c:pt idx="641">
                  <c:v>2002</c:v>
                </c:pt>
                <c:pt idx="642">
                  <c:v>2002</c:v>
                </c:pt>
                <c:pt idx="643">
                  <c:v>2002</c:v>
                </c:pt>
                <c:pt idx="644">
                  <c:v>2002</c:v>
                </c:pt>
                <c:pt idx="645">
                  <c:v>2002</c:v>
                </c:pt>
                <c:pt idx="646">
                  <c:v>2002</c:v>
                </c:pt>
                <c:pt idx="647">
                  <c:v>2002</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2002</c:v>
                </c:pt>
                <c:pt idx="661">
                  <c:v>2002</c:v>
                </c:pt>
                <c:pt idx="662">
                  <c:v>2002</c:v>
                </c:pt>
                <c:pt idx="663">
                  <c:v>2002</c:v>
                </c:pt>
                <c:pt idx="664">
                  <c:v>2002</c:v>
                </c:pt>
                <c:pt idx="665">
                  <c:v>2002</c:v>
                </c:pt>
                <c:pt idx="666">
                  <c:v>2002</c:v>
                </c:pt>
                <c:pt idx="667">
                  <c:v>2002</c:v>
                </c:pt>
                <c:pt idx="668">
                  <c:v>2002</c:v>
                </c:pt>
                <c:pt idx="669">
                  <c:v>2002</c:v>
                </c:pt>
                <c:pt idx="670">
                  <c:v>2002</c:v>
                </c:pt>
                <c:pt idx="671">
                  <c:v>2002</c:v>
                </c:pt>
                <c:pt idx="672">
                  <c:v>2002</c:v>
                </c:pt>
                <c:pt idx="673">
                  <c:v>2002</c:v>
                </c:pt>
                <c:pt idx="674">
                  <c:v>2002</c:v>
                </c:pt>
                <c:pt idx="675">
                  <c:v>2002</c:v>
                </c:pt>
                <c:pt idx="676">
                  <c:v>2002</c:v>
                </c:pt>
                <c:pt idx="677">
                  <c:v>2002</c:v>
                </c:pt>
                <c:pt idx="678">
                  <c:v>2002</c:v>
                </c:pt>
                <c:pt idx="679">
                  <c:v>2002</c:v>
                </c:pt>
                <c:pt idx="680">
                  <c:v>2002</c:v>
                </c:pt>
                <c:pt idx="681">
                  <c:v>2002</c:v>
                </c:pt>
                <c:pt idx="682">
                  <c:v>2002</c:v>
                </c:pt>
                <c:pt idx="683">
                  <c:v>2002</c:v>
                </c:pt>
                <c:pt idx="684">
                  <c:v>2002</c:v>
                </c:pt>
                <c:pt idx="685">
                  <c:v>2002</c:v>
                </c:pt>
                <c:pt idx="686">
                  <c:v>2002</c:v>
                </c:pt>
                <c:pt idx="687">
                  <c:v>2002</c:v>
                </c:pt>
                <c:pt idx="688">
                  <c:v>2002</c:v>
                </c:pt>
                <c:pt idx="689">
                  <c:v>2002</c:v>
                </c:pt>
                <c:pt idx="690">
                  <c:v>2002</c:v>
                </c:pt>
                <c:pt idx="691">
                  <c:v>2002</c:v>
                </c:pt>
                <c:pt idx="692">
                  <c:v>2002</c:v>
                </c:pt>
                <c:pt idx="693">
                  <c:v>2002</c:v>
                </c:pt>
                <c:pt idx="694">
                  <c:v>2002</c:v>
                </c:pt>
                <c:pt idx="695">
                  <c:v>2002</c:v>
                </c:pt>
                <c:pt idx="696">
                  <c:v>2002</c:v>
                </c:pt>
                <c:pt idx="697">
                  <c:v>2002</c:v>
                </c:pt>
                <c:pt idx="698">
                  <c:v>2002</c:v>
                </c:pt>
                <c:pt idx="699">
                  <c:v>2002</c:v>
                </c:pt>
                <c:pt idx="700">
                  <c:v>2002</c:v>
                </c:pt>
                <c:pt idx="701">
                  <c:v>2002</c:v>
                </c:pt>
                <c:pt idx="702">
                  <c:v>2002</c:v>
                </c:pt>
                <c:pt idx="703">
                  <c:v>2002</c:v>
                </c:pt>
                <c:pt idx="704">
                  <c:v>2002</c:v>
                </c:pt>
                <c:pt idx="705">
                  <c:v>2002</c:v>
                </c:pt>
                <c:pt idx="706">
                  <c:v>2002</c:v>
                </c:pt>
                <c:pt idx="707">
                  <c:v>2002</c:v>
                </c:pt>
                <c:pt idx="708">
                  <c:v>2002</c:v>
                </c:pt>
                <c:pt idx="709">
                  <c:v>2002</c:v>
                </c:pt>
                <c:pt idx="710">
                  <c:v>2002</c:v>
                </c:pt>
                <c:pt idx="711">
                  <c:v>2002</c:v>
                </c:pt>
                <c:pt idx="712">
                  <c:v>2002</c:v>
                </c:pt>
                <c:pt idx="713">
                  <c:v>2002</c:v>
                </c:pt>
                <c:pt idx="714">
                  <c:v>2002</c:v>
                </c:pt>
                <c:pt idx="715">
                  <c:v>2002</c:v>
                </c:pt>
                <c:pt idx="716">
                  <c:v>2002</c:v>
                </c:pt>
                <c:pt idx="717">
                  <c:v>2002</c:v>
                </c:pt>
                <c:pt idx="718">
                  <c:v>2002</c:v>
                </c:pt>
                <c:pt idx="719">
                  <c:v>2002</c:v>
                </c:pt>
                <c:pt idx="720">
                  <c:v>2002</c:v>
                </c:pt>
                <c:pt idx="721">
                  <c:v>2002</c:v>
                </c:pt>
                <c:pt idx="722">
                  <c:v>2002</c:v>
                </c:pt>
                <c:pt idx="723">
                  <c:v>2002</c:v>
                </c:pt>
                <c:pt idx="724">
                  <c:v>2002</c:v>
                </c:pt>
                <c:pt idx="725">
                  <c:v>2002</c:v>
                </c:pt>
                <c:pt idx="726">
                  <c:v>2002</c:v>
                </c:pt>
                <c:pt idx="727">
                  <c:v>2002</c:v>
                </c:pt>
                <c:pt idx="728">
                  <c:v>2002</c:v>
                </c:pt>
                <c:pt idx="729">
                  <c:v>2002</c:v>
                </c:pt>
                <c:pt idx="730">
                  <c:v>2003</c:v>
                </c:pt>
                <c:pt idx="731">
                  <c:v>2003</c:v>
                </c:pt>
                <c:pt idx="732">
                  <c:v>2003</c:v>
                </c:pt>
                <c:pt idx="733">
                  <c:v>2003</c:v>
                </c:pt>
                <c:pt idx="734">
                  <c:v>2003</c:v>
                </c:pt>
                <c:pt idx="735">
                  <c:v>2003</c:v>
                </c:pt>
                <c:pt idx="736">
                  <c:v>2003</c:v>
                </c:pt>
                <c:pt idx="737">
                  <c:v>2003</c:v>
                </c:pt>
                <c:pt idx="738">
                  <c:v>2003</c:v>
                </c:pt>
                <c:pt idx="739">
                  <c:v>2003</c:v>
                </c:pt>
                <c:pt idx="740">
                  <c:v>2003</c:v>
                </c:pt>
                <c:pt idx="741">
                  <c:v>2003</c:v>
                </c:pt>
                <c:pt idx="742">
                  <c:v>2003</c:v>
                </c:pt>
                <c:pt idx="743">
                  <c:v>2003</c:v>
                </c:pt>
                <c:pt idx="744">
                  <c:v>2003</c:v>
                </c:pt>
                <c:pt idx="745">
                  <c:v>2003</c:v>
                </c:pt>
                <c:pt idx="746">
                  <c:v>2003</c:v>
                </c:pt>
                <c:pt idx="747">
                  <c:v>2003</c:v>
                </c:pt>
                <c:pt idx="748">
                  <c:v>2003</c:v>
                </c:pt>
                <c:pt idx="749">
                  <c:v>2003</c:v>
                </c:pt>
                <c:pt idx="750">
                  <c:v>2003</c:v>
                </c:pt>
                <c:pt idx="751">
                  <c:v>2003</c:v>
                </c:pt>
                <c:pt idx="752">
                  <c:v>2003</c:v>
                </c:pt>
                <c:pt idx="753">
                  <c:v>2003</c:v>
                </c:pt>
                <c:pt idx="754">
                  <c:v>2003</c:v>
                </c:pt>
                <c:pt idx="755">
                  <c:v>2003</c:v>
                </c:pt>
                <c:pt idx="756">
                  <c:v>2003</c:v>
                </c:pt>
                <c:pt idx="757">
                  <c:v>2003</c:v>
                </c:pt>
                <c:pt idx="758">
                  <c:v>2003</c:v>
                </c:pt>
                <c:pt idx="759">
                  <c:v>2003</c:v>
                </c:pt>
                <c:pt idx="760">
                  <c:v>2003</c:v>
                </c:pt>
                <c:pt idx="761">
                  <c:v>2003</c:v>
                </c:pt>
                <c:pt idx="762">
                  <c:v>2003</c:v>
                </c:pt>
                <c:pt idx="763">
                  <c:v>2003</c:v>
                </c:pt>
                <c:pt idx="764">
                  <c:v>2003</c:v>
                </c:pt>
                <c:pt idx="765">
                  <c:v>2003</c:v>
                </c:pt>
                <c:pt idx="766">
                  <c:v>2003</c:v>
                </c:pt>
                <c:pt idx="767">
                  <c:v>2003</c:v>
                </c:pt>
                <c:pt idx="768">
                  <c:v>2003</c:v>
                </c:pt>
                <c:pt idx="769">
                  <c:v>2003</c:v>
                </c:pt>
                <c:pt idx="770">
                  <c:v>2003</c:v>
                </c:pt>
                <c:pt idx="771">
                  <c:v>2003</c:v>
                </c:pt>
                <c:pt idx="772">
                  <c:v>2003</c:v>
                </c:pt>
                <c:pt idx="773">
                  <c:v>2003</c:v>
                </c:pt>
                <c:pt idx="774">
                  <c:v>2003</c:v>
                </c:pt>
                <c:pt idx="775">
                  <c:v>2003</c:v>
                </c:pt>
                <c:pt idx="776">
                  <c:v>2003</c:v>
                </c:pt>
                <c:pt idx="777">
                  <c:v>2003</c:v>
                </c:pt>
                <c:pt idx="778">
                  <c:v>2003</c:v>
                </c:pt>
                <c:pt idx="779">
                  <c:v>2003</c:v>
                </c:pt>
                <c:pt idx="780">
                  <c:v>2003</c:v>
                </c:pt>
                <c:pt idx="781">
                  <c:v>2003</c:v>
                </c:pt>
                <c:pt idx="782">
                  <c:v>2003</c:v>
                </c:pt>
                <c:pt idx="783">
                  <c:v>2003</c:v>
                </c:pt>
                <c:pt idx="784">
                  <c:v>2003</c:v>
                </c:pt>
                <c:pt idx="785">
                  <c:v>2003</c:v>
                </c:pt>
                <c:pt idx="786">
                  <c:v>2003</c:v>
                </c:pt>
                <c:pt idx="787">
                  <c:v>2003</c:v>
                </c:pt>
                <c:pt idx="788">
                  <c:v>2003</c:v>
                </c:pt>
                <c:pt idx="789">
                  <c:v>2003</c:v>
                </c:pt>
                <c:pt idx="790">
                  <c:v>2003</c:v>
                </c:pt>
                <c:pt idx="791">
                  <c:v>2003</c:v>
                </c:pt>
                <c:pt idx="792">
                  <c:v>2003</c:v>
                </c:pt>
                <c:pt idx="793">
                  <c:v>2003</c:v>
                </c:pt>
                <c:pt idx="794">
                  <c:v>2003</c:v>
                </c:pt>
                <c:pt idx="795">
                  <c:v>2003</c:v>
                </c:pt>
                <c:pt idx="796">
                  <c:v>2003</c:v>
                </c:pt>
                <c:pt idx="797">
                  <c:v>2003</c:v>
                </c:pt>
                <c:pt idx="798">
                  <c:v>2003</c:v>
                </c:pt>
                <c:pt idx="799">
                  <c:v>2003</c:v>
                </c:pt>
                <c:pt idx="800">
                  <c:v>2003</c:v>
                </c:pt>
                <c:pt idx="801">
                  <c:v>2003</c:v>
                </c:pt>
                <c:pt idx="802">
                  <c:v>2003</c:v>
                </c:pt>
                <c:pt idx="803">
                  <c:v>2003</c:v>
                </c:pt>
                <c:pt idx="804">
                  <c:v>2003</c:v>
                </c:pt>
                <c:pt idx="805">
                  <c:v>2003</c:v>
                </c:pt>
                <c:pt idx="806">
                  <c:v>2003</c:v>
                </c:pt>
                <c:pt idx="807">
                  <c:v>2003</c:v>
                </c:pt>
                <c:pt idx="808">
                  <c:v>2003</c:v>
                </c:pt>
                <c:pt idx="809">
                  <c:v>2003</c:v>
                </c:pt>
                <c:pt idx="810">
                  <c:v>2003</c:v>
                </c:pt>
                <c:pt idx="811">
                  <c:v>2003</c:v>
                </c:pt>
                <c:pt idx="812">
                  <c:v>2003</c:v>
                </c:pt>
                <c:pt idx="813">
                  <c:v>2003</c:v>
                </c:pt>
                <c:pt idx="814">
                  <c:v>2003</c:v>
                </c:pt>
                <c:pt idx="815">
                  <c:v>2003</c:v>
                </c:pt>
                <c:pt idx="816">
                  <c:v>2003</c:v>
                </c:pt>
                <c:pt idx="817">
                  <c:v>2003</c:v>
                </c:pt>
                <c:pt idx="818">
                  <c:v>2003</c:v>
                </c:pt>
                <c:pt idx="819">
                  <c:v>2003</c:v>
                </c:pt>
                <c:pt idx="820">
                  <c:v>2003</c:v>
                </c:pt>
                <c:pt idx="821">
                  <c:v>2003</c:v>
                </c:pt>
                <c:pt idx="822">
                  <c:v>2003</c:v>
                </c:pt>
                <c:pt idx="823">
                  <c:v>2003</c:v>
                </c:pt>
                <c:pt idx="824">
                  <c:v>2003</c:v>
                </c:pt>
                <c:pt idx="825">
                  <c:v>2003</c:v>
                </c:pt>
                <c:pt idx="826">
                  <c:v>2003</c:v>
                </c:pt>
                <c:pt idx="827">
                  <c:v>2003</c:v>
                </c:pt>
                <c:pt idx="828">
                  <c:v>2003</c:v>
                </c:pt>
                <c:pt idx="829">
                  <c:v>2003</c:v>
                </c:pt>
                <c:pt idx="830">
                  <c:v>2003</c:v>
                </c:pt>
                <c:pt idx="831">
                  <c:v>2003</c:v>
                </c:pt>
                <c:pt idx="832">
                  <c:v>2003</c:v>
                </c:pt>
                <c:pt idx="833">
                  <c:v>2003</c:v>
                </c:pt>
                <c:pt idx="834">
                  <c:v>2003</c:v>
                </c:pt>
                <c:pt idx="835">
                  <c:v>2003</c:v>
                </c:pt>
                <c:pt idx="836">
                  <c:v>2003</c:v>
                </c:pt>
                <c:pt idx="837">
                  <c:v>2003</c:v>
                </c:pt>
                <c:pt idx="838">
                  <c:v>2003</c:v>
                </c:pt>
                <c:pt idx="839">
                  <c:v>2003</c:v>
                </c:pt>
                <c:pt idx="840">
                  <c:v>2003</c:v>
                </c:pt>
                <c:pt idx="841">
                  <c:v>2003</c:v>
                </c:pt>
                <c:pt idx="842">
                  <c:v>2003</c:v>
                </c:pt>
                <c:pt idx="843">
                  <c:v>2003</c:v>
                </c:pt>
                <c:pt idx="844">
                  <c:v>2003</c:v>
                </c:pt>
                <c:pt idx="845">
                  <c:v>2003</c:v>
                </c:pt>
                <c:pt idx="846">
                  <c:v>2003</c:v>
                </c:pt>
                <c:pt idx="847">
                  <c:v>2003</c:v>
                </c:pt>
                <c:pt idx="848">
                  <c:v>2003</c:v>
                </c:pt>
                <c:pt idx="849">
                  <c:v>2003</c:v>
                </c:pt>
                <c:pt idx="850">
                  <c:v>2003</c:v>
                </c:pt>
                <c:pt idx="851">
                  <c:v>2003</c:v>
                </c:pt>
                <c:pt idx="852">
                  <c:v>2003</c:v>
                </c:pt>
                <c:pt idx="853">
                  <c:v>2003</c:v>
                </c:pt>
                <c:pt idx="854">
                  <c:v>2003</c:v>
                </c:pt>
                <c:pt idx="855">
                  <c:v>2003</c:v>
                </c:pt>
                <c:pt idx="856">
                  <c:v>2003</c:v>
                </c:pt>
                <c:pt idx="857">
                  <c:v>2003</c:v>
                </c:pt>
                <c:pt idx="858">
                  <c:v>2003</c:v>
                </c:pt>
                <c:pt idx="859">
                  <c:v>2003</c:v>
                </c:pt>
                <c:pt idx="860">
                  <c:v>2003</c:v>
                </c:pt>
                <c:pt idx="861">
                  <c:v>2003</c:v>
                </c:pt>
                <c:pt idx="862">
                  <c:v>2003</c:v>
                </c:pt>
                <c:pt idx="863">
                  <c:v>2003</c:v>
                </c:pt>
                <c:pt idx="864">
                  <c:v>2003</c:v>
                </c:pt>
                <c:pt idx="865">
                  <c:v>2003</c:v>
                </c:pt>
                <c:pt idx="866">
                  <c:v>2003</c:v>
                </c:pt>
                <c:pt idx="867">
                  <c:v>2003</c:v>
                </c:pt>
                <c:pt idx="868">
                  <c:v>2003</c:v>
                </c:pt>
                <c:pt idx="869">
                  <c:v>2003</c:v>
                </c:pt>
                <c:pt idx="870">
                  <c:v>2003</c:v>
                </c:pt>
                <c:pt idx="871">
                  <c:v>2003</c:v>
                </c:pt>
                <c:pt idx="872">
                  <c:v>2003</c:v>
                </c:pt>
                <c:pt idx="873">
                  <c:v>2003</c:v>
                </c:pt>
                <c:pt idx="874">
                  <c:v>2003</c:v>
                </c:pt>
                <c:pt idx="875">
                  <c:v>2003</c:v>
                </c:pt>
                <c:pt idx="876">
                  <c:v>2003</c:v>
                </c:pt>
                <c:pt idx="877">
                  <c:v>2003</c:v>
                </c:pt>
                <c:pt idx="878">
                  <c:v>2003</c:v>
                </c:pt>
                <c:pt idx="879">
                  <c:v>2003</c:v>
                </c:pt>
                <c:pt idx="880">
                  <c:v>2003</c:v>
                </c:pt>
                <c:pt idx="881">
                  <c:v>2003</c:v>
                </c:pt>
                <c:pt idx="882">
                  <c:v>2003</c:v>
                </c:pt>
                <c:pt idx="883">
                  <c:v>2003</c:v>
                </c:pt>
                <c:pt idx="884">
                  <c:v>2003</c:v>
                </c:pt>
                <c:pt idx="885">
                  <c:v>2003</c:v>
                </c:pt>
                <c:pt idx="886">
                  <c:v>2003</c:v>
                </c:pt>
                <c:pt idx="887">
                  <c:v>2003</c:v>
                </c:pt>
                <c:pt idx="888">
                  <c:v>2003</c:v>
                </c:pt>
                <c:pt idx="889">
                  <c:v>2003</c:v>
                </c:pt>
                <c:pt idx="890">
                  <c:v>2003</c:v>
                </c:pt>
                <c:pt idx="891">
                  <c:v>2003</c:v>
                </c:pt>
                <c:pt idx="892">
                  <c:v>2003</c:v>
                </c:pt>
                <c:pt idx="893">
                  <c:v>2003</c:v>
                </c:pt>
                <c:pt idx="894">
                  <c:v>2003</c:v>
                </c:pt>
                <c:pt idx="895">
                  <c:v>2003</c:v>
                </c:pt>
                <c:pt idx="896">
                  <c:v>2003</c:v>
                </c:pt>
                <c:pt idx="897">
                  <c:v>2003</c:v>
                </c:pt>
                <c:pt idx="898">
                  <c:v>2003</c:v>
                </c:pt>
                <c:pt idx="899">
                  <c:v>2003</c:v>
                </c:pt>
                <c:pt idx="900">
                  <c:v>2003</c:v>
                </c:pt>
                <c:pt idx="901">
                  <c:v>2003</c:v>
                </c:pt>
                <c:pt idx="902">
                  <c:v>2003</c:v>
                </c:pt>
                <c:pt idx="903">
                  <c:v>2003</c:v>
                </c:pt>
                <c:pt idx="904">
                  <c:v>2003</c:v>
                </c:pt>
                <c:pt idx="905">
                  <c:v>2003</c:v>
                </c:pt>
                <c:pt idx="906">
                  <c:v>2003</c:v>
                </c:pt>
                <c:pt idx="907">
                  <c:v>2003</c:v>
                </c:pt>
                <c:pt idx="908">
                  <c:v>2003</c:v>
                </c:pt>
                <c:pt idx="909">
                  <c:v>2003</c:v>
                </c:pt>
                <c:pt idx="910">
                  <c:v>2003</c:v>
                </c:pt>
                <c:pt idx="911">
                  <c:v>2003</c:v>
                </c:pt>
                <c:pt idx="912">
                  <c:v>2003</c:v>
                </c:pt>
                <c:pt idx="913">
                  <c:v>2003</c:v>
                </c:pt>
                <c:pt idx="914">
                  <c:v>2003</c:v>
                </c:pt>
                <c:pt idx="915">
                  <c:v>2003</c:v>
                </c:pt>
                <c:pt idx="916">
                  <c:v>2003</c:v>
                </c:pt>
                <c:pt idx="917">
                  <c:v>2003</c:v>
                </c:pt>
                <c:pt idx="918">
                  <c:v>2003</c:v>
                </c:pt>
                <c:pt idx="919">
                  <c:v>2003</c:v>
                </c:pt>
                <c:pt idx="920">
                  <c:v>2003</c:v>
                </c:pt>
                <c:pt idx="921">
                  <c:v>2003</c:v>
                </c:pt>
                <c:pt idx="922">
                  <c:v>2003</c:v>
                </c:pt>
                <c:pt idx="923">
                  <c:v>2003</c:v>
                </c:pt>
                <c:pt idx="924">
                  <c:v>2003</c:v>
                </c:pt>
                <c:pt idx="925">
                  <c:v>2003</c:v>
                </c:pt>
                <c:pt idx="926">
                  <c:v>2003</c:v>
                </c:pt>
                <c:pt idx="927">
                  <c:v>2003</c:v>
                </c:pt>
                <c:pt idx="928">
                  <c:v>2003</c:v>
                </c:pt>
                <c:pt idx="929">
                  <c:v>2003</c:v>
                </c:pt>
                <c:pt idx="930">
                  <c:v>2003</c:v>
                </c:pt>
                <c:pt idx="931">
                  <c:v>2003</c:v>
                </c:pt>
                <c:pt idx="932">
                  <c:v>2003</c:v>
                </c:pt>
                <c:pt idx="933">
                  <c:v>2003</c:v>
                </c:pt>
                <c:pt idx="934">
                  <c:v>2003</c:v>
                </c:pt>
                <c:pt idx="935">
                  <c:v>2003</c:v>
                </c:pt>
                <c:pt idx="936">
                  <c:v>2003</c:v>
                </c:pt>
                <c:pt idx="937">
                  <c:v>2003</c:v>
                </c:pt>
                <c:pt idx="938">
                  <c:v>2003</c:v>
                </c:pt>
                <c:pt idx="939">
                  <c:v>2003</c:v>
                </c:pt>
                <c:pt idx="940">
                  <c:v>2003</c:v>
                </c:pt>
                <c:pt idx="941">
                  <c:v>2003</c:v>
                </c:pt>
                <c:pt idx="942">
                  <c:v>2003</c:v>
                </c:pt>
                <c:pt idx="943">
                  <c:v>2003</c:v>
                </c:pt>
                <c:pt idx="944">
                  <c:v>2003</c:v>
                </c:pt>
                <c:pt idx="945">
                  <c:v>2003</c:v>
                </c:pt>
                <c:pt idx="946">
                  <c:v>2003</c:v>
                </c:pt>
                <c:pt idx="947">
                  <c:v>2003</c:v>
                </c:pt>
                <c:pt idx="948">
                  <c:v>2003</c:v>
                </c:pt>
                <c:pt idx="949">
                  <c:v>2003</c:v>
                </c:pt>
                <c:pt idx="950">
                  <c:v>2003</c:v>
                </c:pt>
                <c:pt idx="951">
                  <c:v>2003</c:v>
                </c:pt>
                <c:pt idx="952">
                  <c:v>2003</c:v>
                </c:pt>
                <c:pt idx="953">
                  <c:v>2003</c:v>
                </c:pt>
                <c:pt idx="954">
                  <c:v>2003</c:v>
                </c:pt>
                <c:pt idx="955">
                  <c:v>2003</c:v>
                </c:pt>
                <c:pt idx="956">
                  <c:v>2003</c:v>
                </c:pt>
                <c:pt idx="957">
                  <c:v>2003</c:v>
                </c:pt>
                <c:pt idx="958">
                  <c:v>2003</c:v>
                </c:pt>
                <c:pt idx="959">
                  <c:v>2003</c:v>
                </c:pt>
                <c:pt idx="960">
                  <c:v>2003</c:v>
                </c:pt>
                <c:pt idx="961">
                  <c:v>2003</c:v>
                </c:pt>
                <c:pt idx="962">
                  <c:v>2003</c:v>
                </c:pt>
                <c:pt idx="963">
                  <c:v>2003</c:v>
                </c:pt>
                <c:pt idx="964">
                  <c:v>2003</c:v>
                </c:pt>
                <c:pt idx="965">
                  <c:v>2003</c:v>
                </c:pt>
                <c:pt idx="966">
                  <c:v>2003</c:v>
                </c:pt>
                <c:pt idx="967">
                  <c:v>2003</c:v>
                </c:pt>
                <c:pt idx="968">
                  <c:v>2003</c:v>
                </c:pt>
                <c:pt idx="969">
                  <c:v>2003</c:v>
                </c:pt>
                <c:pt idx="970">
                  <c:v>2003</c:v>
                </c:pt>
                <c:pt idx="971">
                  <c:v>2003</c:v>
                </c:pt>
                <c:pt idx="972">
                  <c:v>2003</c:v>
                </c:pt>
                <c:pt idx="973">
                  <c:v>2003</c:v>
                </c:pt>
                <c:pt idx="974">
                  <c:v>2003</c:v>
                </c:pt>
                <c:pt idx="975">
                  <c:v>2003</c:v>
                </c:pt>
                <c:pt idx="976">
                  <c:v>2003</c:v>
                </c:pt>
                <c:pt idx="977">
                  <c:v>2003</c:v>
                </c:pt>
                <c:pt idx="978">
                  <c:v>2003</c:v>
                </c:pt>
                <c:pt idx="979">
                  <c:v>2003</c:v>
                </c:pt>
                <c:pt idx="980">
                  <c:v>2003</c:v>
                </c:pt>
                <c:pt idx="981">
                  <c:v>2003</c:v>
                </c:pt>
                <c:pt idx="982">
                  <c:v>2003</c:v>
                </c:pt>
                <c:pt idx="983">
                  <c:v>2003</c:v>
                </c:pt>
                <c:pt idx="984">
                  <c:v>2003</c:v>
                </c:pt>
                <c:pt idx="985">
                  <c:v>2003</c:v>
                </c:pt>
                <c:pt idx="986">
                  <c:v>2003</c:v>
                </c:pt>
                <c:pt idx="987">
                  <c:v>2003</c:v>
                </c:pt>
                <c:pt idx="988">
                  <c:v>2003</c:v>
                </c:pt>
                <c:pt idx="989">
                  <c:v>2003</c:v>
                </c:pt>
                <c:pt idx="990">
                  <c:v>2003</c:v>
                </c:pt>
                <c:pt idx="991">
                  <c:v>2003</c:v>
                </c:pt>
                <c:pt idx="992">
                  <c:v>2003</c:v>
                </c:pt>
                <c:pt idx="993">
                  <c:v>2003</c:v>
                </c:pt>
                <c:pt idx="994">
                  <c:v>2003</c:v>
                </c:pt>
                <c:pt idx="995">
                  <c:v>2003</c:v>
                </c:pt>
                <c:pt idx="996">
                  <c:v>2003</c:v>
                </c:pt>
                <c:pt idx="997">
                  <c:v>2003</c:v>
                </c:pt>
                <c:pt idx="998">
                  <c:v>2003</c:v>
                </c:pt>
                <c:pt idx="999">
                  <c:v>2003</c:v>
                </c:pt>
                <c:pt idx="1000">
                  <c:v>2003</c:v>
                </c:pt>
                <c:pt idx="1001">
                  <c:v>2003</c:v>
                </c:pt>
                <c:pt idx="1002">
                  <c:v>2003</c:v>
                </c:pt>
                <c:pt idx="1003">
                  <c:v>2003</c:v>
                </c:pt>
                <c:pt idx="1004">
                  <c:v>2003</c:v>
                </c:pt>
                <c:pt idx="1005">
                  <c:v>2003</c:v>
                </c:pt>
                <c:pt idx="1006">
                  <c:v>2003</c:v>
                </c:pt>
                <c:pt idx="1007">
                  <c:v>2003</c:v>
                </c:pt>
                <c:pt idx="1008">
                  <c:v>2003</c:v>
                </c:pt>
                <c:pt idx="1009">
                  <c:v>2003</c:v>
                </c:pt>
                <c:pt idx="1010">
                  <c:v>2003</c:v>
                </c:pt>
                <c:pt idx="1011">
                  <c:v>2003</c:v>
                </c:pt>
                <c:pt idx="1012">
                  <c:v>2003</c:v>
                </c:pt>
                <c:pt idx="1013">
                  <c:v>2003</c:v>
                </c:pt>
                <c:pt idx="1014">
                  <c:v>2003</c:v>
                </c:pt>
                <c:pt idx="1015">
                  <c:v>2003</c:v>
                </c:pt>
                <c:pt idx="1016">
                  <c:v>2003</c:v>
                </c:pt>
                <c:pt idx="1017">
                  <c:v>2003</c:v>
                </c:pt>
                <c:pt idx="1018">
                  <c:v>2003</c:v>
                </c:pt>
                <c:pt idx="1019">
                  <c:v>2003</c:v>
                </c:pt>
                <c:pt idx="1020">
                  <c:v>2003</c:v>
                </c:pt>
                <c:pt idx="1021">
                  <c:v>2003</c:v>
                </c:pt>
                <c:pt idx="1022">
                  <c:v>2003</c:v>
                </c:pt>
                <c:pt idx="1023">
                  <c:v>2003</c:v>
                </c:pt>
                <c:pt idx="1024">
                  <c:v>2003</c:v>
                </c:pt>
                <c:pt idx="1025">
                  <c:v>2003</c:v>
                </c:pt>
                <c:pt idx="1026">
                  <c:v>2003</c:v>
                </c:pt>
                <c:pt idx="1027">
                  <c:v>2003</c:v>
                </c:pt>
                <c:pt idx="1028">
                  <c:v>2003</c:v>
                </c:pt>
                <c:pt idx="1029">
                  <c:v>2003</c:v>
                </c:pt>
                <c:pt idx="1030">
                  <c:v>2003</c:v>
                </c:pt>
                <c:pt idx="1031">
                  <c:v>2003</c:v>
                </c:pt>
                <c:pt idx="1032">
                  <c:v>2003</c:v>
                </c:pt>
                <c:pt idx="1033">
                  <c:v>2003</c:v>
                </c:pt>
                <c:pt idx="1034">
                  <c:v>2003</c:v>
                </c:pt>
                <c:pt idx="1035">
                  <c:v>2003</c:v>
                </c:pt>
                <c:pt idx="1036">
                  <c:v>2003</c:v>
                </c:pt>
                <c:pt idx="1037">
                  <c:v>2003</c:v>
                </c:pt>
                <c:pt idx="1038">
                  <c:v>2003</c:v>
                </c:pt>
                <c:pt idx="1039">
                  <c:v>2003</c:v>
                </c:pt>
                <c:pt idx="1040">
                  <c:v>2003</c:v>
                </c:pt>
                <c:pt idx="1041">
                  <c:v>2003</c:v>
                </c:pt>
                <c:pt idx="1042">
                  <c:v>2003</c:v>
                </c:pt>
                <c:pt idx="1043">
                  <c:v>2003</c:v>
                </c:pt>
                <c:pt idx="1044">
                  <c:v>2003</c:v>
                </c:pt>
                <c:pt idx="1045">
                  <c:v>2003</c:v>
                </c:pt>
                <c:pt idx="1046">
                  <c:v>2003</c:v>
                </c:pt>
                <c:pt idx="1047">
                  <c:v>2003</c:v>
                </c:pt>
                <c:pt idx="1048">
                  <c:v>2003</c:v>
                </c:pt>
                <c:pt idx="1049">
                  <c:v>2003</c:v>
                </c:pt>
                <c:pt idx="1050">
                  <c:v>2003</c:v>
                </c:pt>
                <c:pt idx="1051">
                  <c:v>2003</c:v>
                </c:pt>
                <c:pt idx="1052">
                  <c:v>2003</c:v>
                </c:pt>
                <c:pt idx="1053">
                  <c:v>2003</c:v>
                </c:pt>
                <c:pt idx="1054">
                  <c:v>2003</c:v>
                </c:pt>
                <c:pt idx="1055">
                  <c:v>2003</c:v>
                </c:pt>
                <c:pt idx="1056">
                  <c:v>2003</c:v>
                </c:pt>
                <c:pt idx="1057">
                  <c:v>2003</c:v>
                </c:pt>
                <c:pt idx="1058">
                  <c:v>2003</c:v>
                </c:pt>
                <c:pt idx="1059">
                  <c:v>2003</c:v>
                </c:pt>
                <c:pt idx="1060">
                  <c:v>2003</c:v>
                </c:pt>
                <c:pt idx="1061">
                  <c:v>2003</c:v>
                </c:pt>
                <c:pt idx="1062">
                  <c:v>2003</c:v>
                </c:pt>
                <c:pt idx="1063">
                  <c:v>2003</c:v>
                </c:pt>
                <c:pt idx="1064">
                  <c:v>2003</c:v>
                </c:pt>
                <c:pt idx="1065">
                  <c:v>2003</c:v>
                </c:pt>
                <c:pt idx="1066">
                  <c:v>2003</c:v>
                </c:pt>
                <c:pt idx="1067">
                  <c:v>2003</c:v>
                </c:pt>
                <c:pt idx="1068">
                  <c:v>2003</c:v>
                </c:pt>
                <c:pt idx="1069">
                  <c:v>2003</c:v>
                </c:pt>
                <c:pt idx="1070">
                  <c:v>2003</c:v>
                </c:pt>
                <c:pt idx="1071">
                  <c:v>2003</c:v>
                </c:pt>
                <c:pt idx="1072">
                  <c:v>2003</c:v>
                </c:pt>
                <c:pt idx="1073">
                  <c:v>2003</c:v>
                </c:pt>
                <c:pt idx="1074">
                  <c:v>2003</c:v>
                </c:pt>
                <c:pt idx="1075">
                  <c:v>2003</c:v>
                </c:pt>
                <c:pt idx="1076">
                  <c:v>2003</c:v>
                </c:pt>
                <c:pt idx="1077">
                  <c:v>2003</c:v>
                </c:pt>
                <c:pt idx="1078">
                  <c:v>2003</c:v>
                </c:pt>
                <c:pt idx="1079">
                  <c:v>2003</c:v>
                </c:pt>
                <c:pt idx="1080">
                  <c:v>2003</c:v>
                </c:pt>
                <c:pt idx="1081">
                  <c:v>2003</c:v>
                </c:pt>
                <c:pt idx="1082">
                  <c:v>2003</c:v>
                </c:pt>
                <c:pt idx="1083">
                  <c:v>2003</c:v>
                </c:pt>
                <c:pt idx="1084">
                  <c:v>2003</c:v>
                </c:pt>
                <c:pt idx="1085">
                  <c:v>2003</c:v>
                </c:pt>
                <c:pt idx="1086">
                  <c:v>2003</c:v>
                </c:pt>
                <c:pt idx="1087">
                  <c:v>2003</c:v>
                </c:pt>
                <c:pt idx="1088">
                  <c:v>2003</c:v>
                </c:pt>
                <c:pt idx="1089">
                  <c:v>2003</c:v>
                </c:pt>
                <c:pt idx="1090">
                  <c:v>2003</c:v>
                </c:pt>
                <c:pt idx="1091">
                  <c:v>2003</c:v>
                </c:pt>
                <c:pt idx="1092">
                  <c:v>2003</c:v>
                </c:pt>
                <c:pt idx="1093">
                  <c:v>2003</c:v>
                </c:pt>
                <c:pt idx="1094">
                  <c:v>2003</c:v>
                </c:pt>
                <c:pt idx="1095">
                  <c:v>2004</c:v>
                </c:pt>
                <c:pt idx="1096">
                  <c:v>2004</c:v>
                </c:pt>
                <c:pt idx="1097">
                  <c:v>2004</c:v>
                </c:pt>
                <c:pt idx="1098">
                  <c:v>2004</c:v>
                </c:pt>
                <c:pt idx="1099">
                  <c:v>2004</c:v>
                </c:pt>
                <c:pt idx="1100">
                  <c:v>2004</c:v>
                </c:pt>
                <c:pt idx="1101">
                  <c:v>2004</c:v>
                </c:pt>
                <c:pt idx="1102">
                  <c:v>2004</c:v>
                </c:pt>
                <c:pt idx="1103">
                  <c:v>2004</c:v>
                </c:pt>
                <c:pt idx="1104">
                  <c:v>2004</c:v>
                </c:pt>
                <c:pt idx="1105">
                  <c:v>2004</c:v>
                </c:pt>
                <c:pt idx="1106">
                  <c:v>2004</c:v>
                </c:pt>
                <c:pt idx="1107">
                  <c:v>2004</c:v>
                </c:pt>
                <c:pt idx="1108">
                  <c:v>2004</c:v>
                </c:pt>
                <c:pt idx="1109">
                  <c:v>2004</c:v>
                </c:pt>
                <c:pt idx="1110">
                  <c:v>2004</c:v>
                </c:pt>
                <c:pt idx="1111">
                  <c:v>2004</c:v>
                </c:pt>
                <c:pt idx="1112">
                  <c:v>2004</c:v>
                </c:pt>
                <c:pt idx="1113">
                  <c:v>2004</c:v>
                </c:pt>
                <c:pt idx="1114">
                  <c:v>2004</c:v>
                </c:pt>
                <c:pt idx="1115">
                  <c:v>2004</c:v>
                </c:pt>
                <c:pt idx="1116">
                  <c:v>2004</c:v>
                </c:pt>
                <c:pt idx="1117">
                  <c:v>2004</c:v>
                </c:pt>
                <c:pt idx="1118">
                  <c:v>2004</c:v>
                </c:pt>
                <c:pt idx="1119">
                  <c:v>2004</c:v>
                </c:pt>
                <c:pt idx="1120">
                  <c:v>2004</c:v>
                </c:pt>
                <c:pt idx="1121">
                  <c:v>2004</c:v>
                </c:pt>
                <c:pt idx="1122">
                  <c:v>2004</c:v>
                </c:pt>
                <c:pt idx="1123">
                  <c:v>2004</c:v>
                </c:pt>
                <c:pt idx="1124">
                  <c:v>2004</c:v>
                </c:pt>
                <c:pt idx="1125">
                  <c:v>2004</c:v>
                </c:pt>
                <c:pt idx="1126">
                  <c:v>2004</c:v>
                </c:pt>
                <c:pt idx="1127">
                  <c:v>2004</c:v>
                </c:pt>
                <c:pt idx="1128">
                  <c:v>2004</c:v>
                </c:pt>
                <c:pt idx="1129">
                  <c:v>2004</c:v>
                </c:pt>
                <c:pt idx="1130">
                  <c:v>2004</c:v>
                </c:pt>
                <c:pt idx="1131">
                  <c:v>2004</c:v>
                </c:pt>
                <c:pt idx="1132">
                  <c:v>2004</c:v>
                </c:pt>
                <c:pt idx="1133">
                  <c:v>2004</c:v>
                </c:pt>
                <c:pt idx="1134">
                  <c:v>2004</c:v>
                </c:pt>
                <c:pt idx="1135">
                  <c:v>2004</c:v>
                </c:pt>
                <c:pt idx="1136">
                  <c:v>2004</c:v>
                </c:pt>
                <c:pt idx="1137">
                  <c:v>2004</c:v>
                </c:pt>
                <c:pt idx="1138">
                  <c:v>2004</c:v>
                </c:pt>
                <c:pt idx="1139">
                  <c:v>2004</c:v>
                </c:pt>
                <c:pt idx="1140">
                  <c:v>2004</c:v>
                </c:pt>
                <c:pt idx="1141">
                  <c:v>2004</c:v>
                </c:pt>
                <c:pt idx="1142">
                  <c:v>2004</c:v>
                </c:pt>
                <c:pt idx="1143">
                  <c:v>2004</c:v>
                </c:pt>
                <c:pt idx="1144">
                  <c:v>2004</c:v>
                </c:pt>
                <c:pt idx="1145">
                  <c:v>2004</c:v>
                </c:pt>
                <c:pt idx="1146">
                  <c:v>2004</c:v>
                </c:pt>
                <c:pt idx="1147">
                  <c:v>2004</c:v>
                </c:pt>
                <c:pt idx="1148">
                  <c:v>2004</c:v>
                </c:pt>
                <c:pt idx="1149">
                  <c:v>2004</c:v>
                </c:pt>
                <c:pt idx="1150">
                  <c:v>2004</c:v>
                </c:pt>
                <c:pt idx="1151">
                  <c:v>2004</c:v>
                </c:pt>
                <c:pt idx="1152">
                  <c:v>2004</c:v>
                </c:pt>
                <c:pt idx="1153">
                  <c:v>2004</c:v>
                </c:pt>
                <c:pt idx="1154">
                  <c:v>2004</c:v>
                </c:pt>
                <c:pt idx="1155">
                  <c:v>2004</c:v>
                </c:pt>
                <c:pt idx="1156">
                  <c:v>2004</c:v>
                </c:pt>
                <c:pt idx="1157">
                  <c:v>2004</c:v>
                </c:pt>
                <c:pt idx="1158">
                  <c:v>2004</c:v>
                </c:pt>
                <c:pt idx="1159">
                  <c:v>2004</c:v>
                </c:pt>
                <c:pt idx="1160">
                  <c:v>2004</c:v>
                </c:pt>
                <c:pt idx="1161">
                  <c:v>2004</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2004</c:v>
                </c:pt>
                <c:pt idx="1215">
                  <c:v>2004</c:v>
                </c:pt>
                <c:pt idx="1216">
                  <c:v>2004</c:v>
                </c:pt>
                <c:pt idx="1217">
                  <c:v>2004</c:v>
                </c:pt>
                <c:pt idx="1218">
                  <c:v>2004</c:v>
                </c:pt>
                <c:pt idx="1219">
                  <c:v>2004</c:v>
                </c:pt>
                <c:pt idx="1220">
                  <c:v>2004</c:v>
                </c:pt>
                <c:pt idx="1221">
                  <c:v>2004</c:v>
                </c:pt>
                <c:pt idx="1222">
                  <c:v>2004</c:v>
                </c:pt>
                <c:pt idx="1223">
                  <c:v>2004</c:v>
                </c:pt>
                <c:pt idx="1224">
                  <c:v>2004</c:v>
                </c:pt>
                <c:pt idx="1225">
                  <c:v>2004</c:v>
                </c:pt>
                <c:pt idx="1226">
                  <c:v>2004</c:v>
                </c:pt>
                <c:pt idx="1227">
                  <c:v>2004</c:v>
                </c:pt>
                <c:pt idx="1228">
                  <c:v>2004</c:v>
                </c:pt>
                <c:pt idx="1229">
                  <c:v>2004</c:v>
                </c:pt>
                <c:pt idx="1230">
                  <c:v>2004</c:v>
                </c:pt>
                <c:pt idx="1231">
                  <c:v>2004</c:v>
                </c:pt>
                <c:pt idx="1232">
                  <c:v>2004</c:v>
                </c:pt>
                <c:pt idx="1233">
                  <c:v>2004</c:v>
                </c:pt>
                <c:pt idx="1234">
                  <c:v>2004</c:v>
                </c:pt>
                <c:pt idx="1235">
                  <c:v>2004</c:v>
                </c:pt>
                <c:pt idx="1236">
                  <c:v>2004</c:v>
                </c:pt>
                <c:pt idx="1237">
                  <c:v>2004</c:v>
                </c:pt>
                <c:pt idx="1238">
                  <c:v>2004</c:v>
                </c:pt>
                <c:pt idx="1239">
                  <c:v>2004</c:v>
                </c:pt>
                <c:pt idx="1240">
                  <c:v>2004</c:v>
                </c:pt>
                <c:pt idx="1241">
                  <c:v>2004</c:v>
                </c:pt>
                <c:pt idx="1242">
                  <c:v>2004</c:v>
                </c:pt>
                <c:pt idx="1243">
                  <c:v>2004</c:v>
                </c:pt>
                <c:pt idx="1244">
                  <c:v>2004</c:v>
                </c:pt>
                <c:pt idx="1245">
                  <c:v>2004</c:v>
                </c:pt>
                <c:pt idx="1246">
                  <c:v>2004</c:v>
                </c:pt>
                <c:pt idx="1247">
                  <c:v>2004</c:v>
                </c:pt>
                <c:pt idx="1248">
                  <c:v>2004</c:v>
                </c:pt>
                <c:pt idx="1249">
                  <c:v>2004</c:v>
                </c:pt>
                <c:pt idx="1250">
                  <c:v>2004</c:v>
                </c:pt>
                <c:pt idx="1251">
                  <c:v>2004</c:v>
                </c:pt>
                <c:pt idx="1252">
                  <c:v>2004</c:v>
                </c:pt>
                <c:pt idx="1253">
                  <c:v>2004</c:v>
                </c:pt>
                <c:pt idx="1254">
                  <c:v>2004</c:v>
                </c:pt>
                <c:pt idx="1255">
                  <c:v>2004</c:v>
                </c:pt>
                <c:pt idx="1256">
                  <c:v>2004</c:v>
                </c:pt>
                <c:pt idx="1257">
                  <c:v>2004</c:v>
                </c:pt>
                <c:pt idx="1258">
                  <c:v>2004</c:v>
                </c:pt>
                <c:pt idx="1259">
                  <c:v>2004</c:v>
                </c:pt>
                <c:pt idx="1260">
                  <c:v>2004</c:v>
                </c:pt>
                <c:pt idx="1261">
                  <c:v>2004</c:v>
                </c:pt>
                <c:pt idx="1262">
                  <c:v>2004</c:v>
                </c:pt>
                <c:pt idx="1263">
                  <c:v>2004</c:v>
                </c:pt>
                <c:pt idx="1264">
                  <c:v>2004</c:v>
                </c:pt>
                <c:pt idx="1265">
                  <c:v>2004</c:v>
                </c:pt>
                <c:pt idx="1266">
                  <c:v>2004</c:v>
                </c:pt>
                <c:pt idx="1267">
                  <c:v>2004</c:v>
                </c:pt>
                <c:pt idx="1268">
                  <c:v>2004</c:v>
                </c:pt>
                <c:pt idx="1269">
                  <c:v>2004</c:v>
                </c:pt>
                <c:pt idx="1270">
                  <c:v>2004</c:v>
                </c:pt>
                <c:pt idx="1271">
                  <c:v>2004</c:v>
                </c:pt>
                <c:pt idx="1272">
                  <c:v>2004</c:v>
                </c:pt>
                <c:pt idx="1273">
                  <c:v>2004</c:v>
                </c:pt>
                <c:pt idx="1274">
                  <c:v>2004</c:v>
                </c:pt>
                <c:pt idx="1275">
                  <c:v>2004</c:v>
                </c:pt>
                <c:pt idx="1276">
                  <c:v>2004</c:v>
                </c:pt>
                <c:pt idx="1277">
                  <c:v>2004</c:v>
                </c:pt>
                <c:pt idx="1278">
                  <c:v>2004</c:v>
                </c:pt>
                <c:pt idx="1279">
                  <c:v>2004</c:v>
                </c:pt>
                <c:pt idx="1280">
                  <c:v>2004</c:v>
                </c:pt>
                <c:pt idx="1281">
                  <c:v>2004</c:v>
                </c:pt>
                <c:pt idx="1282">
                  <c:v>2004</c:v>
                </c:pt>
                <c:pt idx="1283">
                  <c:v>2004</c:v>
                </c:pt>
                <c:pt idx="1284">
                  <c:v>2004</c:v>
                </c:pt>
                <c:pt idx="1285">
                  <c:v>2004</c:v>
                </c:pt>
                <c:pt idx="1286">
                  <c:v>2004</c:v>
                </c:pt>
                <c:pt idx="1287">
                  <c:v>2004</c:v>
                </c:pt>
                <c:pt idx="1288">
                  <c:v>2004</c:v>
                </c:pt>
                <c:pt idx="1289">
                  <c:v>2004</c:v>
                </c:pt>
                <c:pt idx="1290">
                  <c:v>2004</c:v>
                </c:pt>
                <c:pt idx="1291">
                  <c:v>2004</c:v>
                </c:pt>
                <c:pt idx="1292">
                  <c:v>2004</c:v>
                </c:pt>
                <c:pt idx="1293">
                  <c:v>2004</c:v>
                </c:pt>
                <c:pt idx="1294">
                  <c:v>2004</c:v>
                </c:pt>
                <c:pt idx="1295">
                  <c:v>2004</c:v>
                </c:pt>
                <c:pt idx="1296">
                  <c:v>2004</c:v>
                </c:pt>
                <c:pt idx="1297">
                  <c:v>2004</c:v>
                </c:pt>
                <c:pt idx="1298">
                  <c:v>2004</c:v>
                </c:pt>
                <c:pt idx="1299">
                  <c:v>2004</c:v>
                </c:pt>
                <c:pt idx="1300">
                  <c:v>2004</c:v>
                </c:pt>
                <c:pt idx="1301">
                  <c:v>2004</c:v>
                </c:pt>
                <c:pt idx="1302">
                  <c:v>2004</c:v>
                </c:pt>
                <c:pt idx="1303">
                  <c:v>2004</c:v>
                </c:pt>
                <c:pt idx="1304">
                  <c:v>2004</c:v>
                </c:pt>
                <c:pt idx="1305">
                  <c:v>2004</c:v>
                </c:pt>
                <c:pt idx="1306">
                  <c:v>2004</c:v>
                </c:pt>
                <c:pt idx="1307">
                  <c:v>2004</c:v>
                </c:pt>
                <c:pt idx="1308">
                  <c:v>2004</c:v>
                </c:pt>
                <c:pt idx="1309">
                  <c:v>2004</c:v>
                </c:pt>
                <c:pt idx="1310">
                  <c:v>2004</c:v>
                </c:pt>
                <c:pt idx="1311">
                  <c:v>2004</c:v>
                </c:pt>
                <c:pt idx="1312">
                  <c:v>2004</c:v>
                </c:pt>
                <c:pt idx="1313">
                  <c:v>2004</c:v>
                </c:pt>
                <c:pt idx="1314">
                  <c:v>2004</c:v>
                </c:pt>
                <c:pt idx="1315">
                  <c:v>2004</c:v>
                </c:pt>
                <c:pt idx="1316">
                  <c:v>2004</c:v>
                </c:pt>
                <c:pt idx="1317">
                  <c:v>2004</c:v>
                </c:pt>
                <c:pt idx="1318">
                  <c:v>2004</c:v>
                </c:pt>
                <c:pt idx="1319">
                  <c:v>2004</c:v>
                </c:pt>
                <c:pt idx="1320">
                  <c:v>2004</c:v>
                </c:pt>
                <c:pt idx="1321">
                  <c:v>2004</c:v>
                </c:pt>
                <c:pt idx="1322">
                  <c:v>2004</c:v>
                </c:pt>
                <c:pt idx="1323">
                  <c:v>2004</c:v>
                </c:pt>
                <c:pt idx="1324">
                  <c:v>2004</c:v>
                </c:pt>
                <c:pt idx="1325">
                  <c:v>2004</c:v>
                </c:pt>
                <c:pt idx="1326">
                  <c:v>2004</c:v>
                </c:pt>
                <c:pt idx="1327">
                  <c:v>2004</c:v>
                </c:pt>
                <c:pt idx="1328">
                  <c:v>2004</c:v>
                </c:pt>
                <c:pt idx="1329">
                  <c:v>2004</c:v>
                </c:pt>
                <c:pt idx="1330">
                  <c:v>2004</c:v>
                </c:pt>
                <c:pt idx="1331">
                  <c:v>2004</c:v>
                </c:pt>
                <c:pt idx="1332">
                  <c:v>2004</c:v>
                </c:pt>
                <c:pt idx="1333">
                  <c:v>2004</c:v>
                </c:pt>
                <c:pt idx="1334">
                  <c:v>2004</c:v>
                </c:pt>
                <c:pt idx="1335">
                  <c:v>2004</c:v>
                </c:pt>
                <c:pt idx="1336">
                  <c:v>2004</c:v>
                </c:pt>
                <c:pt idx="1337">
                  <c:v>2004</c:v>
                </c:pt>
                <c:pt idx="1338">
                  <c:v>2004</c:v>
                </c:pt>
                <c:pt idx="1339">
                  <c:v>2004</c:v>
                </c:pt>
                <c:pt idx="1340">
                  <c:v>2004</c:v>
                </c:pt>
                <c:pt idx="1341">
                  <c:v>2004</c:v>
                </c:pt>
                <c:pt idx="1342">
                  <c:v>2004</c:v>
                </c:pt>
                <c:pt idx="1343">
                  <c:v>2004</c:v>
                </c:pt>
                <c:pt idx="1344">
                  <c:v>2004</c:v>
                </c:pt>
                <c:pt idx="1345">
                  <c:v>2004</c:v>
                </c:pt>
                <c:pt idx="1346">
                  <c:v>2004</c:v>
                </c:pt>
                <c:pt idx="1347">
                  <c:v>2004</c:v>
                </c:pt>
                <c:pt idx="1348">
                  <c:v>2004</c:v>
                </c:pt>
                <c:pt idx="1349">
                  <c:v>2004</c:v>
                </c:pt>
                <c:pt idx="1350">
                  <c:v>2004</c:v>
                </c:pt>
                <c:pt idx="1351">
                  <c:v>2004</c:v>
                </c:pt>
                <c:pt idx="1352">
                  <c:v>2004</c:v>
                </c:pt>
                <c:pt idx="1353">
                  <c:v>2004</c:v>
                </c:pt>
                <c:pt idx="1354">
                  <c:v>2004</c:v>
                </c:pt>
                <c:pt idx="1355">
                  <c:v>2004</c:v>
                </c:pt>
                <c:pt idx="1356">
                  <c:v>2004</c:v>
                </c:pt>
                <c:pt idx="1357">
                  <c:v>2004</c:v>
                </c:pt>
                <c:pt idx="1358">
                  <c:v>2004</c:v>
                </c:pt>
                <c:pt idx="1359">
                  <c:v>2004</c:v>
                </c:pt>
                <c:pt idx="1360">
                  <c:v>2004</c:v>
                </c:pt>
                <c:pt idx="1361">
                  <c:v>2004</c:v>
                </c:pt>
                <c:pt idx="1362">
                  <c:v>2004</c:v>
                </c:pt>
                <c:pt idx="1363">
                  <c:v>2004</c:v>
                </c:pt>
                <c:pt idx="1364">
                  <c:v>2004</c:v>
                </c:pt>
                <c:pt idx="1365">
                  <c:v>2004</c:v>
                </c:pt>
                <c:pt idx="1366">
                  <c:v>2004</c:v>
                </c:pt>
                <c:pt idx="1367">
                  <c:v>2004</c:v>
                </c:pt>
                <c:pt idx="1368">
                  <c:v>2004</c:v>
                </c:pt>
                <c:pt idx="1369">
                  <c:v>2004</c:v>
                </c:pt>
                <c:pt idx="1370">
                  <c:v>2004</c:v>
                </c:pt>
                <c:pt idx="1371">
                  <c:v>2004</c:v>
                </c:pt>
                <c:pt idx="1372">
                  <c:v>2004</c:v>
                </c:pt>
                <c:pt idx="1373">
                  <c:v>2004</c:v>
                </c:pt>
                <c:pt idx="1374">
                  <c:v>2004</c:v>
                </c:pt>
                <c:pt idx="1375">
                  <c:v>2004</c:v>
                </c:pt>
                <c:pt idx="1376">
                  <c:v>2004</c:v>
                </c:pt>
                <c:pt idx="1377">
                  <c:v>2004</c:v>
                </c:pt>
                <c:pt idx="1378">
                  <c:v>2004</c:v>
                </c:pt>
                <c:pt idx="1379">
                  <c:v>2004</c:v>
                </c:pt>
                <c:pt idx="1380">
                  <c:v>2004</c:v>
                </c:pt>
                <c:pt idx="1381">
                  <c:v>2004</c:v>
                </c:pt>
                <c:pt idx="1382">
                  <c:v>2004</c:v>
                </c:pt>
                <c:pt idx="1383">
                  <c:v>2004</c:v>
                </c:pt>
                <c:pt idx="1384">
                  <c:v>2004</c:v>
                </c:pt>
                <c:pt idx="1385">
                  <c:v>2004</c:v>
                </c:pt>
                <c:pt idx="1386">
                  <c:v>2004</c:v>
                </c:pt>
                <c:pt idx="1387">
                  <c:v>2004</c:v>
                </c:pt>
                <c:pt idx="1388">
                  <c:v>2004</c:v>
                </c:pt>
                <c:pt idx="1389">
                  <c:v>2004</c:v>
                </c:pt>
                <c:pt idx="1390">
                  <c:v>2004</c:v>
                </c:pt>
                <c:pt idx="1391">
                  <c:v>2004</c:v>
                </c:pt>
                <c:pt idx="1392">
                  <c:v>2004</c:v>
                </c:pt>
                <c:pt idx="1393">
                  <c:v>2004</c:v>
                </c:pt>
                <c:pt idx="1394">
                  <c:v>2004</c:v>
                </c:pt>
                <c:pt idx="1395">
                  <c:v>2004</c:v>
                </c:pt>
                <c:pt idx="1396">
                  <c:v>2004</c:v>
                </c:pt>
                <c:pt idx="1397">
                  <c:v>2004</c:v>
                </c:pt>
                <c:pt idx="1398">
                  <c:v>2004</c:v>
                </c:pt>
                <c:pt idx="1399">
                  <c:v>2004</c:v>
                </c:pt>
                <c:pt idx="1400">
                  <c:v>2004</c:v>
                </c:pt>
                <c:pt idx="1401">
                  <c:v>2004</c:v>
                </c:pt>
                <c:pt idx="1402">
                  <c:v>2004</c:v>
                </c:pt>
                <c:pt idx="1403">
                  <c:v>2004</c:v>
                </c:pt>
                <c:pt idx="1404">
                  <c:v>2004</c:v>
                </c:pt>
                <c:pt idx="1405">
                  <c:v>2004</c:v>
                </c:pt>
                <c:pt idx="1406">
                  <c:v>2004</c:v>
                </c:pt>
                <c:pt idx="1407">
                  <c:v>2004</c:v>
                </c:pt>
                <c:pt idx="1408">
                  <c:v>2004</c:v>
                </c:pt>
                <c:pt idx="1409">
                  <c:v>2004</c:v>
                </c:pt>
                <c:pt idx="1410">
                  <c:v>2004</c:v>
                </c:pt>
                <c:pt idx="1411">
                  <c:v>2004</c:v>
                </c:pt>
                <c:pt idx="1412">
                  <c:v>2004</c:v>
                </c:pt>
                <c:pt idx="1413">
                  <c:v>2004</c:v>
                </c:pt>
                <c:pt idx="1414">
                  <c:v>2004</c:v>
                </c:pt>
                <c:pt idx="1415">
                  <c:v>2004</c:v>
                </c:pt>
                <c:pt idx="1416">
                  <c:v>2004</c:v>
                </c:pt>
                <c:pt idx="1417">
                  <c:v>2004</c:v>
                </c:pt>
                <c:pt idx="1418">
                  <c:v>2004</c:v>
                </c:pt>
                <c:pt idx="1419">
                  <c:v>2004</c:v>
                </c:pt>
                <c:pt idx="1420">
                  <c:v>2004</c:v>
                </c:pt>
                <c:pt idx="1421">
                  <c:v>2004</c:v>
                </c:pt>
                <c:pt idx="1422">
                  <c:v>2004</c:v>
                </c:pt>
                <c:pt idx="1423">
                  <c:v>2004</c:v>
                </c:pt>
                <c:pt idx="1424">
                  <c:v>2004</c:v>
                </c:pt>
                <c:pt idx="1425">
                  <c:v>2004</c:v>
                </c:pt>
                <c:pt idx="1426">
                  <c:v>2004</c:v>
                </c:pt>
                <c:pt idx="1427">
                  <c:v>2004</c:v>
                </c:pt>
                <c:pt idx="1428">
                  <c:v>2004</c:v>
                </c:pt>
                <c:pt idx="1429">
                  <c:v>2004</c:v>
                </c:pt>
                <c:pt idx="1430">
                  <c:v>2004</c:v>
                </c:pt>
                <c:pt idx="1431">
                  <c:v>2004</c:v>
                </c:pt>
                <c:pt idx="1432">
                  <c:v>2004</c:v>
                </c:pt>
                <c:pt idx="1433">
                  <c:v>2004</c:v>
                </c:pt>
                <c:pt idx="1434">
                  <c:v>2004</c:v>
                </c:pt>
                <c:pt idx="1435">
                  <c:v>2004</c:v>
                </c:pt>
                <c:pt idx="1436">
                  <c:v>2004</c:v>
                </c:pt>
                <c:pt idx="1437">
                  <c:v>2004</c:v>
                </c:pt>
                <c:pt idx="1438">
                  <c:v>2004</c:v>
                </c:pt>
                <c:pt idx="1439">
                  <c:v>2004</c:v>
                </c:pt>
                <c:pt idx="1440">
                  <c:v>2004</c:v>
                </c:pt>
                <c:pt idx="1441">
                  <c:v>2004</c:v>
                </c:pt>
                <c:pt idx="1442">
                  <c:v>2004</c:v>
                </c:pt>
                <c:pt idx="1443">
                  <c:v>2004</c:v>
                </c:pt>
                <c:pt idx="1444">
                  <c:v>2004</c:v>
                </c:pt>
                <c:pt idx="1445">
                  <c:v>2004</c:v>
                </c:pt>
                <c:pt idx="1446">
                  <c:v>2004</c:v>
                </c:pt>
                <c:pt idx="1447">
                  <c:v>2004</c:v>
                </c:pt>
                <c:pt idx="1448">
                  <c:v>2004</c:v>
                </c:pt>
                <c:pt idx="1449">
                  <c:v>2004</c:v>
                </c:pt>
                <c:pt idx="1450">
                  <c:v>2004</c:v>
                </c:pt>
                <c:pt idx="1451">
                  <c:v>2004</c:v>
                </c:pt>
                <c:pt idx="1452">
                  <c:v>2004</c:v>
                </c:pt>
                <c:pt idx="1453">
                  <c:v>2004</c:v>
                </c:pt>
                <c:pt idx="1454">
                  <c:v>2004</c:v>
                </c:pt>
                <c:pt idx="1455">
                  <c:v>2004</c:v>
                </c:pt>
                <c:pt idx="1456">
                  <c:v>2004</c:v>
                </c:pt>
                <c:pt idx="1457">
                  <c:v>2004</c:v>
                </c:pt>
                <c:pt idx="1458">
                  <c:v>2004</c:v>
                </c:pt>
                <c:pt idx="1459">
                  <c:v>2004</c:v>
                </c:pt>
                <c:pt idx="1460">
                  <c:v>2004</c:v>
                </c:pt>
                <c:pt idx="1461">
                  <c:v>2005</c:v>
                </c:pt>
                <c:pt idx="1462">
                  <c:v>2005</c:v>
                </c:pt>
                <c:pt idx="1463">
                  <c:v>2005</c:v>
                </c:pt>
                <c:pt idx="1464">
                  <c:v>2005</c:v>
                </c:pt>
                <c:pt idx="1465">
                  <c:v>2005</c:v>
                </c:pt>
                <c:pt idx="1466">
                  <c:v>2005</c:v>
                </c:pt>
                <c:pt idx="1467">
                  <c:v>2005</c:v>
                </c:pt>
                <c:pt idx="1468">
                  <c:v>2005</c:v>
                </c:pt>
                <c:pt idx="1469">
                  <c:v>2005</c:v>
                </c:pt>
                <c:pt idx="1470">
                  <c:v>2005</c:v>
                </c:pt>
                <c:pt idx="1471">
                  <c:v>2005</c:v>
                </c:pt>
                <c:pt idx="1472">
                  <c:v>2005</c:v>
                </c:pt>
                <c:pt idx="1473">
                  <c:v>2005</c:v>
                </c:pt>
                <c:pt idx="1474">
                  <c:v>2005</c:v>
                </c:pt>
                <c:pt idx="1475">
                  <c:v>2005</c:v>
                </c:pt>
                <c:pt idx="1476">
                  <c:v>2005</c:v>
                </c:pt>
                <c:pt idx="1477">
                  <c:v>2005</c:v>
                </c:pt>
                <c:pt idx="1478">
                  <c:v>2005</c:v>
                </c:pt>
                <c:pt idx="1479">
                  <c:v>2005</c:v>
                </c:pt>
                <c:pt idx="1480">
                  <c:v>2005</c:v>
                </c:pt>
                <c:pt idx="1481">
                  <c:v>2005</c:v>
                </c:pt>
                <c:pt idx="1482">
                  <c:v>2005</c:v>
                </c:pt>
                <c:pt idx="1483">
                  <c:v>2005</c:v>
                </c:pt>
                <c:pt idx="1484">
                  <c:v>2005</c:v>
                </c:pt>
                <c:pt idx="1485">
                  <c:v>2005</c:v>
                </c:pt>
                <c:pt idx="1486">
                  <c:v>2005</c:v>
                </c:pt>
                <c:pt idx="1487">
                  <c:v>2005</c:v>
                </c:pt>
                <c:pt idx="1488">
                  <c:v>2005</c:v>
                </c:pt>
                <c:pt idx="1489">
                  <c:v>2005</c:v>
                </c:pt>
                <c:pt idx="1490">
                  <c:v>2005</c:v>
                </c:pt>
                <c:pt idx="1491">
                  <c:v>2005</c:v>
                </c:pt>
                <c:pt idx="1492">
                  <c:v>2005</c:v>
                </c:pt>
                <c:pt idx="1493">
                  <c:v>2005</c:v>
                </c:pt>
                <c:pt idx="1494">
                  <c:v>2005</c:v>
                </c:pt>
                <c:pt idx="1495">
                  <c:v>2005</c:v>
                </c:pt>
                <c:pt idx="1496">
                  <c:v>2005</c:v>
                </c:pt>
                <c:pt idx="1497">
                  <c:v>2005</c:v>
                </c:pt>
                <c:pt idx="1498">
                  <c:v>2005</c:v>
                </c:pt>
                <c:pt idx="1499">
                  <c:v>2005</c:v>
                </c:pt>
                <c:pt idx="1500">
                  <c:v>2005</c:v>
                </c:pt>
                <c:pt idx="1501">
                  <c:v>2005</c:v>
                </c:pt>
                <c:pt idx="1502">
                  <c:v>2005</c:v>
                </c:pt>
                <c:pt idx="1503">
                  <c:v>2005</c:v>
                </c:pt>
                <c:pt idx="1504">
                  <c:v>2005</c:v>
                </c:pt>
                <c:pt idx="1505">
                  <c:v>2005</c:v>
                </c:pt>
                <c:pt idx="1506">
                  <c:v>2005</c:v>
                </c:pt>
                <c:pt idx="1507">
                  <c:v>2005</c:v>
                </c:pt>
                <c:pt idx="1508">
                  <c:v>2005</c:v>
                </c:pt>
                <c:pt idx="1509">
                  <c:v>2005</c:v>
                </c:pt>
                <c:pt idx="1510">
                  <c:v>2005</c:v>
                </c:pt>
                <c:pt idx="1511">
                  <c:v>2005</c:v>
                </c:pt>
                <c:pt idx="1512">
                  <c:v>2005</c:v>
                </c:pt>
                <c:pt idx="1513">
                  <c:v>2005</c:v>
                </c:pt>
                <c:pt idx="1514">
                  <c:v>2005</c:v>
                </c:pt>
                <c:pt idx="1515">
                  <c:v>2005</c:v>
                </c:pt>
                <c:pt idx="1516">
                  <c:v>2005</c:v>
                </c:pt>
                <c:pt idx="1517">
                  <c:v>2005</c:v>
                </c:pt>
                <c:pt idx="1518">
                  <c:v>2005</c:v>
                </c:pt>
                <c:pt idx="1519">
                  <c:v>2005</c:v>
                </c:pt>
                <c:pt idx="1520">
                  <c:v>2005</c:v>
                </c:pt>
                <c:pt idx="1521">
                  <c:v>2005</c:v>
                </c:pt>
                <c:pt idx="1522">
                  <c:v>2005</c:v>
                </c:pt>
                <c:pt idx="1523">
                  <c:v>2005</c:v>
                </c:pt>
                <c:pt idx="1524">
                  <c:v>2005</c:v>
                </c:pt>
                <c:pt idx="1525">
                  <c:v>2005</c:v>
                </c:pt>
                <c:pt idx="1526">
                  <c:v>2005</c:v>
                </c:pt>
                <c:pt idx="1527">
                  <c:v>2005</c:v>
                </c:pt>
                <c:pt idx="1528">
                  <c:v>2005</c:v>
                </c:pt>
                <c:pt idx="1529">
                  <c:v>2005</c:v>
                </c:pt>
                <c:pt idx="1530">
                  <c:v>2005</c:v>
                </c:pt>
                <c:pt idx="1531">
                  <c:v>2005</c:v>
                </c:pt>
                <c:pt idx="1532">
                  <c:v>2005</c:v>
                </c:pt>
                <c:pt idx="1533">
                  <c:v>2005</c:v>
                </c:pt>
                <c:pt idx="1534">
                  <c:v>2005</c:v>
                </c:pt>
                <c:pt idx="1535">
                  <c:v>2005</c:v>
                </c:pt>
                <c:pt idx="1536">
                  <c:v>2005</c:v>
                </c:pt>
                <c:pt idx="1537">
                  <c:v>2005</c:v>
                </c:pt>
                <c:pt idx="1538">
                  <c:v>2005</c:v>
                </c:pt>
                <c:pt idx="1539">
                  <c:v>2005</c:v>
                </c:pt>
                <c:pt idx="1540">
                  <c:v>2005</c:v>
                </c:pt>
                <c:pt idx="1541">
                  <c:v>2005</c:v>
                </c:pt>
                <c:pt idx="1542">
                  <c:v>2005</c:v>
                </c:pt>
                <c:pt idx="1543">
                  <c:v>2005</c:v>
                </c:pt>
                <c:pt idx="1544">
                  <c:v>2005</c:v>
                </c:pt>
                <c:pt idx="1545">
                  <c:v>2005</c:v>
                </c:pt>
                <c:pt idx="1546">
                  <c:v>2005</c:v>
                </c:pt>
                <c:pt idx="1547">
                  <c:v>2005</c:v>
                </c:pt>
                <c:pt idx="1548">
                  <c:v>2005</c:v>
                </c:pt>
                <c:pt idx="1549">
                  <c:v>2005</c:v>
                </c:pt>
                <c:pt idx="1550">
                  <c:v>2005</c:v>
                </c:pt>
                <c:pt idx="1551">
                  <c:v>2005</c:v>
                </c:pt>
                <c:pt idx="1552">
                  <c:v>2005</c:v>
                </c:pt>
                <c:pt idx="1553">
                  <c:v>2005</c:v>
                </c:pt>
                <c:pt idx="1554">
                  <c:v>2005</c:v>
                </c:pt>
                <c:pt idx="1555">
                  <c:v>2005</c:v>
                </c:pt>
                <c:pt idx="1556">
                  <c:v>2005</c:v>
                </c:pt>
                <c:pt idx="1557">
                  <c:v>2005</c:v>
                </c:pt>
                <c:pt idx="1558">
                  <c:v>2005</c:v>
                </c:pt>
                <c:pt idx="1559">
                  <c:v>2005</c:v>
                </c:pt>
                <c:pt idx="1560">
                  <c:v>2005</c:v>
                </c:pt>
                <c:pt idx="1561">
                  <c:v>2005</c:v>
                </c:pt>
                <c:pt idx="1562">
                  <c:v>2005</c:v>
                </c:pt>
                <c:pt idx="1563">
                  <c:v>2005</c:v>
                </c:pt>
                <c:pt idx="1564">
                  <c:v>2005</c:v>
                </c:pt>
                <c:pt idx="1565">
                  <c:v>2005</c:v>
                </c:pt>
                <c:pt idx="1566">
                  <c:v>2005</c:v>
                </c:pt>
                <c:pt idx="1567">
                  <c:v>2005</c:v>
                </c:pt>
                <c:pt idx="1568">
                  <c:v>2005</c:v>
                </c:pt>
                <c:pt idx="1569">
                  <c:v>2005</c:v>
                </c:pt>
                <c:pt idx="1570">
                  <c:v>2005</c:v>
                </c:pt>
                <c:pt idx="1571">
                  <c:v>2005</c:v>
                </c:pt>
                <c:pt idx="1572">
                  <c:v>2005</c:v>
                </c:pt>
                <c:pt idx="1573">
                  <c:v>2005</c:v>
                </c:pt>
                <c:pt idx="1574">
                  <c:v>2005</c:v>
                </c:pt>
                <c:pt idx="1575">
                  <c:v>2005</c:v>
                </c:pt>
                <c:pt idx="1576">
                  <c:v>2005</c:v>
                </c:pt>
                <c:pt idx="1577">
                  <c:v>2005</c:v>
                </c:pt>
                <c:pt idx="1578">
                  <c:v>2005</c:v>
                </c:pt>
                <c:pt idx="1579">
                  <c:v>2005</c:v>
                </c:pt>
                <c:pt idx="1580">
                  <c:v>2005</c:v>
                </c:pt>
                <c:pt idx="1581">
                  <c:v>2005</c:v>
                </c:pt>
                <c:pt idx="1582">
                  <c:v>2005</c:v>
                </c:pt>
                <c:pt idx="1583">
                  <c:v>2005</c:v>
                </c:pt>
                <c:pt idx="1584">
                  <c:v>2005</c:v>
                </c:pt>
                <c:pt idx="1585">
                  <c:v>2005</c:v>
                </c:pt>
                <c:pt idx="1586">
                  <c:v>2005</c:v>
                </c:pt>
                <c:pt idx="1587">
                  <c:v>2005</c:v>
                </c:pt>
                <c:pt idx="1588">
                  <c:v>2005</c:v>
                </c:pt>
                <c:pt idx="1589">
                  <c:v>2005</c:v>
                </c:pt>
                <c:pt idx="1590">
                  <c:v>2005</c:v>
                </c:pt>
                <c:pt idx="1591">
                  <c:v>2005</c:v>
                </c:pt>
                <c:pt idx="1592">
                  <c:v>2005</c:v>
                </c:pt>
                <c:pt idx="1593">
                  <c:v>2005</c:v>
                </c:pt>
                <c:pt idx="1594">
                  <c:v>2005</c:v>
                </c:pt>
                <c:pt idx="1595">
                  <c:v>2005</c:v>
                </c:pt>
                <c:pt idx="1596">
                  <c:v>2005</c:v>
                </c:pt>
                <c:pt idx="1597">
                  <c:v>2005</c:v>
                </c:pt>
                <c:pt idx="1598">
                  <c:v>2005</c:v>
                </c:pt>
                <c:pt idx="1599">
                  <c:v>2005</c:v>
                </c:pt>
                <c:pt idx="1600">
                  <c:v>2005</c:v>
                </c:pt>
                <c:pt idx="1601">
                  <c:v>2005</c:v>
                </c:pt>
                <c:pt idx="1602">
                  <c:v>2005</c:v>
                </c:pt>
                <c:pt idx="1603">
                  <c:v>2005</c:v>
                </c:pt>
                <c:pt idx="1604">
                  <c:v>2005</c:v>
                </c:pt>
                <c:pt idx="1605">
                  <c:v>2005</c:v>
                </c:pt>
                <c:pt idx="1606">
                  <c:v>2005</c:v>
                </c:pt>
                <c:pt idx="1607">
                  <c:v>2005</c:v>
                </c:pt>
                <c:pt idx="1608">
                  <c:v>2005</c:v>
                </c:pt>
                <c:pt idx="1609">
                  <c:v>2005</c:v>
                </c:pt>
                <c:pt idx="1610">
                  <c:v>2005</c:v>
                </c:pt>
                <c:pt idx="1611">
                  <c:v>2005</c:v>
                </c:pt>
                <c:pt idx="1612">
                  <c:v>2005</c:v>
                </c:pt>
                <c:pt idx="1613">
                  <c:v>2005</c:v>
                </c:pt>
                <c:pt idx="1614">
                  <c:v>2005</c:v>
                </c:pt>
                <c:pt idx="1615">
                  <c:v>2005</c:v>
                </c:pt>
                <c:pt idx="1616">
                  <c:v>2005</c:v>
                </c:pt>
                <c:pt idx="1617">
                  <c:v>2005</c:v>
                </c:pt>
                <c:pt idx="1618">
                  <c:v>2005</c:v>
                </c:pt>
                <c:pt idx="1619">
                  <c:v>2005</c:v>
                </c:pt>
                <c:pt idx="1620">
                  <c:v>2005</c:v>
                </c:pt>
                <c:pt idx="1621">
                  <c:v>2005</c:v>
                </c:pt>
                <c:pt idx="1622">
                  <c:v>2005</c:v>
                </c:pt>
                <c:pt idx="1623">
                  <c:v>2005</c:v>
                </c:pt>
                <c:pt idx="1624">
                  <c:v>2005</c:v>
                </c:pt>
                <c:pt idx="1625">
                  <c:v>2005</c:v>
                </c:pt>
                <c:pt idx="1626">
                  <c:v>2005</c:v>
                </c:pt>
                <c:pt idx="1627">
                  <c:v>2005</c:v>
                </c:pt>
                <c:pt idx="1628">
                  <c:v>2005</c:v>
                </c:pt>
                <c:pt idx="1629">
                  <c:v>2005</c:v>
                </c:pt>
                <c:pt idx="1630">
                  <c:v>2005</c:v>
                </c:pt>
                <c:pt idx="1631">
                  <c:v>2005</c:v>
                </c:pt>
                <c:pt idx="1632">
                  <c:v>2005</c:v>
                </c:pt>
                <c:pt idx="1633">
                  <c:v>2005</c:v>
                </c:pt>
                <c:pt idx="1634">
                  <c:v>2005</c:v>
                </c:pt>
                <c:pt idx="1635">
                  <c:v>2005</c:v>
                </c:pt>
                <c:pt idx="1636">
                  <c:v>2005</c:v>
                </c:pt>
                <c:pt idx="1637">
                  <c:v>2005</c:v>
                </c:pt>
                <c:pt idx="1638">
                  <c:v>2005</c:v>
                </c:pt>
                <c:pt idx="1639">
                  <c:v>2005</c:v>
                </c:pt>
                <c:pt idx="1640">
                  <c:v>2005</c:v>
                </c:pt>
                <c:pt idx="1641">
                  <c:v>2005</c:v>
                </c:pt>
                <c:pt idx="1642">
                  <c:v>2005</c:v>
                </c:pt>
                <c:pt idx="1643">
                  <c:v>2005</c:v>
                </c:pt>
                <c:pt idx="1644">
                  <c:v>2005</c:v>
                </c:pt>
                <c:pt idx="1645">
                  <c:v>2005</c:v>
                </c:pt>
                <c:pt idx="1646">
                  <c:v>2005</c:v>
                </c:pt>
                <c:pt idx="1647">
                  <c:v>2005</c:v>
                </c:pt>
                <c:pt idx="1648">
                  <c:v>2005</c:v>
                </c:pt>
                <c:pt idx="1649">
                  <c:v>2005</c:v>
                </c:pt>
                <c:pt idx="1650">
                  <c:v>2005</c:v>
                </c:pt>
                <c:pt idx="1651">
                  <c:v>2005</c:v>
                </c:pt>
                <c:pt idx="1652">
                  <c:v>2005</c:v>
                </c:pt>
                <c:pt idx="1653">
                  <c:v>2005</c:v>
                </c:pt>
                <c:pt idx="1654">
                  <c:v>2005</c:v>
                </c:pt>
                <c:pt idx="1655">
                  <c:v>2005</c:v>
                </c:pt>
                <c:pt idx="1656">
                  <c:v>2005</c:v>
                </c:pt>
                <c:pt idx="1657">
                  <c:v>2005</c:v>
                </c:pt>
                <c:pt idx="1658">
                  <c:v>2005</c:v>
                </c:pt>
                <c:pt idx="1659">
                  <c:v>2005</c:v>
                </c:pt>
                <c:pt idx="1660">
                  <c:v>2005</c:v>
                </c:pt>
                <c:pt idx="1661">
                  <c:v>2005</c:v>
                </c:pt>
                <c:pt idx="1662">
                  <c:v>2005</c:v>
                </c:pt>
                <c:pt idx="1663">
                  <c:v>2005</c:v>
                </c:pt>
                <c:pt idx="1664">
                  <c:v>2005</c:v>
                </c:pt>
                <c:pt idx="1665">
                  <c:v>2005</c:v>
                </c:pt>
                <c:pt idx="1666">
                  <c:v>2005</c:v>
                </c:pt>
                <c:pt idx="1667">
                  <c:v>2005</c:v>
                </c:pt>
                <c:pt idx="1668">
                  <c:v>2005</c:v>
                </c:pt>
                <c:pt idx="1669">
                  <c:v>2005</c:v>
                </c:pt>
                <c:pt idx="1670">
                  <c:v>2005</c:v>
                </c:pt>
                <c:pt idx="1671">
                  <c:v>2005</c:v>
                </c:pt>
                <c:pt idx="1672">
                  <c:v>2005</c:v>
                </c:pt>
                <c:pt idx="1673">
                  <c:v>2005</c:v>
                </c:pt>
                <c:pt idx="1674">
                  <c:v>2005</c:v>
                </c:pt>
                <c:pt idx="1675">
                  <c:v>2005</c:v>
                </c:pt>
                <c:pt idx="1676">
                  <c:v>2005</c:v>
                </c:pt>
                <c:pt idx="1677">
                  <c:v>2005</c:v>
                </c:pt>
                <c:pt idx="1678">
                  <c:v>2005</c:v>
                </c:pt>
                <c:pt idx="1679">
                  <c:v>2005</c:v>
                </c:pt>
                <c:pt idx="1680">
                  <c:v>2005</c:v>
                </c:pt>
                <c:pt idx="1681">
                  <c:v>2005</c:v>
                </c:pt>
                <c:pt idx="1682">
                  <c:v>2005</c:v>
                </c:pt>
                <c:pt idx="1683">
                  <c:v>2005</c:v>
                </c:pt>
                <c:pt idx="1684">
                  <c:v>2005</c:v>
                </c:pt>
                <c:pt idx="1685">
                  <c:v>2005</c:v>
                </c:pt>
                <c:pt idx="1686">
                  <c:v>2005</c:v>
                </c:pt>
                <c:pt idx="1687">
                  <c:v>2005</c:v>
                </c:pt>
                <c:pt idx="1688">
                  <c:v>2005</c:v>
                </c:pt>
                <c:pt idx="1689">
                  <c:v>2005</c:v>
                </c:pt>
                <c:pt idx="1690">
                  <c:v>2005</c:v>
                </c:pt>
                <c:pt idx="1691">
                  <c:v>2005</c:v>
                </c:pt>
                <c:pt idx="1692">
                  <c:v>2005</c:v>
                </c:pt>
                <c:pt idx="1693">
                  <c:v>2005</c:v>
                </c:pt>
                <c:pt idx="1694">
                  <c:v>2005</c:v>
                </c:pt>
                <c:pt idx="1695">
                  <c:v>2005</c:v>
                </c:pt>
                <c:pt idx="1696">
                  <c:v>2005</c:v>
                </c:pt>
                <c:pt idx="1697">
                  <c:v>2005</c:v>
                </c:pt>
                <c:pt idx="1698">
                  <c:v>2005</c:v>
                </c:pt>
                <c:pt idx="1699">
                  <c:v>2005</c:v>
                </c:pt>
                <c:pt idx="1700">
                  <c:v>2005</c:v>
                </c:pt>
                <c:pt idx="1701">
                  <c:v>2005</c:v>
                </c:pt>
                <c:pt idx="1702">
                  <c:v>2005</c:v>
                </c:pt>
                <c:pt idx="1703">
                  <c:v>2005</c:v>
                </c:pt>
                <c:pt idx="1704">
                  <c:v>2005</c:v>
                </c:pt>
                <c:pt idx="1705">
                  <c:v>2005</c:v>
                </c:pt>
                <c:pt idx="1706">
                  <c:v>2005</c:v>
                </c:pt>
                <c:pt idx="1707">
                  <c:v>2005</c:v>
                </c:pt>
                <c:pt idx="1708">
                  <c:v>2005</c:v>
                </c:pt>
                <c:pt idx="1709">
                  <c:v>2005</c:v>
                </c:pt>
                <c:pt idx="1710">
                  <c:v>2005</c:v>
                </c:pt>
                <c:pt idx="1711">
                  <c:v>2005</c:v>
                </c:pt>
                <c:pt idx="1712">
                  <c:v>2005</c:v>
                </c:pt>
                <c:pt idx="1713">
                  <c:v>2005</c:v>
                </c:pt>
                <c:pt idx="1714">
                  <c:v>2005</c:v>
                </c:pt>
                <c:pt idx="1715">
                  <c:v>2005</c:v>
                </c:pt>
                <c:pt idx="1716">
                  <c:v>2005</c:v>
                </c:pt>
                <c:pt idx="1717">
                  <c:v>2005</c:v>
                </c:pt>
                <c:pt idx="1718">
                  <c:v>2005</c:v>
                </c:pt>
                <c:pt idx="1719">
                  <c:v>2005</c:v>
                </c:pt>
                <c:pt idx="1720">
                  <c:v>2005</c:v>
                </c:pt>
                <c:pt idx="1721">
                  <c:v>2005</c:v>
                </c:pt>
                <c:pt idx="1722">
                  <c:v>2005</c:v>
                </c:pt>
                <c:pt idx="1723">
                  <c:v>2005</c:v>
                </c:pt>
                <c:pt idx="1724">
                  <c:v>2005</c:v>
                </c:pt>
                <c:pt idx="1725">
                  <c:v>2005</c:v>
                </c:pt>
                <c:pt idx="1726">
                  <c:v>2005</c:v>
                </c:pt>
                <c:pt idx="1727">
                  <c:v>2005</c:v>
                </c:pt>
                <c:pt idx="1728">
                  <c:v>2005</c:v>
                </c:pt>
                <c:pt idx="1729">
                  <c:v>2005</c:v>
                </c:pt>
                <c:pt idx="1730">
                  <c:v>2005</c:v>
                </c:pt>
                <c:pt idx="1731">
                  <c:v>2005</c:v>
                </c:pt>
                <c:pt idx="1732">
                  <c:v>2005</c:v>
                </c:pt>
                <c:pt idx="1733">
                  <c:v>2005</c:v>
                </c:pt>
                <c:pt idx="1734">
                  <c:v>2005</c:v>
                </c:pt>
                <c:pt idx="1735">
                  <c:v>2005</c:v>
                </c:pt>
                <c:pt idx="1736">
                  <c:v>2005</c:v>
                </c:pt>
                <c:pt idx="1737">
                  <c:v>2005</c:v>
                </c:pt>
                <c:pt idx="1738">
                  <c:v>2005</c:v>
                </c:pt>
                <c:pt idx="1739">
                  <c:v>2005</c:v>
                </c:pt>
                <c:pt idx="1740">
                  <c:v>2005</c:v>
                </c:pt>
                <c:pt idx="1741">
                  <c:v>2005</c:v>
                </c:pt>
                <c:pt idx="1742">
                  <c:v>2005</c:v>
                </c:pt>
                <c:pt idx="1743">
                  <c:v>2005</c:v>
                </c:pt>
                <c:pt idx="1744">
                  <c:v>2005</c:v>
                </c:pt>
                <c:pt idx="1745">
                  <c:v>2005</c:v>
                </c:pt>
                <c:pt idx="1746">
                  <c:v>2005</c:v>
                </c:pt>
                <c:pt idx="1747">
                  <c:v>2005</c:v>
                </c:pt>
                <c:pt idx="1748">
                  <c:v>2005</c:v>
                </c:pt>
                <c:pt idx="1749">
                  <c:v>2005</c:v>
                </c:pt>
                <c:pt idx="1750">
                  <c:v>2005</c:v>
                </c:pt>
                <c:pt idx="1751">
                  <c:v>2005</c:v>
                </c:pt>
                <c:pt idx="1752">
                  <c:v>2005</c:v>
                </c:pt>
                <c:pt idx="1753">
                  <c:v>2005</c:v>
                </c:pt>
                <c:pt idx="1754">
                  <c:v>2005</c:v>
                </c:pt>
                <c:pt idx="1755">
                  <c:v>2005</c:v>
                </c:pt>
                <c:pt idx="1756">
                  <c:v>2005</c:v>
                </c:pt>
                <c:pt idx="1757">
                  <c:v>2005</c:v>
                </c:pt>
                <c:pt idx="1758">
                  <c:v>2005</c:v>
                </c:pt>
                <c:pt idx="1759">
                  <c:v>2005</c:v>
                </c:pt>
                <c:pt idx="1760">
                  <c:v>2005</c:v>
                </c:pt>
                <c:pt idx="1761">
                  <c:v>2005</c:v>
                </c:pt>
                <c:pt idx="1762">
                  <c:v>2005</c:v>
                </c:pt>
                <c:pt idx="1763">
                  <c:v>2005</c:v>
                </c:pt>
                <c:pt idx="1764">
                  <c:v>2005</c:v>
                </c:pt>
                <c:pt idx="1765">
                  <c:v>2005</c:v>
                </c:pt>
                <c:pt idx="1766">
                  <c:v>2005</c:v>
                </c:pt>
                <c:pt idx="1767">
                  <c:v>2005</c:v>
                </c:pt>
                <c:pt idx="1768">
                  <c:v>2005</c:v>
                </c:pt>
                <c:pt idx="1769">
                  <c:v>2005</c:v>
                </c:pt>
                <c:pt idx="1770">
                  <c:v>2005</c:v>
                </c:pt>
                <c:pt idx="1771">
                  <c:v>2005</c:v>
                </c:pt>
                <c:pt idx="1772">
                  <c:v>2005</c:v>
                </c:pt>
                <c:pt idx="1773">
                  <c:v>2005</c:v>
                </c:pt>
                <c:pt idx="1774">
                  <c:v>2005</c:v>
                </c:pt>
                <c:pt idx="1775">
                  <c:v>2005</c:v>
                </c:pt>
                <c:pt idx="1776">
                  <c:v>2005</c:v>
                </c:pt>
                <c:pt idx="1777">
                  <c:v>2005</c:v>
                </c:pt>
                <c:pt idx="1778">
                  <c:v>2005</c:v>
                </c:pt>
                <c:pt idx="1779">
                  <c:v>2005</c:v>
                </c:pt>
                <c:pt idx="1780">
                  <c:v>2005</c:v>
                </c:pt>
                <c:pt idx="1781">
                  <c:v>2005</c:v>
                </c:pt>
                <c:pt idx="1782">
                  <c:v>2005</c:v>
                </c:pt>
                <c:pt idx="1783">
                  <c:v>2005</c:v>
                </c:pt>
                <c:pt idx="1784">
                  <c:v>2005</c:v>
                </c:pt>
                <c:pt idx="1785">
                  <c:v>2005</c:v>
                </c:pt>
                <c:pt idx="1786">
                  <c:v>2005</c:v>
                </c:pt>
                <c:pt idx="1787">
                  <c:v>2005</c:v>
                </c:pt>
                <c:pt idx="1788">
                  <c:v>2005</c:v>
                </c:pt>
                <c:pt idx="1789">
                  <c:v>2005</c:v>
                </c:pt>
                <c:pt idx="1790">
                  <c:v>2005</c:v>
                </c:pt>
                <c:pt idx="1791">
                  <c:v>2005</c:v>
                </c:pt>
                <c:pt idx="1792">
                  <c:v>2005</c:v>
                </c:pt>
                <c:pt idx="1793">
                  <c:v>2005</c:v>
                </c:pt>
                <c:pt idx="1794">
                  <c:v>2005</c:v>
                </c:pt>
                <c:pt idx="1795">
                  <c:v>2005</c:v>
                </c:pt>
                <c:pt idx="1796">
                  <c:v>2005</c:v>
                </c:pt>
                <c:pt idx="1797">
                  <c:v>2005</c:v>
                </c:pt>
                <c:pt idx="1798">
                  <c:v>2005</c:v>
                </c:pt>
                <c:pt idx="1799">
                  <c:v>2005</c:v>
                </c:pt>
                <c:pt idx="1800">
                  <c:v>2005</c:v>
                </c:pt>
                <c:pt idx="1801">
                  <c:v>2005</c:v>
                </c:pt>
                <c:pt idx="1802">
                  <c:v>2005</c:v>
                </c:pt>
                <c:pt idx="1803">
                  <c:v>2005</c:v>
                </c:pt>
                <c:pt idx="1804">
                  <c:v>2005</c:v>
                </c:pt>
                <c:pt idx="1805">
                  <c:v>2005</c:v>
                </c:pt>
                <c:pt idx="1806">
                  <c:v>2005</c:v>
                </c:pt>
                <c:pt idx="1807">
                  <c:v>2005</c:v>
                </c:pt>
                <c:pt idx="1808">
                  <c:v>2005</c:v>
                </c:pt>
                <c:pt idx="1809">
                  <c:v>2005</c:v>
                </c:pt>
                <c:pt idx="1810">
                  <c:v>2005</c:v>
                </c:pt>
                <c:pt idx="1811">
                  <c:v>2005</c:v>
                </c:pt>
                <c:pt idx="1812">
                  <c:v>2005</c:v>
                </c:pt>
                <c:pt idx="1813">
                  <c:v>2005</c:v>
                </c:pt>
                <c:pt idx="1814">
                  <c:v>2005</c:v>
                </c:pt>
                <c:pt idx="1815">
                  <c:v>2005</c:v>
                </c:pt>
                <c:pt idx="1816">
                  <c:v>2005</c:v>
                </c:pt>
                <c:pt idx="1817">
                  <c:v>2005</c:v>
                </c:pt>
                <c:pt idx="1818">
                  <c:v>2005</c:v>
                </c:pt>
                <c:pt idx="1819">
                  <c:v>2005</c:v>
                </c:pt>
                <c:pt idx="1820">
                  <c:v>2005</c:v>
                </c:pt>
                <c:pt idx="1821">
                  <c:v>2005</c:v>
                </c:pt>
                <c:pt idx="1822">
                  <c:v>2005</c:v>
                </c:pt>
                <c:pt idx="1823">
                  <c:v>2005</c:v>
                </c:pt>
                <c:pt idx="1824">
                  <c:v>2005</c:v>
                </c:pt>
                <c:pt idx="1825">
                  <c:v>2005</c:v>
                </c:pt>
                <c:pt idx="1826">
                  <c:v>2006</c:v>
                </c:pt>
                <c:pt idx="1827">
                  <c:v>2006</c:v>
                </c:pt>
                <c:pt idx="1828">
                  <c:v>2006</c:v>
                </c:pt>
                <c:pt idx="1829">
                  <c:v>2006</c:v>
                </c:pt>
                <c:pt idx="1830">
                  <c:v>2006</c:v>
                </c:pt>
                <c:pt idx="1831">
                  <c:v>2006</c:v>
                </c:pt>
                <c:pt idx="1832">
                  <c:v>2006</c:v>
                </c:pt>
                <c:pt idx="1833">
                  <c:v>2006</c:v>
                </c:pt>
                <c:pt idx="1834">
                  <c:v>2006</c:v>
                </c:pt>
                <c:pt idx="1835">
                  <c:v>2006</c:v>
                </c:pt>
                <c:pt idx="1836">
                  <c:v>2006</c:v>
                </c:pt>
                <c:pt idx="1837">
                  <c:v>2006</c:v>
                </c:pt>
                <c:pt idx="1838">
                  <c:v>2006</c:v>
                </c:pt>
                <c:pt idx="1839">
                  <c:v>2006</c:v>
                </c:pt>
                <c:pt idx="1840">
                  <c:v>2006</c:v>
                </c:pt>
                <c:pt idx="1841">
                  <c:v>2006</c:v>
                </c:pt>
                <c:pt idx="1842">
                  <c:v>2006</c:v>
                </c:pt>
                <c:pt idx="1843">
                  <c:v>2006</c:v>
                </c:pt>
                <c:pt idx="1844">
                  <c:v>2006</c:v>
                </c:pt>
                <c:pt idx="1845">
                  <c:v>2006</c:v>
                </c:pt>
                <c:pt idx="1846">
                  <c:v>2006</c:v>
                </c:pt>
                <c:pt idx="1847">
                  <c:v>2006</c:v>
                </c:pt>
                <c:pt idx="1848">
                  <c:v>2006</c:v>
                </c:pt>
                <c:pt idx="1849">
                  <c:v>2006</c:v>
                </c:pt>
                <c:pt idx="1850">
                  <c:v>2006</c:v>
                </c:pt>
                <c:pt idx="1851">
                  <c:v>2006</c:v>
                </c:pt>
                <c:pt idx="1852">
                  <c:v>2006</c:v>
                </c:pt>
                <c:pt idx="1853">
                  <c:v>2006</c:v>
                </c:pt>
                <c:pt idx="1854">
                  <c:v>2006</c:v>
                </c:pt>
                <c:pt idx="1855">
                  <c:v>2006</c:v>
                </c:pt>
                <c:pt idx="1856">
                  <c:v>2006</c:v>
                </c:pt>
                <c:pt idx="1857">
                  <c:v>2006</c:v>
                </c:pt>
                <c:pt idx="1858">
                  <c:v>2006</c:v>
                </c:pt>
                <c:pt idx="1859">
                  <c:v>2006</c:v>
                </c:pt>
                <c:pt idx="1860">
                  <c:v>2006</c:v>
                </c:pt>
                <c:pt idx="1861">
                  <c:v>2006</c:v>
                </c:pt>
                <c:pt idx="1862">
                  <c:v>2006</c:v>
                </c:pt>
                <c:pt idx="1863">
                  <c:v>2006</c:v>
                </c:pt>
                <c:pt idx="1864">
                  <c:v>2006</c:v>
                </c:pt>
                <c:pt idx="1865">
                  <c:v>2006</c:v>
                </c:pt>
                <c:pt idx="1866">
                  <c:v>2006</c:v>
                </c:pt>
                <c:pt idx="1867">
                  <c:v>2006</c:v>
                </c:pt>
                <c:pt idx="1868">
                  <c:v>2006</c:v>
                </c:pt>
                <c:pt idx="1869">
                  <c:v>2006</c:v>
                </c:pt>
                <c:pt idx="1870">
                  <c:v>2006</c:v>
                </c:pt>
                <c:pt idx="1871">
                  <c:v>2006</c:v>
                </c:pt>
                <c:pt idx="1872">
                  <c:v>2006</c:v>
                </c:pt>
                <c:pt idx="1873">
                  <c:v>2006</c:v>
                </c:pt>
                <c:pt idx="1874">
                  <c:v>2006</c:v>
                </c:pt>
                <c:pt idx="1875">
                  <c:v>2006</c:v>
                </c:pt>
                <c:pt idx="1876">
                  <c:v>2006</c:v>
                </c:pt>
                <c:pt idx="1877">
                  <c:v>2006</c:v>
                </c:pt>
                <c:pt idx="1878">
                  <c:v>2006</c:v>
                </c:pt>
                <c:pt idx="1879">
                  <c:v>2006</c:v>
                </c:pt>
                <c:pt idx="1880">
                  <c:v>2006</c:v>
                </c:pt>
                <c:pt idx="1881">
                  <c:v>2006</c:v>
                </c:pt>
                <c:pt idx="1882">
                  <c:v>2006</c:v>
                </c:pt>
                <c:pt idx="1883">
                  <c:v>2006</c:v>
                </c:pt>
                <c:pt idx="1884">
                  <c:v>2006</c:v>
                </c:pt>
                <c:pt idx="1885">
                  <c:v>2006</c:v>
                </c:pt>
                <c:pt idx="1886">
                  <c:v>2006</c:v>
                </c:pt>
                <c:pt idx="1887">
                  <c:v>2006</c:v>
                </c:pt>
                <c:pt idx="1888">
                  <c:v>2006</c:v>
                </c:pt>
                <c:pt idx="1889">
                  <c:v>2006</c:v>
                </c:pt>
                <c:pt idx="1890">
                  <c:v>2006</c:v>
                </c:pt>
                <c:pt idx="1891">
                  <c:v>2006</c:v>
                </c:pt>
                <c:pt idx="1892">
                  <c:v>2006</c:v>
                </c:pt>
                <c:pt idx="1893">
                  <c:v>2006</c:v>
                </c:pt>
                <c:pt idx="1894">
                  <c:v>2006</c:v>
                </c:pt>
                <c:pt idx="1895">
                  <c:v>2006</c:v>
                </c:pt>
                <c:pt idx="1896">
                  <c:v>2006</c:v>
                </c:pt>
                <c:pt idx="1897">
                  <c:v>2006</c:v>
                </c:pt>
                <c:pt idx="1898">
                  <c:v>2006</c:v>
                </c:pt>
                <c:pt idx="1899">
                  <c:v>2006</c:v>
                </c:pt>
                <c:pt idx="1900">
                  <c:v>2006</c:v>
                </c:pt>
                <c:pt idx="1901">
                  <c:v>2006</c:v>
                </c:pt>
                <c:pt idx="1902">
                  <c:v>2006</c:v>
                </c:pt>
                <c:pt idx="1903">
                  <c:v>2006</c:v>
                </c:pt>
                <c:pt idx="1904">
                  <c:v>2006</c:v>
                </c:pt>
                <c:pt idx="1905">
                  <c:v>2006</c:v>
                </c:pt>
                <c:pt idx="1906">
                  <c:v>2006</c:v>
                </c:pt>
                <c:pt idx="1907">
                  <c:v>2006</c:v>
                </c:pt>
                <c:pt idx="1908">
                  <c:v>2006</c:v>
                </c:pt>
                <c:pt idx="1909">
                  <c:v>2006</c:v>
                </c:pt>
                <c:pt idx="1910">
                  <c:v>2006</c:v>
                </c:pt>
                <c:pt idx="1911">
                  <c:v>2006</c:v>
                </c:pt>
                <c:pt idx="1912">
                  <c:v>2006</c:v>
                </c:pt>
                <c:pt idx="1913">
                  <c:v>2006</c:v>
                </c:pt>
                <c:pt idx="1914">
                  <c:v>2006</c:v>
                </c:pt>
                <c:pt idx="1915">
                  <c:v>2006</c:v>
                </c:pt>
                <c:pt idx="1916">
                  <c:v>2006</c:v>
                </c:pt>
                <c:pt idx="1917">
                  <c:v>2006</c:v>
                </c:pt>
                <c:pt idx="1918">
                  <c:v>2006</c:v>
                </c:pt>
                <c:pt idx="1919">
                  <c:v>2006</c:v>
                </c:pt>
                <c:pt idx="1920">
                  <c:v>2006</c:v>
                </c:pt>
                <c:pt idx="1921">
                  <c:v>2006</c:v>
                </c:pt>
                <c:pt idx="1922">
                  <c:v>2006</c:v>
                </c:pt>
                <c:pt idx="1923">
                  <c:v>2006</c:v>
                </c:pt>
                <c:pt idx="1924">
                  <c:v>2006</c:v>
                </c:pt>
                <c:pt idx="1925">
                  <c:v>2006</c:v>
                </c:pt>
                <c:pt idx="1926">
                  <c:v>2006</c:v>
                </c:pt>
                <c:pt idx="1927">
                  <c:v>2006</c:v>
                </c:pt>
                <c:pt idx="1928">
                  <c:v>2006</c:v>
                </c:pt>
                <c:pt idx="1929">
                  <c:v>2006</c:v>
                </c:pt>
                <c:pt idx="1930">
                  <c:v>2006</c:v>
                </c:pt>
                <c:pt idx="1931">
                  <c:v>2006</c:v>
                </c:pt>
                <c:pt idx="1932">
                  <c:v>2006</c:v>
                </c:pt>
                <c:pt idx="1933">
                  <c:v>2006</c:v>
                </c:pt>
                <c:pt idx="1934">
                  <c:v>2006</c:v>
                </c:pt>
                <c:pt idx="1935">
                  <c:v>2006</c:v>
                </c:pt>
                <c:pt idx="1936">
                  <c:v>2006</c:v>
                </c:pt>
                <c:pt idx="1937">
                  <c:v>2006</c:v>
                </c:pt>
                <c:pt idx="1938">
                  <c:v>2006</c:v>
                </c:pt>
                <c:pt idx="1939">
                  <c:v>2006</c:v>
                </c:pt>
                <c:pt idx="1940">
                  <c:v>2006</c:v>
                </c:pt>
                <c:pt idx="1941">
                  <c:v>2006</c:v>
                </c:pt>
                <c:pt idx="1942">
                  <c:v>2006</c:v>
                </c:pt>
                <c:pt idx="1943">
                  <c:v>2006</c:v>
                </c:pt>
                <c:pt idx="1944">
                  <c:v>2006</c:v>
                </c:pt>
                <c:pt idx="1945">
                  <c:v>2006</c:v>
                </c:pt>
                <c:pt idx="1946">
                  <c:v>2006</c:v>
                </c:pt>
                <c:pt idx="1947">
                  <c:v>2006</c:v>
                </c:pt>
                <c:pt idx="1948">
                  <c:v>2006</c:v>
                </c:pt>
                <c:pt idx="1949">
                  <c:v>2006</c:v>
                </c:pt>
                <c:pt idx="1950">
                  <c:v>2006</c:v>
                </c:pt>
                <c:pt idx="1951">
                  <c:v>2006</c:v>
                </c:pt>
                <c:pt idx="1952">
                  <c:v>2006</c:v>
                </c:pt>
                <c:pt idx="1953">
                  <c:v>2006</c:v>
                </c:pt>
                <c:pt idx="1954">
                  <c:v>2006</c:v>
                </c:pt>
                <c:pt idx="1955">
                  <c:v>2006</c:v>
                </c:pt>
                <c:pt idx="1956">
                  <c:v>2006</c:v>
                </c:pt>
                <c:pt idx="1957">
                  <c:v>2006</c:v>
                </c:pt>
                <c:pt idx="1958">
                  <c:v>2006</c:v>
                </c:pt>
                <c:pt idx="1959">
                  <c:v>2006</c:v>
                </c:pt>
                <c:pt idx="1960">
                  <c:v>2006</c:v>
                </c:pt>
                <c:pt idx="1961">
                  <c:v>2006</c:v>
                </c:pt>
                <c:pt idx="1962">
                  <c:v>2006</c:v>
                </c:pt>
                <c:pt idx="1963">
                  <c:v>2006</c:v>
                </c:pt>
                <c:pt idx="1964">
                  <c:v>2006</c:v>
                </c:pt>
                <c:pt idx="1965">
                  <c:v>2006</c:v>
                </c:pt>
                <c:pt idx="1966">
                  <c:v>2006</c:v>
                </c:pt>
                <c:pt idx="1967">
                  <c:v>2006</c:v>
                </c:pt>
                <c:pt idx="1968">
                  <c:v>2006</c:v>
                </c:pt>
                <c:pt idx="1969">
                  <c:v>2006</c:v>
                </c:pt>
                <c:pt idx="1970">
                  <c:v>2006</c:v>
                </c:pt>
                <c:pt idx="1971">
                  <c:v>2006</c:v>
                </c:pt>
                <c:pt idx="1972">
                  <c:v>2006</c:v>
                </c:pt>
                <c:pt idx="1973">
                  <c:v>2006</c:v>
                </c:pt>
                <c:pt idx="1974">
                  <c:v>2006</c:v>
                </c:pt>
                <c:pt idx="1975">
                  <c:v>2006</c:v>
                </c:pt>
                <c:pt idx="1976">
                  <c:v>2006</c:v>
                </c:pt>
                <c:pt idx="1977">
                  <c:v>2006</c:v>
                </c:pt>
                <c:pt idx="1978">
                  <c:v>2006</c:v>
                </c:pt>
                <c:pt idx="1979">
                  <c:v>2006</c:v>
                </c:pt>
                <c:pt idx="1980">
                  <c:v>2006</c:v>
                </c:pt>
                <c:pt idx="1981">
                  <c:v>2006</c:v>
                </c:pt>
                <c:pt idx="1982">
                  <c:v>2006</c:v>
                </c:pt>
                <c:pt idx="1983">
                  <c:v>2006</c:v>
                </c:pt>
                <c:pt idx="1984">
                  <c:v>2006</c:v>
                </c:pt>
                <c:pt idx="1985">
                  <c:v>2006</c:v>
                </c:pt>
                <c:pt idx="1986">
                  <c:v>2006</c:v>
                </c:pt>
                <c:pt idx="1987">
                  <c:v>2006</c:v>
                </c:pt>
                <c:pt idx="1988">
                  <c:v>2006</c:v>
                </c:pt>
                <c:pt idx="1989">
                  <c:v>2006</c:v>
                </c:pt>
                <c:pt idx="1990">
                  <c:v>2006</c:v>
                </c:pt>
                <c:pt idx="1991">
                  <c:v>2006</c:v>
                </c:pt>
                <c:pt idx="1992">
                  <c:v>2006</c:v>
                </c:pt>
                <c:pt idx="1993">
                  <c:v>2006</c:v>
                </c:pt>
                <c:pt idx="1994">
                  <c:v>2006</c:v>
                </c:pt>
                <c:pt idx="1995">
                  <c:v>2006</c:v>
                </c:pt>
                <c:pt idx="1996">
                  <c:v>2006</c:v>
                </c:pt>
                <c:pt idx="1997">
                  <c:v>2006</c:v>
                </c:pt>
                <c:pt idx="1998">
                  <c:v>2006</c:v>
                </c:pt>
                <c:pt idx="1999">
                  <c:v>2006</c:v>
                </c:pt>
                <c:pt idx="2000">
                  <c:v>2006</c:v>
                </c:pt>
                <c:pt idx="2001">
                  <c:v>2006</c:v>
                </c:pt>
                <c:pt idx="2002">
                  <c:v>2006</c:v>
                </c:pt>
                <c:pt idx="2003">
                  <c:v>2006</c:v>
                </c:pt>
                <c:pt idx="2004">
                  <c:v>2006</c:v>
                </c:pt>
                <c:pt idx="2005">
                  <c:v>2006</c:v>
                </c:pt>
                <c:pt idx="2006">
                  <c:v>2006</c:v>
                </c:pt>
                <c:pt idx="2007">
                  <c:v>2006</c:v>
                </c:pt>
                <c:pt idx="2008">
                  <c:v>2006</c:v>
                </c:pt>
                <c:pt idx="2009">
                  <c:v>2006</c:v>
                </c:pt>
                <c:pt idx="2010">
                  <c:v>2006</c:v>
                </c:pt>
                <c:pt idx="2011">
                  <c:v>2006</c:v>
                </c:pt>
                <c:pt idx="2012">
                  <c:v>2006</c:v>
                </c:pt>
                <c:pt idx="2013">
                  <c:v>2006</c:v>
                </c:pt>
                <c:pt idx="2014">
                  <c:v>2006</c:v>
                </c:pt>
                <c:pt idx="2015">
                  <c:v>2006</c:v>
                </c:pt>
                <c:pt idx="2016">
                  <c:v>2006</c:v>
                </c:pt>
                <c:pt idx="2017">
                  <c:v>2006</c:v>
                </c:pt>
                <c:pt idx="2018">
                  <c:v>2006</c:v>
                </c:pt>
                <c:pt idx="2019">
                  <c:v>2006</c:v>
                </c:pt>
                <c:pt idx="2020">
                  <c:v>2006</c:v>
                </c:pt>
                <c:pt idx="2021">
                  <c:v>2006</c:v>
                </c:pt>
                <c:pt idx="2022">
                  <c:v>2006</c:v>
                </c:pt>
                <c:pt idx="2023">
                  <c:v>2006</c:v>
                </c:pt>
                <c:pt idx="2024">
                  <c:v>2006</c:v>
                </c:pt>
                <c:pt idx="2025">
                  <c:v>2006</c:v>
                </c:pt>
                <c:pt idx="2026">
                  <c:v>2006</c:v>
                </c:pt>
                <c:pt idx="2027">
                  <c:v>2006</c:v>
                </c:pt>
                <c:pt idx="2028">
                  <c:v>2006</c:v>
                </c:pt>
                <c:pt idx="2029">
                  <c:v>2006</c:v>
                </c:pt>
                <c:pt idx="2030">
                  <c:v>2006</c:v>
                </c:pt>
                <c:pt idx="2031">
                  <c:v>2006</c:v>
                </c:pt>
                <c:pt idx="2032">
                  <c:v>2006</c:v>
                </c:pt>
                <c:pt idx="2033">
                  <c:v>2006</c:v>
                </c:pt>
                <c:pt idx="2034">
                  <c:v>2006</c:v>
                </c:pt>
                <c:pt idx="2035">
                  <c:v>2006</c:v>
                </c:pt>
                <c:pt idx="2036">
                  <c:v>2006</c:v>
                </c:pt>
                <c:pt idx="2037">
                  <c:v>2006</c:v>
                </c:pt>
                <c:pt idx="2038">
                  <c:v>2006</c:v>
                </c:pt>
                <c:pt idx="2039">
                  <c:v>2006</c:v>
                </c:pt>
                <c:pt idx="2040">
                  <c:v>2006</c:v>
                </c:pt>
                <c:pt idx="2041">
                  <c:v>2006</c:v>
                </c:pt>
                <c:pt idx="2042">
                  <c:v>2006</c:v>
                </c:pt>
                <c:pt idx="2043">
                  <c:v>2006</c:v>
                </c:pt>
                <c:pt idx="2044">
                  <c:v>2006</c:v>
                </c:pt>
                <c:pt idx="2045">
                  <c:v>2006</c:v>
                </c:pt>
                <c:pt idx="2046">
                  <c:v>2006</c:v>
                </c:pt>
                <c:pt idx="2047">
                  <c:v>2006</c:v>
                </c:pt>
                <c:pt idx="2048">
                  <c:v>2006</c:v>
                </c:pt>
                <c:pt idx="2049">
                  <c:v>2006</c:v>
                </c:pt>
                <c:pt idx="2050">
                  <c:v>2006</c:v>
                </c:pt>
                <c:pt idx="2051">
                  <c:v>2006</c:v>
                </c:pt>
                <c:pt idx="2052">
                  <c:v>2006</c:v>
                </c:pt>
                <c:pt idx="2053">
                  <c:v>2006</c:v>
                </c:pt>
                <c:pt idx="2054">
                  <c:v>2006</c:v>
                </c:pt>
                <c:pt idx="2055">
                  <c:v>2006</c:v>
                </c:pt>
                <c:pt idx="2056">
                  <c:v>2006</c:v>
                </c:pt>
                <c:pt idx="2057">
                  <c:v>2006</c:v>
                </c:pt>
                <c:pt idx="2058">
                  <c:v>2006</c:v>
                </c:pt>
                <c:pt idx="2059">
                  <c:v>2006</c:v>
                </c:pt>
                <c:pt idx="2060">
                  <c:v>2006</c:v>
                </c:pt>
                <c:pt idx="2061">
                  <c:v>2006</c:v>
                </c:pt>
                <c:pt idx="2062">
                  <c:v>2006</c:v>
                </c:pt>
                <c:pt idx="2063">
                  <c:v>2006</c:v>
                </c:pt>
                <c:pt idx="2064">
                  <c:v>2006</c:v>
                </c:pt>
                <c:pt idx="2065">
                  <c:v>2006</c:v>
                </c:pt>
                <c:pt idx="2066">
                  <c:v>2006</c:v>
                </c:pt>
                <c:pt idx="2067">
                  <c:v>2006</c:v>
                </c:pt>
                <c:pt idx="2068">
                  <c:v>2006</c:v>
                </c:pt>
                <c:pt idx="2069">
                  <c:v>2006</c:v>
                </c:pt>
                <c:pt idx="2070">
                  <c:v>2006</c:v>
                </c:pt>
                <c:pt idx="2071">
                  <c:v>2006</c:v>
                </c:pt>
                <c:pt idx="2072">
                  <c:v>2006</c:v>
                </c:pt>
                <c:pt idx="2073">
                  <c:v>2006</c:v>
                </c:pt>
                <c:pt idx="2074">
                  <c:v>2006</c:v>
                </c:pt>
                <c:pt idx="2075">
                  <c:v>2006</c:v>
                </c:pt>
                <c:pt idx="2076">
                  <c:v>2006</c:v>
                </c:pt>
                <c:pt idx="2077">
                  <c:v>2006</c:v>
                </c:pt>
                <c:pt idx="2078">
                  <c:v>2006</c:v>
                </c:pt>
                <c:pt idx="2079">
                  <c:v>2006</c:v>
                </c:pt>
                <c:pt idx="2080">
                  <c:v>2006</c:v>
                </c:pt>
                <c:pt idx="2081">
                  <c:v>2006</c:v>
                </c:pt>
                <c:pt idx="2082">
                  <c:v>2006</c:v>
                </c:pt>
                <c:pt idx="2083">
                  <c:v>2006</c:v>
                </c:pt>
                <c:pt idx="2084">
                  <c:v>2006</c:v>
                </c:pt>
                <c:pt idx="2085">
                  <c:v>2006</c:v>
                </c:pt>
                <c:pt idx="2086">
                  <c:v>2006</c:v>
                </c:pt>
                <c:pt idx="2087">
                  <c:v>2006</c:v>
                </c:pt>
                <c:pt idx="2088">
                  <c:v>2006</c:v>
                </c:pt>
                <c:pt idx="2089">
                  <c:v>2006</c:v>
                </c:pt>
                <c:pt idx="2090">
                  <c:v>2006</c:v>
                </c:pt>
                <c:pt idx="2091">
                  <c:v>2006</c:v>
                </c:pt>
                <c:pt idx="2092">
                  <c:v>2006</c:v>
                </c:pt>
                <c:pt idx="2093">
                  <c:v>2006</c:v>
                </c:pt>
                <c:pt idx="2094">
                  <c:v>2006</c:v>
                </c:pt>
                <c:pt idx="2095">
                  <c:v>2006</c:v>
                </c:pt>
                <c:pt idx="2096">
                  <c:v>2006</c:v>
                </c:pt>
                <c:pt idx="2097">
                  <c:v>2006</c:v>
                </c:pt>
                <c:pt idx="2098">
                  <c:v>2006</c:v>
                </c:pt>
                <c:pt idx="2099">
                  <c:v>2006</c:v>
                </c:pt>
                <c:pt idx="2100">
                  <c:v>2006</c:v>
                </c:pt>
                <c:pt idx="2101">
                  <c:v>2006</c:v>
                </c:pt>
                <c:pt idx="2102">
                  <c:v>2006</c:v>
                </c:pt>
                <c:pt idx="2103">
                  <c:v>2006</c:v>
                </c:pt>
                <c:pt idx="2104">
                  <c:v>2006</c:v>
                </c:pt>
                <c:pt idx="2105">
                  <c:v>2006</c:v>
                </c:pt>
                <c:pt idx="2106">
                  <c:v>2006</c:v>
                </c:pt>
                <c:pt idx="2107">
                  <c:v>2006</c:v>
                </c:pt>
                <c:pt idx="2108">
                  <c:v>2006</c:v>
                </c:pt>
                <c:pt idx="2109">
                  <c:v>2006</c:v>
                </c:pt>
                <c:pt idx="2110">
                  <c:v>2006</c:v>
                </c:pt>
                <c:pt idx="2111">
                  <c:v>2006</c:v>
                </c:pt>
                <c:pt idx="2112">
                  <c:v>2006</c:v>
                </c:pt>
                <c:pt idx="2113">
                  <c:v>2006</c:v>
                </c:pt>
                <c:pt idx="2114">
                  <c:v>2006</c:v>
                </c:pt>
                <c:pt idx="2115">
                  <c:v>2006</c:v>
                </c:pt>
                <c:pt idx="2116">
                  <c:v>2006</c:v>
                </c:pt>
                <c:pt idx="2117">
                  <c:v>2006</c:v>
                </c:pt>
                <c:pt idx="2118">
                  <c:v>2006</c:v>
                </c:pt>
                <c:pt idx="2119">
                  <c:v>2006</c:v>
                </c:pt>
                <c:pt idx="2120">
                  <c:v>2006</c:v>
                </c:pt>
                <c:pt idx="2121">
                  <c:v>2006</c:v>
                </c:pt>
                <c:pt idx="2122">
                  <c:v>2006</c:v>
                </c:pt>
                <c:pt idx="2123">
                  <c:v>2006</c:v>
                </c:pt>
                <c:pt idx="2124">
                  <c:v>2006</c:v>
                </c:pt>
                <c:pt idx="2125">
                  <c:v>2006</c:v>
                </c:pt>
                <c:pt idx="2126">
                  <c:v>2006</c:v>
                </c:pt>
                <c:pt idx="2127">
                  <c:v>2006</c:v>
                </c:pt>
                <c:pt idx="2128">
                  <c:v>2006</c:v>
                </c:pt>
                <c:pt idx="2129">
                  <c:v>2006</c:v>
                </c:pt>
                <c:pt idx="2130">
                  <c:v>2006</c:v>
                </c:pt>
                <c:pt idx="2131">
                  <c:v>2006</c:v>
                </c:pt>
                <c:pt idx="2132">
                  <c:v>2006</c:v>
                </c:pt>
                <c:pt idx="2133">
                  <c:v>2006</c:v>
                </c:pt>
                <c:pt idx="2134">
                  <c:v>2006</c:v>
                </c:pt>
                <c:pt idx="2135">
                  <c:v>2006</c:v>
                </c:pt>
                <c:pt idx="2136">
                  <c:v>2006</c:v>
                </c:pt>
                <c:pt idx="2137">
                  <c:v>2006</c:v>
                </c:pt>
                <c:pt idx="2138">
                  <c:v>2006</c:v>
                </c:pt>
                <c:pt idx="2139">
                  <c:v>2006</c:v>
                </c:pt>
                <c:pt idx="2140">
                  <c:v>2006</c:v>
                </c:pt>
                <c:pt idx="2141">
                  <c:v>2006</c:v>
                </c:pt>
                <c:pt idx="2142">
                  <c:v>2006</c:v>
                </c:pt>
                <c:pt idx="2143">
                  <c:v>2006</c:v>
                </c:pt>
                <c:pt idx="2144">
                  <c:v>2006</c:v>
                </c:pt>
                <c:pt idx="2145">
                  <c:v>2006</c:v>
                </c:pt>
                <c:pt idx="2146">
                  <c:v>2006</c:v>
                </c:pt>
                <c:pt idx="2147">
                  <c:v>2006</c:v>
                </c:pt>
                <c:pt idx="2148">
                  <c:v>2006</c:v>
                </c:pt>
                <c:pt idx="2149">
                  <c:v>2006</c:v>
                </c:pt>
                <c:pt idx="2150">
                  <c:v>2006</c:v>
                </c:pt>
                <c:pt idx="2151">
                  <c:v>2006</c:v>
                </c:pt>
                <c:pt idx="2152">
                  <c:v>2006</c:v>
                </c:pt>
                <c:pt idx="2153">
                  <c:v>2006</c:v>
                </c:pt>
                <c:pt idx="2154">
                  <c:v>2006</c:v>
                </c:pt>
                <c:pt idx="2155">
                  <c:v>2006</c:v>
                </c:pt>
                <c:pt idx="2156">
                  <c:v>2006</c:v>
                </c:pt>
                <c:pt idx="2157">
                  <c:v>2006</c:v>
                </c:pt>
                <c:pt idx="2158">
                  <c:v>2006</c:v>
                </c:pt>
                <c:pt idx="2159">
                  <c:v>2006</c:v>
                </c:pt>
                <c:pt idx="2160">
                  <c:v>2006</c:v>
                </c:pt>
                <c:pt idx="2161">
                  <c:v>2006</c:v>
                </c:pt>
                <c:pt idx="2162">
                  <c:v>2006</c:v>
                </c:pt>
                <c:pt idx="2163">
                  <c:v>2006</c:v>
                </c:pt>
                <c:pt idx="2164">
                  <c:v>2006</c:v>
                </c:pt>
                <c:pt idx="2165">
                  <c:v>2006</c:v>
                </c:pt>
                <c:pt idx="2166">
                  <c:v>2006</c:v>
                </c:pt>
                <c:pt idx="2167">
                  <c:v>2006</c:v>
                </c:pt>
                <c:pt idx="2168">
                  <c:v>2006</c:v>
                </c:pt>
                <c:pt idx="2169">
                  <c:v>2006</c:v>
                </c:pt>
                <c:pt idx="2170">
                  <c:v>2006</c:v>
                </c:pt>
                <c:pt idx="2171">
                  <c:v>2006</c:v>
                </c:pt>
                <c:pt idx="2172">
                  <c:v>2006</c:v>
                </c:pt>
                <c:pt idx="2173">
                  <c:v>2006</c:v>
                </c:pt>
                <c:pt idx="2174">
                  <c:v>2006</c:v>
                </c:pt>
                <c:pt idx="2175">
                  <c:v>2006</c:v>
                </c:pt>
                <c:pt idx="2176">
                  <c:v>2006</c:v>
                </c:pt>
                <c:pt idx="2177">
                  <c:v>2006</c:v>
                </c:pt>
                <c:pt idx="2178">
                  <c:v>2006</c:v>
                </c:pt>
                <c:pt idx="2179">
                  <c:v>2006</c:v>
                </c:pt>
                <c:pt idx="2180">
                  <c:v>2006</c:v>
                </c:pt>
                <c:pt idx="2181">
                  <c:v>2006</c:v>
                </c:pt>
                <c:pt idx="2182">
                  <c:v>2006</c:v>
                </c:pt>
                <c:pt idx="2183">
                  <c:v>2006</c:v>
                </c:pt>
                <c:pt idx="2184">
                  <c:v>2006</c:v>
                </c:pt>
                <c:pt idx="2185">
                  <c:v>2006</c:v>
                </c:pt>
                <c:pt idx="2186">
                  <c:v>2006</c:v>
                </c:pt>
                <c:pt idx="2187">
                  <c:v>2006</c:v>
                </c:pt>
                <c:pt idx="2188">
                  <c:v>2006</c:v>
                </c:pt>
                <c:pt idx="2189">
                  <c:v>2006</c:v>
                </c:pt>
                <c:pt idx="2190">
                  <c:v>2006</c:v>
                </c:pt>
              </c:numCache>
            </c:numRef>
          </c:cat>
          <c:val>
            <c:numRef>
              <c:f>AllData!$J$2:$J$2192</c:f>
              <c:numCache>
                <c:formatCode>General</c:formatCode>
                <c:ptCount val="2191"/>
                <c:pt idx="0">
                  <c:v>0</c:v>
                </c:pt>
                <c:pt idx="1">
                  <c:v>0</c:v>
                </c:pt>
                <c:pt idx="2">
                  <c:v>0</c:v>
                </c:pt>
                <c:pt idx="3">
                  <c:v>0</c:v>
                </c:pt>
                <c:pt idx="4">
                  <c:v>0.17279870000000006</c:v>
                </c:pt>
                <c:pt idx="5">
                  <c:v>0.15595640000000011</c:v>
                </c:pt>
                <c:pt idx="6">
                  <c:v>0</c:v>
                </c:pt>
                <c:pt idx="7">
                  <c:v>0</c:v>
                </c:pt>
                <c:pt idx="8">
                  <c:v>0</c:v>
                </c:pt>
                <c:pt idx="9">
                  <c:v>0</c:v>
                </c:pt>
                <c:pt idx="10">
                  <c:v>0</c:v>
                </c:pt>
                <c:pt idx="11">
                  <c:v>0</c:v>
                </c:pt>
                <c:pt idx="12">
                  <c:v>0</c:v>
                </c:pt>
                <c:pt idx="13">
                  <c:v>0.19208330000000007</c:v>
                </c:pt>
                <c:pt idx="14">
                  <c:v>0.18582240000000005</c:v>
                </c:pt>
                <c:pt idx="15">
                  <c:v>0.18278900000000006</c:v>
                </c:pt>
                <c:pt idx="16">
                  <c:v>0.18537819999999999</c:v>
                </c:pt>
                <c:pt idx="17">
                  <c:v>0.17111660000000001</c:v>
                </c:pt>
                <c:pt idx="18">
                  <c:v>0</c:v>
                </c:pt>
                <c:pt idx="19">
                  <c:v>0</c:v>
                </c:pt>
                <c:pt idx="20">
                  <c:v>0</c:v>
                </c:pt>
                <c:pt idx="21">
                  <c:v>0</c:v>
                </c:pt>
                <c:pt idx="22">
                  <c:v>0</c:v>
                </c:pt>
                <c:pt idx="23">
                  <c:v>0</c:v>
                </c:pt>
                <c:pt idx="24">
                  <c:v>0</c:v>
                </c:pt>
                <c:pt idx="25">
                  <c:v>0</c:v>
                </c:pt>
                <c:pt idx="26">
                  <c:v>0</c:v>
                </c:pt>
                <c:pt idx="27">
                  <c:v>0.15870550000000005</c:v>
                </c:pt>
                <c:pt idx="28">
                  <c:v>0.16034870000000007</c:v>
                </c:pt>
                <c:pt idx="29">
                  <c:v>0</c:v>
                </c:pt>
                <c:pt idx="30">
                  <c:v>0</c:v>
                </c:pt>
                <c:pt idx="31">
                  <c:v>0</c:v>
                </c:pt>
                <c:pt idx="32">
                  <c:v>0.17866409999999999</c:v>
                </c:pt>
                <c:pt idx="33">
                  <c:v>0.15344890000000011</c:v>
                </c:pt>
                <c:pt idx="34">
                  <c:v>0</c:v>
                </c:pt>
                <c:pt idx="35">
                  <c:v>0</c:v>
                </c:pt>
                <c:pt idx="36">
                  <c:v>0</c:v>
                </c:pt>
                <c:pt idx="37">
                  <c:v>0</c:v>
                </c:pt>
                <c:pt idx="38">
                  <c:v>0</c:v>
                </c:pt>
                <c:pt idx="39">
                  <c:v>0</c:v>
                </c:pt>
                <c:pt idx="40">
                  <c:v>0</c:v>
                </c:pt>
                <c:pt idx="41">
                  <c:v>0</c:v>
                </c:pt>
                <c:pt idx="42">
                  <c:v>0.1240373</c:v>
                </c:pt>
                <c:pt idx="43">
                  <c:v>0</c:v>
                </c:pt>
                <c:pt idx="44">
                  <c:v>0.1267557</c:v>
                </c:pt>
                <c:pt idx="45">
                  <c:v>0</c:v>
                </c:pt>
                <c:pt idx="46">
                  <c:v>0</c:v>
                </c:pt>
                <c:pt idx="47">
                  <c:v>0</c:v>
                </c:pt>
                <c:pt idx="48">
                  <c:v>0</c:v>
                </c:pt>
                <c:pt idx="49">
                  <c:v>0</c:v>
                </c:pt>
                <c:pt idx="50">
                  <c:v>0</c:v>
                </c:pt>
                <c:pt idx="51">
                  <c:v>0</c:v>
                </c:pt>
                <c:pt idx="52">
                  <c:v>0.10859020000000005</c:v>
                </c:pt>
                <c:pt idx="53">
                  <c:v>0.11140410000000005</c:v>
                </c:pt>
                <c:pt idx="54">
                  <c:v>0</c:v>
                </c:pt>
                <c:pt idx="55">
                  <c:v>0.12819939999999999</c:v>
                </c:pt>
                <c:pt idx="56">
                  <c:v>0.12890799999999999</c:v>
                </c:pt>
                <c:pt idx="57">
                  <c:v>0.12427230000000003</c:v>
                </c:pt>
                <c:pt idx="58">
                  <c:v>0</c:v>
                </c:pt>
                <c:pt idx="59">
                  <c:v>0</c:v>
                </c:pt>
                <c:pt idx="60">
                  <c:v>0</c:v>
                </c:pt>
                <c:pt idx="61">
                  <c:v>0.11591460000000005</c:v>
                </c:pt>
                <c:pt idx="62">
                  <c:v>0</c:v>
                </c:pt>
                <c:pt idx="63">
                  <c:v>0</c:v>
                </c:pt>
                <c:pt idx="64">
                  <c:v>0</c:v>
                </c:pt>
                <c:pt idx="65">
                  <c:v>0.14249840000000011</c:v>
                </c:pt>
                <c:pt idx="66">
                  <c:v>0.15483330000000006</c:v>
                </c:pt>
                <c:pt idx="67">
                  <c:v>0</c:v>
                </c:pt>
                <c:pt idx="68">
                  <c:v>0</c:v>
                </c:pt>
                <c:pt idx="69">
                  <c:v>0</c:v>
                </c:pt>
                <c:pt idx="70">
                  <c:v>0</c:v>
                </c:pt>
                <c:pt idx="71">
                  <c:v>0.11713520000000005</c:v>
                </c:pt>
                <c:pt idx="72">
                  <c:v>0</c:v>
                </c:pt>
                <c:pt idx="73">
                  <c:v>0</c:v>
                </c:pt>
                <c:pt idx="74">
                  <c:v>0.10563640000000005</c:v>
                </c:pt>
                <c:pt idx="75">
                  <c:v>0</c:v>
                </c:pt>
                <c:pt idx="76">
                  <c:v>0</c:v>
                </c:pt>
                <c:pt idx="77">
                  <c:v>0.14278859999999999</c:v>
                </c:pt>
                <c:pt idx="78">
                  <c:v>0</c:v>
                </c:pt>
                <c:pt idx="79">
                  <c:v>0</c:v>
                </c:pt>
                <c:pt idx="80">
                  <c:v>0</c:v>
                </c:pt>
                <c:pt idx="81">
                  <c:v>0</c:v>
                </c:pt>
                <c:pt idx="82">
                  <c:v>0</c:v>
                </c:pt>
                <c:pt idx="83">
                  <c:v>0</c:v>
                </c:pt>
                <c:pt idx="84">
                  <c:v>0</c:v>
                </c:pt>
                <c:pt idx="85">
                  <c:v>0.14345089999999999</c:v>
                </c:pt>
                <c:pt idx="86">
                  <c:v>0.16040050000000006</c:v>
                </c:pt>
                <c:pt idx="87">
                  <c:v>0</c:v>
                </c:pt>
                <c:pt idx="88">
                  <c:v>0</c:v>
                </c:pt>
                <c:pt idx="89">
                  <c:v>0</c:v>
                </c:pt>
                <c:pt idx="90">
                  <c:v>0</c:v>
                </c:pt>
                <c:pt idx="91">
                  <c:v>9.7280800000000001E-2</c:v>
                </c:pt>
                <c:pt idx="92">
                  <c:v>0</c:v>
                </c:pt>
                <c:pt idx="93">
                  <c:v>0.10937690000000003</c:v>
                </c:pt>
                <c:pt idx="94">
                  <c:v>0</c:v>
                </c:pt>
                <c:pt idx="95">
                  <c:v>0</c:v>
                </c:pt>
                <c:pt idx="96">
                  <c:v>0</c:v>
                </c:pt>
                <c:pt idx="97">
                  <c:v>0</c:v>
                </c:pt>
                <c:pt idx="98">
                  <c:v>0</c:v>
                </c:pt>
                <c:pt idx="99">
                  <c:v>0</c:v>
                </c:pt>
                <c:pt idx="100">
                  <c:v>0</c:v>
                </c:pt>
                <c:pt idx="101">
                  <c:v>0</c:v>
                </c:pt>
                <c:pt idx="102">
                  <c:v>0</c:v>
                </c:pt>
                <c:pt idx="103">
                  <c:v>0.10864550000000005</c:v>
                </c:pt>
                <c:pt idx="104">
                  <c:v>0</c:v>
                </c:pt>
                <c:pt idx="105">
                  <c:v>0</c:v>
                </c:pt>
                <c:pt idx="106">
                  <c:v>0</c:v>
                </c:pt>
                <c:pt idx="107">
                  <c:v>0</c:v>
                </c:pt>
                <c:pt idx="108">
                  <c:v>0</c:v>
                </c:pt>
                <c:pt idx="109">
                  <c:v>0</c:v>
                </c:pt>
                <c:pt idx="110">
                  <c:v>9.1837700000000022E-2</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0.17798100000000006</c:v>
                </c:pt>
                <c:pt idx="136">
                  <c:v>0</c:v>
                </c:pt>
                <c:pt idx="137">
                  <c:v>0</c:v>
                </c:pt>
                <c:pt idx="138">
                  <c:v>0</c:v>
                </c:pt>
                <c:pt idx="139">
                  <c:v>0.15422120000000006</c:v>
                </c:pt>
                <c:pt idx="140">
                  <c:v>0</c:v>
                </c:pt>
                <c:pt idx="141">
                  <c:v>0.1363703</c:v>
                </c:pt>
                <c:pt idx="142">
                  <c:v>0.15098200000000006</c:v>
                </c:pt>
                <c:pt idx="143">
                  <c:v>0</c:v>
                </c:pt>
                <c:pt idx="144">
                  <c:v>0.15060399999999999</c:v>
                </c:pt>
                <c:pt idx="145">
                  <c:v>0</c:v>
                </c:pt>
                <c:pt idx="146">
                  <c:v>0</c:v>
                </c:pt>
                <c:pt idx="147">
                  <c:v>0</c:v>
                </c:pt>
                <c:pt idx="148">
                  <c:v>0</c:v>
                </c:pt>
                <c:pt idx="149">
                  <c:v>0.15909320000000007</c:v>
                </c:pt>
                <c:pt idx="150">
                  <c:v>0</c:v>
                </c:pt>
                <c:pt idx="151">
                  <c:v>0</c:v>
                </c:pt>
                <c:pt idx="152">
                  <c:v>0.16748760000000004</c:v>
                </c:pt>
                <c:pt idx="153">
                  <c:v>0</c:v>
                </c:pt>
                <c:pt idx="154">
                  <c:v>0</c:v>
                </c:pt>
                <c:pt idx="155">
                  <c:v>0</c:v>
                </c:pt>
                <c:pt idx="156">
                  <c:v>0</c:v>
                </c:pt>
                <c:pt idx="157">
                  <c:v>0</c:v>
                </c:pt>
                <c:pt idx="158">
                  <c:v>0.16768110000000006</c:v>
                </c:pt>
                <c:pt idx="159">
                  <c:v>0.15996790000000011</c:v>
                </c:pt>
                <c:pt idx="160">
                  <c:v>0.16340670000000007</c:v>
                </c:pt>
                <c:pt idx="161">
                  <c:v>0</c:v>
                </c:pt>
                <c:pt idx="162">
                  <c:v>0</c:v>
                </c:pt>
                <c:pt idx="163">
                  <c:v>0.1355895</c:v>
                </c:pt>
                <c:pt idx="164">
                  <c:v>0.18836860000000005</c:v>
                </c:pt>
                <c:pt idx="165">
                  <c:v>0</c:v>
                </c:pt>
                <c:pt idx="166">
                  <c:v>0</c:v>
                </c:pt>
                <c:pt idx="167">
                  <c:v>0</c:v>
                </c:pt>
                <c:pt idx="168">
                  <c:v>0</c:v>
                </c:pt>
                <c:pt idx="169">
                  <c:v>0.18644620000000012</c:v>
                </c:pt>
                <c:pt idx="170">
                  <c:v>0</c:v>
                </c:pt>
                <c:pt idx="171">
                  <c:v>0.21984060000000005</c:v>
                </c:pt>
                <c:pt idx="172">
                  <c:v>0</c:v>
                </c:pt>
                <c:pt idx="173">
                  <c:v>0.19040360000000006</c:v>
                </c:pt>
                <c:pt idx="174">
                  <c:v>0</c:v>
                </c:pt>
                <c:pt idx="175">
                  <c:v>0</c:v>
                </c:pt>
                <c:pt idx="176">
                  <c:v>0</c:v>
                </c:pt>
                <c:pt idx="177">
                  <c:v>0</c:v>
                </c:pt>
                <c:pt idx="178">
                  <c:v>0</c:v>
                </c:pt>
                <c:pt idx="179">
                  <c:v>0</c:v>
                </c:pt>
                <c:pt idx="180">
                  <c:v>0.20909020000000006</c:v>
                </c:pt>
                <c:pt idx="181">
                  <c:v>0</c:v>
                </c:pt>
                <c:pt idx="182">
                  <c:v>0.22809390000000007</c:v>
                </c:pt>
                <c:pt idx="183">
                  <c:v>0.21827060000000001</c:v>
                </c:pt>
                <c:pt idx="184">
                  <c:v>0</c:v>
                </c:pt>
                <c:pt idx="185">
                  <c:v>0</c:v>
                </c:pt>
                <c:pt idx="186">
                  <c:v>0</c:v>
                </c:pt>
                <c:pt idx="187">
                  <c:v>0.23403099999999999</c:v>
                </c:pt>
                <c:pt idx="188">
                  <c:v>0</c:v>
                </c:pt>
                <c:pt idx="189">
                  <c:v>0</c:v>
                </c:pt>
                <c:pt idx="190">
                  <c:v>0.22388669999999999</c:v>
                </c:pt>
                <c:pt idx="191">
                  <c:v>0</c:v>
                </c:pt>
                <c:pt idx="192">
                  <c:v>0.23957970000000001</c:v>
                </c:pt>
                <c:pt idx="193">
                  <c:v>0</c:v>
                </c:pt>
                <c:pt idx="194">
                  <c:v>0</c:v>
                </c:pt>
                <c:pt idx="195">
                  <c:v>0</c:v>
                </c:pt>
                <c:pt idx="196">
                  <c:v>0</c:v>
                </c:pt>
                <c:pt idx="197">
                  <c:v>0.23478340000000006</c:v>
                </c:pt>
                <c:pt idx="198">
                  <c:v>0</c:v>
                </c:pt>
                <c:pt idx="199">
                  <c:v>0.20139699999999999</c:v>
                </c:pt>
                <c:pt idx="200">
                  <c:v>0</c:v>
                </c:pt>
                <c:pt idx="201">
                  <c:v>0</c:v>
                </c:pt>
                <c:pt idx="202">
                  <c:v>0</c:v>
                </c:pt>
                <c:pt idx="203">
                  <c:v>0</c:v>
                </c:pt>
                <c:pt idx="204">
                  <c:v>0</c:v>
                </c:pt>
                <c:pt idx="205">
                  <c:v>0</c:v>
                </c:pt>
                <c:pt idx="206">
                  <c:v>0.31590560000000012</c:v>
                </c:pt>
                <c:pt idx="207">
                  <c:v>0</c:v>
                </c:pt>
                <c:pt idx="208">
                  <c:v>0</c:v>
                </c:pt>
                <c:pt idx="209">
                  <c:v>0</c:v>
                </c:pt>
                <c:pt idx="210">
                  <c:v>0</c:v>
                </c:pt>
                <c:pt idx="211">
                  <c:v>0</c:v>
                </c:pt>
                <c:pt idx="212">
                  <c:v>0</c:v>
                </c:pt>
                <c:pt idx="213">
                  <c:v>0</c:v>
                </c:pt>
                <c:pt idx="214">
                  <c:v>0</c:v>
                </c:pt>
                <c:pt idx="215">
                  <c:v>0</c:v>
                </c:pt>
                <c:pt idx="216">
                  <c:v>0.32613480000000011</c:v>
                </c:pt>
                <c:pt idx="217">
                  <c:v>0</c:v>
                </c:pt>
                <c:pt idx="218">
                  <c:v>0</c:v>
                </c:pt>
                <c:pt idx="219">
                  <c:v>0</c:v>
                </c:pt>
                <c:pt idx="220">
                  <c:v>0</c:v>
                </c:pt>
                <c:pt idx="221">
                  <c:v>0.28967230000000016</c:v>
                </c:pt>
                <c:pt idx="222">
                  <c:v>0</c:v>
                </c:pt>
                <c:pt idx="223">
                  <c:v>0</c:v>
                </c:pt>
                <c:pt idx="224">
                  <c:v>0</c:v>
                </c:pt>
                <c:pt idx="225">
                  <c:v>0</c:v>
                </c:pt>
                <c:pt idx="226">
                  <c:v>0</c:v>
                </c:pt>
                <c:pt idx="227">
                  <c:v>0</c:v>
                </c:pt>
                <c:pt idx="228">
                  <c:v>0</c:v>
                </c:pt>
                <c:pt idx="229">
                  <c:v>0</c:v>
                </c:pt>
                <c:pt idx="230">
                  <c:v>0</c:v>
                </c:pt>
                <c:pt idx="231">
                  <c:v>0.32770570000000016</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0.3685824000000002</c:v>
                </c:pt>
                <c:pt idx="248">
                  <c:v>0</c:v>
                </c:pt>
                <c:pt idx="249">
                  <c:v>0.35319780000000001</c:v>
                </c:pt>
                <c:pt idx="250">
                  <c:v>0</c:v>
                </c:pt>
                <c:pt idx="251">
                  <c:v>0</c:v>
                </c:pt>
                <c:pt idx="252">
                  <c:v>0</c:v>
                </c:pt>
                <c:pt idx="253">
                  <c:v>0</c:v>
                </c:pt>
                <c:pt idx="254">
                  <c:v>0</c:v>
                </c:pt>
                <c:pt idx="255">
                  <c:v>0</c:v>
                </c:pt>
                <c:pt idx="256">
                  <c:v>0.4326286000000002</c:v>
                </c:pt>
                <c:pt idx="257">
                  <c:v>0</c:v>
                </c:pt>
                <c:pt idx="258">
                  <c:v>0</c:v>
                </c:pt>
                <c:pt idx="259">
                  <c:v>0</c:v>
                </c:pt>
                <c:pt idx="260">
                  <c:v>0</c:v>
                </c:pt>
                <c:pt idx="261">
                  <c:v>0</c:v>
                </c:pt>
                <c:pt idx="262">
                  <c:v>0</c:v>
                </c:pt>
                <c:pt idx="263">
                  <c:v>0</c:v>
                </c:pt>
                <c:pt idx="264">
                  <c:v>0.40608520000000009</c:v>
                </c:pt>
                <c:pt idx="265">
                  <c:v>0</c:v>
                </c:pt>
                <c:pt idx="266">
                  <c:v>0.38467510000000016</c:v>
                </c:pt>
                <c:pt idx="267">
                  <c:v>0</c:v>
                </c:pt>
                <c:pt idx="268">
                  <c:v>0</c:v>
                </c:pt>
                <c:pt idx="269">
                  <c:v>0</c:v>
                </c:pt>
                <c:pt idx="270">
                  <c:v>0</c:v>
                </c:pt>
                <c:pt idx="271">
                  <c:v>0</c:v>
                </c:pt>
                <c:pt idx="272">
                  <c:v>0</c:v>
                </c:pt>
                <c:pt idx="273">
                  <c:v>0.3823234000000002</c:v>
                </c:pt>
                <c:pt idx="274">
                  <c:v>0.36017160000000009</c:v>
                </c:pt>
                <c:pt idx="275">
                  <c:v>0.3742157000000001</c:v>
                </c:pt>
                <c:pt idx="276">
                  <c:v>0.3315046000000002</c:v>
                </c:pt>
                <c:pt idx="277">
                  <c:v>0.33324350000000008</c:v>
                </c:pt>
                <c:pt idx="278">
                  <c:v>0</c:v>
                </c:pt>
                <c:pt idx="279">
                  <c:v>0</c:v>
                </c:pt>
                <c:pt idx="280">
                  <c:v>0</c:v>
                </c:pt>
                <c:pt idx="281">
                  <c:v>0</c:v>
                </c:pt>
                <c:pt idx="282">
                  <c:v>0</c:v>
                </c:pt>
                <c:pt idx="283">
                  <c:v>0.31055860000000013</c:v>
                </c:pt>
                <c:pt idx="284">
                  <c:v>0</c:v>
                </c:pt>
                <c:pt idx="285">
                  <c:v>0</c:v>
                </c:pt>
                <c:pt idx="286">
                  <c:v>0.29483940000000008</c:v>
                </c:pt>
                <c:pt idx="287">
                  <c:v>0.29959880000000011</c:v>
                </c:pt>
                <c:pt idx="288">
                  <c:v>0</c:v>
                </c:pt>
                <c:pt idx="289">
                  <c:v>0</c:v>
                </c:pt>
                <c:pt idx="290">
                  <c:v>0</c:v>
                </c:pt>
                <c:pt idx="291">
                  <c:v>0</c:v>
                </c:pt>
                <c:pt idx="292">
                  <c:v>0</c:v>
                </c:pt>
                <c:pt idx="293">
                  <c:v>0</c:v>
                </c:pt>
                <c:pt idx="294">
                  <c:v>0.2430756</c:v>
                </c:pt>
                <c:pt idx="295">
                  <c:v>0.22269220000000006</c:v>
                </c:pt>
                <c:pt idx="296">
                  <c:v>0</c:v>
                </c:pt>
                <c:pt idx="297">
                  <c:v>0.22320040000000008</c:v>
                </c:pt>
                <c:pt idx="298">
                  <c:v>0.21649810000000011</c:v>
                </c:pt>
                <c:pt idx="299">
                  <c:v>0</c:v>
                </c:pt>
                <c:pt idx="300">
                  <c:v>0</c:v>
                </c:pt>
                <c:pt idx="301">
                  <c:v>0</c:v>
                </c:pt>
                <c:pt idx="302">
                  <c:v>0.15999120000000011</c:v>
                </c:pt>
                <c:pt idx="303">
                  <c:v>0.24628710000000006</c:v>
                </c:pt>
                <c:pt idx="304">
                  <c:v>0.20331669999999999</c:v>
                </c:pt>
                <c:pt idx="305">
                  <c:v>0.25186350000000002</c:v>
                </c:pt>
                <c:pt idx="306">
                  <c:v>0.26023339999999995</c:v>
                </c:pt>
                <c:pt idx="307">
                  <c:v>0</c:v>
                </c:pt>
                <c:pt idx="308">
                  <c:v>0</c:v>
                </c:pt>
                <c:pt idx="309">
                  <c:v>0</c:v>
                </c:pt>
                <c:pt idx="310">
                  <c:v>0</c:v>
                </c:pt>
                <c:pt idx="311">
                  <c:v>0</c:v>
                </c:pt>
                <c:pt idx="312">
                  <c:v>0.24387239999999999</c:v>
                </c:pt>
                <c:pt idx="313">
                  <c:v>0.24975670000000005</c:v>
                </c:pt>
                <c:pt idx="314">
                  <c:v>0</c:v>
                </c:pt>
                <c:pt idx="315">
                  <c:v>0.23518430000000001</c:v>
                </c:pt>
                <c:pt idx="316">
                  <c:v>0</c:v>
                </c:pt>
                <c:pt idx="317">
                  <c:v>0.24309970000000006</c:v>
                </c:pt>
                <c:pt idx="318">
                  <c:v>0</c:v>
                </c:pt>
                <c:pt idx="319">
                  <c:v>0</c:v>
                </c:pt>
                <c:pt idx="320">
                  <c:v>0</c:v>
                </c:pt>
                <c:pt idx="321">
                  <c:v>0</c:v>
                </c:pt>
                <c:pt idx="322">
                  <c:v>0</c:v>
                </c:pt>
                <c:pt idx="323">
                  <c:v>0.21339920000000007</c:v>
                </c:pt>
                <c:pt idx="324">
                  <c:v>0.23342730000000006</c:v>
                </c:pt>
                <c:pt idx="325">
                  <c:v>0</c:v>
                </c:pt>
                <c:pt idx="326">
                  <c:v>0</c:v>
                </c:pt>
                <c:pt idx="327">
                  <c:v>0.21487310000000001</c:v>
                </c:pt>
                <c:pt idx="328">
                  <c:v>0</c:v>
                </c:pt>
                <c:pt idx="329">
                  <c:v>0</c:v>
                </c:pt>
                <c:pt idx="330">
                  <c:v>0.22408710000000007</c:v>
                </c:pt>
                <c:pt idx="331">
                  <c:v>0</c:v>
                </c:pt>
                <c:pt idx="332">
                  <c:v>0</c:v>
                </c:pt>
                <c:pt idx="333">
                  <c:v>0</c:v>
                </c:pt>
                <c:pt idx="334">
                  <c:v>0</c:v>
                </c:pt>
                <c:pt idx="335">
                  <c:v>0.22201300000000007</c:v>
                </c:pt>
                <c:pt idx="336">
                  <c:v>0.21335730000000006</c:v>
                </c:pt>
                <c:pt idx="337">
                  <c:v>0</c:v>
                </c:pt>
                <c:pt idx="338">
                  <c:v>0</c:v>
                </c:pt>
                <c:pt idx="339">
                  <c:v>0</c:v>
                </c:pt>
                <c:pt idx="340">
                  <c:v>0</c:v>
                </c:pt>
                <c:pt idx="341">
                  <c:v>0</c:v>
                </c:pt>
                <c:pt idx="342">
                  <c:v>0.21043700000000007</c:v>
                </c:pt>
                <c:pt idx="343">
                  <c:v>0</c:v>
                </c:pt>
                <c:pt idx="344">
                  <c:v>0</c:v>
                </c:pt>
                <c:pt idx="345">
                  <c:v>0</c:v>
                </c:pt>
                <c:pt idx="346">
                  <c:v>0.20918600000000001</c:v>
                </c:pt>
                <c:pt idx="347">
                  <c:v>0</c:v>
                </c:pt>
                <c:pt idx="348">
                  <c:v>0</c:v>
                </c:pt>
                <c:pt idx="349">
                  <c:v>0.20523390000000005</c:v>
                </c:pt>
                <c:pt idx="350">
                  <c:v>0.19470870000000007</c:v>
                </c:pt>
                <c:pt idx="351">
                  <c:v>0.20512249999999999</c:v>
                </c:pt>
                <c:pt idx="352">
                  <c:v>0.2081732</c:v>
                </c:pt>
                <c:pt idx="353">
                  <c:v>0</c:v>
                </c:pt>
                <c:pt idx="354">
                  <c:v>0.1910705</c:v>
                </c:pt>
                <c:pt idx="355">
                  <c:v>0</c:v>
                </c:pt>
                <c:pt idx="356">
                  <c:v>0</c:v>
                </c:pt>
                <c:pt idx="357">
                  <c:v>0</c:v>
                </c:pt>
                <c:pt idx="358">
                  <c:v>0</c:v>
                </c:pt>
                <c:pt idx="359">
                  <c:v>0.19484540000000011</c:v>
                </c:pt>
                <c:pt idx="360">
                  <c:v>0</c:v>
                </c:pt>
                <c:pt idx="361">
                  <c:v>0.20836460000000001</c:v>
                </c:pt>
                <c:pt idx="362">
                  <c:v>0.19930690000000006</c:v>
                </c:pt>
                <c:pt idx="363">
                  <c:v>0</c:v>
                </c:pt>
                <c:pt idx="364">
                  <c:v>0</c:v>
                </c:pt>
                <c:pt idx="365">
                  <c:v>0</c:v>
                </c:pt>
                <c:pt idx="366">
                  <c:v>0</c:v>
                </c:pt>
                <c:pt idx="367">
                  <c:v>0</c:v>
                </c:pt>
                <c:pt idx="368">
                  <c:v>0</c:v>
                </c:pt>
                <c:pt idx="369">
                  <c:v>0.20416799999999999</c:v>
                </c:pt>
                <c:pt idx="370">
                  <c:v>0.19094500000000011</c:v>
                </c:pt>
                <c:pt idx="371">
                  <c:v>0</c:v>
                </c:pt>
                <c:pt idx="372">
                  <c:v>0</c:v>
                </c:pt>
                <c:pt idx="373">
                  <c:v>0</c:v>
                </c:pt>
                <c:pt idx="374">
                  <c:v>0</c:v>
                </c:pt>
                <c:pt idx="375">
                  <c:v>0</c:v>
                </c:pt>
                <c:pt idx="376">
                  <c:v>0</c:v>
                </c:pt>
                <c:pt idx="377">
                  <c:v>0</c:v>
                </c:pt>
                <c:pt idx="378">
                  <c:v>0</c:v>
                </c:pt>
                <c:pt idx="379">
                  <c:v>0.14784740000000007</c:v>
                </c:pt>
                <c:pt idx="380">
                  <c:v>0.13708119999999999</c:v>
                </c:pt>
                <c:pt idx="381">
                  <c:v>0.14075140000000005</c:v>
                </c:pt>
                <c:pt idx="382">
                  <c:v>0.14669860000000001</c:v>
                </c:pt>
                <c:pt idx="383">
                  <c:v>0.16963890000000006</c:v>
                </c:pt>
                <c:pt idx="384">
                  <c:v>0</c:v>
                </c:pt>
                <c:pt idx="385">
                  <c:v>0</c:v>
                </c:pt>
                <c:pt idx="386">
                  <c:v>0</c:v>
                </c:pt>
                <c:pt idx="387">
                  <c:v>0</c:v>
                </c:pt>
                <c:pt idx="388">
                  <c:v>0</c:v>
                </c:pt>
                <c:pt idx="389">
                  <c:v>0</c:v>
                </c:pt>
                <c:pt idx="390">
                  <c:v>0.16843570000000008</c:v>
                </c:pt>
                <c:pt idx="391">
                  <c:v>0.15507799999999999</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0.14555770000000001</c:v>
                </c:pt>
                <c:pt idx="406">
                  <c:v>0</c:v>
                </c:pt>
                <c:pt idx="407">
                  <c:v>0</c:v>
                </c:pt>
                <c:pt idx="408">
                  <c:v>0</c:v>
                </c:pt>
                <c:pt idx="409">
                  <c:v>0</c:v>
                </c:pt>
                <c:pt idx="410">
                  <c:v>0</c:v>
                </c:pt>
                <c:pt idx="411">
                  <c:v>0.15027660000000001</c:v>
                </c:pt>
                <c:pt idx="412">
                  <c:v>0</c:v>
                </c:pt>
                <c:pt idx="413">
                  <c:v>0</c:v>
                </c:pt>
                <c:pt idx="414">
                  <c:v>0</c:v>
                </c:pt>
                <c:pt idx="415">
                  <c:v>0</c:v>
                </c:pt>
                <c:pt idx="416">
                  <c:v>0</c:v>
                </c:pt>
                <c:pt idx="417">
                  <c:v>0.15320370000000005</c:v>
                </c:pt>
                <c:pt idx="418">
                  <c:v>0</c:v>
                </c:pt>
                <c:pt idx="419">
                  <c:v>0</c:v>
                </c:pt>
                <c:pt idx="420">
                  <c:v>0.13044750000000005</c:v>
                </c:pt>
                <c:pt idx="421">
                  <c:v>0</c:v>
                </c:pt>
                <c:pt idx="422">
                  <c:v>0</c:v>
                </c:pt>
                <c:pt idx="423">
                  <c:v>0</c:v>
                </c:pt>
                <c:pt idx="424">
                  <c:v>0</c:v>
                </c:pt>
                <c:pt idx="425">
                  <c:v>0</c:v>
                </c:pt>
                <c:pt idx="426">
                  <c:v>0</c:v>
                </c:pt>
                <c:pt idx="427">
                  <c:v>0.13980409999999999</c:v>
                </c:pt>
                <c:pt idx="428">
                  <c:v>0.16335469999999999</c:v>
                </c:pt>
                <c:pt idx="429">
                  <c:v>0.16454810000000011</c:v>
                </c:pt>
                <c:pt idx="430">
                  <c:v>0.16998930000000015</c:v>
                </c:pt>
                <c:pt idx="431">
                  <c:v>0</c:v>
                </c:pt>
                <c:pt idx="432">
                  <c:v>0</c:v>
                </c:pt>
                <c:pt idx="433">
                  <c:v>0</c:v>
                </c:pt>
                <c:pt idx="434">
                  <c:v>0.12887129999999997</c:v>
                </c:pt>
                <c:pt idx="435">
                  <c:v>0.12505569999999994</c:v>
                </c:pt>
                <c:pt idx="436">
                  <c:v>0</c:v>
                </c:pt>
                <c:pt idx="437">
                  <c:v>0</c:v>
                </c:pt>
                <c:pt idx="438">
                  <c:v>0.13256989999999999</c:v>
                </c:pt>
                <c:pt idx="439">
                  <c:v>0.15757979999999999</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0.1110598</c:v>
                </c:pt>
                <c:pt idx="454">
                  <c:v>0.11302920000000004</c:v>
                </c:pt>
                <c:pt idx="455">
                  <c:v>0</c:v>
                </c:pt>
                <c:pt idx="456">
                  <c:v>0</c:v>
                </c:pt>
                <c:pt idx="457">
                  <c:v>0</c:v>
                </c:pt>
                <c:pt idx="458">
                  <c:v>0</c:v>
                </c:pt>
                <c:pt idx="459">
                  <c:v>0</c:v>
                </c:pt>
                <c:pt idx="460">
                  <c:v>0</c:v>
                </c:pt>
                <c:pt idx="461">
                  <c:v>0</c:v>
                </c:pt>
                <c:pt idx="462">
                  <c:v>0</c:v>
                </c:pt>
                <c:pt idx="463">
                  <c:v>9.2670300000000039E-2</c:v>
                </c:pt>
                <c:pt idx="464">
                  <c:v>0</c:v>
                </c:pt>
                <c:pt idx="465">
                  <c:v>0</c:v>
                </c:pt>
                <c:pt idx="466">
                  <c:v>0</c:v>
                </c:pt>
                <c:pt idx="467">
                  <c:v>0</c:v>
                </c:pt>
                <c:pt idx="468">
                  <c:v>0</c:v>
                </c:pt>
                <c:pt idx="469">
                  <c:v>0</c:v>
                </c:pt>
                <c:pt idx="470">
                  <c:v>0</c:v>
                </c:pt>
                <c:pt idx="471">
                  <c:v>0</c:v>
                </c:pt>
                <c:pt idx="472">
                  <c:v>0.10719270000000006</c:v>
                </c:pt>
                <c:pt idx="473">
                  <c:v>0</c:v>
                </c:pt>
                <c:pt idx="474">
                  <c:v>0.14052940000000005</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0.10544530000000002</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0.1326563</c:v>
                </c:pt>
                <c:pt idx="510">
                  <c:v>0</c:v>
                </c:pt>
                <c:pt idx="511">
                  <c:v>0</c:v>
                </c:pt>
                <c:pt idx="512">
                  <c:v>0.13144410000000006</c:v>
                </c:pt>
                <c:pt idx="513">
                  <c:v>0</c:v>
                </c:pt>
                <c:pt idx="514">
                  <c:v>0</c:v>
                </c:pt>
                <c:pt idx="515">
                  <c:v>0</c:v>
                </c:pt>
                <c:pt idx="516">
                  <c:v>0.12134789999999995</c:v>
                </c:pt>
                <c:pt idx="517">
                  <c:v>0</c:v>
                </c:pt>
                <c:pt idx="518">
                  <c:v>0</c:v>
                </c:pt>
                <c:pt idx="519">
                  <c:v>0</c:v>
                </c:pt>
                <c:pt idx="520">
                  <c:v>0</c:v>
                </c:pt>
                <c:pt idx="521">
                  <c:v>0</c:v>
                </c:pt>
                <c:pt idx="522">
                  <c:v>0.12942190000000001</c:v>
                </c:pt>
                <c:pt idx="523">
                  <c:v>0</c:v>
                </c:pt>
                <c:pt idx="524">
                  <c:v>0</c:v>
                </c:pt>
                <c:pt idx="525">
                  <c:v>0.14257359999999997</c:v>
                </c:pt>
                <c:pt idx="526">
                  <c:v>0</c:v>
                </c:pt>
                <c:pt idx="527">
                  <c:v>0</c:v>
                </c:pt>
                <c:pt idx="528">
                  <c:v>0.1294035</c:v>
                </c:pt>
                <c:pt idx="529">
                  <c:v>0</c:v>
                </c:pt>
                <c:pt idx="530">
                  <c:v>0</c:v>
                </c:pt>
                <c:pt idx="531">
                  <c:v>0</c:v>
                </c:pt>
                <c:pt idx="532">
                  <c:v>0</c:v>
                </c:pt>
                <c:pt idx="533">
                  <c:v>0</c:v>
                </c:pt>
                <c:pt idx="534">
                  <c:v>0.15053700000000006</c:v>
                </c:pt>
                <c:pt idx="535">
                  <c:v>0.12453390000000003</c:v>
                </c:pt>
                <c:pt idx="536">
                  <c:v>0.13655039999999999</c:v>
                </c:pt>
                <c:pt idx="537">
                  <c:v>0.16372950000000006</c:v>
                </c:pt>
                <c:pt idx="538">
                  <c:v>0</c:v>
                </c:pt>
                <c:pt idx="539">
                  <c:v>0</c:v>
                </c:pt>
                <c:pt idx="540">
                  <c:v>0.20789369999999999</c:v>
                </c:pt>
                <c:pt idx="541">
                  <c:v>0</c:v>
                </c:pt>
                <c:pt idx="542">
                  <c:v>0</c:v>
                </c:pt>
                <c:pt idx="543">
                  <c:v>0.22282890000000005</c:v>
                </c:pt>
                <c:pt idx="544">
                  <c:v>0.19715070000000001</c:v>
                </c:pt>
                <c:pt idx="545">
                  <c:v>0</c:v>
                </c:pt>
                <c:pt idx="546">
                  <c:v>0</c:v>
                </c:pt>
                <c:pt idx="547">
                  <c:v>0</c:v>
                </c:pt>
                <c:pt idx="548">
                  <c:v>0</c:v>
                </c:pt>
                <c:pt idx="549">
                  <c:v>0</c:v>
                </c:pt>
                <c:pt idx="550">
                  <c:v>0</c:v>
                </c:pt>
                <c:pt idx="551">
                  <c:v>0</c:v>
                </c:pt>
                <c:pt idx="552">
                  <c:v>0</c:v>
                </c:pt>
                <c:pt idx="553">
                  <c:v>0</c:v>
                </c:pt>
                <c:pt idx="554">
                  <c:v>0.20976390000000006</c:v>
                </c:pt>
                <c:pt idx="555">
                  <c:v>0</c:v>
                </c:pt>
                <c:pt idx="556">
                  <c:v>0</c:v>
                </c:pt>
                <c:pt idx="557">
                  <c:v>0</c:v>
                </c:pt>
                <c:pt idx="558">
                  <c:v>0</c:v>
                </c:pt>
                <c:pt idx="559">
                  <c:v>0</c:v>
                </c:pt>
                <c:pt idx="560">
                  <c:v>0</c:v>
                </c:pt>
                <c:pt idx="561">
                  <c:v>0</c:v>
                </c:pt>
                <c:pt idx="562">
                  <c:v>0</c:v>
                </c:pt>
                <c:pt idx="563">
                  <c:v>0.26520070000000001</c:v>
                </c:pt>
                <c:pt idx="564">
                  <c:v>0.29262300000000002</c:v>
                </c:pt>
                <c:pt idx="565">
                  <c:v>0</c:v>
                </c:pt>
                <c:pt idx="566">
                  <c:v>0</c:v>
                </c:pt>
                <c:pt idx="567">
                  <c:v>0</c:v>
                </c:pt>
                <c:pt idx="568">
                  <c:v>0</c:v>
                </c:pt>
                <c:pt idx="569">
                  <c:v>0</c:v>
                </c:pt>
                <c:pt idx="570">
                  <c:v>0</c:v>
                </c:pt>
                <c:pt idx="571">
                  <c:v>0</c:v>
                </c:pt>
                <c:pt idx="572">
                  <c:v>0</c:v>
                </c:pt>
                <c:pt idx="573">
                  <c:v>0.31916900000000015</c:v>
                </c:pt>
                <c:pt idx="574">
                  <c:v>0</c:v>
                </c:pt>
                <c:pt idx="575">
                  <c:v>0</c:v>
                </c:pt>
                <c:pt idx="576">
                  <c:v>0.29350890000000013</c:v>
                </c:pt>
                <c:pt idx="577">
                  <c:v>0</c:v>
                </c:pt>
                <c:pt idx="578">
                  <c:v>0</c:v>
                </c:pt>
                <c:pt idx="579">
                  <c:v>0</c:v>
                </c:pt>
                <c:pt idx="580">
                  <c:v>0</c:v>
                </c:pt>
                <c:pt idx="581">
                  <c:v>0</c:v>
                </c:pt>
                <c:pt idx="582">
                  <c:v>0</c:v>
                </c:pt>
                <c:pt idx="583">
                  <c:v>0</c:v>
                </c:pt>
                <c:pt idx="584">
                  <c:v>0.31441730000000012</c:v>
                </c:pt>
                <c:pt idx="585">
                  <c:v>0</c:v>
                </c:pt>
                <c:pt idx="586">
                  <c:v>0.36388990000000027</c:v>
                </c:pt>
                <c:pt idx="587">
                  <c:v>0</c:v>
                </c:pt>
                <c:pt idx="588">
                  <c:v>0</c:v>
                </c:pt>
                <c:pt idx="589">
                  <c:v>0</c:v>
                </c:pt>
                <c:pt idx="590">
                  <c:v>0</c:v>
                </c:pt>
                <c:pt idx="591">
                  <c:v>0</c:v>
                </c:pt>
                <c:pt idx="592">
                  <c:v>0</c:v>
                </c:pt>
                <c:pt idx="593">
                  <c:v>0</c:v>
                </c:pt>
                <c:pt idx="594">
                  <c:v>0.39079160000000002</c:v>
                </c:pt>
                <c:pt idx="595">
                  <c:v>0</c:v>
                </c:pt>
                <c:pt idx="596">
                  <c:v>0</c:v>
                </c:pt>
                <c:pt idx="597">
                  <c:v>0</c:v>
                </c:pt>
                <c:pt idx="598">
                  <c:v>0</c:v>
                </c:pt>
                <c:pt idx="599">
                  <c:v>0</c:v>
                </c:pt>
                <c:pt idx="600">
                  <c:v>0</c:v>
                </c:pt>
                <c:pt idx="601">
                  <c:v>0</c:v>
                </c:pt>
                <c:pt idx="602">
                  <c:v>0</c:v>
                </c:pt>
                <c:pt idx="603">
                  <c:v>0</c:v>
                </c:pt>
                <c:pt idx="604">
                  <c:v>0.39481020000000022</c:v>
                </c:pt>
                <c:pt idx="605">
                  <c:v>0</c:v>
                </c:pt>
                <c:pt idx="606">
                  <c:v>0</c:v>
                </c:pt>
                <c:pt idx="607">
                  <c:v>0</c:v>
                </c:pt>
                <c:pt idx="608">
                  <c:v>0.39025080000000012</c:v>
                </c:pt>
                <c:pt idx="609">
                  <c:v>0</c:v>
                </c:pt>
                <c:pt idx="610">
                  <c:v>0</c:v>
                </c:pt>
                <c:pt idx="611">
                  <c:v>0</c:v>
                </c:pt>
                <c:pt idx="612">
                  <c:v>0</c:v>
                </c:pt>
                <c:pt idx="613">
                  <c:v>0</c:v>
                </c:pt>
                <c:pt idx="614">
                  <c:v>0</c:v>
                </c:pt>
                <c:pt idx="615">
                  <c:v>0</c:v>
                </c:pt>
                <c:pt idx="616">
                  <c:v>0</c:v>
                </c:pt>
                <c:pt idx="617">
                  <c:v>0.3868502000000002</c:v>
                </c:pt>
                <c:pt idx="618">
                  <c:v>0</c:v>
                </c:pt>
                <c:pt idx="619">
                  <c:v>0</c:v>
                </c:pt>
                <c:pt idx="620">
                  <c:v>0</c:v>
                </c:pt>
                <c:pt idx="621">
                  <c:v>0</c:v>
                </c:pt>
                <c:pt idx="622">
                  <c:v>0</c:v>
                </c:pt>
                <c:pt idx="623">
                  <c:v>0</c:v>
                </c:pt>
                <c:pt idx="624">
                  <c:v>0</c:v>
                </c:pt>
                <c:pt idx="625">
                  <c:v>0</c:v>
                </c:pt>
                <c:pt idx="626">
                  <c:v>0.41462160000000009</c:v>
                </c:pt>
                <c:pt idx="627">
                  <c:v>0.37108990000000014</c:v>
                </c:pt>
                <c:pt idx="628">
                  <c:v>0</c:v>
                </c:pt>
                <c:pt idx="629">
                  <c:v>0</c:v>
                </c:pt>
                <c:pt idx="630">
                  <c:v>0</c:v>
                </c:pt>
                <c:pt idx="631">
                  <c:v>0</c:v>
                </c:pt>
                <c:pt idx="632">
                  <c:v>0</c:v>
                </c:pt>
                <c:pt idx="633">
                  <c:v>0</c:v>
                </c:pt>
                <c:pt idx="634">
                  <c:v>0</c:v>
                </c:pt>
                <c:pt idx="635">
                  <c:v>0.37158150000000012</c:v>
                </c:pt>
                <c:pt idx="636">
                  <c:v>0.41743810000000009</c:v>
                </c:pt>
                <c:pt idx="637">
                  <c:v>0.36907950000000012</c:v>
                </c:pt>
                <c:pt idx="638">
                  <c:v>0</c:v>
                </c:pt>
                <c:pt idx="639">
                  <c:v>0</c:v>
                </c:pt>
                <c:pt idx="640">
                  <c:v>0</c:v>
                </c:pt>
                <c:pt idx="641">
                  <c:v>0</c:v>
                </c:pt>
                <c:pt idx="642">
                  <c:v>0</c:v>
                </c:pt>
                <c:pt idx="643">
                  <c:v>0</c:v>
                </c:pt>
                <c:pt idx="644">
                  <c:v>0</c:v>
                </c:pt>
                <c:pt idx="645">
                  <c:v>0</c:v>
                </c:pt>
                <c:pt idx="646">
                  <c:v>0</c:v>
                </c:pt>
                <c:pt idx="647">
                  <c:v>0</c:v>
                </c:pt>
                <c:pt idx="648">
                  <c:v>0.35232970000000013</c:v>
                </c:pt>
                <c:pt idx="649">
                  <c:v>0</c:v>
                </c:pt>
                <c:pt idx="650">
                  <c:v>0</c:v>
                </c:pt>
                <c:pt idx="651">
                  <c:v>0</c:v>
                </c:pt>
                <c:pt idx="652">
                  <c:v>0</c:v>
                </c:pt>
                <c:pt idx="653">
                  <c:v>0.38518970000000013</c:v>
                </c:pt>
                <c:pt idx="654">
                  <c:v>0</c:v>
                </c:pt>
                <c:pt idx="655">
                  <c:v>0</c:v>
                </c:pt>
                <c:pt idx="656">
                  <c:v>0.30263100000000004</c:v>
                </c:pt>
                <c:pt idx="657">
                  <c:v>0.34975660000000014</c:v>
                </c:pt>
                <c:pt idx="658">
                  <c:v>0</c:v>
                </c:pt>
                <c:pt idx="659">
                  <c:v>0</c:v>
                </c:pt>
                <c:pt idx="660">
                  <c:v>0</c:v>
                </c:pt>
                <c:pt idx="661">
                  <c:v>0</c:v>
                </c:pt>
                <c:pt idx="662">
                  <c:v>0.35107930000000009</c:v>
                </c:pt>
                <c:pt idx="663">
                  <c:v>0.32719790000000015</c:v>
                </c:pt>
                <c:pt idx="664">
                  <c:v>0</c:v>
                </c:pt>
                <c:pt idx="665">
                  <c:v>0</c:v>
                </c:pt>
                <c:pt idx="666">
                  <c:v>0</c:v>
                </c:pt>
                <c:pt idx="667">
                  <c:v>0.28716030000000009</c:v>
                </c:pt>
                <c:pt idx="668">
                  <c:v>0</c:v>
                </c:pt>
                <c:pt idx="669">
                  <c:v>0</c:v>
                </c:pt>
                <c:pt idx="670">
                  <c:v>0</c:v>
                </c:pt>
                <c:pt idx="671">
                  <c:v>0.32009420000000011</c:v>
                </c:pt>
                <c:pt idx="672">
                  <c:v>0</c:v>
                </c:pt>
                <c:pt idx="673">
                  <c:v>0.27272050000000009</c:v>
                </c:pt>
                <c:pt idx="674">
                  <c:v>0</c:v>
                </c:pt>
                <c:pt idx="675">
                  <c:v>0</c:v>
                </c:pt>
                <c:pt idx="676">
                  <c:v>0</c:v>
                </c:pt>
                <c:pt idx="677">
                  <c:v>0</c:v>
                </c:pt>
                <c:pt idx="678">
                  <c:v>0</c:v>
                </c:pt>
                <c:pt idx="679">
                  <c:v>0</c:v>
                </c:pt>
                <c:pt idx="680">
                  <c:v>0.26857530000000002</c:v>
                </c:pt>
                <c:pt idx="681">
                  <c:v>0</c:v>
                </c:pt>
                <c:pt idx="682">
                  <c:v>0</c:v>
                </c:pt>
                <c:pt idx="683">
                  <c:v>0.24999280000000007</c:v>
                </c:pt>
                <c:pt idx="684">
                  <c:v>0</c:v>
                </c:pt>
                <c:pt idx="685">
                  <c:v>0.23668049999999999</c:v>
                </c:pt>
                <c:pt idx="686">
                  <c:v>0</c:v>
                </c:pt>
                <c:pt idx="687">
                  <c:v>0</c:v>
                </c:pt>
                <c:pt idx="688">
                  <c:v>0</c:v>
                </c:pt>
                <c:pt idx="689">
                  <c:v>0</c:v>
                </c:pt>
                <c:pt idx="690">
                  <c:v>0</c:v>
                </c:pt>
                <c:pt idx="691">
                  <c:v>0.25843880000000002</c:v>
                </c:pt>
                <c:pt idx="692">
                  <c:v>0</c:v>
                </c:pt>
                <c:pt idx="693">
                  <c:v>0</c:v>
                </c:pt>
                <c:pt idx="694">
                  <c:v>0</c:v>
                </c:pt>
                <c:pt idx="695">
                  <c:v>0</c:v>
                </c:pt>
                <c:pt idx="696">
                  <c:v>0</c:v>
                </c:pt>
                <c:pt idx="697">
                  <c:v>0</c:v>
                </c:pt>
                <c:pt idx="698">
                  <c:v>0</c:v>
                </c:pt>
                <c:pt idx="699">
                  <c:v>0.25070189999999998</c:v>
                </c:pt>
                <c:pt idx="700">
                  <c:v>0</c:v>
                </c:pt>
                <c:pt idx="701">
                  <c:v>0</c:v>
                </c:pt>
                <c:pt idx="702">
                  <c:v>0.22569770000000006</c:v>
                </c:pt>
                <c:pt idx="703">
                  <c:v>0</c:v>
                </c:pt>
                <c:pt idx="704">
                  <c:v>0</c:v>
                </c:pt>
                <c:pt idx="705">
                  <c:v>0</c:v>
                </c:pt>
                <c:pt idx="706">
                  <c:v>0</c:v>
                </c:pt>
                <c:pt idx="707">
                  <c:v>0</c:v>
                </c:pt>
                <c:pt idx="708">
                  <c:v>0</c:v>
                </c:pt>
                <c:pt idx="709">
                  <c:v>0.23364099999999999</c:v>
                </c:pt>
                <c:pt idx="710">
                  <c:v>0.21425810000000006</c:v>
                </c:pt>
                <c:pt idx="711">
                  <c:v>0.19300760000000006</c:v>
                </c:pt>
                <c:pt idx="712">
                  <c:v>0</c:v>
                </c:pt>
                <c:pt idx="713">
                  <c:v>0</c:v>
                </c:pt>
                <c:pt idx="714">
                  <c:v>0</c:v>
                </c:pt>
                <c:pt idx="715">
                  <c:v>0</c:v>
                </c:pt>
                <c:pt idx="716">
                  <c:v>0.11954160000000005</c:v>
                </c:pt>
                <c:pt idx="717">
                  <c:v>0.16472110000000006</c:v>
                </c:pt>
                <c:pt idx="718">
                  <c:v>0.19597040000000007</c:v>
                </c:pt>
                <c:pt idx="719">
                  <c:v>0.21675159999999999</c:v>
                </c:pt>
                <c:pt idx="720">
                  <c:v>0.23424460000000005</c:v>
                </c:pt>
                <c:pt idx="721">
                  <c:v>0.19844550000000011</c:v>
                </c:pt>
                <c:pt idx="722">
                  <c:v>0</c:v>
                </c:pt>
                <c:pt idx="723">
                  <c:v>0</c:v>
                </c:pt>
                <c:pt idx="724">
                  <c:v>0</c:v>
                </c:pt>
                <c:pt idx="725">
                  <c:v>0</c:v>
                </c:pt>
                <c:pt idx="726">
                  <c:v>0.21996600000000008</c:v>
                </c:pt>
                <c:pt idx="727">
                  <c:v>0</c:v>
                </c:pt>
                <c:pt idx="728">
                  <c:v>0</c:v>
                </c:pt>
                <c:pt idx="729">
                  <c:v>0.20820920000000007</c:v>
                </c:pt>
                <c:pt idx="730">
                  <c:v>0.17609060000000001</c:v>
                </c:pt>
                <c:pt idx="731">
                  <c:v>0</c:v>
                </c:pt>
                <c:pt idx="732">
                  <c:v>0</c:v>
                </c:pt>
                <c:pt idx="733">
                  <c:v>0</c:v>
                </c:pt>
                <c:pt idx="734">
                  <c:v>0.18385640000000006</c:v>
                </c:pt>
                <c:pt idx="735">
                  <c:v>0.20144020000000007</c:v>
                </c:pt>
                <c:pt idx="736">
                  <c:v>0.20374360000000005</c:v>
                </c:pt>
                <c:pt idx="737">
                  <c:v>0</c:v>
                </c:pt>
                <c:pt idx="738">
                  <c:v>0.17535000000000001</c:v>
                </c:pt>
                <c:pt idx="739">
                  <c:v>0</c:v>
                </c:pt>
                <c:pt idx="740">
                  <c:v>0</c:v>
                </c:pt>
                <c:pt idx="741">
                  <c:v>0</c:v>
                </c:pt>
                <c:pt idx="742">
                  <c:v>0</c:v>
                </c:pt>
                <c:pt idx="743">
                  <c:v>0</c:v>
                </c:pt>
                <c:pt idx="744">
                  <c:v>0</c:v>
                </c:pt>
                <c:pt idx="745">
                  <c:v>0</c:v>
                </c:pt>
                <c:pt idx="746">
                  <c:v>0</c:v>
                </c:pt>
                <c:pt idx="747">
                  <c:v>0</c:v>
                </c:pt>
                <c:pt idx="748">
                  <c:v>0.18839390000000006</c:v>
                </c:pt>
                <c:pt idx="749">
                  <c:v>0</c:v>
                </c:pt>
                <c:pt idx="750">
                  <c:v>0</c:v>
                </c:pt>
                <c:pt idx="751">
                  <c:v>0</c:v>
                </c:pt>
                <c:pt idx="752">
                  <c:v>0.19555310000000006</c:v>
                </c:pt>
                <c:pt idx="753">
                  <c:v>0</c:v>
                </c:pt>
                <c:pt idx="754">
                  <c:v>0.18054710000000007</c:v>
                </c:pt>
                <c:pt idx="755">
                  <c:v>0</c:v>
                </c:pt>
                <c:pt idx="756">
                  <c:v>0</c:v>
                </c:pt>
                <c:pt idx="757">
                  <c:v>0.15092120000000006</c:v>
                </c:pt>
                <c:pt idx="758">
                  <c:v>0</c:v>
                </c:pt>
                <c:pt idx="759">
                  <c:v>0</c:v>
                </c:pt>
                <c:pt idx="760">
                  <c:v>0</c:v>
                </c:pt>
                <c:pt idx="761">
                  <c:v>0</c:v>
                </c:pt>
                <c:pt idx="762">
                  <c:v>0.17335929999999999</c:v>
                </c:pt>
                <c:pt idx="763">
                  <c:v>0.16943870000000011</c:v>
                </c:pt>
                <c:pt idx="764">
                  <c:v>0</c:v>
                </c:pt>
                <c:pt idx="765">
                  <c:v>0</c:v>
                </c:pt>
                <c:pt idx="766">
                  <c:v>0</c:v>
                </c:pt>
                <c:pt idx="767">
                  <c:v>0</c:v>
                </c:pt>
                <c:pt idx="768">
                  <c:v>0</c:v>
                </c:pt>
                <c:pt idx="769">
                  <c:v>0</c:v>
                </c:pt>
                <c:pt idx="770">
                  <c:v>0</c:v>
                </c:pt>
                <c:pt idx="771">
                  <c:v>0</c:v>
                </c:pt>
                <c:pt idx="772">
                  <c:v>0.16050680000000006</c:v>
                </c:pt>
                <c:pt idx="773">
                  <c:v>0.1541225</c:v>
                </c:pt>
                <c:pt idx="774">
                  <c:v>0.14736440000000006</c:v>
                </c:pt>
                <c:pt idx="775">
                  <c:v>0</c:v>
                </c:pt>
                <c:pt idx="776">
                  <c:v>0</c:v>
                </c:pt>
                <c:pt idx="777">
                  <c:v>0</c:v>
                </c:pt>
                <c:pt idx="778">
                  <c:v>0</c:v>
                </c:pt>
                <c:pt idx="779">
                  <c:v>0</c:v>
                </c:pt>
                <c:pt idx="780">
                  <c:v>0</c:v>
                </c:pt>
                <c:pt idx="781">
                  <c:v>0.1338056</c:v>
                </c:pt>
                <c:pt idx="782">
                  <c:v>0.1365827</c:v>
                </c:pt>
                <c:pt idx="783">
                  <c:v>0</c:v>
                </c:pt>
                <c:pt idx="784">
                  <c:v>0</c:v>
                </c:pt>
                <c:pt idx="785">
                  <c:v>0</c:v>
                </c:pt>
                <c:pt idx="786">
                  <c:v>0</c:v>
                </c:pt>
                <c:pt idx="787">
                  <c:v>0</c:v>
                </c:pt>
                <c:pt idx="788">
                  <c:v>0.1313637</c:v>
                </c:pt>
                <c:pt idx="789">
                  <c:v>0.11618370000000006</c:v>
                </c:pt>
                <c:pt idx="790">
                  <c:v>0.10570570000000006</c:v>
                </c:pt>
                <c:pt idx="791">
                  <c:v>0</c:v>
                </c:pt>
                <c:pt idx="792">
                  <c:v>0</c:v>
                </c:pt>
                <c:pt idx="793">
                  <c:v>0</c:v>
                </c:pt>
                <c:pt idx="794">
                  <c:v>0</c:v>
                </c:pt>
                <c:pt idx="795">
                  <c:v>0</c:v>
                </c:pt>
                <c:pt idx="796">
                  <c:v>0</c:v>
                </c:pt>
                <c:pt idx="797">
                  <c:v>0</c:v>
                </c:pt>
                <c:pt idx="798">
                  <c:v>0</c:v>
                </c:pt>
                <c:pt idx="799">
                  <c:v>0</c:v>
                </c:pt>
                <c:pt idx="800">
                  <c:v>0.11941320000000004</c:v>
                </c:pt>
                <c:pt idx="801">
                  <c:v>0</c:v>
                </c:pt>
                <c:pt idx="802">
                  <c:v>0</c:v>
                </c:pt>
                <c:pt idx="803">
                  <c:v>0</c:v>
                </c:pt>
                <c:pt idx="804">
                  <c:v>0</c:v>
                </c:pt>
                <c:pt idx="805">
                  <c:v>0</c:v>
                </c:pt>
                <c:pt idx="806">
                  <c:v>0.11112070000000006</c:v>
                </c:pt>
                <c:pt idx="807">
                  <c:v>0</c:v>
                </c:pt>
                <c:pt idx="808">
                  <c:v>0</c:v>
                </c:pt>
                <c:pt idx="809">
                  <c:v>0.14722170000000001</c:v>
                </c:pt>
                <c:pt idx="810">
                  <c:v>0</c:v>
                </c:pt>
                <c:pt idx="811">
                  <c:v>0</c:v>
                </c:pt>
                <c:pt idx="812">
                  <c:v>0</c:v>
                </c:pt>
                <c:pt idx="813">
                  <c:v>0</c:v>
                </c:pt>
                <c:pt idx="814">
                  <c:v>0</c:v>
                </c:pt>
                <c:pt idx="815">
                  <c:v>0</c:v>
                </c:pt>
                <c:pt idx="816">
                  <c:v>0</c:v>
                </c:pt>
                <c:pt idx="817">
                  <c:v>0.13151510000000005</c:v>
                </c:pt>
                <c:pt idx="818">
                  <c:v>0</c:v>
                </c:pt>
                <c:pt idx="819">
                  <c:v>0.15193980000000007</c:v>
                </c:pt>
                <c:pt idx="820">
                  <c:v>0.1431519</c:v>
                </c:pt>
                <c:pt idx="821">
                  <c:v>0</c:v>
                </c:pt>
                <c:pt idx="822">
                  <c:v>0</c:v>
                </c:pt>
                <c:pt idx="823">
                  <c:v>0</c:v>
                </c:pt>
                <c:pt idx="824">
                  <c:v>0</c:v>
                </c:pt>
                <c:pt idx="825">
                  <c:v>0</c:v>
                </c:pt>
                <c:pt idx="826">
                  <c:v>0</c:v>
                </c:pt>
                <c:pt idx="827">
                  <c:v>0.14659450000000004</c:v>
                </c:pt>
                <c:pt idx="828">
                  <c:v>0</c:v>
                </c:pt>
                <c:pt idx="829">
                  <c:v>0</c:v>
                </c:pt>
                <c:pt idx="830">
                  <c:v>0</c:v>
                </c:pt>
                <c:pt idx="831">
                  <c:v>0</c:v>
                </c:pt>
                <c:pt idx="832">
                  <c:v>0</c:v>
                </c:pt>
                <c:pt idx="833">
                  <c:v>0</c:v>
                </c:pt>
                <c:pt idx="834">
                  <c:v>0</c:v>
                </c:pt>
                <c:pt idx="835">
                  <c:v>0</c:v>
                </c:pt>
                <c:pt idx="836">
                  <c:v>0</c:v>
                </c:pt>
                <c:pt idx="837">
                  <c:v>0.14310329999999999</c:v>
                </c:pt>
                <c:pt idx="838">
                  <c:v>0.12377670000000006</c:v>
                </c:pt>
                <c:pt idx="839">
                  <c:v>0</c:v>
                </c:pt>
                <c:pt idx="840">
                  <c:v>0</c:v>
                </c:pt>
                <c:pt idx="841">
                  <c:v>0</c:v>
                </c:pt>
                <c:pt idx="842">
                  <c:v>0.15052730000000006</c:v>
                </c:pt>
                <c:pt idx="843">
                  <c:v>0</c:v>
                </c:pt>
                <c:pt idx="844">
                  <c:v>0</c:v>
                </c:pt>
                <c:pt idx="845">
                  <c:v>0.14062179999999994</c:v>
                </c:pt>
                <c:pt idx="846">
                  <c:v>0</c:v>
                </c:pt>
                <c:pt idx="847">
                  <c:v>0</c:v>
                </c:pt>
                <c:pt idx="848">
                  <c:v>0</c:v>
                </c:pt>
                <c:pt idx="849">
                  <c:v>0</c:v>
                </c:pt>
                <c:pt idx="850">
                  <c:v>0</c:v>
                </c:pt>
                <c:pt idx="851">
                  <c:v>0</c:v>
                </c:pt>
                <c:pt idx="852">
                  <c:v>0</c:v>
                </c:pt>
                <c:pt idx="853">
                  <c:v>0</c:v>
                </c:pt>
                <c:pt idx="854">
                  <c:v>0.15263140000000006</c:v>
                </c:pt>
                <c:pt idx="855">
                  <c:v>0.15539870000000006</c:v>
                </c:pt>
                <c:pt idx="856">
                  <c:v>0.18828159999999999</c:v>
                </c:pt>
                <c:pt idx="857">
                  <c:v>0</c:v>
                </c:pt>
                <c:pt idx="858">
                  <c:v>0</c:v>
                </c:pt>
                <c:pt idx="859">
                  <c:v>0</c:v>
                </c:pt>
                <c:pt idx="860">
                  <c:v>0</c:v>
                </c:pt>
                <c:pt idx="861">
                  <c:v>0</c:v>
                </c:pt>
                <c:pt idx="862">
                  <c:v>0.12548429999999999</c:v>
                </c:pt>
                <c:pt idx="863">
                  <c:v>0.12025010000000003</c:v>
                </c:pt>
                <c:pt idx="864">
                  <c:v>0.13949200000000006</c:v>
                </c:pt>
                <c:pt idx="865">
                  <c:v>0</c:v>
                </c:pt>
                <c:pt idx="866">
                  <c:v>0</c:v>
                </c:pt>
                <c:pt idx="867">
                  <c:v>0</c:v>
                </c:pt>
                <c:pt idx="868">
                  <c:v>0</c:v>
                </c:pt>
                <c:pt idx="869">
                  <c:v>0</c:v>
                </c:pt>
                <c:pt idx="870">
                  <c:v>0</c:v>
                </c:pt>
                <c:pt idx="871">
                  <c:v>0.11154409999999999</c:v>
                </c:pt>
                <c:pt idx="872">
                  <c:v>0</c:v>
                </c:pt>
                <c:pt idx="873">
                  <c:v>0.11834720000000003</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0.13382839999999999</c:v>
                </c:pt>
                <c:pt idx="889">
                  <c:v>0</c:v>
                </c:pt>
                <c:pt idx="890">
                  <c:v>0</c:v>
                </c:pt>
                <c:pt idx="891">
                  <c:v>0</c:v>
                </c:pt>
                <c:pt idx="892">
                  <c:v>0.20156270000000001</c:v>
                </c:pt>
                <c:pt idx="893">
                  <c:v>0</c:v>
                </c:pt>
                <c:pt idx="894">
                  <c:v>0</c:v>
                </c:pt>
                <c:pt idx="895">
                  <c:v>0.14690510000000007</c:v>
                </c:pt>
                <c:pt idx="896">
                  <c:v>0.14609110000000006</c:v>
                </c:pt>
                <c:pt idx="897">
                  <c:v>0</c:v>
                </c:pt>
                <c:pt idx="898">
                  <c:v>0.15104370000000006</c:v>
                </c:pt>
                <c:pt idx="899">
                  <c:v>0</c:v>
                </c:pt>
                <c:pt idx="900">
                  <c:v>0.17220469999999999</c:v>
                </c:pt>
                <c:pt idx="901">
                  <c:v>0</c:v>
                </c:pt>
                <c:pt idx="902">
                  <c:v>0</c:v>
                </c:pt>
                <c:pt idx="903">
                  <c:v>0</c:v>
                </c:pt>
                <c:pt idx="904">
                  <c:v>0</c:v>
                </c:pt>
                <c:pt idx="905">
                  <c:v>0.20642430000000006</c:v>
                </c:pt>
                <c:pt idx="906">
                  <c:v>0</c:v>
                </c:pt>
                <c:pt idx="907">
                  <c:v>0</c:v>
                </c:pt>
                <c:pt idx="908">
                  <c:v>0.18845820000000008</c:v>
                </c:pt>
                <c:pt idx="909">
                  <c:v>0.19820480000000004</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0.22764530000000008</c:v>
                </c:pt>
                <c:pt idx="928">
                  <c:v>0</c:v>
                </c:pt>
                <c:pt idx="929">
                  <c:v>0</c:v>
                </c:pt>
                <c:pt idx="930">
                  <c:v>0</c:v>
                </c:pt>
                <c:pt idx="931">
                  <c:v>0.27850850000000016</c:v>
                </c:pt>
                <c:pt idx="932">
                  <c:v>0.23824880000000007</c:v>
                </c:pt>
                <c:pt idx="933">
                  <c:v>0</c:v>
                </c:pt>
                <c:pt idx="934">
                  <c:v>0</c:v>
                </c:pt>
                <c:pt idx="935">
                  <c:v>0.23074880000000006</c:v>
                </c:pt>
                <c:pt idx="936">
                  <c:v>0</c:v>
                </c:pt>
                <c:pt idx="937">
                  <c:v>0</c:v>
                </c:pt>
                <c:pt idx="938">
                  <c:v>0</c:v>
                </c:pt>
                <c:pt idx="939">
                  <c:v>0</c:v>
                </c:pt>
                <c:pt idx="940">
                  <c:v>0.28922330000000002</c:v>
                </c:pt>
                <c:pt idx="941">
                  <c:v>0</c:v>
                </c:pt>
                <c:pt idx="942">
                  <c:v>0.29505380000000009</c:v>
                </c:pt>
                <c:pt idx="943">
                  <c:v>0</c:v>
                </c:pt>
                <c:pt idx="944">
                  <c:v>0</c:v>
                </c:pt>
                <c:pt idx="945">
                  <c:v>0</c:v>
                </c:pt>
                <c:pt idx="946">
                  <c:v>0</c:v>
                </c:pt>
                <c:pt idx="947">
                  <c:v>0</c:v>
                </c:pt>
                <c:pt idx="948">
                  <c:v>0</c:v>
                </c:pt>
                <c:pt idx="949">
                  <c:v>0</c:v>
                </c:pt>
                <c:pt idx="950">
                  <c:v>0.31142570000000025</c:v>
                </c:pt>
                <c:pt idx="951">
                  <c:v>0.35904650000000016</c:v>
                </c:pt>
                <c:pt idx="952">
                  <c:v>0</c:v>
                </c:pt>
                <c:pt idx="953">
                  <c:v>0</c:v>
                </c:pt>
                <c:pt idx="954">
                  <c:v>0</c:v>
                </c:pt>
                <c:pt idx="955">
                  <c:v>0</c:v>
                </c:pt>
                <c:pt idx="956">
                  <c:v>0</c:v>
                </c:pt>
                <c:pt idx="957">
                  <c:v>0</c:v>
                </c:pt>
                <c:pt idx="958">
                  <c:v>0</c:v>
                </c:pt>
                <c:pt idx="959">
                  <c:v>0</c:v>
                </c:pt>
                <c:pt idx="960">
                  <c:v>0</c:v>
                </c:pt>
                <c:pt idx="961">
                  <c:v>0</c:v>
                </c:pt>
                <c:pt idx="962">
                  <c:v>0.37842520000000013</c:v>
                </c:pt>
                <c:pt idx="963">
                  <c:v>0</c:v>
                </c:pt>
                <c:pt idx="964">
                  <c:v>0</c:v>
                </c:pt>
                <c:pt idx="965">
                  <c:v>0</c:v>
                </c:pt>
                <c:pt idx="966">
                  <c:v>0</c:v>
                </c:pt>
                <c:pt idx="967">
                  <c:v>0.39510530000000016</c:v>
                </c:pt>
                <c:pt idx="968">
                  <c:v>0</c:v>
                </c:pt>
                <c:pt idx="969">
                  <c:v>0</c:v>
                </c:pt>
                <c:pt idx="970">
                  <c:v>0.47357670000000013</c:v>
                </c:pt>
                <c:pt idx="971">
                  <c:v>0</c:v>
                </c:pt>
                <c:pt idx="972">
                  <c:v>0</c:v>
                </c:pt>
                <c:pt idx="973">
                  <c:v>0</c:v>
                </c:pt>
                <c:pt idx="974">
                  <c:v>0</c:v>
                </c:pt>
                <c:pt idx="975">
                  <c:v>0</c:v>
                </c:pt>
                <c:pt idx="976">
                  <c:v>0.4263220000000002</c:v>
                </c:pt>
                <c:pt idx="977">
                  <c:v>0</c:v>
                </c:pt>
                <c:pt idx="978">
                  <c:v>0</c:v>
                </c:pt>
                <c:pt idx="979">
                  <c:v>0</c:v>
                </c:pt>
                <c:pt idx="980">
                  <c:v>0</c:v>
                </c:pt>
                <c:pt idx="981">
                  <c:v>0</c:v>
                </c:pt>
                <c:pt idx="982">
                  <c:v>0</c:v>
                </c:pt>
                <c:pt idx="983">
                  <c:v>0</c:v>
                </c:pt>
                <c:pt idx="984">
                  <c:v>0</c:v>
                </c:pt>
                <c:pt idx="985">
                  <c:v>0</c:v>
                </c:pt>
                <c:pt idx="986">
                  <c:v>0</c:v>
                </c:pt>
                <c:pt idx="987">
                  <c:v>0.40033270000000015</c:v>
                </c:pt>
                <c:pt idx="988">
                  <c:v>0.39625520000000009</c:v>
                </c:pt>
                <c:pt idx="989">
                  <c:v>0</c:v>
                </c:pt>
                <c:pt idx="990">
                  <c:v>0</c:v>
                </c:pt>
                <c:pt idx="991">
                  <c:v>0</c:v>
                </c:pt>
                <c:pt idx="992">
                  <c:v>0</c:v>
                </c:pt>
                <c:pt idx="993">
                  <c:v>0</c:v>
                </c:pt>
                <c:pt idx="994">
                  <c:v>0</c:v>
                </c:pt>
                <c:pt idx="995">
                  <c:v>0.2894864000000002</c:v>
                </c:pt>
                <c:pt idx="996">
                  <c:v>0</c:v>
                </c:pt>
                <c:pt idx="997">
                  <c:v>0.3245761000000002</c:v>
                </c:pt>
                <c:pt idx="998">
                  <c:v>0.3425061000000002</c:v>
                </c:pt>
                <c:pt idx="999">
                  <c:v>0</c:v>
                </c:pt>
                <c:pt idx="1000">
                  <c:v>0</c:v>
                </c:pt>
                <c:pt idx="1001">
                  <c:v>0</c:v>
                </c:pt>
                <c:pt idx="1002">
                  <c:v>0</c:v>
                </c:pt>
                <c:pt idx="1003">
                  <c:v>0</c:v>
                </c:pt>
                <c:pt idx="1004">
                  <c:v>0</c:v>
                </c:pt>
                <c:pt idx="1005">
                  <c:v>0.3904428000000002</c:v>
                </c:pt>
                <c:pt idx="1006">
                  <c:v>0.40223319999999996</c:v>
                </c:pt>
                <c:pt idx="1007">
                  <c:v>0</c:v>
                </c:pt>
                <c:pt idx="1008">
                  <c:v>0</c:v>
                </c:pt>
                <c:pt idx="1009">
                  <c:v>0</c:v>
                </c:pt>
                <c:pt idx="1010">
                  <c:v>0</c:v>
                </c:pt>
                <c:pt idx="1011">
                  <c:v>0.38844240000000013</c:v>
                </c:pt>
                <c:pt idx="1012">
                  <c:v>0.39302050000000027</c:v>
                </c:pt>
                <c:pt idx="1013">
                  <c:v>0</c:v>
                </c:pt>
                <c:pt idx="1014">
                  <c:v>0</c:v>
                </c:pt>
                <c:pt idx="1015">
                  <c:v>0</c:v>
                </c:pt>
                <c:pt idx="1016">
                  <c:v>0</c:v>
                </c:pt>
                <c:pt idx="1017">
                  <c:v>0</c:v>
                </c:pt>
                <c:pt idx="1018">
                  <c:v>0</c:v>
                </c:pt>
                <c:pt idx="1019">
                  <c:v>0</c:v>
                </c:pt>
                <c:pt idx="1020">
                  <c:v>0</c:v>
                </c:pt>
                <c:pt idx="1021">
                  <c:v>0</c:v>
                </c:pt>
                <c:pt idx="1022">
                  <c:v>0.36330900000000022</c:v>
                </c:pt>
                <c:pt idx="1023">
                  <c:v>0.3334620000000002</c:v>
                </c:pt>
                <c:pt idx="1024">
                  <c:v>0.32015510000000008</c:v>
                </c:pt>
                <c:pt idx="1025">
                  <c:v>0</c:v>
                </c:pt>
                <c:pt idx="1026">
                  <c:v>0</c:v>
                </c:pt>
                <c:pt idx="1027">
                  <c:v>0</c:v>
                </c:pt>
                <c:pt idx="1028">
                  <c:v>0</c:v>
                </c:pt>
                <c:pt idx="1029">
                  <c:v>0</c:v>
                </c:pt>
                <c:pt idx="1030">
                  <c:v>0.27784350000000002</c:v>
                </c:pt>
                <c:pt idx="1031">
                  <c:v>0</c:v>
                </c:pt>
                <c:pt idx="1032">
                  <c:v>0.25618280000000015</c:v>
                </c:pt>
                <c:pt idx="1033">
                  <c:v>0</c:v>
                </c:pt>
                <c:pt idx="1034">
                  <c:v>0</c:v>
                </c:pt>
                <c:pt idx="1035">
                  <c:v>0</c:v>
                </c:pt>
                <c:pt idx="1036">
                  <c:v>0</c:v>
                </c:pt>
                <c:pt idx="1037">
                  <c:v>0.32696070000000027</c:v>
                </c:pt>
                <c:pt idx="1038">
                  <c:v>0.23969979999999999</c:v>
                </c:pt>
                <c:pt idx="1039">
                  <c:v>0</c:v>
                </c:pt>
                <c:pt idx="1040">
                  <c:v>0.20262530000000001</c:v>
                </c:pt>
                <c:pt idx="1041">
                  <c:v>0</c:v>
                </c:pt>
                <c:pt idx="1042">
                  <c:v>0</c:v>
                </c:pt>
                <c:pt idx="1043">
                  <c:v>0</c:v>
                </c:pt>
                <c:pt idx="1044">
                  <c:v>0</c:v>
                </c:pt>
                <c:pt idx="1045">
                  <c:v>0</c:v>
                </c:pt>
                <c:pt idx="1046">
                  <c:v>0.23684510000000006</c:v>
                </c:pt>
                <c:pt idx="1047">
                  <c:v>0.21653159999999999</c:v>
                </c:pt>
                <c:pt idx="1048">
                  <c:v>0.21673390000000006</c:v>
                </c:pt>
                <c:pt idx="1049">
                  <c:v>0</c:v>
                </c:pt>
                <c:pt idx="1050">
                  <c:v>0</c:v>
                </c:pt>
                <c:pt idx="1051">
                  <c:v>0</c:v>
                </c:pt>
                <c:pt idx="1052">
                  <c:v>0</c:v>
                </c:pt>
                <c:pt idx="1053">
                  <c:v>0</c:v>
                </c:pt>
                <c:pt idx="1054">
                  <c:v>0</c:v>
                </c:pt>
                <c:pt idx="1055">
                  <c:v>0.23843040000000004</c:v>
                </c:pt>
                <c:pt idx="1056">
                  <c:v>0.23595459999999999</c:v>
                </c:pt>
                <c:pt idx="1057">
                  <c:v>0.22158910000000007</c:v>
                </c:pt>
                <c:pt idx="1058">
                  <c:v>0.18398420000000004</c:v>
                </c:pt>
                <c:pt idx="1059">
                  <c:v>0</c:v>
                </c:pt>
                <c:pt idx="1060">
                  <c:v>0</c:v>
                </c:pt>
                <c:pt idx="1061">
                  <c:v>0</c:v>
                </c:pt>
                <c:pt idx="1062">
                  <c:v>0</c:v>
                </c:pt>
                <c:pt idx="1063">
                  <c:v>0</c:v>
                </c:pt>
                <c:pt idx="1064">
                  <c:v>0.21599640000000012</c:v>
                </c:pt>
                <c:pt idx="1065">
                  <c:v>0.20412669999999997</c:v>
                </c:pt>
                <c:pt idx="1066">
                  <c:v>0.19573030000000011</c:v>
                </c:pt>
                <c:pt idx="1067">
                  <c:v>0</c:v>
                </c:pt>
                <c:pt idx="1068">
                  <c:v>0</c:v>
                </c:pt>
                <c:pt idx="1069">
                  <c:v>0</c:v>
                </c:pt>
                <c:pt idx="1070">
                  <c:v>0</c:v>
                </c:pt>
                <c:pt idx="1071">
                  <c:v>0</c:v>
                </c:pt>
                <c:pt idx="1072">
                  <c:v>0</c:v>
                </c:pt>
                <c:pt idx="1073">
                  <c:v>0.22007989999999999</c:v>
                </c:pt>
                <c:pt idx="1074">
                  <c:v>0.22154500000000008</c:v>
                </c:pt>
                <c:pt idx="1075">
                  <c:v>0.20856340000000007</c:v>
                </c:pt>
                <c:pt idx="1076">
                  <c:v>0</c:v>
                </c:pt>
                <c:pt idx="1077">
                  <c:v>0</c:v>
                </c:pt>
                <c:pt idx="1078">
                  <c:v>0.18163699999999999</c:v>
                </c:pt>
                <c:pt idx="1079">
                  <c:v>0</c:v>
                </c:pt>
                <c:pt idx="1080">
                  <c:v>0</c:v>
                </c:pt>
                <c:pt idx="1081">
                  <c:v>0</c:v>
                </c:pt>
                <c:pt idx="1082">
                  <c:v>0</c:v>
                </c:pt>
                <c:pt idx="1083">
                  <c:v>0</c:v>
                </c:pt>
                <c:pt idx="1084">
                  <c:v>0.17410059999999997</c:v>
                </c:pt>
                <c:pt idx="1085">
                  <c:v>0.18607299999999999</c:v>
                </c:pt>
                <c:pt idx="1086">
                  <c:v>0.18425559999999999</c:v>
                </c:pt>
                <c:pt idx="1087">
                  <c:v>0</c:v>
                </c:pt>
                <c:pt idx="1088">
                  <c:v>0</c:v>
                </c:pt>
                <c:pt idx="1089">
                  <c:v>0</c:v>
                </c:pt>
                <c:pt idx="1090">
                  <c:v>0.17940320000000007</c:v>
                </c:pt>
                <c:pt idx="1091">
                  <c:v>0</c:v>
                </c:pt>
                <c:pt idx="1092">
                  <c:v>0.13968240000000001</c:v>
                </c:pt>
                <c:pt idx="1093">
                  <c:v>0</c:v>
                </c:pt>
                <c:pt idx="1094">
                  <c:v>0.15348820000000007</c:v>
                </c:pt>
                <c:pt idx="1095">
                  <c:v>0.17865529999999999</c:v>
                </c:pt>
                <c:pt idx="1096">
                  <c:v>0</c:v>
                </c:pt>
                <c:pt idx="1097">
                  <c:v>0</c:v>
                </c:pt>
                <c:pt idx="1098">
                  <c:v>0</c:v>
                </c:pt>
                <c:pt idx="1099">
                  <c:v>0.19579920000000012</c:v>
                </c:pt>
                <c:pt idx="1100">
                  <c:v>0.19206220000000007</c:v>
                </c:pt>
                <c:pt idx="1101">
                  <c:v>0.16928050000000006</c:v>
                </c:pt>
                <c:pt idx="1102">
                  <c:v>0</c:v>
                </c:pt>
                <c:pt idx="1103">
                  <c:v>0</c:v>
                </c:pt>
                <c:pt idx="1104">
                  <c:v>0.16253010000000007</c:v>
                </c:pt>
                <c:pt idx="1105">
                  <c:v>0.16308830000000007</c:v>
                </c:pt>
                <c:pt idx="1106">
                  <c:v>0</c:v>
                </c:pt>
                <c:pt idx="1107">
                  <c:v>0</c:v>
                </c:pt>
                <c:pt idx="1108">
                  <c:v>0</c:v>
                </c:pt>
                <c:pt idx="1109">
                  <c:v>0</c:v>
                </c:pt>
                <c:pt idx="1110">
                  <c:v>0</c:v>
                </c:pt>
                <c:pt idx="1111">
                  <c:v>0.16628260000000006</c:v>
                </c:pt>
                <c:pt idx="1112">
                  <c:v>0</c:v>
                </c:pt>
                <c:pt idx="1113">
                  <c:v>0</c:v>
                </c:pt>
                <c:pt idx="1114">
                  <c:v>0</c:v>
                </c:pt>
                <c:pt idx="1115">
                  <c:v>0</c:v>
                </c:pt>
                <c:pt idx="1116">
                  <c:v>0</c:v>
                </c:pt>
                <c:pt idx="1117">
                  <c:v>0</c:v>
                </c:pt>
                <c:pt idx="1118">
                  <c:v>0.17835999999999999</c:v>
                </c:pt>
                <c:pt idx="1119">
                  <c:v>0.17527190000000001</c:v>
                </c:pt>
                <c:pt idx="1120">
                  <c:v>0.16384550000000006</c:v>
                </c:pt>
                <c:pt idx="1121">
                  <c:v>0</c:v>
                </c:pt>
                <c:pt idx="1122">
                  <c:v>0.14514840000000007</c:v>
                </c:pt>
                <c:pt idx="1123">
                  <c:v>0</c:v>
                </c:pt>
                <c:pt idx="1124">
                  <c:v>0</c:v>
                </c:pt>
                <c:pt idx="1125">
                  <c:v>0</c:v>
                </c:pt>
                <c:pt idx="1126">
                  <c:v>0.14898290000000006</c:v>
                </c:pt>
                <c:pt idx="1127">
                  <c:v>0</c:v>
                </c:pt>
                <c:pt idx="1128">
                  <c:v>0</c:v>
                </c:pt>
                <c:pt idx="1129">
                  <c:v>0</c:v>
                </c:pt>
                <c:pt idx="1130">
                  <c:v>0</c:v>
                </c:pt>
                <c:pt idx="1131">
                  <c:v>0</c:v>
                </c:pt>
                <c:pt idx="1132">
                  <c:v>0</c:v>
                </c:pt>
                <c:pt idx="1133">
                  <c:v>0</c:v>
                </c:pt>
                <c:pt idx="1134">
                  <c:v>0</c:v>
                </c:pt>
                <c:pt idx="1135">
                  <c:v>0.14274970000000006</c:v>
                </c:pt>
                <c:pt idx="1136">
                  <c:v>0.14539469999999999</c:v>
                </c:pt>
                <c:pt idx="1137">
                  <c:v>0</c:v>
                </c:pt>
                <c:pt idx="1138">
                  <c:v>0</c:v>
                </c:pt>
                <c:pt idx="1139">
                  <c:v>0</c:v>
                </c:pt>
                <c:pt idx="1140">
                  <c:v>0</c:v>
                </c:pt>
                <c:pt idx="1141">
                  <c:v>0</c:v>
                </c:pt>
                <c:pt idx="1142">
                  <c:v>0</c:v>
                </c:pt>
                <c:pt idx="1143">
                  <c:v>0.13448879999999999</c:v>
                </c:pt>
                <c:pt idx="1144">
                  <c:v>0</c:v>
                </c:pt>
                <c:pt idx="1145">
                  <c:v>0</c:v>
                </c:pt>
                <c:pt idx="1146">
                  <c:v>0</c:v>
                </c:pt>
                <c:pt idx="1147">
                  <c:v>0</c:v>
                </c:pt>
                <c:pt idx="1148">
                  <c:v>0</c:v>
                </c:pt>
                <c:pt idx="1149">
                  <c:v>0</c:v>
                </c:pt>
                <c:pt idx="1150">
                  <c:v>0</c:v>
                </c:pt>
                <c:pt idx="1151">
                  <c:v>0</c:v>
                </c:pt>
                <c:pt idx="1152">
                  <c:v>0.14955669999999999</c:v>
                </c:pt>
                <c:pt idx="1153">
                  <c:v>0</c:v>
                </c:pt>
                <c:pt idx="1154">
                  <c:v>0.17321460000000005</c:v>
                </c:pt>
                <c:pt idx="1155">
                  <c:v>0.18313660000000001</c:v>
                </c:pt>
                <c:pt idx="1156">
                  <c:v>0</c:v>
                </c:pt>
                <c:pt idx="1157">
                  <c:v>0</c:v>
                </c:pt>
                <c:pt idx="1158">
                  <c:v>0</c:v>
                </c:pt>
                <c:pt idx="1159">
                  <c:v>0</c:v>
                </c:pt>
                <c:pt idx="1160">
                  <c:v>0</c:v>
                </c:pt>
                <c:pt idx="1161">
                  <c:v>0</c:v>
                </c:pt>
                <c:pt idx="1162">
                  <c:v>0</c:v>
                </c:pt>
                <c:pt idx="1163">
                  <c:v>0</c:v>
                </c:pt>
                <c:pt idx="1164">
                  <c:v>0</c:v>
                </c:pt>
                <c:pt idx="1165">
                  <c:v>0</c:v>
                </c:pt>
                <c:pt idx="1166">
                  <c:v>0.14159659999999999</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7.0055199999999998E-2</c:v>
                </c:pt>
                <c:pt idx="1180">
                  <c:v>0</c:v>
                </c:pt>
                <c:pt idx="1181">
                  <c:v>0.10322389999999999</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0.13831009999999999</c:v>
                </c:pt>
                <c:pt idx="1197">
                  <c:v>0</c:v>
                </c:pt>
                <c:pt idx="1198">
                  <c:v>0</c:v>
                </c:pt>
                <c:pt idx="1199">
                  <c:v>0</c:v>
                </c:pt>
                <c:pt idx="1200">
                  <c:v>0</c:v>
                </c:pt>
                <c:pt idx="1201">
                  <c:v>0</c:v>
                </c:pt>
                <c:pt idx="1202">
                  <c:v>0.13731320000000005</c:v>
                </c:pt>
                <c:pt idx="1203">
                  <c:v>0</c:v>
                </c:pt>
                <c:pt idx="1204">
                  <c:v>0</c:v>
                </c:pt>
                <c:pt idx="1205">
                  <c:v>0</c:v>
                </c:pt>
                <c:pt idx="1206">
                  <c:v>0</c:v>
                </c:pt>
                <c:pt idx="1207">
                  <c:v>0</c:v>
                </c:pt>
                <c:pt idx="1208">
                  <c:v>0.1320047</c:v>
                </c:pt>
                <c:pt idx="1209">
                  <c:v>0</c:v>
                </c:pt>
                <c:pt idx="1210">
                  <c:v>0</c:v>
                </c:pt>
                <c:pt idx="1211">
                  <c:v>0</c:v>
                </c:pt>
                <c:pt idx="1212">
                  <c:v>0</c:v>
                </c:pt>
                <c:pt idx="1213">
                  <c:v>0</c:v>
                </c:pt>
                <c:pt idx="1214">
                  <c:v>0</c:v>
                </c:pt>
                <c:pt idx="1215">
                  <c:v>0</c:v>
                </c:pt>
                <c:pt idx="1216">
                  <c:v>0.11073410000000006</c:v>
                </c:pt>
                <c:pt idx="1217">
                  <c:v>0</c:v>
                </c:pt>
                <c:pt idx="1218">
                  <c:v>0</c:v>
                </c:pt>
                <c:pt idx="1219">
                  <c:v>0</c:v>
                </c:pt>
                <c:pt idx="1220">
                  <c:v>0</c:v>
                </c:pt>
                <c:pt idx="1221">
                  <c:v>0</c:v>
                </c:pt>
                <c:pt idx="1222">
                  <c:v>0</c:v>
                </c:pt>
                <c:pt idx="1223">
                  <c:v>0.10810090000000003</c:v>
                </c:pt>
                <c:pt idx="1224">
                  <c:v>9.9612700000000026E-2</c:v>
                </c:pt>
                <c:pt idx="1225">
                  <c:v>0</c:v>
                </c:pt>
                <c:pt idx="1226">
                  <c:v>0.10606980000000002</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0.15152389999999999</c:v>
                </c:pt>
                <c:pt idx="1243">
                  <c:v>0</c:v>
                </c:pt>
                <c:pt idx="1244">
                  <c:v>0.11996690000000006</c:v>
                </c:pt>
                <c:pt idx="1245">
                  <c:v>0.17853200000000005</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0.1689442000000001</c:v>
                </c:pt>
                <c:pt idx="1260">
                  <c:v>0.15606320000000007</c:v>
                </c:pt>
                <c:pt idx="1261">
                  <c:v>0.1745795</c:v>
                </c:pt>
                <c:pt idx="1262">
                  <c:v>0.19559100000000004</c:v>
                </c:pt>
                <c:pt idx="1263">
                  <c:v>0</c:v>
                </c:pt>
                <c:pt idx="1264">
                  <c:v>0</c:v>
                </c:pt>
                <c:pt idx="1265">
                  <c:v>0</c:v>
                </c:pt>
                <c:pt idx="1266">
                  <c:v>0</c:v>
                </c:pt>
                <c:pt idx="1267">
                  <c:v>0</c:v>
                </c:pt>
                <c:pt idx="1268">
                  <c:v>0</c:v>
                </c:pt>
                <c:pt idx="1269">
                  <c:v>0</c:v>
                </c:pt>
                <c:pt idx="1270">
                  <c:v>0</c:v>
                </c:pt>
                <c:pt idx="1271">
                  <c:v>0.18646580000000004</c:v>
                </c:pt>
                <c:pt idx="1272">
                  <c:v>0</c:v>
                </c:pt>
                <c:pt idx="1273">
                  <c:v>0</c:v>
                </c:pt>
                <c:pt idx="1274">
                  <c:v>0</c:v>
                </c:pt>
                <c:pt idx="1275">
                  <c:v>0</c:v>
                </c:pt>
                <c:pt idx="1276">
                  <c:v>0</c:v>
                </c:pt>
                <c:pt idx="1277">
                  <c:v>0.24914190000000005</c:v>
                </c:pt>
                <c:pt idx="1278">
                  <c:v>0</c:v>
                </c:pt>
                <c:pt idx="1279">
                  <c:v>0.21787770000000001</c:v>
                </c:pt>
                <c:pt idx="1280">
                  <c:v>0</c:v>
                </c:pt>
                <c:pt idx="1281">
                  <c:v>0</c:v>
                </c:pt>
                <c:pt idx="1282">
                  <c:v>0</c:v>
                </c:pt>
                <c:pt idx="1283">
                  <c:v>0</c:v>
                </c:pt>
                <c:pt idx="1284">
                  <c:v>0</c:v>
                </c:pt>
                <c:pt idx="1285">
                  <c:v>0</c:v>
                </c:pt>
                <c:pt idx="1286">
                  <c:v>0.25295230000000002</c:v>
                </c:pt>
                <c:pt idx="1287">
                  <c:v>0</c:v>
                </c:pt>
                <c:pt idx="1288">
                  <c:v>0.20499930000000011</c:v>
                </c:pt>
                <c:pt idx="1289">
                  <c:v>0.27747810000000012</c:v>
                </c:pt>
                <c:pt idx="1290">
                  <c:v>0</c:v>
                </c:pt>
                <c:pt idx="1291">
                  <c:v>0</c:v>
                </c:pt>
                <c:pt idx="1292">
                  <c:v>0</c:v>
                </c:pt>
                <c:pt idx="1293">
                  <c:v>0</c:v>
                </c:pt>
                <c:pt idx="1294">
                  <c:v>0.25331450000000011</c:v>
                </c:pt>
                <c:pt idx="1295">
                  <c:v>0</c:v>
                </c:pt>
                <c:pt idx="1296">
                  <c:v>0</c:v>
                </c:pt>
                <c:pt idx="1297">
                  <c:v>0.36497740000000012</c:v>
                </c:pt>
                <c:pt idx="1298">
                  <c:v>0</c:v>
                </c:pt>
                <c:pt idx="1299">
                  <c:v>0</c:v>
                </c:pt>
                <c:pt idx="1300">
                  <c:v>0</c:v>
                </c:pt>
                <c:pt idx="1301">
                  <c:v>0</c:v>
                </c:pt>
                <c:pt idx="1302">
                  <c:v>0</c:v>
                </c:pt>
                <c:pt idx="1303">
                  <c:v>0</c:v>
                </c:pt>
                <c:pt idx="1304">
                  <c:v>0</c:v>
                </c:pt>
                <c:pt idx="1305">
                  <c:v>0</c:v>
                </c:pt>
                <c:pt idx="1306">
                  <c:v>0</c:v>
                </c:pt>
                <c:pt idx="1307">
                  <c:v>0.3728854000000002</c:v>
                </c:pt>
                <c:pt idx="1308">
                  <c:v>0</c:v>
                </c:pt>
                <c:pt idx="1309">
                  <c:v>0</c:v>
                </c:pt>
                <c:pt idx="1310">
                  <c:v>0</c:v>
                </c:pt>
                <c:pt idx="1311">
                  <c:v>0</c:v>
                </c:pt>
                <c:pt idx="1312">
                  <c:v>0</c:v>
                </c:pt>
                <c:pt idx="1313">
                  <c:v>0.30112320000000009</c:v>
                </c:pt>
                <c:pt idx="1314">
                  <c:v>0</c:v>
                </c:pt>
                <c:pt idx="1315">
                  <c:v>0</c:v>
                </c:pt>
                <c:pt idx="1316">
                  <c:v>0.36705540000000009</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0.4602770000000001</c:v>
                </c:pt>
                <c:pt idx="1332">
                  <c:v>0</c:v>
                </c:pt>
                <c:pt idx="1333">
                  <c:v>0.41205180000000002</c:v>
                </c:pt>
                <c:pt idx="1334">
                  <c:v>0</c:v>
                </c:pt>
                <c:pt idx="1335">
                  <c:v>0</c:v>
                </c:pt>
                <c:pt idx="1336">
                  <c:v>0</c:v>
                </c:pt>
                <c:pt idx="1337">
                  <c:v>0.4100953</c:v>
                </c:pt>
                <c:pt idx="1338">
                  <c:v>0.42666330000000002</c:v>
                </c:pt>
                <c:pt idx="1339">
                  <c:v>0</c:v>
                </c:pt>
                <c:pt idx="1340">
                  <c:v>0</c:v>
                </c:pt>
                <c:pt idx="1341">
                  <c:v>0</c:v>
                </c:pt>
                <c:pt idx="1342">
                  <c:v>0.39511590000000013</c:v>
                </c:pt>
                <c:pt idx="1343">
                  <c:v>0</c:v>
                </c:pt>
                <c:pt idx="1344">
                  <c:v>0</c:v>
                </c:pt>
                <c:pt idx="1345">
                  <c:v>0.38203500000000001</c:v>
                </c:pt>
                <c:pt idx="1346">
                  <c:v>0</c:v>
                </c:pt>
                <c:pt idx="1347">
                  <c:v>0</c:v>
                </c:pt>
                <c:pt idx="1348">
                  <c:v>0</c:v>
                </c:pt>
                <c:pt idx="1349">
                  <c:v>0</c:v>
                </c:pt>
                <c:pt idx="1350">
                  <c:v>0</c:v>
                </c:pt>
                <c:pt idx="1351">
                  <c:v>0</c:v>
                </c:pt>
                <c:pt idx="1352">
                  <c:v>0</c:v>
                </c:pt>
                <c:pt idx="1353">
                  <c:v>0</c:v>
                </c:pt>
                <c:pt idx="1354">
                  <c:v>0</c:v>
                </c:pt>
                <c:pt idx="1355">
                  <c:v>0</c:v>
                </c:pt>
                <c:pt idx="1356">
                  <c:v>0.38343140000000009</c:v>
                </c:pt>
                <c:pt idx="1357">
                  <c:v>0.32850290000000026</c:v>
                </c:pt>
                <c:pt idx="1358">
                  <c:v>0</c:v>
                </c:pt>
                <c:pt idx="1359">
                  <c:v>0.34015800000000013</c:v>
                </c:pt>
                <c:pt idx="1360">
                  <c:v>0</c:v>
                </c:pt>
                <c:pt idx="1361">
                  <c:v>0</c:v>
                </c:pt>
                <c:pt idx="1362">
                  <c:v>0</c:v>
                </c:pt>
                <c:pt idx="1363">
                  <c:v>0</c:v>
                </c:pt>
                <c:pt idx="1364">
                  <c:v>0</c:v>
                </c:pt>
                <c:pt idx="1365">
                  <c:v>0.3258984000000002</c:v>
                </c:pt>
                <c:pt idx="1366">
                  <c:v>0.34143870000000021</c:v>
                </c:pt>
                <c:pt idx="1367">
                  <c:v>0</c:v>
                </c:pt>
                <c:pt idx="1368">
                  <c:v>0</c:v>
                </c:pt>
                <c:pt idx="1369">
                  <c:v>0</c:v>
                </c:pt>
                <c:pt idx="1370">
                  <c:v>0</c:v>
                </c:pt>
                <c:pt idx="1371">
                  <c:v>0</c:v>
                </c:pt>
                <c:pt idx="1372">
                  <c:v>0</c:v>
                </c:pt>
                <c:pt idx="1373">
                  <c:v>0</c:v>
                </c:pt>
                <c:pt idx="1374">
                  <c:v>0</c:v>
                </c:pt>
                <c:pt idx="1375">
                  <c:v>0.33570490000000014</c:v>
                </c:pt>
                <c:pt idx="1376">
                  <c:v>0</c:v>
                </c:pt>
                <c:pt idx="1377">
                  <c:v>0</c:v>
                </c:pt>
                <c:pt idx="1378">
                  <c:v>0</c:v>
                </c:pt>
                <c:pt idx="1379">
                  <c:v>0</c:v>
                </c:pt>
                <c:pt idx="1380">
                  <c:v>0.3037565000000001</c:v>
                </c:pt>
                <c:pt idx="1381">
                  <c:v>0.31197440000000026</c:v>
                </c:pt>
                <c:pt idx="1382">
                  <c:v>0.33299340000000016</c:v>
                </c:pt>
                <c:pt idx="1383">
                  <c:v>0</c:v>
                </c:pt>
                <c:pt idx="1384">
                  <c:v>0.29473090000000002</c:v>
                </c:pt>
                <c:pt idx="1385">
                  <c:v>0</c:v>
                </c:pt>
                <c:pt idx="1386">
                  <c:v>0</c:v>
                </c:pt>
                <c:pt idx="1387">
                  <c:v>0</c:v>
                </c:pt>
                <c:pt idx="1388">
                  <c:v>0</c:v>
                </c:pt>
                <c:pt idx="1389">
                  <c:v>0.16635650000000005</c:v>
                </c:pt>
                <c:pt idx="1390">
                  <c:v>0.16946490000000011</c:v>
                </c:pt>
                <c:pt idx="1391">
                  <c:v>0</c:v>
                </c:pt>
                <c:pt idx="1392">
                  <c:v>0</c:v>
                </c:pt>
                <c:pt idx="1393">
                  <c:v>0</c:v>
                </c:pt>
                <c:pt idx="1394">
                  <c:v>0</c:v>
                </c:pt>
                <c:pt idx="1395">
                  <c:v>0</c:v>
                </c:pt>
                <c:pt idx="1396">
                  <c:v>0</c:v>
                </c:pt>
                <c:pt idx="1397">
                  <c:v>0</c:v>
                </c:pt>
                <c:pt idx="1398">
                  <c:v>0.22080710000000006</c:v>
                </c:pt>
                <c:pt idx="1399">
                  <c:v>0</c:v>
                </c:pt>
                <c:pt idx="1400">
                  <c:v>0.23693800000000007</c:v>
                </c:pt>
                <c:pt idx="1401">
                  <c:v>0.24225479999999999</c:v>
                </c:pt>
                <c:pt idx="1402">
                  <c:v>0</c:v>
                </c:pt>
                <c:pt idx="1403">
                  <c:v>0</c:v>
                </c:pt>
                <c:pt idx="1404">
                  <c:v>0</c:v>
                </c:pt>
                <c:pt idx="1405">
                  <c:v>0</c:v>
                </c:pt>
                <c:pt idx="1406">
                  <c:v>0</c:v>
                </c:pt>
                <c:pt idx="1407">
                  <c:v>0</c:v>
                </c:pt>
                <c:pt idx="1408">
                  <c:v>0.25661490000000009</c:v>
                </c:pt>
                <c:pt idx="1409">
                  <c:v>0.24378920000000007</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0.22122450000000005</c:v>
                </c:pt>
                <c:pt idx="1426">
                  <c:v>0.19781630000000011</c:v>
                </c:pt>
                <c:pt idx="1427">
                  <c:v>0</c:v>
                </c:pt>
                <c:pt idx="1428">
                  <c:v>0</c:v>
                </c:pt>
                <c:pt idx="1429">
                  <c:v>0</c:v>
                </c:pt>
                <c:pt idx="1430">
                  <c:v>0</c:v>
                </c:pt>
                <c:pt idx="1431">
                  <c:v>0</c:v>
                </c:pt>
                <c:pt idx="1432">
                  <c:v>0</c:v>
                </c:pt>
                <c:pt idx="1433">
                  <c:v>0</c:v>
                </c:pt>
                <c:pt idx="1434">
                  <c:v>0</c:v>
                </c:pt>
                <c:pt idx="1435">
                  <c:v>0.19397860000000006</c:v>
                </c:pt>
                <c:pt idx="1436">
                  <c:v>0</c:v>
                </c:pt>
                <c:pt idx="1437">
                  <c:v>0.18884280000000006</c:v>
                </c:pt>
                <c:pt idx="1438">
                  <c:v>0.18508790000000006</c:v>
                </c:pt>
                <c:pt idx="1439">
                  <c:v>0</c:v>
                </c:pt>
                <c:pt idx="1440">
                  <c:v>0</c:v>
                </c:pt>
                <c:pt idx="1441">
                  <c:v>0.21457760000000001</c:v>
                </c:pt>
                <c:pt idx="1442">
                  <c:v>0</c:v>
                </c:pt>
                <c:pt idx="1443">
                  <c:v>0.19559900000000011</c:v>
                </c:pt>
                <c:pt idx="1444">
                  <c:v>0.19819550000000005</c:v>
                </c:pt>
                <c:pt idx="1445">
                  <c:v>0</c:v>
                </c:pt>
                <c:pt idx="1446">
                  <c:v>0</c:v>
                </c:pt>
                <c:pt idx="1447">
                  <c:v>0</c:v>
                </c:pt>
                <c:pt idx="1448">
                  <c:v>0</c:v>
                </c:pt>
                <c:pt idx="1449">
                  <c:v>0</c:v>
                </c:pt>
                <c:pt idx="1450">
                  <c:v>0.2013626</c:v>
                </c:pt>
                <c:pt idx="1451">
                  <c:v>0</c:v>
                </c:pt>
                <c:pt idx="1452">
                  <c:v>0.18518560000000001</c:v>
                </c:pt>
                <c:pt idx="1453">
                  <c:v>0.17309790000000005</c:v>
                </c:pt>
                <c:pt idx="1454">
                  <c:v>0.16778540000000011</c:v>
                </c:pt>
                <c:pt idx="1455">
                  <c:v>0</c:v>
                </c:pt>
                <c:pt idx="1456">
                  <c:v>0</c:v>
                </c:pt>
                <c:pt idx="1457">
                  <c:v>0</c:v>
                </c:pt>
                <c:pt idx="1458">
                  <c:v>0</c:v>
                </c:pt>
                <c:pt idx="1459">
                  <c:v>0</c:v>
                </c:pt>
                <c:pt idx="1460">
                  <c:v>0</c:v>
                </c:pt>
                <c:pt idx="1461">
                  <c:v>0.19872340000000008</c:v>
                </c:pt>
                <c:pt idx="1462">
                  <c:v>0.19241220000000012</c:v>
                </c:pt>
                <c:pt idx="1463">
                  <c:v>0</c:v>
                </c:pt>
                <c:pt idx="1464">
                  <c:v>0.15155930000000006</c:v>
                </c:pt>
                <c:pt idx="1465">
                  <c:v>0</c:v>
                </c:pt>
                <c:pt idx="1466">
                  <c:v>0</c:v>
                </c:pt>
                <c:pt idx="1467">
                  <c:v>0</c:v>
                </c:pt>
                <c:pt idx="1468">
                  <c:v>0</c:v>
                </c:pt>
                <c:pt idx="1469">
                  <c:v>0</c:v>
                </c:pt>
                <c:pt idx="1470">
                  <c:v>0</c:v>
                </c:pt>
                <c:pt idx="1471">
                  <c:v>0</c:v>
                </c:pt>
                <c:pt idx="1472">
                  <c:v>0</c:v>
                </c:pt>
                <c:pt idx="1473">
                  <c:v>0</c:v>
                </c:pt>
                <c:pt idx="1474">
                  <c:v>0</c:v>
                </c:pt>
                <c:pt idx="1475">
                  <c:v>0</c:v>
                </c:pt>
                <c:pt idx="1476">
                  <c:v>0.18376870000000006</c:v>
                </c:pt>
                <c:pt idx="1477">
                  <c:v>0</c:v>
                </c:pt>
                <c:pt idx="1478">
                  <c:v>0.17616029999999999</c:v>
                </c:pt>
                <c:pt idx="1479">
                  <c:v>0.18075800000000006</c:v>
                </c:pt>
                <c:pt idx="1480">
                  <c:v>0.1728296</c:v>
                </c:pt>
                <c:pt idx="1481">
                  <c:v>0.17141880000000007</c:v>
                </c:pt>
                <c:pt idx="1482">
                  <c:v>0</c:v>
                </c:pt>
                <c:pt idx="1483">
                  <c:v>0</c:v>
                </c:pt>
                <c:pt idx="1484">
                  <c:v>0</c:v>
                </c:pt>
                <c:pt idx="1485">
                  <c:v>0</c:v>
                </c:pt>
                <c:pt idx="1486">
                  <c:v>0.18044850000000007</c:v>
                </c:pt>
                <c:pt idx="1487">
                  <c:v>0.18902559999999999</c:v>
                </c:pt>
                <c:pt idx="1488">
                  <c:v>0</c:v>
                </c:pt>
                <c:pt idx="1489">
                  <c:v>0.19559850000000006</c:v>
                </c:pt>
                <c:pt idx="1490">
                  <c:v>0</c:v>
                </c:pt>
                <c:pt idx="1491">
                  <c:v>0</c:v>
                </c:pt>
                <c:pt idx="1492">
                  <c:v>0</c:v>
                </c:pt>
                <c:pt idx="1493">
                  <c:v>0</c:v>
                </c:pt>
                <c:pt idx="1494">
                  <c:v>0.2080718</c:v>
                </c:pt>
                <c:pt idx="1495">
                  <c:v>0.19120140000000008</c:v>
                </c:pt>
                <c:pt idx="1496">
                  <c:v>0.15861340000000007</c:v>
                </c:pt>
                <c:pt idx="1497">
                  <c:v>0</c:v>
                </c:pt>
                <c:pt idx="1498">
                  <c:v>0.15424570000000007</c:v>
                </c:pt>
                <c:pt idx="1499">
                  <c:v>0.14961199999999999</c:v>
                </c:pt>
                <c:pt idx="1500">
                  <c:v>0</c:v>
                </c:pt>
                <c:pt idx="1501">
                  <c:v>0</c:v>
                </c:pt>
                <c:pt idx="1502">
                  <c:v>0</c:v>
                </c:pt>
                <c:pt idx="1503">
                  <c:v>0.17139420000000005</c:v>
                </c:pt>
                <c:pt idx="1504">
                  <c:v>0</c:v>
                </c:pt>
                <c:pt idx="1505">
                  <c:v>0</c:v>
                </c:pt>
                <c:pt idx="1506">
                  <c:v>0</c:v>
                </c:pt>
                <c:pt idx="1507">
                  <c:v>0.17780280000000001</c:v>
                </c:pt>
                <c:pt idx="1508">
                  <c:v>0</c:v>
                </c:pt>
                <c:pt idx="1509">
                  <c:v>0</c:v>
                </c:pt>
                <c:pt idx="1510">
                  <c:v>0</c:v>
                </c:pt>
                <c:pt idx="1511">
                  <c:v>0.15105779999999999</c:v>
                </c:pt>
                <c:pt idx="1512">
                  <c:v>0</c:v>
                </c:pt>
                <c:pt idx="1513">
                  <c:v>0</c:v>
                </c:pt>
                <c:pt idx="1514">
                  <c:v>0.13971190000000006</c:v>
                </c:pt>
                <c:pt idx="1515">
                  <c:v>0.15187439999999999</c:v>
                </c:pt>
                <c:pt idx="1516">
                  <c:v>0</c:v>
                </c:pt>
                <c:pt idx="1517">
                  <c:v>0</c:v>
                </c:pt>
                <c:pt idx="1518">
                  <c:v>0</c:v>
                </c:pt>
                <c:pt idx="1519">
                  <c:v>0</c:v>
                </c:pt>
                <c:pt idx="1520">
                  <c:v>0</c:v>
                </c:pt>
                <c:pt idx="1521">
                  <c:v>0.16585430000000007</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0.16314870000000006</c:v>
                </c:pt>
                <c:pt idx="1535">
                  <c:v>0</c:v>
                </c:pt>
                <c:pt idx="1536">
                  <c:v>0</c:v>
                </c:pt>
                <c:pt idx="1537">
                  <c:v>0</c:v>
                </c:pt>
                <c:pt idx="1538">
                  <c:v>0</c:v>
                </c:pt>
                <c:pt idx="1539">
                  <c:v>0</c:v>
                </c:pt>
                <c:pt idx="1540">
                  <c:v>0</c:v>
                </c:pt>
                <c:pt idx="1541">
                  <c:v>0</c:v>
                </c:pt>
                <c:pt idx="1542">
                  <c:v>0</c:v>
                </c:pt>
                <c:pt idx="1543">
                  <c:v>0</c:v>
                </c:pt>
                <c:pt idx="1544">
                  <c:v>0</c:v>
                </c:pt>
                <c:pt idx="1545">
                  <c:v>0</c:v>
                </c:pt>
                <c:pt idx="1546">
                  <c:v>0.1702256</c:v>
                </c:pt>
                <c:pt idx="1547">
                  <c:v>0.17454420000000007</c:v>
                </c:pt>
                <c:pt idx="1548">
                  <c:v>0.18782589999999999</c:v>
                </c:pt>
                <c:pt idx="1549">
                  <c:v>0</c:v>
                </c:pt>
                <c:pt idx="1550">
                  <c:v>0.18652020000000005</c:v>
                </c:pt>
                <c:pt idx="1551">
                  <c:v>0</c:v>
                </c:pt>
                <c:pt idx="1552">
                  <c:v>0</c:v>
                </c:pt>
                <c:pt idx="1553">
                  <c:v>0</c:v>
                </c:pt>
                <c:pt idx="1554">
                  <c:v>0</c:v>
                </c:pt>
                <c:pt idx="1555">
                  <c:v>0</c:v>
                </c:pt>
                <c:pt idx="1556">
                  <c:v>0.1664462000000001</c:v>
                </c:pt>
                <c:pt idx="1557">
                  <c:v>0.18813620000000006</c:v>
                </c:pt>
                <c:pt idx="1558">
                  <c:v>0.1765555</c:v>
                </c:pt>
                <c:pt idx="1559">
                  <c:v>0</c:v>
                </c:pt>
                <c:pt idx="1560">
                  <c:v>0</c:v>
                </c:pt>
                <c:pt idx="1561">
                  <c:v>0</c:v>
                </c:pt>
                <c:pt idx="1562">
                  <c:v>0</c:v>
                </c:pt>
                <c:pt idx="1563">
                  <c:v>0.15734090000000006</c:v>
                </c:pt>
                <c:pt idx="1564">
                  <c:v>0.15852690000000005</c:v>
                </c:pt>
                <c:pt idx="1565">
                  <c:v>0</c:v>
                </c:pt>
                <c:pt idx="1566">
                  <c:v>0.15747459999999999</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0.17262369999999994</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0.11882890000000003</c:v>
                </c:pt>
                <c:pt idx="1609">
                  <c:v>0</c:v>
                </c:pt>
                <c:pt idx="1610">
                  <c:v>0</c:v>
                </c:pt>
                <c:pt idx="1611">
                  <c:v>0</c:v>
                </c:pt>
                <c:pt idx="1612">
                  <c:v>0</c:v>
                </c:pt>
                <c:pt idx="1613">
                  <c:v>0</c:v>
                </c:pt>
                <c:pt idx="1614">
                  <c:v>0</c:v>
                </c:pt>
                <c:pt idx="1615">
                  <c:v>0</c:v>
                </c:pt>
                <c:pt idx="1616">
                  <c:v>0</c:v>
                </c:pt>
                <c:pt idx="1617">
                  <c:v>0.11424620000000009</c:v>
                </c:pt>
                <c:pt idx="1618">
                  <c:v>0</c:v>
                </c:pt>
                <c:pt idx="1619">
                  <c:v>0.135822</c:v>
                </c:pt>
                <c:pt idx="1620">
                  <c:v>0.13749810000000007</c:v>
                </c:pt>
                <c:pt idx="1621">
                  <c:v>0</c:v>
                </c:pt>
                <c:pt idx="1622">
                  <c:v>0</c:v>
                </c:pt>
                <c:pt idx="1623">
                  <c:v>0</c:v>
                </c:pt>
                <c:pt idx="1624">
                  <c:v>0</c:v>
                </c:pt>
                <c:pt idx="1625">
                  <c:v>0</c:v>
                </c:pt>
                <c:pt idx="1626">
                  <c:v>0</c:v>
                </c:pt>
                <c:pt idx="1627">
                  <c:v>0.13362159999999995</c:v>
                </c:pt>
                <c:pt idx="1628">
                  <c:v>0.13284910000000005</c:v>
                </c:pt>
                <c:pt idx="1629">
                  <c:v>0</c:v>
                </c:pt>
                <c:pt idx="1630">
                  <c:v>0</c:v>
                </c:pt>
                <c:pt idx="1631">
                  <c:v>0</c:v>
                </c:pt>
                <c:pt idx="1632">
                  <c:v>0</c:v>
                </c:pt>
                <c:pt idx="1633">
                  <c:v>0</c:v>
                </c:pt>
                <c:pt idx="1634">
                  <c:v>0.15243890000000007</c:v>
                </c:pt>
                <c:pt idx="1635">
                  <c:v>0</c:v>
                </c:pt>
                <c:pt idx="1636">
                  <c:v>0.18543400000000007</c:v>
                </c:pt>
                <c:pt idx="1637">
                  <c:v>0</c:v>
                </c:pt>
                <c:pt idx="1638">
                  <c:v>0</c:v>
                </c:pt>
                <c:pt idx="1639">
                  <c:v>0</c:v>
                </c:pt>
                <c:pt idx="1640">
                  <c:v>0</c:v>
                </c:pt>
                <c:pt idx="1641">
                  <c:v>0.21984750000000006</c:v>
                </c:pt>
                <c:pt idx="1642">
                  <c:v>0.24232730000000005</c:v>
                </c:pt>
                <c:pt idx="1643">
                  <c:v>0</c:v>
                </c:pt>
                <c:pt idx="1644">
                  <c:v>0.21598040000000007</c:v>
                </c:pt>
                <c:pt idx="1645">
                  <c:v>0.23373750000000001</c:v>
                </c:pt>
                <c:pt idx="1646">
                  <c:v>0</c:v>
                </c:pt>
                <c:pt idx="1647">
                  <c:v>0</c:v>
                </c:pt>
                <c:pt idx="1648">
                  <c:v>0</c:v>
                </c:pt>
                <c:pt idx="1649">
                  <c:v>0</c:v>
                </c:pt>
                <c:pt idx="1650">
                  <c:v>0</c:v>
                </c:pt>
                <c:pt idx="1651">
                  <c:v>0</c:v>
                </c:pt>
                <c:pt idx="1652">
                  <c:v>0.2687717</c:v>
                </c:pt>
                <c:pt idx="1653">
                  <c:v>0.3116313</c:v>
                </c:pt>
                <c:pt idx="1654">
                  <c:v>0</c:v>
                </c:pt>
                <c:pt idx="1655">
                  <c:v>0</c:v>
                </c:pt>
                <c:pt idx="1656">
                  <c:v>0</c:v>
                </c:pt>
                <c:pt idx="1657">
                  <c:v>0</c:v>
                </c:pt>
                <c:pt idx="1658">
                  <c:v>0</c:v>
                </c:pt>
                <c:pt idx="1659">
                  <c:v>0</c:v>
                </c:pt>
                <c:pt idx="1660">
                  <c:v>0</c:v>
                </c:pt>
                <c:pt idx="1661">
                  <c:v>0.33819350000000009</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0.38726930000000009</c:v>
                </c:pt>
                <c:pt idx="1677">
                  <c:v>0.36110100000000001</c:v>
                </c:pt>
                <c:pt idx="1678">
                  <c:v>0</c:v>
                </c:pt>
                <c:pt idx="1679">
                  <c:v>0</c:v>
                </c:pt>
                <c:pt idx="1680">
                  <c:v>0</c:v>
                </c:pt>
                <c:pt idx="1681">
                  <c:v>0</c:v>
                </c:pt>
                <c:pt idx="1682">
                  <c:v>0</c:v>
                </c:pt>
                <c:pt idx="1683">
                  <c:v>0</c:v>
                </c:pt>
                <c:pt idx="1684">
                  <c:v>0</c:v>
                </c:pt>
                <c:pt idx="1685">
                  <c:v>0.3477760000000002</c:v>
                </c:pt>
                <c:pt idx="1686">
                  <c:v>0</c:v>
                </c:pt>
                <c:pt idx="1687">
                  <c:v>0</c:v>
                </c:pt>
                <c:pt idx="1688">
                  <c:v>0.20624190000000006</c:v>
                </c:pt>
                <c:pt idx="1689">
                  <c:v>0</c:v>
                </c:pt>
                <c:pt idx="1690">
                  <c:v>0</c:v>
                </c:pt>
                <c:pt idx="1691">
                  <c:v>0</c:v>
                </c:pt>
                <c:pt idx="1692">
                  <c:v>0</c:v>
                </c:pt>
                <c:pt idx="1693">
                  <c:v>0</c:v>
                </c:pt>
                <c:pt idx="1694">
                  <c:v>0</c:v>
                </c:pt>
                <c:pt idx="1695">
                  <c:v>0.28946490000000014</c:v>
                </c:pt>
                <c:pt idx="1696">
                  <c:v>0</c:v>
                </c:pt>
                <c:pt idx="1697">
                  <c:v>0</c:v>
                </c:pt>
                <c:pt idx="1698">
                  <c:v>0</c:v>
                </c:pt>
                <c:pt idx="1699">
                  <c:v>0</c:v>
                </c:pt>
                <c:pt idx="1700">
                  <c:v>0</c:v>
                </c:pt>
                <c:pt idx="1701">
                  <c:v>0</c:v>
                </c:pt>
                <c:pt idx="1702">
                  <c:v>0.28962650000000012</c:v>
                </c:pt>
                <c:pt idx="1703">
                  <c:v>0</c:v>
                </c:pt>
                <c:pt idx="1704">
                  <c:v>0</c:v>
                </c:pt>
                <c:pt idx="1705">
                  <c:v>0</c:v>
                </c:pt>
                <c:pt idx="1706">
                  <c:v>0.29502240000000013</c:v>
                </c:pt>
                <c:pt idx="1707">
                  <c:v>0</c:v>
                </c:pt>
                <c:pt idx="1708">
                  <c:v>0</c:v>
                </c:pt>
                <c:pt idx="1709">
                  <c:v>0</c:v>
                </c:pt>
                <c:pt idx="1710">
                  <c:v>0.31433260000000013</c:v>
                </c:pt>
                <c:pt idx="1711">
                  <c:v>0</c:v>
                </c:pt>
                <c:pt idx="1712">
                  <c:v>0</c:v>
                </c:pt>
                <c:pt idx="1713">
                  <c:v>0.40698250000000014</c:v>
                </c:pt>
                <c:pt idx="1714">
                  <c:v>0.42990320000000015</c:v>
                </c:pt>
                <c:pt idx="1715">
                  <c:v>0</c:v>
                </c:pt>
                <c:pt idx="1716">
                  <c:v>0</c:v>
                </c:pt>
                <c:pt idx="1717">
                  <c:v>0</c:v>
                </c:pt>
                <c:pt idx="1718">
                  <c:v>0</c:v>
                </c:pt>
                <c:pt idx="1719">
                  <c:v>0</c:v>
                </c:pt>
                <c:pt idx="1720">
                  <c:v>0.4361208000000002</c:v>
                </c:pt>
                <c:pt idx="1721">
                  <c:v>0.42260400000000009</c:v>
                </c:pt>
                <c:pt idx="1722">
                  <c:v>0</c:v>
                </c:pt>
                <c:pt idx="1723">
                  <c:v>0</c:v>
                </c:pt>
                <c:pt idx="1724">
                  <c:v>0</c:v>
                </c:pt>
                <c:pt idx="1725">
                  <c:v>0</c:v>
                </c:pt>
                <c:pt idx="1726">
                  <c:v>0</c:v>
                </c:pt>
                <c:pt idx="1727">
                  <c:v>0</c:v>
                </c:pt>
                <c:pt idx="1728">
                  <c:v>0.41750290000000012</c:v>
                </c:pt>
                <c:pt idx="1729">
                  <c:v>0</c:v>
                </c:pt>
                <c:pt idx="1730">
                  <c:v>0.33852840000000023</c:v>
                </c:pt>
                <c:pt idx="1731">
                  <c:v>0</c:v>
                </c:pt>
                <c:pt idx="1732">
                  <c:v>0</c:v>
                </c:pt>
                <c:pt idx="1733">
                  <c:v>0</c:v>
                </c:pt>
                <c:pt idx="1734">
                  <c:v>0</c:v>
                </c:pt>
                <c:pt idx="1735">
                  <c:v>0</c:v>
                </c:pt>
                <c:pt idx="1736">
                  <c:v>0</c:v>
                </c:pt>
                <c:pt idx="1737">
                  <c:v>0.4162399</c:v>
                </c:pt>
                <c:pt idx="1738">
                  <c:v>0.35604290000000011</c:v>
                </c:pt>
                <c:pt idx="1739">
                  <c:v>0</c:v>
                </c:pt>
                <c:pt idx="1740">
                  <c:v>0.32970540000000009</c:v>
                </c:pt>
                <c:pt idx="1741">
                  <c:v>0</c:v>
                </c:pt>
                <c:pt idx="1742">
                  <c:v>0</c:v>
                </c:pt>
                <c:pt idx="1743">
                  <c:v>0</c:v>
                </c:pt>
                <c:pt idx="1744">
                  <c:v>0</c:v>
                </c:pt>
                <c:pt idx="1745">
                  <c:v>0.39588330000000027</c:v>
                </c:pt>
                <c:pt idx="1746">
                  <c:v>0.39223850000000016</c:v>
                </c:pt>
                <c:pt idx="1747">
                  <c:v>0</c:v>
                </c:pt>
                <c:pt idx="1748">
                  <c:v>0</c:v>
                </c:pt>
                <c:pt idx="1749">
                  <c:v>0</c:v>
                </c:pt>
                <c:pt idx="1750">
                  <c:v>0</c:v>
                </c:pt>
                <c:pt idx="1751">
                  <c:v>0</c:v>
                </c:pt>
                <c:pt idx="1752">
                  <c:v>0</c:v>
                </c:pt>
                <c:pt idx="1753">
                  <c:v>0</c:v>
                </c:pt>
                <c:pt idx="1754">
                  <c:v>0.3858909000000002</c:v>
                </c:pt>
                <c:pt idx="1755">
                  <c:v>0</c:v>
                </c:pt>
                <c:pt idx="1756">
                  <c:v>0.31662960000000012</c:v>
                </c:pt>
                <c:pt idx="1757">
                  <c:v>0.31032900000000013</c:v>
                </c:pt>
                <c:pt idx="1758">
                  <c:v>0</c:v>
                </c:pt>
                <c:pt idx="1759">
                  <c:v>0</c:v>
                </c:pt>
                <c:pt idx="1760">
                  <c:v>0</c:v>
                </c:pt>
                <c:pt idx="1761">
                  <c:v>0</c:v>
                </c:pt>
                <c:pt idx="1762">
                  <c:v>0.36456820000000012</c:v>
                </c:pt>
                <c:pt idx="1763">
                  <c:v>0.29790020000000011</c:v>
                </c:pt>
                <c:pt idx="1764">
                  <c:v>0</c:v>
                </c:pt>
                <c:pt idx="1765">
                  <c:v>0.2006522</c:v>
                </c:pt>
                <c:pt idx="1766">
                  <c:v>0</c:v>
                </c:pt>
                <c:pt idx="1767">
                  <c:v>0</c:v>
                </c:pt>
                <c:pt idx="1768">
                  <c:v>0</c:v>
                </c:pt>
                <c:pt idx="1769">
                  <c:v>0</c:v>
                </c:pt>
                <c:pt idx="1770">
                  <c:v>0</c:v>
                </c:pt>
                <c:pt idx="1771">
                  <c:v>0.2617565</c:v>
                </c:pt>
                <c:pt idx="1772">
                  <c:v>0</c:v>
                </c:pt>
                <c:pt idx="1773">
                  <c:v>0.2651172</c:v>
                </c:pt>
                <c:pt idx="1774">
                  <c:v>0</c:v>
                </c:pt>
                <c:pt idx="1775">
                  <c:v>0</c:v>
                </c:pt>
                <c:pt idx="1776">
                  <c:v>0</c:v>
                </c:pt>
                <c:pt idx="1777">
                  <c:v>0</c:v>
                </c:pt>
                <c:pt idx="1778">
                  <c:v>0</c:v>
                </c:pt>
                <c:pt idx="1779">
                  <c:v>0</c:v>
                </c:pt>
                <c:pt idx="1780">
                  <c:v>0.24806760000000005</c:v>
                </c:pt>
                <c:pt idx="1781">
                  <c:v>0.26769890000000002</c:v>
                </c:pt>
                <c:pt idx="1782">
                  <c:v>0.26968760000000008</c:v>
                </c:pt>
                <c:pt idx="1783">
                  <c:v>0.24782119999999999</c:v>
                </c:pt>
                <c:pt idx="1784">
                  <c:v>0</c:v>
                </c:pt>
                <c:pt idx="1785">
                  <c:v>0</c:v>
                </c:pt>
                <c:pt idx="1786">
                  <c:v>0</c:v>
                </c:pt>
                <c:pt idx="1787">
                  <c:v>0</c:v>
                </c:pt>
                <c:pt idx="1788">
                  <c:v>0.26279429999999998</c:v>
                </c:pt>
                <c:pt idx="1789">
                  <c:v>0</c:v>
                </c:pt>
                <c:pt idx="1790">
                  <c:v>0</c:v>
                </c:pt>
                <c:pt idx="1791">
                  <c:v>0</c:v>
                </c:pt>
                <c:pt idx="1792">
                  <c:v>0.25373359999999995</c:v>
                </c:pt>
                <c:pt idx="1793">
                  <c:v>0</c:v>
                </c:pt>
                <c:pt idx="1794">
                  <c:v>0</c:v>
                </c:pt>
                <c:pt idx="1795">
                  <c:v>0</c:v>
                </c:pt>
                <c:pt idx="1796">
                  <c:v>0</c:v>
                </c:pt>
                <c:pt idx="1797">
                  <c:v>0.24935420000000005</c:v>
                </c:pt>
                <c:pt idx="1798">
                  <c:v>0.26458070000000011</c:v>
                </c:pt>
                <c:pt idx="1799">
                  <c:v>0</c:v>
                </c:pt>
                <c:pt idx="1800">
                  <c:v>0</c:v>
                </c:pt>
                <c:pt idx="1801">
                  <c:v>0</c:v>
                </c:pt>
                <c:pt idx="1802">
                  <c:v>0</c:v>
                </c:pt>
                <c:pt idx="1803">
                  <c:v>0</c:v>
                </c:pt>
                <c:pt idx="1804">
                  <c:v>0</c:v>
                </c:pt>
                <c:pt idx="1805">
                  <c:v>0.2406876</c:v>
                </c:pt>
                <c:pt idx="1806">
                  <c:v>0</c:v>
                </c:pt>
                <c:pt idx="1807">
                  <c:v>0.24141500000000007</c:v>
                </c:pt>
                <c:pt idx="1808">
                  <c:v>0</c:v>
                </c:pt>
                <c:pt idx="1809">
                  <c:v>0.22187090000000001</c:v>
                </c:pt>
                <c:pt idx="1810">
                  <c:v>0</c:v>
                </c:pt>
                <c:pt idx="1811">
                  <c:v>0</c:v>
                </c:pt>
                <c:pt idx="1812">
                  <c:v>0</c:v>
                </c:pt>
                <c:pt idx="1813">
                  <c:v>0</c:v>
                </c:pt>
                <c:pt idx="1814">
                  <c:v>0.2615107000000001</c:v>
                </c:pt>
                <c:pt idx="1815">
                  <c:v>0.25573890000000005</c:v>
                </c:pt>
                <c:pt idx="1816">
                  <c:v>0</c:v>
                </c:pt>
                <c:pt idx="1817">
                  <c:v>0.21795640000000008</c:v>
                </c:pt>
                <c:pt idx="1818">
                  <c:v>0.21437429999999999</c:v>
                </c:pt>
                <c:pt idx="1819">
                  <c:v>0.20826930000000007</c:v>
                </c:pt>
                <c:pt idx="1820">
                  <c:v>0</c:v>
                </c:pt>
                <c:pt idx="1821">
                  <c:v>0</c:v>
                </c:pt>
                <c:pt idx="1822">
                  <c:v>0</c:v>
                </c:pt>
                <c:pt idx="1823">
                  <c:v>0</c:v>
                </c:pt>
                <c:pt idx="1824">
                  <c:v>0</c:v>
                </c:pt>
                <c:pt idx="1825">
                  <c:v>0.22906910000000011</c:v>
                </c:pt>
                <c:pt idx="1826">
                  <c:v>0</c:v>
                </c:pt>
                <c:pt idx="1827">
                  <c:v>0</c:v>
                </c:pt>
                <c:pt idx="1828">
                  <c:v>0</c:v>
                </c:pt>
                <c:pt idx="1829">
                  <c:v>0</c:v>
                </c:pt>
                <c:pt idx="1830">
                  <c:v>0</c:v>
                </c:pt>
                <c:pt idx="1831">
                  <c:v>0.22831540000000011</c:v>
                </c:pt>
                <c:pt idx="1832">
                  <c:v>0.21852199999999999</c:v>
                </c:pt>
                <c:pt idx="1833">
                  <c:v>0.21927099999999999</c:v>
                </c:pt>
                <c:pt idx="1834">
                  <c:v>0.19222040000000007</c:v>
                </c:pt>
                <c:pt idx="1835">
                  <c:v>0</c:v>
                </c:pt>
                <c:pt idx="1836">
                  <c:v>0</c:v>
                </c:pt>
                <c:pt idx="1837">
                  <c:v>0</c:v>
                </c:pt>
                <c:pt idx="1838">
                  <c:v>0</c:v>
                </c:pt>
                <c:pt idx="1839">
                  <c:v>0</c:v>
                </c:pt>
                <c:pt idx="1840">
                  <c:v>0.20931740000000004</c:v>
                </c:pt>
                <c:pt idx="1841">
                  <c:v>0.19370290000000007</c:v>
                </c:pt>
                <c:pt idx="1842">
                  <c:v>0</c:v>
                </c:pt>
                <c:pt idx="1843">
                  <c:v>0.19547420000000004</c:v>
                </c:pt>
                <c:pt idx="1844">
                  <c:v>0.18839890000000006</c:v>
                </c:pt>
                <c:pt idx="1845">
                  <c:v>0</c:v>
                </c:pt>
                <c:pt idx="1846">
                  <c:v>0</c:v>
                </c:pt>
                <c:pt idx="1847">
                  <c:v>0</c:v>
                </c:pt>
                <c:pt idx="1848">
                  <c:v>0</c:v>
                </c:pt>
                <c:pt idx="1849">
                  <c:v>0.20972430000000006</c:v>
                </c:pt>
                <c:pt idx="1850">
                  <c:v>0.20203940000000006</c:v>
                </c:pt>
                <c:pt idx="1851">
                  <c:v>0</c:v>
                </c:pt>
                <c:pt idx="1852">
                  <c:v>0</c:v>
                </c:pt>
                <c:pt idx="1853">
                  <c:v>0</c:v>
                </c:pt>
                <c:pt idx="1854">
                  <c:v>0</c:v>
                </c:pt>
                <c:pt idx="1855">
                  <c:v>0</c:v>
                </c:pt>
                <c:pt idx="1856">
                  <c:v>0</c:v>
                </c:pt>
                <c:pt idx="1857">
                  <c:v>0</c:v>
                </c:pt>
                <c:pt idx="1858">
                  <c:v>0</c:v>
                </c:pt>
                <c:pt idx="1859">
                  <c:v>0.18047679999999999</c:v>
                </c:pt>
                <c:pt idx="1860">
                  <c:v>0.19429200000000008</c:v>
                </c:pt>
                <c:pt idx="1861">
                  <c:v>0</c:v>
                </c:pt>
                <c:pt idx="1862">
                  <c:v>0.17911120000000005</c:v>
                </c:pt>
                <c:pt idx="1863">
                  <c:v>0</c:v>
                </c:pt>
                <c:pt idx="1864">
                  <c:v>0</c:v>
                </c:pt>
                <c:pt idx="1865">
                  <c:v>0</c:v>
                </c:pt>
                <c:pt idx="1866">
                  <c:v>0</c:v>
                </c:pt>
                <c:pt idx="1867">
                  <c:v>0</c:v>
                </c:pt>
                <c:pt idx="1868">
                  <c:v>0</c:v>
                </c:pt>
                <c:pt idx="1869">
                  <c:v>0</c:v>
                </c:pt>
                <c:pt idx="1870">
                  <c:v>0</c:v>
                </c:pt>
                <c:pt idx="1871">
                  <c:v>0.17986659999999999</c:v>
                </c:pt>
                <c:pt idx="1872">
                  <c:v>0</c:v>
                </c:pt>
                <c:pt idx="1873">
                  <c:v>0</c:v>
                </c:pt>
                <c:pt idx="1874">
                  <c:v>0.15257100000000001</c:v>
                </c:pt>
                <c:pt idx="1875">
                  <c:v>0</c:v>
                </c:pt>
                <c:pt idx="1876">
                  <c:v>0</c:v>
                </c:pt>
                <c:pt idx="1877">
                  <c:v>0.15965070000000001</c:v>
                </c:pt>
                <c:pt idx="1878">
                  <c:v>0</c:v>
                </c:pt>
                <c:pt idx="1879">
                  <c:v>0</c:v>
                </c:pt>
                <c:pt idx="1880">
                  <c:v>0</c:v>
                </c:pt>
                <c:pt idx="1881">
                  <c:v>0</c:v>
                </c:pt>
                <c:pt idx="1882">
                  <c:v>0</c:v>
                </c:pt>
                <c:pt idx="1883">
                  <c:v>0.14507439999999999</c:v>
                </c:pt>
                <c:pt idx="1884">
                  <c:v>0</c:v>
                </c:pt>
                <c:pt idx="1885">
                  <c:v>0</c:v>
                </c:pt>
                <c:pt idx="1886">
                  <c:v>0</c:v>
                </c:pt>
                <c:pt idx="1887">
                  <c:v>0</c:v>
                </c:pt>
                <c:pt idx="1888">
                  <c:v>0</c:v>
                </c:pt>
                <c:pt idx="1889">
                  <c:v>0</c:v>
                </c:pt>
                <c:pt idx="1890">
                  <c:v>0</c:v>
                </c:pt>
                <c:pt idx="1891">
                  <c:v>0.19348510000000008</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0.16367480000000001</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0.18542140000000004</c:v>
                </c:pt>
                <c:pt idx="1927">
                  <c:v>0</c:v>
                </c:pt>
                <c:pt idx="1928">
                  <c:v>0</c:v>
                </c:pt>
                <c:pt idx="1929">
                  <c:v>0.21233810000000006</c:v>
                </c:pt>
                <c:pt idx="1930">
                  <c:v>0</c:v>
                </c:pt>
                <c:pt idx="1931">
                  <c:v>0</c:v>
                </c:pt>
                <c:pt idx="1932">
                  <c:v>0</c:v>
                </c:pt>
                <c:pt idx="1933">
                  <c:v>0</c:v>
                </c:pt>
                <c:pt idx="1934">
                  <c:v>0</c:v>
                </c:pt>
                <c:pt idx="1935">
                  <c:v>0.17419670000000001</c:v>
                </c:pt>
                <c:pt idx="1936">
                  <c:v>0</c:v>
                </c:pt>
                <c:pt idx="1937">
                  <c:v>0.14832380000000001</c:v>
                </c:pt>
                <c:pt idx="1938">
                  <c:v>0.14890240000000007</c:v>
                </c:pt>
                <c:pt idx="1939">
                  <c:v>0</c:v>
                </c:pt>
                <c:pt idx="1940">
                  <c:v>0</c:v>
                </c:pt>
                <c:pt idx="1941">
                  <c:v>0</c:v>
                </c:pt>
                <c:pt idx="1942">
                  <c:v>0</c:v>
                </c:pt>
                <c:pt idx="1943">
                  <c:v>0</c:v>
                </c:pt>
                <c:pt idx="1944">
                  <c:v>0</c:v>
                </c:pt>
                <c:pt idx="1945">
                  <c:v>0</c:v>
                </c:pt>
                <c:pt idx="1946">
                  <c:v>0</c:v>
                </c:pt>
                <c:pt idx="1947">
                  <c:v>0</c:v>
                </c:pt>
                <c:pt idx="1948">
                  <c:v>0.14724090000000006</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0.13142580000000001</c:v>
                </c:pt>
                <c:pt idx="1970">
                  <c:v>0</c:v>
                </c:pt>
                <c:pt idx="1971">
                  <c:v>0.11740710000000003</c:v>
                </c:pt>
                <c:pt idx="1972">
                  <c:v>0</c:v>
                </c:pt>
                <c:pt idx="1973">
                  <c:v>0</c:v>
                </c:pt>
                <c:pt idx="1974">
                  <c:v>0.13754959999999999</c:v>
                </c:pt>
                <c:pt idx="1975">
                  <c:v>0</c:v>
                </c:pt>
                <c:pt idx="1976">
                  <c:v>0</c:v>
                </c:pt>
                <c:pt idx="1977">
                  <c:v>0</c:v>
                </c:pt>
                <c:pt idx="1978">
                  <c:v>0</c:v>
                </c:pt>
                <c:pt idx="1979">
                  <c:v>0</c:v>
                </c:pt>
                <c:pt idx="1980">
                  <c:v>0</c:v>
                </c:pt>
                <c:pt idx="1981">
                  <c:v>0.13271690000000005</c:v>
                </c:pt>
                <c:pt idx="1982">
                  <c:v>0.11517869999999999</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0.14340760000000005</c:v>
                </c:pt>
                <c:pt idx="1998">
                  <c:v>0</c:v>
                </c:pt>
                <c:pt idx="1999">
                  <c:v>0</c:v>
                </c:pt>
                <c:pt idx="2000">
                  <c:v>0.19205450000000004</c:v>
                </c:pt>
                <c:pt idx="2001">
                  <c:v>0</c:v>
                </c:pt>
                <c:pt idx="2002">
                  <c:v>0</c:v>
                </c:pt>
                <c:pt idx="2003">
                  <c:v>0.19272030000000007</c:v>
                </c:pt>
                <c:pt idx="2004">
                  <c:v>0</c:v>
                </c:pt>
                <c:pt idx="2005">
                  <c:v>0</c:v>
                </c:pt>
                <c:pt idx="2006">
                  <c:v>0</c:v>
                </c:pt>
                <c:pt idx="2007">
                  <c:v>0.17763830000000005</c:v>
                </c:pt>
                <c:pt idx="2008">
                  <c:v>0.16987559999999999</c:v>
                </c:pt>
                <c:pt idx="2009">
                  <c:v>0</c:v>
                </c:pt>
                <c:pt idx="2010">
                  <c:v>0</c:v>
                </c:pt>
                <c:pt idx="2011">
                  <c:v>0</c:v>
                </c:pt>
                <c:pt idx="2012">
                  <c:v>0</c:v>
                </c:pt>
                <c:pt idx="2013">
                  <c:v>0</c:v>
                </c:pt>
                <c:pt idx="2014">
                  <c:v>0</c:v>
                </c:pt>
                <c:pt idx="2015">
                  <c:v>0</c:v>
                </c:pt>
                <c:pt idx="2016">
                  <c:v>0.19839060000000006</c:v>
                </c:pt>
                <c:pt idx="2017">
                  <c:v>0</c:v>
                </c:pt>
                <c:pt idx="2018">
                  <c:v>0</c:v>
                </c:pt>
                <c:pt idx="2019">
                  <c:v>0</c:v>
                </c:pt>
                <c:pt idx="2020">
                  <c:v>0.24675740000000007</c:v>
                </c:pt>
                <c:pt idx="2021">
                  <c:v>0</c:v>
                </c:pt>
                <c:pt idx="2022">
                  <c:v>0</c:v>
                </c:pt>
                <c:pt idx="2023">
                  <c:v>0</c:v>
                </c:pt>
                <c:pt idx="2024">
                  <c:v>0</c:v>
                </c:pt>
                <c:pt idx="2025">
                  <c:v>0.24461130000000006</c:v>
                </c:pt>
                <c:pt idx="2026">
                  <c:v>0</c:v>
                </c:pt>
                <c:pt idx="2027">
                  <c:v>0</c:v>
                </c:pt>
                <c:pt idx="2028">
                  <c:v>0</c:v>
                </c:pt>
                <c:pt idx="2029">
                  <c:v>0.21044820000000011</c:v>
                </c:pt>
                <c:pt idx="2030">
                  <c:v>0.27347580000000016</c:v>
                </c:pt>
                <c:pt idx="2031">
                  <c:v>0</c:v>
                </c:pt>
                <c:pt idx="2032">
                  <c:v>0.26764130000000003</c:v>
                </c:pt>
                <c:pt idx="2033">
                  <c:v>0</c:v>
                </c:pt>
                <c:pt idx="2034">
                  <c:v>0</c:v>
                </c:pt>
                <c:pt idx="2035">
                  <c:v>0</c:v>
                </c:pt>
                <c:pt idx="2036">
                  <c:v>0</c:v>
                </c:pt>
                <c:pt idx="2037">
                  <c:v>0.36556600000000011</c:v>
                </c:pt>
                <c:pt idx="2038">
                  <c:v>0</c:v>
                </c:pt>
                <c:pt idx="2039">
                  <c:v>0</c:v>
                </c:pt>
                <c:pt idx="2040">
                  <c:v>0.29884320000000009</c:v>
                </c:pt>
                <c:pt idx="2041">
                  <c:v>0</c:v>
                </c:pt>
                <c:pt idx="2042">
                  <c:v>0</c:v>
                </c:pt>
                <c:pt idx="2043">
                  <c:v>0</c:v>
                </c:pt>
                <c:pt idx="2044">
                  <c:v>0</c:v>
                </c:pt>
                <c:pt idx="2045">
                  <c:v>0</c:v>
                </c:pt>
                <c:pt idx="2046">
                  <c:v>0</c:v>
                </c:pt>
                <c:pt idx="2047">
                  <c:v>0</c:v>
                </c:pt>
                <c:pt idx="2048">
                  <c:v>0</c:v>
                </c:pt>
                <c:pt idx="2049">
                  <c:v>0</c:v>
                </c:pt>
                <c:pt idx="2050">
                  <c:v>0.31121820000000011</c:v>
                </c:pt>
                <c:pt idx="2051">
                  <c:v>0</c:v>
                </c:pt>
                <c:pt idx="2052">
                  <c:v>0</c:v>
                </c:pt>
                <c:pt idx="2053">
                  <c:v>0</c:v>
                </c:pt>
                <c:pt idx="2054">
                  <c:v>0.28056620000000015</c:v>
                </c:pt>
                <c:pt idx="2055">
                  <c:v>0</c:v>
                </c:pt>
                <c:pt idx="2056">
                  <c:v>0.41982090000000022</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0.3989716000000002</c:v>
                </c:pt>
                <c:pt idx="2073">
                  <c:v>0.35120410000000002</c:v>
                </c:pt>
                <c:pt idx="2074">
                  <c:v>0</c:v>
                </c:pt>
                <c:pt idx="2075">
                  <c:v>0</c:v>
                </c:pt>
                <c:pt idx="2076">
                  <c:v>0</c:v>
                </c:pt>
                <c:pt idx="2077">
                  <c:v>0</c:v>
                </c:pt>
                <c:pt idx="2078">
                  <c:v>0</c:v>
                </c:pt>
                <c:pt idx="2079">
                  <c:v>0</c:v>
                </c:pt>
                <c:pt idx="2080">
                  <c:v>0</c:v>
                </c:pt>
                <c:pt idx="2081">
                  <c:v>0</c:v>
                </c:pt>
                <c:pt idx="2082">
                  <c:v>0.34643330000000011</c:v>
                </c:pt>
                <c:pt idx="2083">
                  <c:v>0</c:v>
                </c:pt>
                <c:pt idx="2084">
                  <c:v>0.3293804000000003</c:v>
                </c:pt>
                <c:pt idx="2085">
                  <c:v>0</c:v>
                </c:pt>
                <c:pt idx="2086">
                  <c:v>0</c:v>
                </c:pt>
                <c:pt idx="2087">
                  <c:v>0</c:v>
                </c:pt>
                <c:pt idx="2088">
                  <c:v>0</c:v>
                </c:pt>
                <c:pt idx="2089">
                  <c:v>0</c:v>
                </c:pt>
                <c:pt idx="2090">
                  <c:v>0</c:v>
                </c:pt>
                <c:pt idx="2091">
                  <c:v>0</c:v>
                </c:pt>
                <c:pt idx="2092">
                  <c:v>0</c:v>
                </c:pt>
                <c:pt idx="2093">
                  <c:v>0</c:v>
                </c:pt>
                <c:pt idx="2094">
                  <c:v>0.28898960000000012</c:v>
                </c:pt>
                <c:pt idx="2095">
                  <c:v>0</c:v>
                </c:pt>
                <c:pt idx="2096">
                  <c:v>0</c:v>
                </c:pt>
                <c:pt idx="2097">
                  <c:v>0.46207070000000011</c:v>
                </c:pt>
                <c:pt idx="2098">
                  <c:v>0</c:v>
                </c:pt>
                <c:pt idx="2099">
                  <c:v>0</c:v>
                </c:pt>
                <c:pt idx="2100">
                  <c:v>0</c:v>
                </c:pt>
                <c:pt idx="2101">
                  <c:v>0.40205970000000002</c:v>
                </c:pt>
                <c:pt idx="2102">
                  <c:v>0</c:v>
                </c:pt>
                <c:pt idx="2103">
                  <c:v>0</c:v>
                </c:pt>
                <c:pt idx="2104">
                  <c:v>0</c:v>
                </c:pt>
                <c:pt idx="2105">
                  <c:v>0</c:v>
                </c:pt>
                <c:pt idx="2106">
                  <c:v>0</c:v>
                </c:pt>
                <c:pt idx="2107">
                  <c:v>0.41982010000000014</c:v>
                </c:pt>
                <c:pt idx="2108">
                  <c:v>0.38306610000000013</c:v>
                </c:pt>
                <c:pt idx="2109">
                  <c:v>0</c:v>
                </c:pt>
                <c:pt idx="2110">
                  <c:v>0</c:v>
                </c:pt>
                <c:pt idx="2111">
                  <c:v>0</c:v>
                </c:pt>
                <c:pt idx="2112">
                  <c:v>0</c:v>
                </c:pt>
                <c:pt idx="2113">
                  <c:v>0</c:v>
                </c:pt>
                <c:pt idx="2114">
                  <c:v>0</c:v>
                </c:pt>
                <c:pt idx="2115">
                  <c:v>0.28898520000000011</c:v>
                </c:pt>
                <c:pt idx="2116">
                  <c:v>0</c:v>
                </c:pt>
                <c:pt idx="2117">
                  <c:v>0</c:v>
                </c:pt>
                <c:pt idx="2118">
                  <c:v>0</c:v>
                </c:pt>
                <c:pt idx="2119">
                  <c:v>0</c:v>
                </c:pt>
                <c:pt idx="2120">
                  <c:v>0</c:v>
                </c:pt>
                <c:pt idx="2121">
                  <c:v>0</c:v>
                </c:pt>
                <c:pt idx="2122">
                  <c:v>0</c:v>
                </c:pt>
                <c:pt idx="2123">
                  <c:v>0</c:v>
                </c:pt>
                <c:pt idx="2124">
                  <c:v>0.29176470000000015</c:v>
                </c:pt>
                <c:pt idx="2125">
                  <c:v>0.30402040000000013</c:v>
                </c:pt>
                <c:pt idx="2126">
                  <c:v>0</c:v>
                </c:pt>
                <c:pt idx="2127">
                  <c:v>0</c:v>
                </c:pt>
                <c:pt idx="2128">
                  <c:v>0</c:v>
                </c:pt>
                <c:pt idx="2129">
                  <c:v>0</c:v>
                </c:pt>
                <c:pt idx="2130">
                  <c:v>0</c:v>
                </c:pt>
                <c:pt idx="2131">
                  <c:v>0</c:v>
                </c:pt>
                <c:pt idx="2132">
                  <c:v>0</c:v>
                </c:pt>
                <c:pt idx="2133">
                  <c:v>0</c:v>
                </c:pt>
                <c:pt idx="2134">
                  <c:v>0.29181430000000025</c:v>
                </c:pt>
                <c:pt idx="2135">
                  <c:v>0.26786770000000015</c:v>
                </c:pt>
                <c:pt idx="2136">
                  <c:v>0</c:v>
                </c:pt>
                <c:pt idx="2137">
                  <c:v>0</c:v>
                </c:pt>
                <c:pt idx="2138">
                  <c:v>0</c:v>
                </c:pt>
                <c:pt idx="2139">
                  <c:v>0</c:v>
                </c:pt>
                <c:pt idx="2140">
                  <c:v>0</c:v>
                </c:pt>
                <c:pt idx="2141">
                  <c:v>0</c:v>
                </c:pt>
                <c:pt idx="2142">
                  <c:v>0</c:v>
                </c:pt>
                <c:pt idx="2143">
                  <c:v>0.255303</c:v>
                </c:pt>
                <c:pt idx="2144">
                  <c:v>0.22301170000000006</c:v>
                </c:pt>
                <c:pt idx="2145">
                  <c:v>0</c:v>
                </c:pt>
                <c:pt idx="2146">
                  <c:v>0</c:v>
                </c:pt>
                <c:pt idx="2147">
                  <c:v>0</c:v>
                </c:pt>
                <c:pt idx="2148">
                  <c:v>0</c:v>
                </c:pt>
                <c:pt idx="2149">
                  <c:v>0</c:v>
                </c:pt>
                <c:pt idx="2150">
                  <c:v>0</c:v>
                </c:pt>
                <c:pt idx="2151">
                  <c:v>0</c:v>
                </c:pt>
                <c:pt idx="2152">
                  <c:v>0</c:v>
                </c:pt>
                <c:pt idx="2153">
                  <c:v>0.23107749999999999</c:v>
                </c:pt>
                <c:pt idx="2154">
                  <c:v>0.22560669999999999</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0.23441620000000007</c:v>
                </c:pt>
                <c:pt idx="2169">
                  <c:v>0</c:v>
                </c:pt>
                <c:pt idx="2170">
                  <c:v>0</c:v>
                </c:pt>
                <c:pt idx="2171">
                  <c:v>0</c:v>
                </c:pt>
                <c:pt idx="2172">
                  <c:v>0</c:v>
                </c:pt>
                <c:pt idx="2173">
                  <c:v>0</c:v>
                </c:pt>
                <c:pt idx="2174">
                  <c:v>0</c:v>
                </c:pt>
                <c:pt idx="2175">
                  <c:v>0</c:v>
                </c:pt>
                <c:pt idx="2176">
                  <c:v>0</c:v>
                </c:pt>
                <c:pt idx="2177">
                  <c:v>0.22335790000000005</c:v>
                </c:pt>
                <c:pt idx="2178">
                  <c:v>0.21600079999999999</c:v>
                </c:pt>
                <c:pt idx="2179">
                  <c:v>0.21526920000000008</c:v>
                </c:pt>
                <c:pt idx="2180">
                  <c:v>0</c:v>
                </c:pt>
                <c:pt idx="2181">
                  <c:v>0</c:v>
                </c:pt>
                <c:pt idx="2182">
                  <c:v>0</c:v>
                </c:pt>
                <c:pt idx="2183">
                  <c:v>0</c:v>
                </c:pt>
                <c:pt idx="2184">
                  <c:v>0</c:v>
                </c:pt>
                <c:pt idx="2185">
                  <c:v>0.24129350000000005</c:v>
                </c:pt>
                <c:pt idx="2186">
                  <c:v>0.22432840000000007</c:v>
                </c:pt>
                <c:pt idx="2187">
                  <c:v>0</c:v>
                </c:pt>
                <c:pt idx="2188">
                  <c:v>0</c:v>
                </c:pt>
                <c:pt idx="2189">
                  <c:v>0</c:v>
                </c:pt>
                <c:pt idx="2190">
                  <c:v>0</c:v>
                </c:pt>
              </c:numCache>
            </c:numRef>
          </c:val>
        </c:ser>
        <c:marker val="1"/>
        <c:axId val="64567168"/>
        <c:axId val="64568704"/>
      </c:lineChart>
      <c:catAx>
        <c:axId val="64567168"/>
        <c:scaling>
          <c:orientation val="minMax"/>
        </c:scaling>
        <c:axPos val="b"/>
        <c:numFmt formatCode="General" sourceLinked="1"/>
        <c:tickLblPos val="nextTo"/>
        <c:txPr>
          <a:bodyPr rot="5400000" vert="horz"/>
          <a:lstStyle/>
          <a:p>
            <a:pPr>
              <a:defRPr sz="2000"/>
            </a:pPr>
            <a:endParaRPr lang="en-US"/>
          </a:p>
        </c:txPr>
        <c:crossAx val="64568704"/>
        <c:crosses val="autoZero"/>
        <c:auto val="1"/>
        <c:lblAlgn val="ctr"/>
        <c:lblOffset val="100"/>
        <c:tickLblSkip val="365"/>
        <c:tickMarkSkip val="365"/>
      </c:catAx>
      <c:valAx>
        <c:axId val="64568704"/>
        <c:scaling>
          <c:orientation val="minMax"/>
          <c:max val="0.60000000000000064"/>
        </c:scaling>
        <c:axPos val="l"/>
        <c:numFmt formatCode="General" sourceLinked="1"/>
        <c:tickLblPos val="nextTo"/>
        <c:txPr>
          <a:bodyPr/>
          <a:lstStyle/>
          <a:p>
            <a:pPr>
              <a:defRPr sz="2000"/>
            </a:pPr>
            <a:endParaRPr lang="en-US"/>
          </a:p>
        </c:txPr>
        <c:crossAx val="64567168"/>
        <c:crosses val="autoZero"/>
        <c:crossBetween val="between"/>
      </c:valAx>
    </c:plotArea>
    <c:legend>
      <c:legendPos val="b"/>
      <c:layout/>
      <c:txPr>
        <a:bodyPr/>
        <a:lstStyle/>
        <a:p>
          <a:pPr>
            <a:defRPr sz="2000"/>
          </a:pPr>
          <a:endParaRPr lang="en-US"/>
        </a:p>
      </c:txPr>
    </c:legend>
    <c:plotVisOnly val="1"/>
  </c:chart>
  <c:spPr>
    <a:ln>
      <a:solidFill>
        <a:prstClr val="black"/>
      </a:solid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a:t>Year 2 NPP</a:t>
            </a:r>
          </a:p>
        </c:rich>
      </c:tx>
      <c:layout>
        <c:manualLayout>
          <c:xMode val="edge"/>
          <c:yMode val="edge"/>
          <c:x val="0.40203477690288741"/>
          <c:y val="2.7777777777777811E-2"/>
        </c:manualLayout>
      </c:layout>
      <c:overlay val="1"/>
    </c:title>
    <c:plotArea>
      <c:layout/>
      <c:barChart>
        <c:barDir val="col"/>
        <c:grouping val="clustered"/>
        <c:ser>
          <c:idx val="0"/>
          <c:order val="0"/>
          <c:tx>
            <c:strRef>
              <c:f>roff_36_28_LNS_Negative_p112!$U$781</c:f>
              <c:strCache>
                <c:ptCount val="1"/>
                <c:pt idx="0">
                  <c:v>Deg</c:v>
                </c:pt>
              </c:strCache>
            </c:strRef>
          </c:tx>
          <c:spPr>
            <a:solidFill>
              <a:srgbClr val="FF0000"/>
            </a:solidFill>
          </c:spPr>
          <c:cat>
            <c:strRef>
              <c:f>roff_36_28_LNS_Negative_p112!$P$782:$P$790</c:f>
              <c:strCache>
                <c:ptCount val="9"/>
                <c:pt idx="0">
                  <c:v>Precipitation (RUE)</c:v>
                </c:pt>
                <c:pt idx="1">
                  <c:v>Infiltration UE</c:v>
                </c:pt>
                <c:pt idx="2">
                  <c:v>Soil Wetness depth 1 UE</c:v>
                </c:pt>
                <c:pt idx="3">
                  <c:v>Soil Wetness depth 2 UE</c:v>
                </c:pt>
                <c:pt idx="4">
                  <c:v>Soil Wetness depth 3 UE</c:v>
                </c:pt>
                <c:pt idx="5">
                  <c:v>Transpiration UE</c:v>
                </c:pt>
                <c:pt idx="6">
                  <c:v>Stomatal resistance UE</c:v>
                </c:pt>
                <c:pt idx="7">
                  <c:v>Stress index UE</c:v>
                </c:pt>
                <c:pt idx="8">
                  <c:v>Radiation UE</c:v>
                </c:pt>
              </c:strCache>
            </c:strRef>
          </c:cat>
          <c:val>
            <c:numRef>
              <c:f>roff_36_28_LNS_Negative_p112!$U$782:$U$790</c:f>
              <c:numCache>
                <c:formatCode>General</c:formatCode>
                <c:ptCount val="9"/>
                <c:pt idx="0">
                  <c:v>3.8015147348287037</c:v>
                </c:pt>
                <c:pt idx="1">
                  <c:v>3.8041346567178667</c:v>
                </c:pt>
                <c:pt idx="2">
                  <c:v>8.9191465118267583</c:v>
                </c:pt>
                <c:pt idx="3">
                  <c:v>4.3740508715033801</c:v>
                </c:pt>
                <c:pt idx="4">
                  <c:v>4.4494154216292374</c:v>
                </c:pt>
                <c:pt idx="5">
                  <c:v>0.1417677475819708</c:v>
                </c:pt>
                <c:pt idx="6">
                  <c:v>1.2365040238798263E-4</c:v>
                </c:pt>
                <c:pt idx="7">
                  <c:v>3.6716962354477283</c:v>
                </c:pt>
                <c:pt idx="8">
                  <c:v>8.6179907261116056E-3</c:v>
                </c:pt>
              </c:numCache>
            </c:numRef>
          </c:val>
        </c:ser>
        <c:ser>
          <c:idx val="1"/>
          <c:order val="1"/>
          <c:tx>
            <c:strRef>
              <c:f>roff_36_28_LNS_Negative_p112!$V$781</c:f>
              <c:strCache>
                <c:ptCount val="1"/>
                <c:pt idx="0">
                  <c:v>Not Deg</c:v>
                </c:pt>
              </c:strCache>
            </c:strRef>
          </c:tx>
          <c:spPr>
            <a:solidFill>
              <a:schemeClr val="accent3">
                <a:lumMod val="50000"/>
              </a:schemeClr>
            </a:solidFill>
          </c:spPr>
          <c:cat>
            <c:strRef>
              <c:f>roff_36_28_LNS_Negative_p112!$P$782:$P$790</c:f>
              <c:strCache>
                <c:ptCount val="9"/>
                <c:pt idx="0">
                  <c:v>Precipitation (RUE)</c:v>
                </c:pt>
                <c:pt idx="1">
                  <c:v>Infiltration UE</c:v>
                </c:pt>
                <c:pt idx="2">
                  <c:v>Soil Wetness depth 1 UE</c:v>
                </c:pt>
                <c:pt idx="3">
                  <c:v>Soil Wetness depth 2 UE</c:v>
                </c:pt>
                <c:pt idx="4">
                  <c:v>Soil Wetness depth 3 UE</c:v>
                </c:pt>
                <c:pt idx="5">
                  <c:v>Transpiration UE</c:v>
                </c:pt>
                <c:pt idx="6">
                  <c:v>Stomatal resistance UE</c:v>
                </c:pt>
                <c:pt idx="7">
                  <c:v>Stress index UE</c:v>
                </c:pt>
                <c:pt idx="8">
                  <c:v>Radiation UE</c:v>
                </c:pt>
              </c:strCache>
            </c:strRef>
          </c:cat>
          <c:val>
            <c:numRef>
              <c:f>roff_36_28_LNS_Negative_p112!$V$782:$V$790</c:f>
              <c:numCache>
                <c:formatCode>General</c:formatCode>
                <c:ptCount val="9"/>
                <c:pt idx="0">
                  <c:v>4.9182228056572352</c:v>
                </c:pt>
                <c:pt idx="1">
                  <c:v>3.8401270615702212</c:v>
                </c:pt>
                <c:pt idx="2">
                  <c:v>11.399760872223506</c:v>
                </c:pt>
                <c:pt idx="3">
                  <c:v>5.609828082806823</c:v>
                </c:pt>
                <c:pt idx="4">
                  <c:v>5.7017357156387716</c:v>
                </c:pt>
                <c:pt idx="5">
                  <c:v>0.14588063671990026</c:v>
                </c:pt>
                <c:pt idx="6">
                  <c:v>1.6443459832912006E-4</c:v>
                </c:pt>
                <c:pt idx="7">
                  <c:v>4.268719753755045</c:v>
                </c:pt>
                <c:pt idx="8">
                  <c:v>1.0957211793851342E-2</c:v>
                </c:pt>
              </c:numCache>
            </c:numRef>
          </c:val>
        </c:ser>
        <c:axId val="161759232"/>
        <c:axId val="171209088"/>
      </c:barChart>
      <c:catAx>
        <c:axId val="161759232"/>
        <c:scaling>
          <c:orientation val="minMax"/>
        </c:scaling>
        <c:axPos val="b"/>
        <c:majorGridlines/>
        <c:tickLblPos val="nextTo"/>
        <c:txPr>
          <a:bodyPr/>
          <a:lstStyle/>
          <a:p>
            <a:pPr>
              <a:defRPr sz="2000"/>
            </a:pPr>
            <a:endParaRPr lang="en-US"/>
          </a:p>
        </c:txPr>
        <c:crossAx val="171209088"/>
        <c:crosses val="autoZero"/>
        <c:auto val="1"/>
        <c:lblAlgn val="ctr"/>
        <c:lblOffset val="100"/>
      </c:catAx>
      <c:valAx>
        <c:axId val="171209088"/>
        <c:scaling>
          <c:orientation val="minMax"/>
        </c:scaling>
        <c:axPos val="l"/>
        <c:majorGridlines/>
        <c:title>
          <c:tx>
            <c:rich>
              <a:bodyPr rot="-5400000" vert="horz"/>
              <a:lstStyle/>
              <a:p>
                <a:pPr>
                  <a:defRPr sz="2000"/>
                </a:pPr>
                <a:r>
                  <a:rPr lang="en-US" sz="2000" b="1" i="0" baseline="0"/>
                  <a:t>NPP  </a:t>
                </a:r>
                <a:r>
                  <a:rPr lang="en-US" sz="2000" b="1" i="0" baseline="0">
                    <a:latin typeface="Symbol" pitchFamily="18" charset="2"/>
                  </a:rPr>
                  <a:t>m</a:t>
                </a:r>
                <a:r>
                  <a:rPr lang="en-US" sz="2000" b="1" i="0" baseline="0"/>
                  <a:t>mol m</a:t>
                </a:r>
                <a:r>
                  <a:rPr lang="en-US" sz="2000" b="1" i="0" baseline="30000"/>
                  <a:t>-2</a:t>
                </a:r>
                <a:r>
                  <a:rPr lang="en-US" sz="2000" b="1" i="0" baseline="0"/>
                  <a:t>M</a:t>
                </a:r>
                <a:r>
                  <a:rPr lang="en-US" sz="2000" b="1" i="0" baseline="30000"/>
                  <a:t>-1</a:t>
                </a:r>
                <a:r>
                  <a:rPr lang="en-US" sz="2000" b="1" i="0" baseline="0"/>
                  <a:t> sec</a:t>
                </a:r>
                <a:r>
                  <a:rPr lang="en-US" sz="2000" b="1" i="0" baseline="30000"/>
                  <a:t>-1</a:t>
                </a:r>
                <a:r>
                  <a:rPr lang="en-US" sz="2000" b="1" i="0" baseline="0"/>
                  <a:t>/x</a:t>
                </a:r>
              </a:p>
            </c:rich>
          </c:tx>
          <c:layout/>
        </c:title>
        <c:numFmt formatCode="General" sourceLinked="1"/>
        <c:tickLblPos val="nextTo"/>
        <c:txPr>
          <a:bodyPr/>
          <a:lstStyle/>
          <a:p>
            <a:pPr>
              <a:defRPr sz="2000"/>
            </a:pPr>
            <a:endParaRPr lang="en-US"/>
          </a:p>
        </c:txPr>
        <c:crossAx val="161759232"/>
        <c:crosses val="autoZero"/>
        <c:crossBetween val="between"/>
      </c:valAx>
    </c:plotArea>
    <c:legend>
      <c:legendPos val="r"/>
      <c:layout/>
      <c:txPr>
        <a:bodyPr/>
        <a:lstStyle/>
        <a:p>
          <a:pPr>
            <a:defRPr sz="2000"/>
          </a:pPr>
          <a:endParaRPr lang="en-US"/>
        </a:p>
      </c:txPr>
    </c:legend>
    <c:plotVisOnly val="1"/>
  </c:chart>
  <c:spPr>
    <a:solidFill>
      <a:prstClr val="white"/>
    </a:solidFill>
    <a:ln>
      <a:solidFill>
        <a:prstClr val="black"/>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lineChart>
        <c:grouping val="standard"/>
        <c:ser>
          <c:idx val="0"/>
          <c:order val="0"/>
          <c:tx>
            <c:v>BRDF Corrected NDVI</c:v>
          </c:tx>
          <c:spPr>
            <a:ln>
              <a:noFill/>
            </a:ln>
          </c:spPr>
          <c:marker>
            <c:symbol val="star"/>
            <c:size val="7"/>
          </c:marker>
          <c:cat>
            <c:numRef>
              <c:f>AllData!$A$2:$A$2192</c:f>
              <c:numCache>
                <c:formatCode>General</c:formatCode>
                <c:ptCount val="2191"/>
                <c:pt idx="0">
                  <c:v>2001</c:v>
                </c:pt>
                <c:pt idx="1">
                  <c:v>2001</c:v>
                </c:pt>
                <c:pt idx="2">
                  <c:v>2001</c:v>
                </c:pt>
                <c:pt idx="3">
                  <c:v>2001</c:v>
                </c:pt>
                <c:pt idx="4">
                  <c:v>2001</c:v>
                </c:pt>
                <c:pt idx="5">
                  <c:v>2001</c:v>
                </c:pt>
                <c:pt idx="6">
                  <c:v>2001</c:v>
                </c:pt>
                <c:pt idx="7">
                  <c:v>2001</c:v>
                </c:pt>
                <c:pt idx="8">
                  <c:v>2001</c:v>
                </c:pt>
                <c:pt idx="9">
                  <c:v>2001</c:v>
                </c:pt>
                <c:pt idx="10">
                  <c:v>2001</c:v>
                </c:pt>
                <c:pt idx="11">
                  <c:v>2001</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2001</c:v>
                </c:pt>
                <c:pt idx="25">
                  <c:v>2001</c:v>
                </c:pt>
                <c:pt idx="26">
                  <c:v>2001</c:v>
                </c:pt>
                <c:pt idx="27">
                  <c:v>2001</c:v>
                </c:pt>
                <c:pt idx="28">
                  <c:v>2001</c:v>
                </c:pt>
                <c:pt idx="29">
                  <c:v>2001</c:v>
                </c:pt>
                <c:pt idx="30">
                  <c:v>2001</c:v>
                </c:pt>
                <c:pt idx="31">
                  <c:v>2001</c:v>
                </c:pt>
                <c:pt idx="32">
                  <c:v>2001</c:v>
                </c:pt>
                <c:pt idx="33">
                  <c:v>2001</c:v>
                </c:pt>
                <c:pt idx="34">
                  <c:v>2001</c:v>
                </c:pt>
                <c:pt idx="35">
                  <c:v>2001</c:v>
                </c:pt>
                <c:pt idx="36">
                  <c:v>2001</c:v>
                </c:pt>
                <c:pt idx="37">
                  <c:v>2001</c:v>
                </c:pt>
                <c:pt idx="38">
                  <c:v>2001</c:v>
                </c:pt>
                <c:pt idx="39">
                  <c:v>2001</c:v>
                </c:pt>
                <c:pt idx="40">
                  <c:v>2001</c:v>
                </c:pt>
                <c:pt idx="41">
                  <c:v>2001</c:v>
                </c:pt>
                <c:pt idx="42">
                  <c:v>2001</c:v>
                </c:pt>
                <c:pt idx="43">
                  <c:v>2001</c:v>
                </c:pt>
                <c:pt idx="44">
                  <c:v>2001</c:v>
                </c:pt>
                <c:pt idx="45">
                  <c:v>2001</c:v>
                </c:pt>
                <c:pt idx="46">
                  <c:v>2001</c:v>
                </c:pt>
                <c:pt idx="47">
                  <c:v>2001</c:v>
                </c:pt>
                <c:pt idx="48">
                  <c:v>2001</c:v>
                </c:pt>
                <c:pt idx="49">
                  <c:v>2001</c:v>
                </c:pt>
                <c:pt idx="50">
                  <c:v>2001</c:v>
                </c:pt>
                <c:pt idx="51">
                  <c:v>2001</c:v>
                </c:pt>
                <c:pt idx="52">
                  <c:v>2001</c:v>
                </c:pt>
                <c:pt idx="53">
                  <c:v>2001</c:v>
                </c:pt>
                <c:pt idx="54">
                  <c:v>2001</c:v>
                </c:pt>
                <c:pt idx="55">
                  <c:v>2001</c:v>
                </c:pt>
                <c:pt idx="56">
                  <c:v>2001</c:v>
                </c:pt>
                <c:pt idx="57">
                  <c:v>2001</c:v>
                </c:pt>
                <c:pt idx="58">
                  <c:v>2001</c:v>
                </c:pt>
                <c:pt idx="59">
                  <c:v>2001</c:v>
                </c:pt>
                <c:pt idx="60">
                  <c:v>2001</c:v>
                </c:pt>
                <c:pt idx="61">
                  <c:v>2001</c:v>
                </c:pt>
                <c:pt idx="62">
                  <c:v>2001</c:v>
                </c:pt>
                <c:pt idx="63">
                  <c:v>2001</c:v>
                </c:pt>
                <c:pt idx="64">
                  <c:v>2001</c:v>
                </c:pt>
                <c:pt idx="65">
                  <c:v>2001</c:v>
                </c:pt>
                <c:pt idx="66">
                  <c:v>2001</c:v>
                </c:pt>
                <c:pt idx="67">
                  <c:v>2001</c:v>
                </c:pt>
                <c:pt idx="68">
                  <c:v>2001</c:v>
                </c:pt>
                <c:pt idx="69">
                  <c:v>2001</c:v>
                </c:pt>
                <c:pt idx="70">
                  <c:v>2001</c:v>
                </c:pt>
                <c:pt idx="71">
                  <c:v>2001</c:v>
                </c:pt>
                <c:pt idx="72">
                  <c:v>2001</c:v>
                </c:pt>
                <c:pt idx="73">
                  <c:v>2001</c:v>
                </c:pt>
                <c:pt idx="74">
                  <c:v>2001</c:v>
                </c:pt>
                <c:pt idx="75">
                  <c:v>2001</c:v>
                </c:pt>
                <c:pt idx="76">
                  <c:v>2001</c:v>
                </c:pt>
                <c:pt idx="77">
                  <c:v>2001</c:v>
                </c:pt>
                <c:pt idx="78">
                  <c:v>2001</c:v>
                </c:pt>
                <c:pt idx="79">
                  <c:v>2001</c:v>
                </c:pt>
                <c:pt idx="80">
                  <c:v>2001</c:v>
                </c:pt>
                <c:pt idx="81">
                  <c:v>2001</c:v>
                </c:pt>
                <c:pt idx="82">
                  <c:v>2001</c:v>
                </c:pt>
                <c:pt idx="83">
                  <c:v>2001</c:v>
                </c:pt>
                <c:pt idx="84">
                  <c:v>2001</c:v>
                </c:pt>
                <c:pt idx="85">
                  <c:v>2001</c:v>
                </c:pt>
                <c:pt idx="86">
                  <c:v>2001</c:v>
                </c:pt>
                <c:pt idx="87">
                  <c:v>2001</c:v>
                </c:pt>
                <c:pt idx="88">
                  <c:v>2001</c:v>
                </c:pt>
                <c:pt idx="89">
                  <c:v>2001</c:v>
                </c:pt>
                <c:pt idx="90">
                  <c:v>2001</c:v>
                </c:pt>
                <c:pt idx="91">
                  <c:v>2001</c:v>
                </c:pt>
                <c:pt idx="92">
                  <c:v>2001</c:v>
                </c:pt>
                <c:pt idx="93">
                  <c:v>2001</c:v>
                </c:pt>
                <c:pt idx="94">
                  <c:v>2001</c:v>
                </c:pt>
                <c:pt idx="95">
                  <c:v>2001</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2001</c:v>
                </c:pt>
                <c:pt idx="109">
                  <c:v>2001</c:v>
                </c:pt>
                <c:pt idx="110">
                  <c:v>2001</c:v>
                </c:pt>
                <c:pt idx="111">
                  <c:v>2001</c:v>
                </c:pt>
                <c:pt idx="112">
                  <c:v>2001</c:v>
                </c:pt>
                <c:pt idx="113">
                  <c:v>2001</c:v>
                </c:pt>
                <c:pt idx="114">
                  <c:v>2001</c:v>
                </c:pt>
                <c:pt idx="115">
                  <c:v>2001</c:v>
                </c:pt>
                <c:pt idx="116">
                  <c:v>2001</c:v>
                </c:pt>
                <c:pt idx="117">
                  <c:v>2001</c:v>
                </c:pt>
                <c:pt idx="118">
                  <c:v>2001</c:v>
                </c:pt>
                <c:pt idx="119">
                  <c:v>2001</c:v>
                </c:pt>
                <c:pt idx="120">
                  <c:v>2001</c:v>
                </c:pt>
                <c:pt idx="121">
                  <c:v>2001</c:v>
                </c:pt>
                <c:pt idx="122">
                  <c:v>2001</c:v>
                </c:pt>
                <c:pt idx="123">
                  <c:v>2001</c:v>
                </c:pt>
                <c:pt idx="124">
                  <c:v>2001</c:v>
                </c:pt>
                <c:pt idx="125">
                  <c:v>2001</c:v>
                </c:pt>
                <c:pt idx="126">
                  <c:v>2001</c:v>
                </c:pt>
                <c:pt idx="127">
                  <c:v>2001</c:v>
                </c:pt>
                <c:pt idx="128">
                  <c:v>2001</c:v>
                </c:pt>
                <c:pt idx="129">
                  <c:v>2001</c:v>
                </c:pt>
                <c:pt idx="130">
                  <c:v>2001</c:v>
                </c:pt>
                <c:pt idx="131">
                  <c:v>2001</c:v>
                </c:pt>
                <c:pt idx="132">
                  <c:v>2001</c:v>
                </c:pt>
                <c:pt idx="133">
                  <c:v>2001</c:v>
                </c:pt>
                <c:pt idx="134">
                  <c:v>2001</c:v>
                </c:pt>
                <c:pt idx="135">
                  <c:v>2001</c:v>
                </c:pt>
                <c:pt idx="136">
                  <c:v>2001</c:v>
                </c:pt>
                <c:pt idx="137">
                  <c:v>2001</c:v>
                </c:pt>
                <c:pt idx="138">
                  <c:v>2001</c:v>
                </c:pt>
                <c:pt idx="139">
                  <c:v>2001</c:v>
                </c:pt>
                <c:pt idx="140">
                  <c:v>2001</c:v>
                </c:pt>
                <c:pt idx="141">
                  <c:v>2001</c:v>
                </c:pt>
                <c:pt idx="142">
                  <c:v>2001</c:v>
                </c:pt>
                <c:pt idx="143">
                  <c:v>2001</c:v>
                </c:pt>
                <c:pt idx="144">
                  <c:v>2001</c:v>
                </c:pt>
                <c:pt idx="145">
                  <c:v>2001</c:v>
                </c:pt>
                <c:pt idx="146">
                  <c:v>2001</c:v>
                </c:pt>
                <c:pt idx="147">
                  <c:v>2001</c:v>
                </c:pt>
                <c:pt idx="148">
                  <c:v>2001</c:v>
                </c:pt>
                <c:pt idx="149">
                  <c:v>2001</c:v>
                </c:pt>
                <c:pt idx="150">
                  <c:v>2001</c:v>
                </c:pt>
                <c:pt idx="151">
                  <c:v>2001</c:v>
                </c:pt>
                <c:pt idx="152">
                  <c:v>2001</c:v>
                </c:pt>
                <c:pt idx="153">
                  <c:v>2001</c:v>
                </c:pt>
                <c:pt idx="154">
                  <c:v>2001</c:v>
                </c:pt>
                <c:pt idx="155">
                  <c:v>2001</c:v>
                </c:pt>
                <c:pt idx="156">
                  <c:v>2001</c:v>
                </c:pt>
                <c:pt idx="157">
                  <c:v>2001</c:v>
                </c:pt>
                <c:pt idx="158">
                  <c:v>2001</c:v>
                </c:pt>
                <c:pt idx="159">
                  <c:v>2001</c:v>
                </c:pt>
                <c:pt idx="160">
                  <c:v>2001</c:v>
                </c:pt>
                <c:pt idx="161">
                  <c:v>2001</c:v>
                </c:pt>
                <c:pt idx="162">
                  <c:v>2001</c:v>
                </c:pt>
                <c:pt idx="163">
                  <c:v>2001</c:v>
                </c:pt>
                <c:pt idx="164">
                  <c:v>2001</c:v>
                </c:pt>
                <c:pt idx="165">
                  <c:v>2001</c:v>
                </c:pt>
                <c:pt idx="166">
                  <c:v>2001</c:v>
                </c:pt>
                <c:pt idx="167">
                  <c:v>2001</c:v>
                </c:pt>
                <c:pt idx="168">
                  <c:v>2001</c:v>
                </c:pt>
                <c:pt idx="169">
                  <c:v>2001</c:v>
                </c:pt>
                <c:pt idx="170">
                  <c:v>2001</c:v>
                </c:pt>
                <c:pt idx="171">
                  <c:v>2001</c:v>
                </c:pt>
                <c:pt idx="172">
                  <c:v>2001</c:v>
                </c:pt>
                <c:pt idx="173">
                  <c:v>2001</c:v>
                </c:pt>
                <c:pt idx="174">
                  <c:v>2001</c:v>
                </c:pt>
                <c:pt idx="175">
                  <c:v>2001</c:v>
                </c:pt>
                <c:pt idx="176">
                  <c:v>2001</c:v>
                </c:pt>
                <c:pt idx="177">
                  <c:v>2001</c:v>
                </c:pt>
                <c:pt idx="178">
                  <c:v>2001</c:v>
                </c:pt>
                <c:pt idx="179">
                  <c:v>2001</c:v>
                </c:pt>
                <c:pt idx="180">
                  <c:v>2001</c:v>
                </c:pt>
                <c:pt idx="181">
                  <c:v>2001</c:v>
                </c:pt>
                <c:pt idx="182">
                  <c:v>2001</c:v>
                </c:pt>
                <c:pt idx="183">
                  <c:v>2001</c:v>
                </c:pt>
                <c:pt idx="184">
                  <c:v>2001</c:v>
                </c:pt>
                <c:pt idx="185">
                  <c:v>2001</c:v>
                </c:pt>
                <c:pt idx="186">
                  <c:v>2001</c:v>
                </c:pt>
                <c:pt idx="187">
                  <c:v>2001</c:v>
                </c:pt>
                <c:pt idx="188">
                  <c:v>2001</c:v>
                </c:pt>
                <c:pt idx="189">
                  <c:v>2001</c:v>
                </c:pt>
                <c:pt idx="190">
                  <c:v>2001</c:v>
                </c:pt>
                <c:pt idx="191">
                  <c:v>2001</c:v>
                </c:pt>
                <c:pt idx="192">
                  <c:v>2001</c:v>
                </c:pt>
                <c:pt idx="193">
                  <c:v>2001</c:v>
                </c:pt>
                <c:pt idx="194">
                  <c:v>2001</c:v>
                </c:pt>
                <c:pt idx="195">
                  <c:v>2001</c:v>
                </c:pt>
                <c:pt idx="196">
                  <c:v>2001</c:v>
                </c:pt>
                <c:pt idx="197">
                  <c:v>2001</c:v>
                </c:pt>
                <c:pt idx="198">
                  <c:v>2001</c:v>
                </c:pt>
                <c:pt idx="199">
                  <c:v>2001</c:v>
                </c:pt>
                <c:pt idx="200">
                  <c:v>2001</c:v>
                </c:pt>
                <c:pt idx="201">
                  <c:v>2001</c:v>
                </c:pt>
                <c:pt idx="202">
                  <c:v>2001</c:v>
                </c:pt>
                <c:pt idx="203">
                  <c:v>2001</c:v>
                </c:pt>
                <c:pt idx="204">
                  <c:v>2001</c:v>
                </c:pt>
                <c:pt idx="205">
                  <c:v>2001</c:v>
                </c:pt>
                <c:pt idx="206">
                  <c:v>2001</c:v>
                </c:pt>
                <c:pt idx="207">
                  <c:v>2001</c:v>
                </c:pt>
                <c:pt idx="208">
                  <c:v>2001</c:v>
                </c:pt>
                <c:pt idx="209">
                  <c:v>2001</c:v>
                </c:pt>
                <c:pt idx="210">
                  <c:v>2001</c:v>
                </c:pt>
                <c:pt idx="211">
                  <c:v>2001</c:v>
                </c:pt>
                <c:pt idx="212">
                  <c:v>2001</c:v>
                </c:pt>
                <c:pt idx="213">
                  <c:v>2001</c:v>
                </c:pt>
                <c:pt idx="214">
                  <c:v>2001</c:v>
                </c:pt>
                <c:pt idx="215">
                  <c:v>2001</c:v>
                </c:pt>
                <c:pt idx="216">
                  <c:v>2001</c:v>
                </c:pt>
                <c:pt idx="217">
                  <c:v>2001</c:v>
                </c:pt>
                <c:pt idx="218">
                  <c:v>2001</c:v>
                </c:pt>
                <c:pt idx="219">
                  <c:v>2001</c:v>
                </c:pt>
                <c:pt idx="220">
                  <c:v>2001</c:v>
                </c:pt>
                <c:pt idx="221">
                  <c:v>2001</c:v>
                </c:pt>
                <c:pt idx="222">
                  <c:v>2001</c:v>
                </c:pt>
                <c:pt idx="223">
                  <c:v>2001</c:v>
                </c:pt>
                <c:pt idx="224">
                  <c:v>2001</c:v>
                </c:pt>
                <c:pt idx="225">
                  <c:v>2001</c:v>
                </c:pt>
                <c:pt idx="226">
                  <c:v>2001</c:v>
                </c:pt>
                <c:pt idx="227">
                  <c:v>2001</c:v>
                </c:pt>
                <c:pt idx="228">
                  <c:v>2001</c:v>
                </c:pt>
                <c:pt idx="229">
                  <c:v>2001</c:v>
                </c:pt>
                <c:pt idx="230">
                  <c:v>2001</c:v>
                </c:pt>
                <c:pt idx="231">
                  <c:v>2001</c:v>
                </c:pt>
                <c:pt idx="232">
                  <c:v>2001</c:v>
                </c:pt>
                <c:pt idx="233">
                  <c:v>2001</c:v>
                </c:pt>
                <c:pt idx="234">
                  <c:v>2001</c:v>
                </c:pt>
                <c:pt idx="235">
                  <c:v>2001</c:v>
                </c:pt>
                <c:pt idx="236">
                  <c:v>2001</c:v>
                </c:pt>
                <c:pt idx="237">
                  <c:v>2001</c:v>
                </c:pt>
                <c:pt idx="238">
                  <c:v>2001</c:v>
                </c:pt>
                <c:pt idx="239">
                  <c:v>2001</c:v>
                </c:pt>
                <c:pt idx="240">
                  <c:v>2001</c:v>
                </c:pt>
                <c:pt idx="241">
                  <c:v>2001</c:v>
                </c:pt>
                <c:pt idx="242">
                  <c:v>2001</c:v>
                </c:pt>
                <c:pt idx="243">
                  <c:v>2001</c:v>
                </c:pt>
                <c:pt idx="244">
                  <c:v>2001</c:v>
                </c:pt>
                <c:pt idx="245">
                  <c:v>2001</c:v>
                </c:pt>
                <c:pt idx="246">
                  <c:v>2001</c:v>
                </c:pt>
                <c:pt idx="247">
                  <c:v>2001</c:v>
                </c:pt>
                <c:pt idx="248">
                  <c:v>2001</c:v>
                </c:pt>
                <c:pt idx="249">
                  <c:v>2001</c:v>
                </c:pt>
                <c:pt idx="250">
                  <c:v>2001</c:v>
                </c:pt>
                <c:pt idx="251">
                  <c:v>2001</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2001</c:v>
                </c:pt>
                <c:pt idx="265">
                  <c:v>2001</c:v>
                </c:pt>
                <c:pt idx="266">
                  <c:v>2001</c:v>
                </c:pt>
                <c:pt idx="267">
                  <c:v>2001</c:v>
                </c:pt>
                <c:pt idx="268">
                  <c:v>2001</c:v>
                </c:pt>
                <c:pt idx="269">
                  <c:v>2001</c:v>
                </c:pt>
                <c:pt idx="270">
                  <c:v>2001</c:v>
                </c:pt>
                <c:pt idx="271">
                  <c:v>2001</c:v>
                </c:pt>
                <c:pt idx="272">
                  <c:v>2001</c:v>
                </c:pt>
                <c:pt idx="273">
                  <c:v>2001</c:v>
                </c:pt>
                <c:pt idx="274">
                  <c:v>2001</c:v>
                </c:pt>
                <c:pt idx="275">
                  <c:v>2001</c:v>
                </c:pt>
                <c:pt idx="276">
                  <c:v>2001</c:v>
                </c:pt>
                <c:pt idx="277">
                  <c:v>2001</c:v>
                </c:pt>
                <c:pt idx="278">
                  <c:v>2001</c:v>
                </c:pt>
                <c:pt idx="279">
                  <c:v>2001</c:v>
                </c:pt>
                <c:pt idx="280">
                  <c:v>2001</c:v>
                </c:pt>
                <c:pt idx="281">
                  <c:v>2001</c:v>
                </c:pt>
                <c:pt idx="282">
                  <c:v>2001</c:v>
                </c:pt>
                <c:pt idx="283">
                  <c:v>2001</c:v>
                </c:pt>
                <c:pt idx="284">
                  <c:v>2001</c:v>
                </c:pt>
                <c:pt idx="285">
                  <c:v>2001</c:v>
                </c:pt>
                <c:pt idx="286">
                  <c:v>2001</c:v>
                </c:pt>
                <c:pt idx="287">
                  <c:v>2001</c:v>
                </c:pt>
                <c:pt idx="288">
                  <c:v>2001</c:v>
                </c:pt>
                <c:pt idx="289">
                  <c:v>2001</c:v>
                </c:pt>
                <c:pt idx="290">
                  <c:v>2001</c:v>
                </c:pt>
                <c:pt idx="291">
                  <c:v>2001</c:v>
                </c:pt>
                <c:pt idx="292">
                  <c:v>2001</c:v>
                </c:pt>
                <c:pt idx="293">
                  <c:v>2001</c:v>
                </c:pt>
                <c:pt idx="294">
                  <c:v>2001</c:v>
                </c:pt>
                <c:pt idx="295">
                  <c:v>2001</c:v>
                </c:pt>
                <c:pt idx="296">
                  <c:v>2001</c:v>
                </c:pt>
                <c:pt idx="297">
                  <c:v>2001</c:v>
                </c:pt>
                <c:pt idx="298">
                  <c:v>2001</c:v>
                </c:pt>
                <c:pt idx="299">
                  <c:v>2001</c:v>
                </c:pt>
                <c:pt idx="300">
                  <c:v>2001</c:v>
                </c:pt>
                <c:pt idx="301">
                  <c:v>2001</c:v>
                </c:pt>
                <c:pt idx="302">
                  <c:v>2001</c:v>
                </c:pt>
                <c:pt idx="303">
                  <c:v>2001</c:v>
                </c:pt>
                <c:pt idx="304">
                  <c:v>2001</c:v>
                </c:pt>
                <c:pt idx="305">
                  <c:v>2001</c:v>
                </c:pt>
                <c:pt idx="306">
                  <c:v>2001</c:v>
                </c:pt>
                <c:pt idx="307">
                  <c:v>2001</c:v>
                </c:pt>
                <c:pt idx="308">
                  <c:v>2001</c:v>
                </c:pt>
                <c:pt idx="309">
                  <c:v>2001</c:v>
                </c:pt>
                <c:pt idx="310">
                  <c:v>2001</c:v>
                </c:pt>
                <c:pt idx="311">
                  <c:v>2001</c:v>
                </c:pt>
                <c:pt idx="312">
                  <c:v>2001</c:v>
                </c:pt>
                <c:pt idx="313">
                  <c:v>2001</c:v>
                </c:pt>
                <c:pt idx="314">
                  <c:v>2001</c:v>
                </c:pt>
                <c:pt idx="315">
                  <c:v>2001</c:v>
                </c:pt>
                <c:pt idx="316">
                  <c:v>2001</c:v>
                </c:pt>
                <c:pt idx="317">
                  <c:v>2001</c:v>
                </c:pt>
                <c:pt idx="318">
                  <c:v>2001</c:v>
                </c:pt>
                <c:pt idx="319">
                  <c:v>2001</c:v>
                </c:pt>
                <c:pt idx="320">
                  <c:v>2001</c:v>
                </c:pt>
                <c:pt idx="321">
                  <c:v>2001</c:v>
                </c:pt>
                <c:pt idx="322">
                  <c:v>2001</c:v>
                </c:pt>
                <c:pt idx="323">
                  <c:v>2001</c:v>
                </c:pt>
                <c:pt idx="324">
                  <c:v>2001</c:v>
                </c:pt>
                <c:pt idx="325">
                  <c:v>2001</c:v>
                </c:pt>
                <c:pt idx="326">
                  <c:v>2001</c:v>
                </c:pt>
                <c:pt idx="327">
                  <c:v>2001</c:v>
                </c:pt>
                <c:pt idx="328">
                  <c:v>2001</c:v>
                </c:pt>
                <c:pt idx="329">
                  <c:v>2001</c:v>
                </c:pt>
                <c:pt idx="330">
                  <c:v>2001</c:v>
                </c:pt>
                <c:pt idx="331">
                  <c:v>2001</c:v>
                </c:pt>
                <c:pt idx="332">
                  <c:v>2001</c:v>
                </c:pt>
                <c:pt idx="333">
                  <c:v>2001</c:v>
                </c:pt>
                <c:pt idx="334">
                  <c:v>2001</c:v>
                </c:pt>
                <c:pt idx="335">
                  <c:v>2001</c:v>
                </c:pt>
                <c:pt idx="336">
                  <c:v>2001</c:v>
                </c:pt>
                <c:pt idx="337">
                  <c:v>2001</c:v>
                </c:pt>
                <c:pt idx="338">
                  <c:v>2001</c:v>
                </c:pt>
                <c:pt idx="339">
                  <c:v>2001</c:v>
                </c:pt>
                <c:pt idx="340">
                  <c:v>2001</c:v>
                </c:pt>
                <c:pt idx="341">
                  <c:v>2001</c:v>
                </c:pt>
                <c:pt idx="342">
                  <c:v>2001</c:v>
                </c:pt>
                <c:pt idx="343">
                  <c:v>2001</c:v>
                </c:pt>
                <c:pt idx="344">
                  <c:v>2001</c:v>
                </c:pt>
                <c:pt idx="345">
                  <c:v>2001</c:v>
                </c:pt>
                <c:pt idx="346">
                  <c:v>2001</c:v>
                </c:pt>
                <c:pt idx="347">
                  <c:v>2001</c:v>
                </c:pt>
                <c:pt idx="348">
                  <c:v>2001</c:v>
                </c:pt>
                <c:pt idx="349">
                  <c:v>2001</c:v>
                </c:pt>
                <c:pt idx="350">
                  <c:v>2001</c:v>
                </c:pt>
                <c:pt idx="351">
                  <c:v>2001</c:v>
                </c:pt>
                <c:pt idx="352">
                  <c:v>2001</c:v>
                </c:pt>
                <c:pt idx="353">
                  <c:v>2001</c:v>
                </c:pt>
                <c:pt idx="354">
                  <c:v>2001</c:v>
                </c:pt>
                <c:pt idx="355">
                  <c:v>2001</c:v>
                </c:pt>
                <c:pt idx="356">
                  <c:v>2001</c:v>
                </c:pt>
                <c:pt idx="357">
                  <c:v>2001</c:v>
                </c:pt>
                <c:pt idx="358">
                  <c:v>2001</c:v>
                </c:pt>
                <c:pt idx="359">
                  <c:v>2001</c:v>
                </c:pt>
                <c:pt idx="360">
                  <c:v>2001</c:v>
                </c:pt>
                <c:pt idx="361">
                  <c:v>2001</c:v>
                </c:pt>
                <c:pt idx="362">
                  <c:v>2001</c:v>
                </c:pt>
                <c:pt idx="363">
                  <c:v>2001</c:v>
                </c:pt>
                <c:pt idx="364">
                  <c:v>2001</c:v>
                </c:pt>
                <c:pt idx="365">
                  <c:v>2002</c:v>
                </c:pt>
                <c:pt idx="366">
                  <c:v>2002</c:v>
                </c:pt>
                <c:pt idx="367">
                  <c:v>2002</c:v>
                </c:pt>
                <c:pt idx="368">
                  <c:v>2002</c:v>
                </c:pt>
                <c:pt idx="369">
                  <c:v>2002</c:v>
                </c:pt>
                <c:pt idx="370">
                  <c:v>2002</c:v>
                </c:pt>
                <c:pt idx="371">
                  <c:v>2002</c:v>
                </c:pt>
                <c:pt idx="372">
                  <c:v>2002</c:v>
                </c:pt>
                <c:pt idx="373">
                  <c:v>2002</c:v>
                </c:pt>
                <c:pt idx="374">
                  <c:v>2002</c:v>
                </c:pt>
                <c:pt idx="375">
                  <c:v>2002</c:v>
                </c:pt>
                <c:pt idx="376">
                  <c:v>2002</c:v>
                </c:pt>
                <c:pt idx="377">
                  <c:v>2002</c:v>
                </c:pt>
                <c:pt idx="378">
                  <c:v>2002</c:v>
                </c:pt>
                <c:pt idx="379">
                  <c:v>2002</c:v>
                </c:pt>
                <c:pt idx="380">
                  <c:v>2002</c:v>
                </c:pt>
                <c:pt idx="381">
                  <c:v>2002</c:v>
                </c:pt>
                <c:pt idx="382">
                  <c:v>2002</c:v>
                </c:pt>
                <c:pt idx="383">
                  <c:v>2002</c:v>
                </c:pt>
                <c:pt idx="384">
                  <c:v>2002</c:v>
                </c:pt>
                <c:pt idx="385">
                  <c:v>2002</c:v>
                </c:pt>
                <c:pt idx="386">
                  <c:v>2002</c:v>
                </c:pt>
                <c:pt idx="387">
                  <c:v>2002</c:v>
                </c:pt>
                <c:pt idx="388">
                  <c:v>2002</c:v>
                </c:pt>
                <c:pt idx="389">
                  <c:v>2002</c:v>
                </c:pt>
                <c:pt idx="390">
                  <c:v>2002</c:v>
                </c:pt>
                <c:pt idx="391">
                  <c:v>2002</c:v>
                </c:pt>
                <c:pt idx="392">
                  <c:v>2002</c:v>
                </c:pt>
                <c:pt idx="393">
                  <c:v>2002</c:v>
                </c:pt>
                <c:pt idx="394">
                  <c:v>2002</c:v>
                </c:pt>
                <c:pt idx="395">
                  <c:v>2002</c:v>
                </c:pt>
                <c:pt idx="396">
                  <c:v>2002</c:v>
                </c:pt>
                <c:pt idx="397">
                  <c:v>2002</c:v>
                </c:pt>
                <c:pt idx="398">
                  <c:v>2002</c:v>
                </c:pt>
                <c:pt idx="399">
                  <c:v>2002</c:v>
                </c:pt>
                <c:pt idx="400">
                  <c:v>2002</c:v>
                </c:pt>
                <c:pt idx="401">
                  <c:v>2002</c:v>
                </c:pt>
                <c:pt idx="402">
                  <c:v>2002</c:v>
                </c:pt>
                <c:pt idx="403">
                  <c:v>2002</c:v>
                </c:pt>
                <c:pt idx="404">
                  <c:v>2002</c:v>
                </c:pt>
                <c:pt idx="405">
                  <c:v>2002</c:v>
                </c:pt>
                <c:pt idx="406">
                  <c:v>2002</c:v>
                </c:pt>
                <c:pt idx="407">
                  <c:v>2002</c:v>
                </c:pt>
                <c:pt idx="408">
                  <c:v>2002</c:v>
                </c:pt>
                <c:pt idx="409">
                  <c:v>2002</c:v>
                </c:pt>
                <c:pt idx="410">
                  <c:v>2002</c:v>
                </c:pt>
                <c:pt idx="411">
                  <c:v>2002</c:v>
                </c:pt>
                <c:pt idx="412">
                  <c:v>2002</c:v>
                </c:pt>
                <c:pt idx="413">
                  <c:v>2002</c:v>
                </c:pt>
                <c:pt idx="414">
                  <c:v>2002</c:v>
                </c:pt>
                <c:pt idx="415">
                  <c:v>2002</c:v>
                </c:pt>
                <c:pt idx="416">
                  <c:v>2002</c:v>
                </c:pt>
                <c:pt idx="417">
                  <c:v>2002</c:v>
                </c:pt>
                <c:pt idx="418">
                  <c:v>2002</c:v>
                </c:pt>
                <c:pt idx="419">
                  <c:v>2002</c:v>
                </c:pt>
                <c:pt idx="420">
                  <c:v>2002</c:v>
                </c:pt>
                <c:pt idx="421">
                  <c:v>2002</c:v>
                </c:pt>
                <c:pt idx="422">
                  <c:v>2002</c:v>
                </c:pt>
                <c:pt idx="423">
                  <c:v>2002</c:v>
                </c:pt>
                <c:pt idx="424">
                  <c:v>2002</c:v>
                </c:pt>
                <c:pt idx="425">
                  <c:v>2002</c:v>
                </c:pt>
                <c:pt idx="426">
                  <c:v>2002</c:v>
                </c:pt>
                <c:pt idx="427">
                  <c:v>2002</c:v>
                </c:pt>
                <c:pt idx="428">
                  <c:v>2002</c:v>
                </c:pt>
                <c:pt idx="429">
                  <c:v>2002</c:v>
                </c:pt>
                <c:pt idx="430">
                  <c:v>2002</c:v>
                </c:pt>
                <c:pt idx="431">
                  <c:v>2002</c:v>
                </c:pt>
                <c:pt idx="432">
                  <c:v>2002</c:v>
                </c:pt>
                <c:pt idx="433">
                  <c:v>2002</c:v>
                </c:pt>
                <c:pt idx="434">
                  <c:v>2002</c:v>
                </c:pt>
                <c:pt idx="435">
                  <c:v>2002</c:v>
                </c:pt>
                <c:pt idx="436">
                  <c:v>2002</c:v>
                </c:pt>
                <c:pt idx="437">
                  <c:v>2002</c:v>
                </c:pt>
                <c:pt idx="438">
                  <c:v>2002</c:v>
                </c:pt>
                <c:pt idx="439">
                  <c:v>2002</c:v>
                </c:pt>
                <c:pt idx="440">
                  <c:v>2002</c:v>
                </c:pt>
                <c:pt idx="441">
                  <c:v>2002</c:v>
                </c:pt>
                <c:pt idx="442">
                  <c:v>2002</c:v>
                </c:pt>
                <c:pt idx="443">
                  <c:v>2002</c:v>
                </c:pt>
                <c:pt idx="444">
                  <c:v>2002</c:v>
                </c:pt>
                <c:pt idx="445">
                  <c:v>2002</c:v>
                </c:pt>
                <c:pt idx="446">
                  <c:v>2002</c:v>
                </c:pt>
                <c:pt idx="447">
                  <c:v>2002</c:v>
                </c:pt>
                <c:pt idx="448">
                  <c:v>2002</c:v>
                </c:pt>
                <c:pt idx="449">
                  <c:v>2002</c:v>
                </c:pt>
                <c:pt idx="450">
                  <c:v>2002</c:v>
                </c:pt>
                <c:pt idx="451">
                  <c:v>2002</c:v>
                </c:pt>
                <c:pt idx="452">
                  <c:v>2002</c:v>
                </c:pt>
                <c:pt idx="453">
                  <c:v>2002</c:v>
                </c:pt>
                <c:pt idx="454">
                  <c:v>2002</c:v>
                </c:pt>
                <c:pt idx="455">
                  <c:v>2002</c:v>
                </c:pt>
                <c:pt idx="456">
                  <c:v>2002</c:v>
                </c:pt>
                <c:pt idx="457">
                  <c:v>2002</c:v>
                </c:pt>
                <c:pt idx="458">
                  <c:v>2002</c:v>
                </c:pt>
                <c:pt idx="459">
                  <c:v>2002</c:v>
                </c:pt>
                <c:pt idx="460">
                  <c:v>2002</c:v>
                </c:pt>
                <c:pt idx="461">
                  <c:v>2002</c:v>
                </c:pt>
                <c:pt idx="462">
                  <c:v>2002</c:v>
                </c:pt>
                <c:pt idx="463">
                  <c:v>2002</c:v>
                </c:pt>
                <c:pt idx="464">
                  <c:v>2002</c:v>
                </c:pt>
                <c:pt idx="465">
                  <c:v>2002</c:v>
                </c:pt>
                <c:pt idx="466">
                  <c:v>2002</c:v>
                </c:pt>
                <c:pt idx="467">
                  <c:v>2002</c:v>
                </c:pt>
                <c:pt idx="468">
                  <c:v>2002</c:v>
                </c:pt>
                <c:pt idx="469">
                  <c:v>2002</c:v>
                </c:pt>
                <c:pt idx="470">
                  <c:v>2002</c:v>
                </c:pt>
                <c:pt idx="471">
                  <c:v>2002</c:v>
                </c:pt>
                <c:pt idx="472">
                  <c:v>2002</c:v>
                </c:pt>
                <c:pt idx="473">
                  <c:v>2002</c:v>
                </c:pt>
                <c:pt idx="474">
                  <c:v>2002</c:v>
                </c:pt>
                <c:pt idx="475">
                  <c:v>2002</c:v>
                </c:pt>
                <c:pt idx="476">
                  <c:v>2002</c:v>
                </c:pt>
                <c:pt idx="477">
                  <c:v>2002</c:v>
                </c:pt>
                <c:pt idx="478">
                  <c:v>2002</c:v>
                </c:pt>
                <c:pt idx="479">
                  <c:v>2002</c:v>
                </c:pt>
                <c:pt idx="480">
                  <c:v>2002</c:v>
                </c:pt>
                <c:pt idx="481">
                  <c:v>2002</c:v>
                </c:pt>
                <c:pt idx="482">
                  <c:v>2002</c:v>
                </c:pt>
                <c:pt idx="483">
                  <c:v>2002</c:v>
                </c:pt>
                <c:pt idx="484">
                  <c:v>2002</c:v>
                </c:pt>
                <c:pt idx="485">
                  <c:v>2002</c:v>
                </c:pt>
                <c:pt idx="486">
                  <c:v>2002</c:v>
                </c:pt>
                <c:pt idx="487">
                  <c:v>2002</c:v>
                </c:pt>
                <c:pt idx="488">
                  <c:v>2002</c:v>
                </c:pt>
                <c:pt idx="489">
                  <c:v>2002</c:v>
                </c:pt>
                <c:pt idx="490">
                  <c:v>2002</c:v>
                </c:pt>
                <c:pt idx="491">
                  <c:v>2002</c:v>
                </c:pt>
                <c:pt idx="492">
                  <c:v>2002</c:v>
                </c:pt>
                <c:pt idx="493">
                  <c:v>2002</c:v>
                </c:pt>
                <c:pt idx="494">
                  <c:v>2002</c:v>
                </c:pt>
                <c:pt idx="495">
                  <c:v>2002</c:v>
                </c:pt>
                <c:pt idx="496">
                  <c:v>2002</c:v>
                </c:pt>
                <c:pt idx="497">
                  <c:v>2002</c:v>
                </c:pt>
                <c:pt idx="498">
                  <c:v>2002</c:v>
                </c:pt>
                <c:pt idx="499">
                  <c:v>2002</c:v>
                </c:pt>
                <c:pt idx="500">
                  <c:v>2002</c:v>
                </c:pt>
                <c:pt idx="501">
                  <c:v>2002</c:v>
                </c:pt>
                <c:pt idx="502">
                  <c:v>2002</c:v>
                </c:pt>
                <c:pt idx="503">
                  <c:v>2002</c:v>
                </c:pt>
                <c:pt idx="504">
                  <c:v>2002</c:v>
                </c:pt>
                <c:pt idx="505">
                  <c:v>2002</c:v>
                </c:pt>
                <c:pt idx="506">
                  <c:v>2002</c:v>
                </c:pt>
                <c:pt idx="507">
                  <c:v>2002</c:v>
                </c:pt>
                <c:pt idx="508">
                  <c:v>2002</c:v>
                </c:pt>
                <c:pt idx="509">
                  <c:v>2002</c:v>
                </c:pt>
                <c:pt idx="510">
                  <c:v>2002</c:v>
                </c:pt>
                <c:pt idx="511">
                  <c:v>2002</c:v>
                </c:pt>
                <c:pt idx="512">
                  <c:v>2002</c:v>
                </c:pt>
                <c:pt idx="513">
                  <c:v>2002</c:v>
                </c:pt>
                <c:pt idx="514">
                  <c:v>2002</c:v>
                </c:pt>
                <c:pt idx="515">
                  <c:v>2002</c:v>
                </c:pt>
                <c:pt idx="516">
                  <c:v>2002</c:v>
                </c:pt>
                <c:pt idx="517">
                  <c:v>2002</c:v>
                </c:pt>
                <c:pt idx="518">
                  <c:v>2002</c:v>
                </c:pt>
                <c:pt idx="519">
                  <c:v>2002</c:v>
                </c:pt>
                <c:pt idx="520">
                  <c:v>2002</c:v>
                </c:pt>
                <c:pt idx="521">
                  <c:v>2002</c:v>
                </c:pt>
                <c:pt idx="522">
                  <c:v>2002</c:v>
                </c:pt>
                <c:pt idx="523">
                  <c:v>2002</c:v>
                </c:pt>
                <c:pt idx="524">
                  <c:v>2002</c:v>
                </c:pt>
                <c:pt idx="525">
                  <c:v>2002</c:v>
                </c:pt>
                <c:pt idx="526">
                  <c:v>2002</c:v>
                </c:pt>
                <c:pt idx="527">
                  <c:v>2002</c:v>
                </c:pt>
                <c:pt idx="528">
                  <c:v>2002</c:v>
                </c:pt>
                <c:pt idx="529">
                  <c:v>2002</c:v>
                </c:pt>
                <c:pt idx="530">
                  <c:v>2002</c:v>
                </c:pt>
                <c:pt idx="531">
                  <c:v>2002</c:v>
                </c:pt>
                <c:pt idx="532">
                  <c:v>2002</c:v>
                </c:pt>
                <c:pt idx="533">
                  <c:v>2002</c:v>
                </c:pt>
                <c:pt idx="534">
                  <c:v>2002</c:v>
                </c:pt>
                <c:pt idx="535">
                  <c:v>2002</c:v>
                </c:pt>
                <c:pt idx="536">
                  <c:v>2002</c:v>
                </c:pt>
                <c:pt idx="537">
                  <c:v>2002</c:v>
                </c:pt>
                <c:pt idx="538">
                  <c:v>2002</c:v>
                </c:pt>
                <c:pt idx="539">
                  <c:v>2002</c:v>
                </c:pt>
                <c:pt idx="540">
                  <c:v>2002</c:v>
                </c:pt>
                <c:pt idx="541">
                  <c:v>2002</c:v>
                </c:pt>
                <c:pt idx="542">
                  <c:v>2002</c:v>
                </c:pt>
                <c:pt idx="543">
                  <c:v>2002</c:v>
                </c:pt>
                <c:pt idx="544">
                  <c:v>2002</c:v>
                </c:pt>
                <c:pt idx="545">
                  <c:v>2002</c:v>
                </c:pt>
                <c:pt idx="546">
                  <c:v>2002</c:v>
                </c:pt>
                <c:pt idx="547">
                  <c:v>2002</c:v>
                </c:pt>
                <c:pt idx="548">
                  <c:v>2002</c:v>
                </c:pt>
                <c:pt idx="549">
                  <c:v>2002</c:v>
                </c:pt>
                <c:pt idx="550">
                  <c:v>2002</c:v>
                </c:pt>
                <c:pt idx="551">
                  <c:v>2002</c:v>
                </c:pt>
                <c:pt idx="552">
                  <c:v>2002</c:v>
                </c:pt>
                <c:pt idx="553">
                  <c:v>2002</c:v>
                </c:pt>
                <c:pt idx="554">
                  <c:v>2002</c:v>
                </c:pt>
                <c:pt idx="555">
                  <c:v>2002</c:v>
                </c:pt>
                <c:pt idx="556">
                  <c:v>2002</c:v>
                </c:pt>
                <c:pt idx="557">
                  <c:v>2002</c:v>
                </c:pt>
                <c:pt idx="558">
                  <c:v>2002</c:v>
                </c:pt>
                <c:pt idx="559">
                  <c:v>2002</c:v>
                </c:pt>
                <c:pt idx="560">
                  <c:v>2002</c:v>
                </c:pt>
                <c:pt idx="561">
                  <c:v>2002</c:v>
                </c:pt>
                <c:pt idx="562">
                  <c:v>2002</c:v>
                </c:pt>
                <c:pt idx="563">
                  <c:v>2002</c:v>
                </c:pt>
                <c:pt idx="564">
                  <c:v>2002</c:v>
                </c:pt>
                <c:pt idx="565">
                  <c:v>2002</c:v>
                </c:pt>
                <c:pt idx="566">
                  <c:v>2002</c:v>
                </c:pt>
                <c:pt idx="567">
                  <c:v>2002</c:v>
                </c:pt>
                <c:pt idx="568">
                  <c:v>2002</c:v>
                </c:pt>
                <c:pt idx="569">
                  <c:v>2002</c:v>
                </c:pt>
                <c:pt idx="570">
                  <c:v>2002</c:v>
                </c:pt>
                <c:pt idx="571">
                  <c:v>2002</c:v>
                </c:pt>
                <c:pt idx="572">
                  <c:v>2002</c:v>
                </c:pt>
                <c:pt idx="573">
                  <c:v>2002</c:v>
                </c:pt>
                <c:pt idx="574">
                  <c:v>2002</c:v>
                </c:pt>
                <c:pt idx="575">
                  <c:v>2002</c:v>
                </c:pt>
                <c:pt idx="576">
                  <c:v>2002</c:v>
                </c:pt>
                <c:pt idx="577">
                  <c:v>2002</c:v>
                </c:pt>
                <c:pt idx="578">
                  <c:v>2002</c:v>
                </c:pt>
                <c:pt idx="579">
                  <c:v>2002</c:v>
                </c:pt>
                <c:pt idx="580">
                  <c:v>2002</c:v>
                </c:pt>
                <c:pt idx="581">
                  <c:v>2002</c:v>
                </c:pt>
                <c:pt idx="582">
                  <c:v>2002</c:v>
                </c:pt>
                <c:pt idx="583">
                  <c:v>2002</c:v>
                </c:pt>
                <c:pt idx="584">
                  <c:v>2002</c:v>
                </c:pt>
                <c:pt idx="585">
                  <c:v>2002</c:v>
                </c:pt>
                <c:pt idx="586">
                  <c:v>2002</c:v>
                </c:pt>
                <c:pt idx="587">
                  <c:v>2002</c:v>
                </c:pt>
                <c:pt idx="588">
                  <c:v>2002</c:v>
                </c:pt>
                <c:pt idx="589">
                  <c:v>2002</c:v>
                </c:pt>
                <c:pt idx="590">
                  <c:v>2002</c:v>
                </c:pt>
                <c:pt idx="591">
                  <c:v>2002</c:v>
                </c:pt>
                <c:pt idx="592">
                  <c:v>2002</c:v>
                </c:pt>
                <c:pt idx="593">
                  <c:v>2002</c:v>
                </c:pt>
                <c:pt idx="594">
                  <c:v>2002</c:v>
                </c:pt>
                <c:pt idx="595">
                  <c:v>2002</c:v>
                </c:pt>
                <c:pt idx="596">
                  <c:v>2002</c:v>
                </c:pt>
                <c:pt idx="597">
                  <c:v>2002</c:v>
                </c:pt>
                <c:pt idx="598">
                  <c:v>2002</c:v>
                </c:pt>
                <c:pt idx="599">
                  <c:v>2002</c:v>
                </c:pt>
                <c:pt idx="600">
                  <c:v>2002</c:v>
                </c:pt>
                <c:pt idx="601">
                  <c:v>2002</c:v>
                </c:pt>
                <c:pt idx="602">
                  <c:v>2002</c:v>
                </c:pt>
                <c:pt idx="603">
                  <c:v>2002</c:v>
                </c:pt>
                <c:pt idx="604">
                  <c:v>2002</c:v>
                </c:pt>
                <c:pt idx="605">
                  <c:v>2002</c:v>
                </c:pt>
                <c:pt idx="606">
                  <c:v>2002</c:v>
                </c:pt>
                <c:pt idx="607">
                  <c:v>2002</c:v>
                </c:pt>
                <c:pt idx="608">
                  <c:v>2002</c:v>
                </c:pt>
                <c:pt idx="609">
                  <c:v>2002</c:v>
                </c:pt>
                <c:pt idx="610">
                  <c:v>2002</c:v>
                </c:pt>
                <c:pt idx="611">
                  <c:v>2002</c:v>
                </c:pt>
                <c:pt idx="612">
                  <c:v>2002</c:v>
                </c:pt>
                <c:pt idx="613">
                  <c:v>2002</c:v>
                </c:pt>
                <c:pt idx="614">
                  <c:v>2002</c:v>
                </c:pt>
                <c:pt idx="615">
                  <c:v>2002</c:v>
                </c:pt>
                <c:pt idx="616">
                  <c:v>2002</c:v>
                </c:pt>
                <c:pt idx="617">
                  <c:v>2002</c:v>
                </c:pt>
                <c:pt idx="618">
                  <c:v>2002</c:v>
                </c:pt>
                <c:pt idx="619">
                  <c:v>2002</c:v>
                </c:pt>
                <c:pt idx="620">
                  <c:v>2002</c:v>
                </c:pt>
                <c:pt idx="621">
                  <c:v>2002</c:v>
                </c:pt>
                <c:pt idx="622">
                  <c:v>2002</c:v>
                </c:pt>
                <c:pt idx="623">
                  <c:v>2002</c:v>
                </c:pt>
                <c:pt idx="624">
                  <c:v>2002</c:v>
                </c:pt>
                <c:pt idx="625">
                  <c:v>2002</c:v>
                </c:pt>
                <c:pt idx="626">
                  <c:v>2002</c:v>
                </c:pt>
                <c:pt idx="627">
                  <c:v>2002</c:v>
                </c:pt>
                <c:pt idx="628">
                  <c:v>2002</c:v>
                </c:pt>
                <c:pt idx="629">
                  <c:v>2002</c:v>
                </c:pt>
                <c:pt idx="630">
                  <c:v>2002</c:v>
                </c:pt>
                <c:pt idx="631">
                  <c:v>2002</c:v>
                </c:pt>
                <c:pt idx="632">
                  <c:v>2002</c:v>
                </c:pt>
                <c:pt idx="633">
                  <c:v>2002</c:v>
                </c:pt>
                <c:pt idx="634">
                  <c:v>2002</c:v>
                </c:pt>
                <c:pt idx="635">
                  <c:v>2002</c:v>
                </c:pt>
                <c:pt idx="636">
                  <c:v>2002</c:v>
                </c:pt>
                <c:pt idx="637">
                  <c:v>2002</c:v>
                </c:pt>
                <c:pt idx="638">
                  <c:v>2002</c:v>
                </c:pt>
                <c:pt idx="639">
                  <c:v>2002</c:v>
                </c:pt>
                <c:pt idx="640">
                  <c:v>2002</c:v>
                </c:pt>
                <c:pt idx="641">
                  <c:v>2002</c:v>
                </c:pt>
                <c:pt idx="642">
                  <c:v>2002</c:v>
                </c:pt>
                <c:pt idx="643">
                  <c:v>2002</c:v>
                </c:pt>
                <c:pt idx="644">
                  <c:v>2002</c:v>
                </c:pt>
                <c:pt idx="645">
                  <c:v>2002</c:v>
                </c:pt>
                <c:pt idx="646">
                  <c:v>2002</c:v>
                </c:pt>
                <c:pt idx="647">
                  <c:v>2002</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2002</c:v>
                </c:pt>
                <c:pt idx="661">
                  <c:v>2002</c:v>
                </c:pt>
                <c:pt idx="662">
                  <c:v>2002</c:v>
                </c:pt>
                <c:pt idx="663">
                  <c:v>2002</c:v>
                </c:pt>
                <c:pt idx="664">
                  <c:v>2002</c:v>
                </c:pt>
                <c:pt idx="665">
                  <c:v>2002</c:v>
                </c:pt>
                <c:pt idx="666">
                  <c:v>2002</c:v>
                </c:pt>
                <c:pt idx="667">
                  <c:v>2002</c:v>
                </c:pt>
                <c:pt idx="668">
                  <c:v>2002</c:v>
                </c:pt>
                <c:pt idx="669">
                  <c:v>2002</c:v>
                </c:pt>
                <c:pt idx="670">
                  <c:v>2002</c:v>
                </c:pt>
                <c:pt idx="671">
                  <c:v>2002</c:v>
                </c:pt>
                <c:pt idx="672">
                  <c:v>2002</c:v>
                </c:pt>
                <c:pt idx="673">
                  <c:v>2002</c:v>
                </c:pt>
                <c:pt idx="674">
                  <c:v>2002</c:v>
                </c:pt>
                <c:pt idx="675">
                  <c:v>2002</c:v>
                </c:pt>
                <c:pt idx="676">
                  <c:v>2002</c:v>
                </c:pt>
                <c:pt idx="677">
                  <c:v>2002</c:v>
                </c:pt>
                <c:pt idx="678">
                  <c:v>2002</c:v>
                </c:pt>
                <c:pt idx="679">
                  <c:v>2002</c:v>
                </c:pt>
                <c:pt idx="680">
                  <c:v>2002</c:v>
                </c:pt>
                <c:pt idx="681">
                  <c:v>2002</c:v>
                </c:pt>
                <c:pt idx="682">
                  <c:v>2002</c:v>
                </c:pt>
                <c:pt idx="683">
                  <c:v>2002</c:v>
                </c:pt>
                <c:pt idx="684">
                  <c:v>2002</c:v>
                </c:pt>
                <c:pt idx="685">
                  <c:v>2002</c:v>
                </c:pt>
                <c:pt idx="686">
                  <c:v>2002</c:v>
                </c:pt>
                <c:pt idx="687">
                  <c:v>2002</c:v>
                </c:pt>
                <c:pt idx="688">
                  <c:v>2002</c:v>
                </c:pt>
                <c:pt idx="689">
                  <c:v>2002</c:v>
                </c:pt>
                <c:pt idx="690">
                  <c:v>2002</c:v>
                </c:pt>
                <c:pt idx="691">
                  <c:v>2002</c:v>
                </c:pt>
                <c:pt idx="692">
                  <c:v>2002</c:v>
                </c:pt>
                <c:pt idx="693">
                  <c:v>2002</c:v>
                </c:pt>
                <c:pt idx="694">
                  <c:v>2002</c:v>
                </c:pt>
                <c:pt idx="695">
                  <c:v>2002</c:v>
                </c:pt>
                <c:pt idx="696">
                  <c:v>2002</c:v>
                </c:pt>
                <c:pt idx="697">
                  <c:v>2002</c:v>
                </c:pt>
                <c:pt idx="698">
                  <c:v>2002</c:v>
                </c:pt>
                <c:pt idx="699">
                  <c:v>2002</c:v>
                </c:pt>
                <c:pt idx="700">
                  <c:v>2002</c:v>
                </c:pt>
                <c:pt idx="701">
                  <c:v>2002</c:v>
                </c:pt>
                <c:pt idx="702">
                  <c:v>2002</c:v>
                </c:pt>
                <c:pt idx="703">
                  <c:v>2002</c:v>
                </c:pt>
                <c:pt idx="704">
                  <c:v>2002</c:v>
                </c:pt>
                <c:pt idx="705">
                  <c:v>2002</c:v>
                </c:pt>
                <c:pt idx="706">
                  <c:v>2002</c:v>
                </c:pt>
                <c:pt idx="707">
                  <c:v>2002</c:v>
                </c:pt>
                <c:pt idx="708">
                  <c:v>2002</c:v>
                </c:pt>
                <c:pt idx="709">
                  <c:v>2002</c:v>
                </c:pt>
                <c:pt idx="710">
                  <c:v>2002</c:v>
                </c:pt>
                <c:pt idx="711">
                  <c:v>2002</c:v>
                </c:pt>
                <c:pt idx="712">
                  <c:v>2002</c:v>
                </c:pt>
                <c:pt idx="713">
                  <c:v>2002</c:v>
                </c:pt>
                <c:pt idx="714">
                  <c:v>2002</c:v>
                </c:pt>
                <c:pt idx="715">
                  <c:v>2002</c:v>
                </c:pt>
                <c:pt idx="716">
                  <c:v>2002</c:v>
                </c:pt>
                <c:pt idx="717">
                  <c:v>2002</c:v>
                </c:pt>
                <c:pt idx="718">
                  <c:v>2002</c:v>
                </c:pt>
                <c:pt idx="719">
                  <c:v>2002</c:v>
                </c:pt>
                <c:pt idx="720">
                  <c:v>2002</c:v>
                </c:pt>
                <c:pt idx="721">
                  <c:v>2002</c:v>
                </c:pt>
                <c:pt idx="722">
                  <c:v>2002</c:v>
                </c:pt>
                <c:pt idx="723">
                  <c:v>2002</c:v>
                </c:pt>
                <c:pt idx="724">
                  <c:v>2002</c:v>
                </c:pt>
                <c:pt idx="725">
                  <c:v>2002</c:v>
                </c:pt>
                <c:pt idx="726">
                  <c:v>2002</c:v>
                </c:pt>
                <c:pt idx="727">
                  <c:v>2002</c:v>
                </c:pt>
                <c:pt idx="728">
                  <c:v>2002</c:v>
                </c:pt>
                <c:pt idx="729">
                  <c:v>2002</c:v>
                </c:pt>
                <c:pt idx="730">
                  <c:v>2003</c:v>
                </c:pt>
                <c:pt idx="731">
                  <c:v>2003</c:v>
                </c:pt>
                <c:pt idx="732">
                  <c:v>2003</c:v>
                </c:pt>
                <c:pt idx="733">
                  <c:v>2003</c:v>
                </c:pt>
                <c:pt idx="734">
                  <c:v>2003</c:v>
                </c:pt>
                <c:pt idx="735">
                  <c:v>2003</c:v>
                </c:pt>
                <c:pt idx="736">
                  <c:v>2003</c:v>
                </c:pt>
                <c:pt idx="737">
                  <c:v>2003</c:v>
                </c:pt>
                <c:pt idx="738">
                  <c:v>2003</c:v>
                </c:pt>
                <c:pt idx="739">
                  <c:v>2003</c:v>
                </c:pt>
                <c:pt idx="740">
                  <c:v>2003</c:v>
                </c:pt>
                <c:pt idx="741">
                  <c:v>2003</c:v>
                </c:pt>
                <c:pt idx="742">
                  <c:v>2003</c:v>
                </c:pt>
                <c:pt idx="743">
                  <c:v>2003</c:v>
                </c:pt>
                <c:pt idx="744">
                  <c:v>2003</c:v>
                </c:pt>
                <c:pt idx="745">
                  <c:v>2003</c:v>
                </c:pt>
                <c:pt idx="746">
                  <c:v>2003</c:v>
                </c:pt>
                <c:pt idx="747">
                  <c:v>2003</c:v>
                </c:pt>
                <c:pt idx="748">
                  <c:v>2003</c:v>
                </c:pt>
                <c:pt idx="749">
                  <c:v>2003</c:v>
                </c:pt>
                <c:pt idx="750">
                  <c:v>2003</c:v>
                </c:pt>
                <c:pt idx="751">
                  <c:v>2003</c:v>
                </c:pt>
                <c:pt idx="752">
                  <c:v>2003</c:v>
                </c:pt>
                <c:pt idx="753">
                  <c:v>2003</c:v>
                </c:pt>
                <c:pt idx="754">
                  <c:v>2003</c:v>
                </c:pt>
                <c:pt idx="755">
                  <c:v>2003</c:v>
                </c:pt>
                <c:pt idx="756">
                  <c:v>2003</c:v>
                </c:pt>
                <c:pt idx="757">
                  <c:v>2003</c:v>
                </c:pt>
                <c:pt idx="758">
                  <c:v>2003</c:v>
                </c:pt>
                <c:pt idx="759">
                  <c:v>2003</c:v>
                </c:pt>
                <c:pt idx="760">
                  <c:v>2003</c:v>
                </c:pt>
                <c:pt idx="761">
                  <c:v>2003</c:v>
                </c:pt>
                <c:pt idx="762">
                  <c:v>2003</c:v>
                </c:pt>
                <c:pt idx="763">
                  <c:v>2003</c:v>
                </c:pt>
                <c:pt idx="764">
                  <c:v>2003</c:v>
                </c:pt>
                <c:pt idx="765">
                  <c:v>2003</c:v>
                </c:pt>
                <c:pt idx="766">
                  <c:v>2003</c:v>
                </c:pt>
                <c:pt idx="767">
                  <c:v>2003</c:v>
                </c:pt>
                <c:pt idx="768">
                  <c:v>2003</c:v>
                </c:pt>
                <c:pt idx="769">
                  <c:v>2003</c:v>
                </c:pt>
                <c:pt idx="770">
                  <c:v>2003</c:v>
                </c:pt>
                <c:pt idx="771">
                  <c:v>2003</c:v>
                </c:pt>
                <c:pt idx="772">
                  <c:v>2003</c:v>
                </c:pt>
                <c:pt idx="773">
                  <c:v>2003</c:v>
                </c:pt>
                <c:pt idx="774">
                  <c:v>2003</c:v>
                </c:pt>
                <c:pt idx="775">
                  <c:v>2003</c:v>
                </c:pt>
                <c:pt idx="776">
                  <c:v>2003</c:v>
                </c:pt>
                <c:pt idx="777">
                  <c:v>2003</c:v>
                </c:pt>
                <c:pt idx="778">
                  <c:v>2003</c:v>
                </c:pt>
                <c:pt idx="779">
                  <c:v>2003</c:v>
                </c:pt>
                <c:pt idx="780">
                  <c:v>2003</c:v>
                </c:pt>
                <c:pt idx="781">
                  <c:v>2003</c:v>
                </c:pt>
                <c:pt idx="782">
                  <c:v>2003</c:v>
                </c:pt>
                <c:pt idx="783">
                  <c:v>2003</c:v>
                </c:pt>
                <c:pt idx="784">
                  <c:v>2003</c:v>
                </c:pt>
                <c:pt idx="785">
                  <c:v>2003</c:v>
                </c:pt>
                <c:pt idx="786">
                  <c:v>2003</c:v>
                </c:pt>
                <c:pt idx="787">
                  <c:v>2003</c:v>
                </c:pt>
                <c:pt idx="788">
                  <c:v>2003</c:v>
                </c:pt>
                <c:pt idx="789">
                  <c:v>2003</c:v>
                </c:pt>
                <c:pt idx="790">
                  <c:v>2003</c:v>
                </c:pt>
                <c:pt idx="791">
                  <c:v>2003</c:v>
                </c:pt>
                <c:pt idx="792">
                  <c:v>2003</c:v>
                </c:pt>
                <c:pt idx="793">
                  <c:v>2003</c:v>
                </c:pt>
                <c:pt idx="794">
                  <c:v>2003</c:v>
                </c:pt>
                <c:pt idx="795">
                  <c:v>2003</c:v>
                </c:pt>
                <c:pt idx="796">
                  <c:v>2003</c:v>
                </c:pt>
                <c:pt idx="797">
                  <c:v>2003</c:v>
                </c:pt>
                <c:pt idx="798">
                  <c:v>2003</c:v>
                </c:pt>
                <c:pt idx="799">
                  <c:v>2003</c:v>
                </c:pt>
                <c:pt idx="800">
                  <c:v>2003</c:v>
                </c:pt>
                <c:pt idx="801">
                  <c:v>2003</c:v>
                </c:pt>
                <c:pt idx="802">
                  <c:v>2003</c:v>
                </c:pt>
                <c:pt idx="803">
                  <c:v>2003</c:v>
                </c:pt>
                <c:pt idx="804">
                  <c:v>2003</c:v>
                </c:pt>
                <c:pt idx="805">
                  <c:v>2003</c:v>
                </c:pt>
                <c:pt idx="806">
                  <c:v>2003</c:v>
                </c:pt>
                <c:pt idx="807">
                  <c:v>2003</c:v>
                </c:pt>
                <c:pt idx="808">
                  <c:v>2003</c:v>
                </c:pt>
                <c:pt idx="809">
                  <c:v>2003</c:v>
                </c:pt>
                <c:pt idx="810">
                  <c:v>2003</c:v>
                </c:pt>
                <c:pt idx="811">
                  <c:v>2003</c:v>
                </c:pt>
                <c:pt idx="812">
                  <c:v>2003</c:v>
                </c:pt>
                <c:pt idx="813">
                  <c:v>2003</c:v>
                </c:pt>
                <c:pt idx="814">
                  <c:v>2003</c:v>
                </c:pt>
                <c:pt idx="815">
                  <c:v>2003</c:v>
                </c:pt>
                <c:pt idx="816">
                  <c:v>2003</c:v>
                </c:pt>
                <c:pt idx="817">
                  <c:v>2003</c:v>
                </c:pt>
                <c:pt idx="818">
                  <c:v>2003</c:v>
                </c:pt>
                <c:pt idx="819">
                  <c:v>2003</c:v>
                </c:pt>
                <c:pt idx="820">
                  <c:v>2003</c:v>
                </c:pt>
                <c:pt idx="821">
                  <c:v>2003</c:v>
                </c:pt>
                <c:pt idx="822">
                  <c:v>2003</c:v>
                </c:pt>
                <c:pt idx="823">
                  <c:v>2003</c:v>
                </c:pt>
                <c:pt idx="824">
                  <c:v>2003</c:v>
                </c:pt>
                <c:pt idx="825">
                  <c:v>2003</c:v>
                </c:pt>
                <c:pt idx="826">
                  <c:v>2003</c:v>
                </c:pt>
                <c:pt idx="827">
                  <c:v>2003</c:v>
                </c:pt>
                <c:pt idx="828">
                  <c:v>2003</c:v>
                </c:pt>
                <c:pt idx="829">
                  <c:v>2003</c:v>
                </c:pt>
                <c:pt idx="830">
                  <c:v>2003</c:v>
                </c:pt>
                <c:pt idx="831">
                  <c:v>2003</c:v>
                </c:pt>
                <c:pt idx="832">
                  <c:v>2003</c:v>
                </c:pt>
                <c:pt idx="833">
                  <c:v>2003</c:v>
                </c:pt>
                <c:pt idx="834">
                  <c:v>2003</c:v>
                </c:pt>
                <c:pt idx="835">
                  <c:v>2003</c:v>
                </c:pt>
                <c:pt idx="836">
                  <c:v>2003</c:v>
                </c:pt>
                <c:pt idx="837">
                  <c:v>2003</c:v>
                </c:pt>
                <c:pt idx="838">
                  <c:v>2003</c:v>
                </c:pt>
                <c:pt idx="839">
                  <c:v>2003</c:v>
                </c:pt>
                <c:pt idx="840">
                  <c:v>2003</c:v>
                </c:pt>
                <c:pt idx="841">
                  <c:v>2003</c:v>
                </c:pt>
                <c:pt idx="842">
                  <c:v>2003</c:v>
                </c:pt>
                <c:pt idx="843">
                  <c:v>2003</c:v>
                </c:pt>
                <c:pt idx="844">
                  <c:v>2003</c:v>
                </c:pt>
                <c:pt idx="845">
                  <c:v>2003</c:v>
                </c:pt>
                <c:pt idx="846">
                  <c:v>2003</c:v>
                </c:pt>
                <c:pt idx="847">
                  <c:v>2003</c:v>
                </c:pt>
                <c:pt idx="848">
                  <c:v>2003</c:v>
                </c:pt>
                <c:pt idx="849">
                  <c:v>2003</c:v>
                </c:pt>
                <c:pt idx="850">
                  <c:v>2003</c:v>
                </c:pt>
                <c:pt idx="851">
                  <c:v>2003</c:v>
                </c:pt>
                <c:pt idx="852">
                  <c:v>2003</c:v>
                </c:pt>
                <c:pt idx="853">
                  <c:v>2003</c:v>
                </c:pt>
                <c:pt idx="854">
                  <c:v>2003</c:v>
                </c:pt>
                <c:pt idx="855">
                  <c:v>2003</c:v>
                </c:pt>
                <c:pt idx="856">
                  <c:v>2003</c:v>
                </c:pt>
                <c:pt idx="857">
                  <c:v>2003</c:v>
                </c:pt>
                <c:pt idx="858">
                  <c:v>2003</c:v>
                </c:pt>
                <c:pt idx="859">
                  <c:v>2003</c:v>
                </c:pt>
                <c:pt idx="860">
                  <c:v>2003</c:v>
                </c:pt>
                <c:pt idx="861">
                  <c:v>2003</c:v>
                </c:pt>
                <c:pt idx="862">
                  <c:v>2003</c:v>
                </c:pt>
                <c:pt idx="863">
                  <c:v>2003</c:v>
                </c:pt>
                <c:pt idx="864">
                  <c:v>2003</c:v>
                </c:pt>
                <c:pt idx="865">
                  <c:v>2003</c:v>
                </c:pt>
                <c:pt idx="866">
                  <c:v>2003</c:v>
                </c:pt>
                <c:pt idx="867">
                  <c:v>2003</c:v>
                </c:pt>
                <c:pt idx="868">
                  <c:v>2003</c:v>
                </c:pt>
                <c:pt idx="869">
                  <c:v>2003</c:v>
                </c:pt>
                <c:pt idx="870">
                  <c:v>2003</c:v>
                </c:pt>
                <c:pt idx="871">
                  <c:v>2003</c:v>
                </c:pt>
                <c:pt idx="872">
                  <c:v>2003</c:v>
                </c:pt>
                <c:pt idx="873">
                  <c:v>2003</c:v>
                </c:pt>
                <c:pt idx="874">
                  <c:v>2003</c:v>
                </c:pt>
                <c:pt idx="875">
                  <c:v>2003</c:v>
                </c:pt>
                <c:pt idx="876">
                  <c:v>2003</c:v>
                </c:pt>
                <c:pt idx="877">
                  <c:v>2003</c:v>
                </c:pt>
                <c:pt idx="878">
                  <c:v>2003</c:v>
                </c:pt>
                <c:pt idx="879">
                  <c:v>2003</c:v>
                </c:pt>
                <c:pt idx="880">
                  <c:v>2003</c:v>
                </c:pt>
                <c:pt idx="881">
                  <c:v>2003</c:v>
                </c:pt>
                <c:pt idx="882">
                  <c:v>2003</c:v>
                </c:pt>
                <c:pt idx="883">
                  <c:v>2003</c:v>
                </c:pt>
                <c:pt idx="884">
                  <c:v>2003</c:v>
                </c:pt>
                <c:pt idx="885">
                  <c:v>2003</c:v>
                </c:pt>
                <c:pt idx="886">
                  <c:v>2003</c:v>
                </c:pt>
                <c:pt idx="887">
                  <c:v>2003</c:v>
                </c:pt>
                <c:pt idx="888">
                  <c:v>2003</c:v>
                </c:pt>
                <c:pt idx="889">
                  <c:v>2003</c:v>
                </c:pt>
                <c:pt idx="890">
                  <c:v>2003</c:v>
                </c:pt>
                <c:pt idx="891">
                  <c:v>2003</c:v>
                </c:pt>
                <c:pt idx="892">
                  <c:v>2003</c:v>
                </c:pt>
                <c:pt idx="893">
                  <c:v>2003</c:v>
                </c:pt>
                <c:pt idx="894">
                  <c:v>2003</c:v>
                </c:pt>
                <c:pt idx="895">
                  <c:v>2003</c:v>
                </c:pt>
                <c:pt idx="896">
                  <c:v>2003</c:v>
                </c:pt>
                <c:pt idx="897">
                  <c:v>2003</c:v>
                </c:pt>
                <c:pt idx="898">
                  <c:v>2003</c:v>
                </c:pt>
                <c:pt idx="899">
                  <c:v>2003</c:v>
                </c:pt>
                <c:pt idx="900">
                  <c:v>2003</c:v>
                </c:pt>
                <c:pt idx="901">
                  <c:v>2003</c:v>
                </c:pt>
                <c:pt idx="902">
                  <c:v>2003</c:v>
                </c:pt>
                <c:pt idx="903">
                  <c:v>2003</c:v>
                </c:pt>
                <c:pt idx="904">
                  <c:v>2003</c:v>
                </c:pt>
                <c:pt idx="905">
                  <c:v>2003</c:v>
                </c:pt>
                <c:pt idx="906">
                  <c:v>2003</c:v>
                </c:pt>
                <c:pt idx="907">
                  <c:v>2003</c:v>
                </c:pt>
                <c:pt idx="908">
                  <c:v>2003</c:v>
                </c:pt>
                <c:pt idx="909">
                  <c:v>2003</c:v>
                </c:pt>
                <c:pt idx="910">
                  <c:v>2003</c:v>
                </c:pt>
                <c:pt idx="911">
                  <c:v>2003</c:v>
                </c:pt>
                <c:pt idx="912">
                  <c:v>2003</c:v>
                </c:pt>
                <c:pt idx="913">
                  <c:v>2003</c:v>
                </c:pt>
                <c:pt idx="914">
                  <c:v>2003</c:v>
                </c:pt>
                <c:pt idx="915">
                  <c:v>2003</c:v>
                </c:pt>
                <c:pt idx="916">
                  <c:v>2003</c:v>
                </c:pt>
                <c:pt idx="917">
                  <c:v>2003</c:v>
                </c:pt>
                <c:pt idx="918">
                  <c:v>2003</c:v>
                </c:pt>
                <c:pt idx="919">
                  <c:v>2003</c:v>
                </c:pt>
                <c:pt idx="920">
                  <c:v>2003</c:v>
                </c:pt>
                <c:pt idx="921">
                  <c:v>2003</c:v>
                </c:pt>
                <c:pt idx="922">
                  <c:v>2003</c:v>
                </c:pt>
                <c:pt idx="923">
                  <c:v>2003</c:v>
                </c:pt>
                <c:pt idx="924">
                  <c:v>2003</c:v>
                </c:pt>
                <c:pt idx="925">
                  <c:v>2003</c:v>
                </c:pt>
                <c:pt idx="926">
                  <c:v>2003</c:v>
                </c:pt>
                <c:pt idx="927">
                  <c:v>2003</c:v>
                </c:pt>
                <c:pt idx="928">
                  <c:v>2003</c:v>
                </c:pt>
                <c:pt idx="929">
                  <c:v>2003</c:v>
                </c:pt>
                <c:pt idx="930">
                  <c:v>2003</c:v>
                </c:pt>
                <c:pt idx="931">
                  <c:v>2003</c:v>
                </c:pt>
                <c:pt idx="932">
                  <c:v>2003</c:v>
                </c:pt>
                <c:pt idx="933">
                  <c:v>2003</c:v>
                </c:pt>
                <c:pt idx="934">
                  <c:v>2003</c:v>
                </c:pt>
                <c:pt idx="935">
                  <c:v>2003</c:v>
                </c:pt>
                <c:pt idx="936">
                  <c:v>2003</c:v>
                </c:pt>
                <c:pt idx="937">
                  <c:v>2003</c:v>
                </c:pt>
                <c:pt idx="938">
                  <c:v>2003</c:v>
                </c:pt>
                <c:pt idx="939">
                  <c:v>2003</c:v>
                </c:pt>
                <c:pt idx="940">
                  <c:v>2003</c:v>
                </c:pt>
                <c:pt idx="941">
                  <c:v>2003</c:v>
                </c:pt>
                <c:pt idx="942">
                  <c:v>2003</c:v>
                </c:pt>
                <c:pt idx="943">
                  <c:v>2003</c:v>
                </c:pt>
                <c:pt idx="944">
                  <c:v>2003</c:v>
                </c:pt>
                <c:pt idx="945">
                  <c:v>2003</c:v>
                </c:pt>
                <c:pt idx="946">
                  <c:v>2003</c:v>
                </c:pt>
                <c:pt idx="947">
                  <c:v>2003</c:v>
                </c:pt>
                <c:pt idx="948">
                  <c:v>2003</c:v>
                </c:pt>
                <c:pt idx="949">
                  <c:v>2003</c:v>
                </c:pt>
                <c:pt idx="950">
                  <c:v>2003</c:v>
                </c:pt>
                <c:pt idx="951">
                  <c:v>2003</c:v>
                </c:pt>
                <c:pt idx="952">
                  <c:v>2003</c:v>
                </c:pt>
                <c:pt idx="953">
                  <c:v>2003</c:v>
                </c:pt>
                <c:pt idx="954">
                  <c:v>2003</c:v>
                </c:pt>
                <c:pt idx="955">
                  <c:v>2003</c:v>
                </c:pt>
                <c:pt idx="956">
                  <c:v>2003</c:v>
                </c:pt>
                <c:pt idx="957">
                  <c:v>2003</c:v>
                </c:pt>
                <c:pt idx="958">
                  <c:v>2003</c:v>
                </c:pt>
                <c:pt idx="959">
                  <c:v>2003</c:v>
                </c:pt>
                <c:pt idx="960">
                  <c:v>2003</c:v>
                </c:pt>
                <c:pt idx="961">
                  <c:v>2003</c:v>
                </c:pt>
                <c:pt idx="962">
                  <c:v>2003</c:v>
                </c:pt>
                <c:pt idx="963">
                  <c:v>2003</c:v>
                </c:pt>
                <c:pt idx="964">
                  <c:v>2003</c:v>
                </c:pt>
                <c:pt idx="965">
                  <c:v>2003</c:v>
                </c:pt>
                <c:pt idx="966">
                  <c:v>2003</c:v>
                </c:pt>
                <c:pt idx="967">
                  <c:v>2003</c:v>
                </c:pt>
                <c:pt idx="968">
                  <c:v>2003</c:v>
                </c:pt>
                <c:pt idx="969">
                  <c:v>2003</c:v>
                </c:pt>
                <c:pt idx="970">
                  <c:v>2003</c:v>
                </c:pt>
                <c:pt idx="971">
                  <c:v>2003</c:v>
                </c:pt>
                <c:pt idx="972">
                  <c:v>2003</c:v>
                </c:pt>
                <c:pt idx="973">
                  <c:v>2003</c:v>
                </c:pt>
                <c:pt idx="974">
                  <c:v>2003</c:v>
                </c:pt>
                <c:pt idx="975">
                  <c:v>2003</c:v>
                </c:pt>
                <c:pt idx="976">
                  <c:v>2003</c:v>
                </c:pt>
                <c:pt idx="977">
                  <c:v>2003</c:v>
                </c:pt>
                <c:pt idx="978">
                  <c:v>2003</c:v>
                </c:pt>
                <c:pt idx="979">
                  <c:v>2003</c:v>
                </c:pt>
                <c:pt idx="980">
                  <c:v>2003</c:v>
                </c:pt>
                <c:pt idx="981">
                  <c:v>2003</c:v>
                </c:pt>
                <c:pt idx="982">
                  <c:v>2003</c:v>
                </c:pt>
                <c:pt idx="983">
                  <c:v>2003</c:v>
                </c:pt>
                <c:pt idx="984">
                  <c:v>2003</c:v>
                </c:pt>
                <c:pt idx="985">
                  <c:v>2003</c:v>
                </c:pt>
                <c:pt idx="986">
                  <c:v>2003</c:v>
                </c:pt>
                <c:pt idx="987">
                  <c:v>2003</c:v>
                </c:pt>
                <c:pt idx="988">
                  <c:v>2003</c:v>
                </c:pt>
                <c:pt idx="989">
                  <c:v>2003</c:v>
                </c:pt>
                <c:pt idx="990">
                  <c:v>2003</c:v>
                </c:pt>
                <c:pt idx="991">
                  <c:v>2003</c:v>
                </c:pt>
                <c:pt idx="992">
                  <c:v>2003</c:v>
                </c:pt>
                <c:pt idx="993">
                  <c:v>2003</c:v>
                </c:pt>
                <c:pt idx="994">
                  <c:v>2003</c:v>
                </c:pt>
                <c:pt idx="995">
                  <c:v>2003</c:v>
                </c:pt>
                <c:pt idx="996">
                  <c:v>2003</c:v>
                </c:pt>
                <c:pt idx="997">
                  <c:v>2003</c:v>
                </c:pt>
                <c:pt idx="998">
                  <c:v>2003</c:v>
                </c:pt>
                <c:pt idx="999">
                  <c:v>2003</c:v>
                </c:pt>
                <c:pt idx="1000">
                  <c:v>2003</c:v>
                </c:pt>
                <c:pt idx="1001">
                  <c:v>2003</c:v>
                </c:pt>
                <c:pt idx="1002">
                  <c:v>2003</c:v>
                </c:pt>
                <c:pt idx="1003">
                  <c:v>2003</c:v>
                </c:pt>
                <c:pt idx="1004">
                  <c:v>2003</c:v>
                </c:pt>
                <c:pt idx="1005">
                  <c:v>2003</c:v>
                </c:pt>
                <c:pt idx="1006">
                  <c:v>2003</c:v>
                </c:pt>
                <c:pt idx="1007">
                  <c:v>2003</c:v>
                </c:pt>
                <c:pt idx="1008">
                  <c:v>2003</c:v>
                </c:pt>
                <c:pt idx="1009">
                  <c:v>2003</c:v>
                </c:pt>
                <c:pt idx="1010">
                  <c:v>2003</c:v>
                </c:pt>
                <c:pt idx="1011">
                  <c:v>2003</c:v>
                </c:pt>
                <c:pt idx="1012">
                  <c:v>2003</c:v>
                </c:pt>
                <c:pt idx="1013">
                  <c:v>2003</c:v>
                </c:pt>
                <c:pt idx="1014">
                  <c:v>2003</c:v>
                </c:pt>
                <c:pt idx="1015">
                  <c:v>2003</c:v>
                </c:pt>
                <c:pt idx="1016">
                  <c:v>2003</c:v>
                </c:pt>
                <c:pt idx="1017">
                  <c:v>2003</c:v>
                </c:pt>
                <c:pt idx="1018">
                  <c:v>2003</c:v>
                </c:pt>
                <c:pt idx="1019">
                  <c:v>2003</c:v>
                </c:pt>
                <c:pt idx="1020">
                  <c:v>2003</c:v>
                </c:pt>
                <c:pt idx="1021">
                  <c:v>2003</c:v>
                </c:pt>
                <c:pt idx="1022">
                  <c:v>2003</c:v>
                </c:pt>
                <c:pt idx="1023">
                  <c:v>2003</c:v>
                </c:pt>
                <c:pt idx="1024">
                  <c:v>2003</c:v>
                </c:pt>
                <c:pt idx="1025">
                  <c:v>2003</c:v>
                </c:pt>
                <c:pt idx="1026">
                  <c:v>2003</c:v>
                </c:pt>
                <c:pt idx="1027">
                  <c:v>2003</c:v>
                </c:pt>
                <c:pt idx="1028">
                  <c:v>2003</c:v>
                </c:pt>
                <c:pt idx="1029">
                  <c:v>2003</c:v>
                </c:pt>
                <c:pt idx="1030">
                  <c:v>2003</c:v>
                </c:pt>
                <c:pt idx="1031">
                  <c:v>2003</c:v>
                </c:pt>
                <c:pt idx="1032">
                  <c:v>2003</c:v>
                </c:pt>
                <c:pt idx="1033">
                  <c:v>2003</c:v>
                </c:pt>
                <c:pt idx="1034">
                  <c:v>2003</c:v>
                </c:pt>
                <c:pt idx="1035">
                  <c:v>2003</c:v>
                </c:pt>
                <c:pt idx="1036">
                  <c:v>2003</c:v>
                </c:pt>
                <c:pt idx="1037">
                  <c:v>2003</c:v>
                </c:pt>
                <c:pt idx="1038">
                  <c:v>2003</c:v>
                </c:pt>
                <c:pt idx="1039">
                  <c:v>2003</c:v>
                </c:pt>
                <c:pt idx="1040">
                  <c:v>2003</c:v>
                </c:pt>
                <c:pt idx="1041">
                  <c:v>2003</c:v>
                </c:pt>
                <c:pt idx="1042">
                  <c:v>2003</c:v>
                </c:pt>
                <c:pt idx="1043">
                  <c:v>2003</c:v>
                </c:pt>
                <c:pt idx="1044">
                  <c:v>2003</c:v>
                </c:pt>
                <c:pt idx="1045">
                  <c:v>2003</c:v>
                </c:pt>
                <c:pt idx="1046">
                  <c:v>2003</c:v>
                </c:pt>
                <c:pt idx="1047">
                  <c:v>2003</c:v>
                </c:pt>
                <c:pt idx="1048">
                  <c:v>2003</c:v>
                </c:pt>
                <c:pt idx="1049">
                  <c:v>2003</c:v>
                </c:pt>
                <c:pt idx="1050">
                  <c:v>2003</c:v>
                </c:pt>
                <c:pt idx="1051">
                  <c:v>2003</c:v>
                </c:pt>
                <c:pt idx="1052">
                  <c:v>2003</c:v>
                </c:pt>
                <c:pt idx="1053">
                  <c:v>2003</c:v>
                </c:pt>
                <c:pt idx="1054">
                  <c:v>2003</c:v>
                </c:pt>
                <c:pt idx="1055">
                  <c:v>2003</c:v>
                </c:pt>
                <c:pt idx="1056">
                  <c:v>2003</c:v>
                </c:pt>
                <c:pt idx="1057">
                  <c:v>2003</c:v>
                </c:pt>
                <c:pt idx="1058">
                  <c:v>2003</c:v>
                </c:pt>
                <c:pt idx="1059">
                  <c:v>2003</c:v>
                </c:pt>
                <c:pt idx="1060">
                  <c:v>2003</c:v>
                </c:pt>
                <c:pt idx="1061">
                  <c:v>2003</c:v>
                </c:pt>
                <c:pt idx="1062">
                  <c:v>2003</c:v>
                </c:pt>
                <c:pt idx="1063">
                  <c:v>2003</c:v>
                </c:pt>
                <c:pt idx="1064">
                  <c:v>2003</c:v>
                </c:pt>
                <c:pt idx="1065">
                  <c:v>2003</c:v>
                </c:pt>
                <c:pt idx="1066">
                  <c:v>2003</c:v>
                </c:pt>
                <c:pt idx="1067">
                  <c:v>2003</c:v>
                </c:pt>
                <c:pt idx="1068">
                  <c:v>2003</c:v>
                </c:pt>
                <c:pt idx="1069">
                  <c:v>2003</c:v>
                </c:pt>
                <c:pt idx="1070">
                  <c:v>2003</c:v>
                </c:pt>
                <c:pt idx="1071">
                  <c:v>2003</c:v>
                </c:pt>
                <c:pt idx="1072">
                  <c:v>2003</c:v>
                </c:pt>
                <c:pt idx="1073">
                  <c:v>2003</c:v>
                </c:pt>
                <c:pt idx="1074">
                  <c:v>2003</c:v>
                </c:pt>
                <c:pt idx="1075">
                  <c:v>2003</c:v>
                </c:pt>
                <c:pt idx="1076">
                  <c:v>2003</c:v>
                </c:pt>
                <c:pt idx="1077">
                  <c:v>2003</c:v>
                </c:pt>
                <c:pt idx="1078">
                  <c:v>2003</c:v>
                </c:pt>
                <c:pt idx="1079">
                  <c:v>2003</c:v>
                </c:pt>
                <c:pt idx="1080">
                  <c:v>2003</c:v>
                </c:pt>
                <c:pt idx="1081">
                  <c:v>2003</c:v>
                </c:pt>
                <c:pt idx="1082">
                  <c:v>2003</c:v>
                </c:pt>
                <c:pt idx="1083">
                  <c:v>2003</c:v>
                </c:pt>
                <c:pt idx="1084">
                  <c:v>2003</c:v>
                </c:pt>
                <c:pt idx="1085">
                  <c:v>2003</c:v>
                </c:pt>
                <c:pt idx="1086">
                  <c:v>2003</c:v>
                </c:pt>
                <c:pt idx="1087">
                  <c:v>2003</c:v>
                </c:pt>
                <c:pt idx="1088">
                  <c:v>2003</c:v>
                </c:pt>
                <c:pt idx="1089">
                  <c:v>2003</c:v>
                </c:pt>
                <c:pt idx="1090">
                  <c:v>2003</c:v>
                </c:pt>
                <c:pt idx="1091">
                  <c:v>2003</c:v>
                </c:pt>
                <c:pt idx="1092">
                  <c:v>2003</c:v>
                </c:pt>
                <c:pt idx="1093">
                  <c:v>2003</c:v>
                </c:pt>
                <c:pt idx="1094">
                  <c:v>2003</c:v>
                </c:pt>
                <c:pt idx="1095">
                  <c:v>2004</c:v>
                </c:pt>
                <c:pt idx="1096">
                  <c:v>2004</c:v>
                </c:pt>
                <c:pt idx="1097">
                  <c:v>2004</c:v>
                </c:pt>
                <c:pt idx="1098">
                  <c:v>2004</c:v>
                </c:pt>
                <c:pt idx="1099">
                  <c:v>2004</c:v>
                </c:pt>
                <c:pt idx="1100">
                  <c:v>2004</c:v>
                </c:pt>
                <c:pt idx="1101">
                  <c:v>2004</c:v>
                </c:pt>
                <c:pt idx="1102">
                  <c:v>2004</c:v>
                </c:pt>
                <c:pt idx="1103">
                  <c:v>2004</c:v>
                </c:pt>
                <c:pt idx="1104">
                  <c:v>2004</c:v>
                </c:pt>
                <c:pt idx="1105">
                  <c:v>2004</c:v>
                </c:pt>
                <c:pt idx="1106">
                  <c:v>2004</c:v>
                </c:pt>
                <c:pt idx="1107">
                  <c:v>2004</c:v>
                </c:pt>
                <c:pt idx="1108">
                  <c:v>2004</c:v>
                </c:pt>
                <c:pt idx="1109">
                  <c:v>2004</c:v>
                </c:pt>
                <c:pt idx="1110">
                  <c:v>2004</c:v>
                </c:pt>
                <c:pt idx="1111">
                  <c:v>2004</c:v>
                </c:pt>
                <c:pt idx="1112">
                  <c:v>2004</c:v>
                </c:pt>
                <c:pt idx="1113">
                  <c:v>2004</c:v>
                </c:pt>
                <c:pt idx="1114">
                  <c:v>2004</c:v>
                </c:pt>
                <c:pt idx="1115">
                  <c:v>2004</c:v>
                </c:pt>
                <c:pt idx="1116">
                  <c:v>2004</c:v>
                </c:pt>
                <c:pt idx="1117">
                  <c:v>2004</c:v>
                </c:pt>
                <c:pt idx="1118">
                  <c:v>2004</c:v>
                </c:pt>
                <c:pt idx="1119">
                  <c:v>2004</c:v>
                </c:pt>
                <c:pt idx="1120">
                  <c:v>2004</c:v>
                </c:pt>
                <c:pt idx="1121">
                  <c:v>2004</c:v>
                </c:pt>
                <c:pt idx="1122">
                  <c:v>2004</c:v>
                </c:pt>
                <c:pt idx="1123">
                  <c:v>2004</c:v>
                </c:pt>
                <c:pt idx="1124">
                  <c:v>2004</c:v>
                </c:pt>
                <c:pt idx="1125">
                  <c:v>2004</c:v>
                </c:pt>
                <c:pt idx="1126">
                  <c:v>2004</c:v>
                </c:pt>
                <c:pt idx="1127">
                  <c:v>2004</c:v>
                </c:pt>
                <c:pt idx="1128">
                  <c:v>2004</c:v>
                </c:pt>
                <c:pt idx="1129">
                  <c:v>2004</c:v>
                </c:pt>
                <c:pt idx="1130">
                  <c:v>2004</c:v>
                </c:pt>
                <c:pt idx="1131">
                  <c:v>2004</c:v>
                </c:pt>
                <c:pt idx="1132">
                  <c:v>2004</c:v>
                </c:pt>
                <c:pt idx="1133">
                  <c:v>2004</c:v>
                </c:pt>
                <c:pt idx="1134">
                  <c:v>2004</c:v>
                </c:pt>
                <c:pt idx="1135">
                  <c:v>2004</c:v>
                </c:pt>
                <c:pt idx="1136">
                  <c:v>2004</c:v>
                </c:pt>
                <c:pt idx="1137">
                  <c:v>2004</c:v>
                </c:pt>
                <c:pt idx="1138">
                  <c:v>2004</c:v>
                </c:pt>
                <c:pt idx="1139">
                  <c:v>2004</c:v>
                </c:pt>
                <c:pt idx="1140">
                  <c:v>2004</c:v>
                </c:pt>
                <c:pt idx="1141">
                  <c:v>2004</c:v>
                </c:pt>
                <c:pt idx="1142">
                  <c:v>2004</c:v>
                </c:pt>
                <c:pt idx="1143">
                  <c:v>2004</c:v>
                </c:pt>
                <c:pt idx="1144">
                  <c:v>2004</c:v>
                </c:pt>
                <c:pt idx="1145">
                  <c:v>2004</c:v>
                </c:pt>
                <c:pt idx="1146">
                  <c:v>2004</c:v>
                </c:pt>
                <c:pt idx="1147">
                  <c:v>2004</c:v>
                </c:pt>
                <c:pt idx="1148">
                  <c:v>2004</c:v>
                </c:pt>
                <c:pt idx="1149">
                  <c:v>2004</c:v>
                </c:pt>
                <c:pt idx="1150">
                  <c:v>2004</c:v>
                </c:pt>
                <c:pt idx="1151">
                  <c:v>2004</c:v>
                </c:pt>
                <c:pt idx="1152">
                  <c:v>2004</c:v>
                </c:pt>
                <c:pt idx="1153">
                  <c:v>2004</c:v>
                </c:pt>
                <c:pt idx="1154">
                  <c:v>2004</c:v>
                </c:pt>
                <c:pt idx="1155">
                  <c:v>2004</c:v>
                </c:pt>
                <c:pt idx="1156">
                  <c:v>2004</c:v>
                </c:pt>
                <c:pt idx="1157">
                  <c:v>2004</c:v>
                </c:pt>
                <c:pt idx="1158">
                  <c:v>2004</c:v>
                </c:pt>
                <c:pt idx="1159">
                  <c:v>2004</c:v>
                </c:pt>
                <c:pt idx="1160">
                  <c:v>2004</c:v>
                </c:pt>
                <c:pt idx="1161">
                  <c:v>2004</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2004</c:v>
                </c:pt>
                <c:pt idx="1215">
                  <c:v>2004</c:v>
                </c:pt>
                <c:pt idx="1216">
                  <c:v>2004</c:v>
                </c:pt>
                <c:pt idx="1217">
                  <c:v>2004</c:v>
                </c:pt>
                <c:pt idx="1218">
                  <c:v>2004</c:v>
                </c:pt>
                <c:pt idx="1219">
                  <c:v>2004</c:v>
                </c:pt>
                <c:pt idx="1220">
                  <c:v>2004</c:v>
                </c:pt>
                <c:pt idx="1221">
                  <c:v>2004</c:v>
                </c:pt>
                <c:pt idx="1222">
                  <c:v>2004</c:v>
                </c:pt>
                <c:pt idx="1223">
                  <c:v>2004</c:v>
                </c:pt>
                <c:pt idx="1224">
                  <c:v>2004</c:v>
                </c:pt>
                <c:pt idx="1225">
                  <c:v>2004</c:v>
                </c:pt>
                <c:pt idx="1226">
                  <c:v>2004</c:v>
                </c:pt>
                <c:pt idx="1227">
                  <c:v>2004</c:v>
                </c:pt>
                <c:pt idx="1228">
                  <c:v>2004</c:v>
                </c:pt>
                <c:pt idx="1229">
                  <c:v>2004</c:v>
                </c:pt>
                <c:pt idx="1230">
                  <c:v>2004</c:v>
                </c:pt>
                <c:pt idx="1231">
                  <c:v>2004</c:v>
                </c:pt>
                <c:pt idx="1232">
                  <c:v>2004</c:v>
                </c:pt>
                <c:pt idx="1233">
                  <c:v>2004</c:v>
                </c:pt>
                <c:pt idx="1234">
                  <c:v>2004</c:v>
                </c:pt>
                <c:pt idx="1235">
                  <c:v>2004</c:v>
                </c:pt>
                <c:pt idx="1236">
                  <c:v>2004</c:v>
                </c:pt>
                <c:pt idx="1237">
                  <c:v>2004</c:v>
                </c:pt>
                <c:pt idx="1238">
                  <c:v>2004</c:v>
                </c:pt>
                <c:pt idx="1239">
                  <c:v>2004</c:v>
                </c:pt>
                <c:pt idx="1240">
                  <c:v>2004</c:v>
                </c:pt>
                <c:pt idx="1241">
                  <c:v>2004</c:v>
                </c:pt>
                <c:pt idx="1242">
                  <c:v>2004</c:v>
                </c:pt>
                <c:pt idx="1243">
                  <c:v>2004</c:v>
                </c:pt>
                <c:pt idx="1244">
                  <c:v>2004</c:v>
                </c:pt>
                <c:pt idx="1245">
                  <c:v>2004</c:v>
                </c:pt>
                <c:pt idx="1246">
                  <c:v>2004</c:v>
                </c:pt>
                <c:pt idx="1247">
                  <c:v>2004</c:v>
                </c:pt>
                <c:pt idx="1248">
                  <c:v>2004</c:v>
                </c:pt>
                <c:pt idx="1249">
                  <c:v>2004</c:v>
                </c:pt>
                <c:pt idx="1250">
                  <c:v>2004</c:v>
                </c:pt>
                <c:pt idx="1251">
                  <c:v>2004</c:v>
                </c:pt>
                <c:pt idx="1252">
                  <c:v>2004</c:v>
                </c:pt>
                <c:pt idx="1253">
                  <c:v>2004</c:v>
                </c:pt>
                <c:pt idx="1254">
                  <c:v>2004</c:v>
                </c:pt>
                <c:pt idx="1255">
                  <c:v>2004</c:v>
                </c:pt>
                <c:pt idx="1256">
                  <c:v>2004</c:v>
                </c:pt>
                <c:pt idx="1257">
                  <c:v>2004</c:v>
                </c:pt>
                <c:pt idx="1258">
                  <c:v>2004</c:v>
                </c:pt>
                <c:pt idx="1259">
                  <c:v>2004</c:v>
                </c:pt>
                <c:pt idx="1260">
                  <c:v>2004</c:v>
                </c:pt>
                <c:pt idx="1261">
                  <c:v>2004</c:v>
                </c:pt>
                <c:pt idx="1262">
                  <c:v>2004</c:v>
                </c:pt>
                <c:pt idx="1263">
                  <c:v>2004</c:v>
                </c:pt>
                <c:pt idx="1264">
                  <c:v>2004</c:v>
                </c:pt>
                <c:pt idx="1265">
                  <c:v>2004</c:v>
                </c:pt>
                <c:pt idx="1266">
                  <c:v>2004</c:v>
                </c:pt>
                <c:pt idx="1267">
                  <c:v>2004</c:v>
                </c:pt>
                <c:pt idx="1268">
                  <c:v>2004</c:v>
                </c:pt>
                <c:pt idx="1269">
                  <c:v>2004</c:v>
                </c:pt>
                <c:pt idx="1270">
                  <c:v>2004</c:v>
                </c:pt>
                <c:pt idx="1271">
                  <c:v>2004</c:v>
                </c:pt>
                <c:pt idx="1272">
                  <c:v>2004</c:v>
                </c:pt>
                <c:pt idx="1273">
                  <c:v>2004</c:v>
                </c:pt>
                <c:pt idx="1274">
                  <c:v>2004</c:v>
                </c:pt>
                <c:pt idx="1275">
                  <c:v>2004</c:v>
                </c:pt>
                <c:pt idx="1276">
                  <c:v>2004</c:v>
                </c:pt>
                <c:pt idx="1277">
                  <c:v>2004</c:v>
                </c:pt>
                <c:pt idx="1278">
                  <c:v>2004</c:v>
                </c:pt>
                <c:pt idx="1279">
                  <c:v>2004</c:v>
                </c:pt>
                <c:pt idx="1280">
                  <c:v>2004</c:v>
                </c:pt>
                <c:pt idx="1281">
                  <c:v>2004</c:v>
                </c:pt>
                <c:pt idx="1282">
                  <c:v>2004</c:v>
                </c:pt>
                <c:pt idx="1283">
                  <c:v>2004</c:v>
                </c:pt>
                <c:pt idx="1284">
                  <c:v>2004</c:v>
                </c:pt>
                <c:pt idx="1285">
                  <c:v>2004</c:v>
                </c:pt>
                <c:pt idx="1286">
                  <c:v>2004</c:v>
                </c:pt>
                <c:pt idx="1287">
                  <c:v>2004</c:v>
                </c:pt>
                <c:pt idx="1288">
                  <c:v>2004</c:v>
                </c:pt>
                <c:pt idx="1289">
                  <c:v>2004</c:v>
                </c:pt>
                <c:pt idx="1290">
                  <c:v>2004</c:v>
                </c:pt>
                <c:pt idx="1291">
                  <c:v>2004</c:v>
                </c:pt>
                <c:pt idx="1292">
                  <c:v>2004</c:v>
                </c:pt>
                <c:pt idx="1293">
                  <c:v>2004</c:v>
                </c:pt>
                <c:pt idx="1294">
                  <c:v>2004</c:v>
                </c:pt>
                <c:pt idx="1295">
                  <c:v>2004</c:v>
                </c:pt>
                <c:pt idx="1296">
                  <c:v>2004</c:v>
                </c:pt>
                <c:pt idx="1297">
                  <c:v>2004</c:v>
                </c:pt>
                <c:pt idx="1298">
                  <c:v>2004</c:v>
                </c:pt>
                <c:pt idx="1299">
                  <c:v>2004</c:v>
                </c:pt>
                <c:pt idx="1300">
                  <c:v>2004</c:v>
                </c:pt>
                <c:pt idx="1301">
                  <c:v>2004</c:v>
                </c:pt>
                <c:pt idx="1302">
                  <c:v>2004</c:v>
                </c:pt>
                <c:pt idx="1303">
                  <c:v>2004</c:v>
                </c:pt>
                <c:pt idx="1304">
                  <c:v>2004</c:v>
                </c:pt>
                <c:pt idx="1305">
                  <c:v>2004</c:v>
                </c:pt>
                <c:pt idx="1306">
                  <c:v>2004</c:v>
                </c:pt>
                <c:pt idx="1307">
                  <c:v>2004</c:v>
                </c:pt>
                <c:pt idx="1308">
                  <c:v>2004</c:v>
                </c:pt>
                <c:pt idx="1309">
                  <c:v>2004</c:v>
                </c:pt>
                <c:pt idx="1310">
                  <c:v>2004</c:v>
                </c:pt>
                <c:pt idx="1311">
                  <c:v>2004</c:v>
                </c:pt>
                <c:pt idx="1312">
                  <c:v>2004</c:v>
                </c:pt>
                <c:pt idx="1313">
                  <c:v>2004</c:v>
                </c:pt>
                <c:pt idx="1314">
                  <c:v>2004</c:v>
                </c:pt>
                <c:pt idx="1315">
                  <c:v>2004</c:v>
                </c:pt>
                <c:pt idx="1316">
                  <c:v>2004</c:v>
                </c:pt>
                <c:pt idx="1317">
                  <c:v>2004</c:v>
                </c:pt>
                <c:pt idx="1318">
                  <c:v>2004</c:v>
                </c:pt>
                <c:pt idx="1319">
                  <c:v>2004</c:v>
                </c:pt>
                <c:pt idx="1320">
                  <c:v>2004</c:v>
                </c:pt>
                <c:pt idx="1321">
                  <c:v>2004</c:v>
                </c:pt>
                <c:pt idx="1322">
                  <c:v>2004</c:v>
                </c:pt>
                <c:pt idx="1323">
                  <c:v>2004</c:v>
                </c:pt>
                <c:pt idx="1324">
                  <c:v>2004</c:v>
                </c:pt>
                <c:pt idx="1325">
                  <c:v>2004</c:v>
                </c:pt>
                <c:pt idx="1326">
                  <c:v>2004</c:v>
                </c:pt>
                <c:pt idx="1327">
                  <c:v>2004</c:v>
                </c:pt>
                <c:pt idx="1328">
                  <c:v>2004</c:v>
                </c:pt>
                <c:pt idx="1329">
                  <c:v>2004</c:v>
                </c:pt>
                <c:pt idx="1330">
                  <c:v>2004</c:v>
                </c:pt>
                <c:pt idx="1331">
                  <c:v>2004</c:v>
                </c:pt>
                <c:pt idx="1332">
                  <c:v>2004</c:v>
                </c:pt>
                <c:pt idx="1333">
                  <c:v>2004</c:v>
                </c:pt>
                <c:pt idx="1334">
                  <c:v>2004</c:v>
                </c:pt>
                <c:pt idx="1335">
                  <c:v>2004</c:v>
                </c:pt>
                <c:pt idx="1336">
                  <c:v>2004</c:v>
                </c:pt>
                <c:pt idx="1337">
                  <c:v>2004</c:v>
                </c:pt>
                <c:pt idx="1338">
                  <c:v>2004</c:v>
                </c:pt>
                <c:pt idx="1339">
                  <c:v>2004</c:v>
                </c:pt>
                <c:pt idx="1340">
                  <c:v>2004</c:v>
                </c:pt>
                <c:pt idx="1341">
                  <c:v>2004</c:v>
                </c:pt>
                <c:pt idx="1342">
                  <c:v>2004</c:v>
                </c:pt>
                <c:pt idx="1343">
                  <c:v>2004</c:v>
                </c:pt>
                <c:pt idx="1344">
                  <c:v>2004</c:v>
                </c:pt>
                <c:pt idx="1345">
                  <c:v>2004</c:v>
                </c:pt>
                <c:pt idx="1346">
                  <c:v>2004</c:v>
                </c:pt>
                <c:pt idx="1347">
                  <c:v>2004</c:v>
                </c:pt>
                <c:pt idx="1348">
                  <c:v>2004</c:v>
                </c:pt>
                <c:pt idx="1349">
                  <c:v>2004</c:v>
                </c:pt>
                <c:pt idx="1350">
                  <c:v>2004</c:v>
                </c:pt>
                <c:pt idx="1351">
                  <c:v>2004</c:v>
                </c:pt>
                <c:pt idx="1352">
                  <c:v>2004</c:v>
                </c:pt>
                <c:pt idx="1353">
                  <c:v>2004</c:v>
                </c:pt>
                <c:pt idx="1354">
                  <c:v>2004</c:v>
                </c:pt>
                <c:pt idx="1355">
                  <c:v>2004</c:v>
                </c:pt>
                <c:pt idx="1356">
                  <c:v>2004</c:v>
                </c:pt>
                <c:pt idx="1357">
                  <c:v>2004</c:v>
                </c:pt>
                <c:pt idx="1358">
                  <c:v>2004</c:v>
                </c:pt>
                <c:pt idx="1359">
                  <c:v>2004</c:v>
                </c:pt>
                <c:pt idx="1360">
                  <c:v>2004</c:v>
                </c:pt>
                <c:pt idx="1361">
                  <c:v>2004</c:v>
                </c:pt>
                <c:pt idx="1362">
                  <c:v>2004</c:v>
                </c:pt>
                <c:pt idx="1363">
                  <c:v>2004</c:v>
                </c:pt>
                <c:pt idx="1364">
                  <c:v>2004</c:v>
                </c:pt>
                <c:pt idx="1365">
                  <c:v>2004</c:v>
                </c:pt>
                <c:pt idx="1366">
                  <c:v>2004</c:v>
                </c:pt>
                <c:pt idx="1367">
                  <c:v>2004</c:v>
                </c:pt>
                <c:pt idx="1368">
                  <c:v>2004</c:v>
                </c:pt>
                <c:pt idx="1369">
                  <c:v>2004</c:v>
                </c:pt>
                <c:pt idx="1370">
                  <c:v>2004</c:v>
                </c:pt>
                <c:pt idx="1371">
                  <c:v>2004</c:v>
                </c:pt>
                <c:pt idx="1372">
                  <c:v>2004</c:v>
                </c:pt>
                <c:pt idx="1373">
                  <c:v>2004</c:v>
                </c:pt>
                <c:pt idx="1374">
                  <c:v>2004</c:v>
                </c:pt>
                <c:pt idx="1375">
                  <c:v>2004</c:v>
                </c:pt>
                <c:pt idx="1376">
                  <c:v>2004</c:v>
                </c:pt>
                <c:pt idx="1377">
                  <c:v>2004</c:v>
                </c:pt>
                <c:pt idx="1378">
                  <c:v>2004</c:v>
                </c:pt>
                <c:pt idx="1379">
                  <c:v>2004</c:v>
                </c:pt>
                <c:pt idx="1380">
                  <c:v>2004</c:v>
                </c:pt>
                <c:pt idx="1381">
                  <c:v>2004</c:v>
                </c:pt>
                <c:pt idx="1382">
                  <c:v>2004</c:v>
                </c:pt>
                <c:pt idx="1383">
                  <c:v>2004</c:v>
                </c:pt>
                <c:pt idx="1384">
                  <c:v>2004</c:v>
                </c:pt>
                <c:pt idx="1385">
                  <c:v>2004</c:v>
                </c:pt>
                <c:pt idx="1386">
                  <c:v>2004</c:v>
                </c:pt>
                <c:pt idx="1387">
                  <c:v>2004</c:v>
                </c:pt>
                <c:pt idx="1388">
                  <c:v>2004</c:v>
                </c:pt>
                <c:pt idx="1389">
                  <c:v>2004</c:v>
                </c:pt>
                <c:pt idx="1390">
                  <c:v>2004</c:v>
                </c:pt>
                <c:pt idx="1391">
                  <c:v>2004</c:v>
                </c:pt>
                <c:pt idx="1392">
                  <c:v>2004</c:v>
                </c:pt>
                <c:pt idx="1393">
                  <c:v>2004</c:v>
                </c:pt>
                <c:pt idx="1394">
                  <c:v>2004</c:v>
                </c:pt>
                <c:pt idx="1395">
                  <c:v>2004</c:v>
                </c:pt>
                <c:pt idx="1396">
                  <c:v>2004</c:v>
                </c:pt>
                <c:pt idx="1397">
                  <c:v>2004</c:v>
                </c:pt>
                <c:pt idx="1398">
                  <c:v>2004</c:v>
                </c:pt>
                <c:pt idx="1399">
                  <c:v>2004</c:v>
                </c:pt>
                <c:pt idx="1400">
                  <c:v>2004</c:v>
                </c:pt>
                <c:pt idx="1401">
                  <c:v>2004</c:v>
                </c:pt>
                <c:pt idx="1402">
                  <c:v>2004</c:v>
                </c:pt>
                <c:pt idx="1403">
                  <c:v>2004</c:v>
                </c:pt>
                <c:pt idx="1404">
                  <c:v>2004</c:v>
                </c:pt>
                <c:pt idx="1405">
                  <c:v>2004</c:v>
                </c:pt>
                <c:pt idx="1406">
                  <c:v>2004</c:v>
                </c:pt>
                <c:pt idx="1407">
                  <c:v>2004</c:v>
                </c:pt>
                <c:pt idx="1408">
                  <c:v>2004</c:v>
                </c:pt>
                <c:pt idx="1409">
                  <c:v>2004</c:v>
                </c:pt>
                <c:pt idx="1410">
                  <c:v>2004</c:v>
                </c:pt>
                <c:pt idx="1411">
                  <c:v>2004</c:v>
                </c:pt>
                <c:pt idx="1412">
                  <c:v>2004</c:v>
                </c:pt>
                <c:pt idx="1413">
                  <c:v>2004</c:v>
                </c:pt>
                <c:pt idx="1414">
                  <c:v>2004</c:v>
                </c:pt>
                <c:pt idx="1415">
                  <c:v>2004</c:v>
                </c:pt>
                <c:pt idx="1416">
                  <c:v>2004</c:v>
                </c:pt>
                <c:pt idx="1417">
                  <c:v>2004</c:v>
                </c:pt>
                <c:pt idx="1418">
                  <c:v>2004</c:v>
                </c:pt>
                <c:pt idx="1419">
                  <c:v>2004</c:v>
                </c:pt>
                <c:pt idx="1420">
                  <c:v>2004</c:v>
                </c:pt>
                <c:pt idx="1421">
                  <c:v>2004</c:v>
                </c:pt>
                <c:pt idx="1422">
                  <c:v>2004</c:v>
                </c:pt>
                <c:pt idx="1423">
                  <c:v>2004</c:v>
                </c:pt>
                <c:pt idx="1424">
                  <c:v>2004</c:v>
                </c:pt>
                <c:pt idx="1425">
                  <c:v>2004</c:v>
                </c:pt>
                <c:pt idx="1426">
                  <c:v>2004</c:v>
                </c:pt>
                <c:pt idx="1427">
                  <c:v>2004</c:v>
                </c:pt>
                <c:pt idx="1428">
                  <c:v>2004</c:v>
                </c:pt>
                <c:pt idx="1429">
                  <c:v>2004</c:v>
                </c:pt>
                <c:pt idx="1430">
                  <c:v>2004</c:v>
                </c:pt>
                <c:pt idx="1431">
                  <c:v>2004</c:v>
                </c:pt>
                <c:pt idx="1432">
                  <c:v>2004</c:v>
                </c:pt>
                <c:pt idx="1433">
                  <c:v>2004</c:v>
                </c:pt>
                <c:pt idx="1434">
                  <c:v>2004</c:v>
                </c:pt>
                <c:pt idx="1435">
                  <c:v>2004</c:v>
                </c:pt>
                <c:pt idx="1436">
                  <c:v>2004</c:v>
                </c:pt>
                <c:pt idx="1437">
                  <c:v>2004</c:v>
                </c:pt>
                <c:pt idx="1438">
                  <c:v>2004</c:v>
                </c:pt>
                <c:pt idx="1439">
                  <c:v>2004</c:v>
                </c:pt>
                <c:pt idx="1440">
                  <c:v>2004</c:v>
                </c:pt>
                <c:pt idx="1441">
                  <c:v>2004</c:v>
                </c:pt>
                <c:pt idx="1442">
                  <c:v>2004</c:v>
                </c:pt>
                <c:pt idx="1443">
                  <c:v>2004</c:v>
                </c:pt>
                <c:pt idx="1444">
                  <c:v>2004</c:v>
                </c:pt>
                <c:pt idx="1445">
                  <c:v>2004</c:v>
                </c:pt>
                <c:pt idx="1446">
                  <c:v>2004</c:v>
                </c:pt>
                <c:pt idx="1447">
                  <c:v>2004</c:v>
                </c:pt>
                <c:pt idx="1448">
                  <c:v>2004</c:v>
                </c:pt>
                <c:pt idx="1449">
                  <c:v>2004</c:v>
                </c:pt>
                <c:pt idx="1450">
                  <c:v>2004</c:v>
                </c:pt>
                <c:pt idx="1451">
                  <c:v>2004</c:v>
                </c:pt>
                <c:pt idx="1452">
                  <c:v>2004</c:v>
                </c:pt>
                <c:pt idx="1453">
                  <c:v>2004</c:v>
                </c:pt>
                <c:pt idx="1454">
                  <c:v>2004</c:v>
                </c:pt>
                <c:pt idx="1455">
                  <c:v>2004</c:v>
                </c:pt>
                <c:pt idx="1456">
                  <c:v>2004</c:v>
                </c:pt>
                <c:pt idx="1457">
                  <c:v>2004</c:v>
                </c:pt>
                <c:pt idx="1458">
                  <c:v>2004</c:v>
                </c:pt>
                <c:pt idx="1459">
                  <c:v>2004</c:v>
                </c:pt>
                <c:pt idx="1460">
                  <c:v>2004</c:v>
                </c:pt>
                <c:pt idx="1461">
                  <c:v>2005</c:v>
                </c:pt>
                <c:pt idx="1462">
                  <c:v>2005</c:v>
                </c:pt>
                <c:pt idx="1463">
                  <c:v>2005</c:v>
                </c:pt>
                <c:pt idx="1464">
                  <c:v>2005</c:v>
                </c:pt>
                <c:pt idx="1465">
                  <c:v>2005</c:v>
                </c:pt>
                <c:pt idx="1466">
                  <c:v>2005</c:v>
                </c:pt>
                <c:pt idx="1467">
                  <c:v>2005</c:v>
                </c:pt>
                <c:pt idx="1468">
                  <c:v>2005</c:v>
                </c:pt>
                <c:pt idx="1469">
                  <c:v>2005</c:v>
                </c:pt>
                <c:pt idx="1470">
                  <c:v>2005</c:v>
                </c:pt>
                <c:pt idx="1471">
                  <c:v>2005</c:v>
                </c:pt>
                <c:pt idx="1472">
                  <c:v>2005</c:v>
                </c:pt>
                <c:pt idx="1473">
                  <c:v>2005</c:v>
                </c:pt>
                <c:pt idx="1474">
                  <c:v>2005</c:v>
                </c:pt>
                <c:pt idx="1475">
                  <c:v>2005</c:v>
                </c:pt>
                <c:pt idx="1476">
                  <c:v>2005</c:v>
                </c:pt>
                <c:pt idx="1477">
                  <c:v>2005</c:v>
                </c:pt>
                <c:pt idx="1478">
                  <c:v>2005</c:v>
                </c:pt>
                <c:pt idx="1479">
                  <c:v>2005</c:v>
                </c:pt>
                <c:pt idx="1480">
                  <c:v>2005</c:v>
                </c:pt>
                <c:pt idx="1481">
                  <c:v>2005</c:v>
                </c:pt>
                <c:pt idx="1482">
                  <c:v>2005</c:v>
                </c:pt>
                <c:pt idx="1483">
                  <c:v>2005</c:v>
                </c:pt>
                <c:pt idx="1484">
                  <c:v>2005</c:v>
                </c:pt>
                <c:pt idx="1485">
                  <c:v>2005</c:v>
                </c:pt>
                <c:pt idx="1486">
                  <c:v>2005</c:v>
                </c:pt>
                <c:pt idx="1487">
                  <c:v>2005</c:v>
                </c:pt>
                <c:pt idx="1488">
                  <c:v>2005</c:v>
                </c:pt>
                <c:pt idx="1489">
                  <c:v>2005</c:v>
                </c:pt>
                <c:pt idx="1490">
                  <c:v>2005</c:v>
                </c:pt>
                <c:pt idx="1491">
                  <c:v>2005</c:v>
                </c:pt>
                <c:pt idx="1492">
                  <c:v>2005</c:v>
                </c:pt>
                <c:pt idx="1493">
                  <c:v>2005</c:v>
                </c:pt>
                <c:pt idx="1494">
                  <c:v>2005</c:v>
                </c:pt>
                <c:pt idx="1495">
                  <c:v>2005</c:v>
                </c:pt>
                <c:pt idx="1496">
                  <c:v>2005</c:v>
                </c:pt>
                <c:pt idx="1497">
                  <c:v>2005</c:v>
                </c:pt>
                <c:pt idx="1498">
                  <c:v>2005</c:v>
                </c:pt>
                <c:pt idx="1499">
                  <c:v>2005</c:v>
                </c:pt>
                <c:pt idx="1500">
                  <c:v>2005</c:v>
                </c:pt>
                <c:pt idx="1501">
                  <c:v>2005</c:v>
                </c:pt>
                <c:pt idx="1502">
                  <c:v>2005</c:v>
                </c:pt>
                <c:pt idx="1503">
                  <c:v>2005</c:v>
                </c:pt>
                <c:pt idx="1504">
                  <c:v>2005</c:v>
                </c:pt>
                <c:pt idx="1505">
                  <c:v>2005</c:v>
                </c:pt>
                <c:pt idx="1506">
                  <c:v>2005</c:v>
                </c:pt>
                <c:pt idx="1507">
                  <c:v>2005</c:v>
                </c:pt>
                <c:pt idx="1508">
                  <c:v>2005</c:v>
                </c:pt>
                <c:pt idx="1509">
                  <c:v>2005</c:v>
                </c:pt>
                <c:pt idx="1510">
                  <c:v>2005</c:v>
                </c:pt>
                <c:pt idx="1511">
                  <c:v>2005</c:v>
                </c:pt>
                <c:pt idx="1512">
                  <c:v>2005</c:v>
                </c:pt>
                <c:pt idx="1513">
                  <c:v>2005</c:v>
                </c:pt>
                <c:pt idx="1514">
                  <c:v>2005</c:v>
                </c:pt>
                <c:pt idx="1515">
                  <c:v>2005</c:v>
                </c:pt>
                <c:pt idx="1516">
                  <c:v>2005</c:v>
                </c:pt>
                <c:pt idx="1517">
                  <c:v>2005</c:v>
                </c:pt>
                <c:pt idx="1518">
                  <c:v>2005</c:v>
                </c:pt>
                <c:pt idx="1519">
                  <c:v>2005</c:v>
                </c:pt>
                <c:pt idx="1520">
                  <c:v>2005</c:v>
                </c:pt>
                <c:pt idx="1521">
                  <c:v>2005</c:v>
                </c:pt>
                <c:pt idx="1522">
                  <c:v>2005</c:v>
                </c:pt>
                <c:pt idx="1523">
                  <c:v>2005</c:v>
                </c:pt>
                <c:pt idx="1524">
                  <c:v>2005</c:v>
                </c:pt>
                <c:pt idx="1525">
                  <c:v>2005</c:v>
                </c:pt>
                <c:pt idx="1526">
                  <c:v>2005</c:v>
                </c:pt>
                <c:pt idx="1527">
                  <c:v>2005</c:v>
                </c:pt>
                <c:pt idx="1528">
                  <c:v>2005</c:v>
                </c:pt>
                <c:pt idx="1529">
                  <c:v>2005</c:v>
                </c:pt>
                <c:pt idx="1530">
                  <c:v>2005</c:v>
                </c:pt>
                <c:pt idx="1531">
                  <c:v>2005</c:v>
                </c:pt>
                <c:pt idx="1532">
                  <c:v>2005</c:v>
                </c:pt>
                <c:pt idx="1533">
                  <c:v>2005</c:v>
                </c:pt>
                <c:pt idx="1534">
                  <c:v>2005</c:v>
                </c:pt>
                <c:pt idx="1535">
                  <c:v>2005</c:v>
                </c:pt>
                <c:pt idx="1536">
                  <c:v>2005</c:v>
                </c:pt>
                <c:pt idx="1537">
                  <c:v>2005</c:v>
                </c:pt>
                <c:pt idx="1538">
                  <c:v>2005</c:v>
                </c:pt>
                <c:pt idx="1539">
                  <c:v>2005</c:v>
                </c:pt>
                <c:pt idx="1540">
                  <c:v>2005</c:v>
                </c:pt>
                <c:pt idx="1541">
                  <c:v>2005</c:v>
                </c:pt>
                <c:pt idx="1542">
                  <c:v>2005</c:v>
                </c:pt>
                <c:pt idx="1543">
                  <c:v>2005</c:v>
                </c:pt>
                <c:pt idx="1544">
                  <c:v>2005</c:v>
                </c:pt>
                <c:pt idx="1545">
                  <c:v>2005</c:v>
                </c:pt>
                <c:pt idx="1546">
                  <c:v>2005</c:v>
                </c:pt>
                <c:pt idx="1547">
                  <c:v>2005</c:v>
                </c:pt>
                <c:pt idx="1548">
                  <c:v>2005</c:v>
                </c:pt>
                <c:pt idx="1549">
                  <c:v>2005</c:v>
                </c:pt>
                <c:pt idx="1550">
                  <c:v>2005</c:v>
                </c:pt>
                <c:pt idx="1551">
                  <c:v>2005</c:v>
                </c:pt>
                <c:pt idx="1552">
                  <c:v>2005</c:v>
                </c:pt>
                <c:pt idx="1553">
                  <c:v>2005</c:v>
                </c:pt>
                <c:pt idx="1554">
                  <c:v>2005</c:v>
                </c:pt>
                <c:pt idx="1555">
                  <c:v>2005</c:v>
                </c:pt>
                <c:pt idx="1556">
                  <c:v>2005</c:v>
                </c:pt>
                <c:pt idx="1557">
                  <c:v>2005</c:v>
                </c:pt>
                <c:pt idx="1558">
                  <c:v>2005</c:v>
                </c:pt>
                <c:pt idx="1559">
                  <c:v>2005</c:v>
                </c:pt>
                <c:pt idx="1560">
                  <c:v>2005</c:v>
                </c:pt>
                <c:pt idx="1561">
                  <c:v>2005</c:v>
                </c:pt>
                <c:pt idx="1562">
                  <c:v>2005</c:v>
                </c:pt>
                <c:pt idx="1563">
                  <c:v>2005</c:v>
                </c:pt>
                <c:pt idx="1564">
                  <c:v>2005</c:v>
                </c:pt>
                <c:pt idx="1565">
                  <c:v>2005</c:v>
                </c:pt>
                <c:pt idx="1566">
                  <c:v>2005</c:v>
                </c:pt>
                <c:pt idx="1567">
                  <c:v>2005</c:v>
                </c:pt>
                <c:pt idx="1568">
                  <c:v>2005</c:v>
                </c:pt>
                <c:pt idx="1569">
                  <c:v>2005</c:v>
                </c:pt>
                <c:pt idx="1570">
                  <c:v>2005</c:v>
                </c:pt>
                <c:pt idx="1571">
                  <c:v>2005</c:v>
                </c:pt>
                <c:pt idx="1572">
                  <c:v>2005</c:v>
                </c:pt>
                <c:pt idx="1573">
                  <c:v>2005</c:v>
                </c:pt>
                <c:pt idx="1574">
                  <c:v>2005</c:v>
                </c:pt>
                <c:pt idx="1575">
                  <c:v>2005</c:v>
                </c:pt>
                <c:pt idx="1576">
                  <c:v>2005</c:v>
                </c:pt>
                <c:pt idx="1577">
                  <c:v>2005</c:v>
                </c:pt>
                <c:pt idx="1578">
                  <c:v>2005</c:v>
                </c:pt>
                <c:pt idx="1579">
                  <c:v>2005</c:v>
                </c:pt>
                <c:pt idx="1580">
                  <c:v>2005</c:v>
                </c:pt>
                <c:pt idx="1581">
                  <c:v>2005</c:v>
                </c:pt>
                <c:pt idx="1582">
                  <c:v>2005</c:v>
                </c:pt>
                <c:pt idx="1583">
                  <c:v>2005</c:v>
                </c:pt>
                <c:pt idx="1584">
                  <c:v>2005</c:v>
                </c:pt>
                <c:pt idx="1585">
                  <c:v>2005</c:v>
                </c:pt>
                <c:pt idx="1586">
                  <c:v>2005</c:v>
                </c:pt>
                <c:pt idx="1587">
                  <c:v>2005</c:v>
                </c:pt>
                <c:pt idx="1588">
                  <c:v>2005</c:v>
                </c:pt>
                <c:pt idx="1589">
                  <c:v>2005</c:v>
                </c:pt>
                <c:pt idx="1590">
                  <c:v>2005</c:v>
                </c:pt>
                <c:pt idx="1591">
                  <c:v>2005</c:v>
                </c:pt>
                <c:pt idx="1592">
                  <c:v>2005</c:v>
                </c:pt>
                <c:pt idx="1593">
                  <c:v>2005</c:v>
                </c:pt>
                <c:pt idx="1594">
                  <c:v>2005</c:v>
                </c:pt>
                <c:pt idx="1595">
                  <c:v>2005</c:v>
                </c:pt>
                <c:pt idx="1596">
                  <c:v>2005</c:v>
                </c:pt>
                <c:pt idx="1597">
                  <c:v>2005</c:v>
                </c:pt>
                <c:pt idx="1598">
                  <c:v>2005</c:v>
                </c:pt>
                <c:pt idx="1599">
                  <c:v>2005</c:v>
                </c:pt>
                <c:pt idx="1600">
                  <c:v>2005</c:v>
                </c:pt>
                <c:pt idx="1601">
                  <c:v>2005</c:v>
                </c:pt>
                <c:pt idx="1602">
                  <c:v>2005</c:v>
                </c:pt>
                <c:pt idx="1603">
                  <c:v>2005</c:v>
                </c:pt>
                <c:pt idx="1604">
                  <c:v>2005</c:v>
                </c:pt>
                <c:pt idx="1605">
                  <c:v>2005</c:v>
                </c:pt>
                <c:pt idx="1606">
                  <c:v>2005</c:v>
                </c:pt>
                <c:pt idx="1607">
                  <c:v>2005</c:v>
                </c:pt>
                <c:pt idx="1608">
                  <c:v>2005</c:v>
                </c:pt>
                <c:pt idx="1609">
                  <c:v>2005</c:v>
                </c:pt>
                <c:pt idx="1610">
                  <c:v>2005</c:v>
                </c:pt>
                <c:pt idx="1611">
                  <c:v>2005</c:v>
                </c:pt>
                <c:pt idx="1612">
                  <c:v>2005</c:v>
                </c:pt>
                <c:pt idx="1613">
                  <c:v>2005</c:v>
                </c:pt>
                <c:pt idx="1614">
                  <c:v>2005</c:v>
                </c:pt>
                <c:pt idx="1615">
                  <c:v>2005</c:v>
                </c:pt>
                <c:pt idx="1616">
                  <c:v>2005</c:v>
                </c:pt>
                <c:pt idx="1617">
                  <c:v>2005</c:v>
                </c:pt>
                <c:pt idx="1618">
                  <c:v>2005</c:v>
                </c:pt>
                <c:pt idx="1619">
                  <c:v>2005</c:v>
                </c:pt>
                <c:pt idx="1620">
                  <c:v>2005</c:v>
                </c:pt>
                <c:pt idx="1621">
                  <c:v>2005</c:v>
                </c:pt>
                <c:pt idx="1622">
                  <c:v>2005</c:v>
                </c:pt>
                <c:pt idx="1623">
                  <c:v>2005</c:v>
                </c:pt>
                <c:pt idx="1624">
                  <c:v>2005</c:v>
                </c:pt>
                <c:pt idx="1625">
                  <c:v>2005</c:v>
                </c:pt>
                <c:pt idx="1626">
                  <c:v>2005</c:v>
                </c:pt>
                <c:pt idx="1627">
                  <c:v>2005</c:v>
                </c:pt>
                <c:pt idx="1628">
                  <c:v>2005</c:v>
                </c:pt>
                <c:pt idx="1629">
                  <c:v>2005</c:v>
                </c:pt>
                <c:pt idx="1630">
                  <c:v>2005</c:v>
                </c:pt>
                <c:pt idx="1631">
                  <c:v>2005</c:v>
                </c:pt>
                <c:pt idx="1632">
                  <c:v>2005</c:v>
                </c:pt>
                <c:pt idx="1633">
                  <c:v>2005</c:v>
                </c:pt>
                <c:pt idx="1634">
                  <c:v>2005</c:v>
                </c:pt>
                <c:pt idx="1635">
                  <c:v>2005</c:v>
                </c:pt>
                <c:pt idx="1636">
                  <c:v>2005</c:v>
                </c:pt>
                <c:pt idx="1637">
                  <c:v>2005</c:v>
                </c:pt>
                <c:pt idx="1638">
                  <c:v>2005</c:v>
                </c:pt>
                <c:pt idx="1639">
                  <c:v>2005</c:v>
                </c:pt>
                <c:pt idx="1640">
                  <c:v>2005</c:v>
                </c:pt>
                <c:pt idx="1641">
                  <c:v>2005</c:v>
                </c:pt>
                <c:pt idx="1642">
                  <c:v>2005</c:v>
                </c:pt>
                <c:pt idx="1643">
                  <c:v>2005</c:v>
                </c:pt>
                <c:pt idx="1644">
                  <c:v>2005</c:v>
                </c:pt>
                <c:pt idx="1645">
                  <c:v>2005</c:v>
                </c:pt>
                <c:pt idx="1646">
                  <c:v>2005</c:v>
                </c:pt>
                <c:pt idx="1647">
                  <c:v>2005</c:v>
                </c:pt>
                <c:pt idx="1648">
                  <c:v>2005</c:v>
                </c:pt>
                <c:pt idx="1649">
                  <c:v>2005</c:v>
                </c:pt>
                <c:pt idx="1650">
                  <c:v>2005</c:v>
                </c:pt>
                <c:pt idx="1651">
                  <c:v>2005</c:v>
                </c:pt>
                <c:pt idx="1652">
                  <c:v>2005</c:v>
                </c:pt>
                <c:pt idx="1653">
                  <c:v>2005</c:v>
                </c:pt>
                <c:pt idx="1654">
                  <c:v>2005</c:v>
                </c:pt>
                <c:pt idx="1655">
                  <c:v>2005</c:v>
                </c:pt>
                <c:pt idx="1656">
                  <c:v>2005</c:v>
                </c:pt>
                <c:pt idx="1657">
                  <c:v>2005</c:v>
                </c:pt>
                <c:pt idx="1658">
                  <c:v>2005</c:v>
                </c:pt>
                <c:pt idx="1659">
                  <c:v>2005</c:v>
                </c:pt>
                <c:pt idx="1660">
                  <c:v>2005</c:v>
                </c:pt>
                <c:pt idx="1661">
                  <c:v>2005</c:v>
                </c:pt>
                <c:pt idx="1662">
                  <c:v>2005</c:v>
                </c:pt>
                <c:pt idx="1663">
                  <c:v>2005</c:v>
                </c:pt>
                <c:pt idx="1664">
                  <c:v>2005</c:v>
                </c:pt>
                <c:pt idx="1665">
                  <c:v>2005</c:v>
                </c:pt>
                <c:pt idx="1666">
                  <c:v>2005</c:v>
                </c:pt>
                <c:pt idx="1667">
                  <c:v>2005</c:v>
                </c:pt>
                <c:pt idx="1668">
                  <c:v>2005</c:v>
                </c:pt>
                <c:pt idx="1669">
                  <c:v>2005</c:v>
                </c:pt>
                <c:pt idx="1670">
                  <c:v>2005</c:v>
                </c:pt>
                <c:pt idx="1671">
                  <c:v>2005</c:v>
                </c:pt>
                <c:pt idx="1672">
                  <c:v>2005</c:v>
                </c:pt>
                <c:pt idx="1673">
                  <c:v>2005</c:v>
                </c:pt>
                <c:pt idx="1674">
                  <c:v>2005</c:v>
                </c:pt>
                <c:pt idx="1675">
                  <c:v>2005</c:v>
                </c:pt>
                <c:pt idx="1676">
                  <c:v>2005</c:v>
                </c:pt>
                <c:pt idx="1677">
                  <c:v>2005</c:v>
                </c:pt>
                <c:pt idx="1678">
                  <c:v>2005</c:v>
                </c:pt>
                <c:pt idx="1679">
                  <c:v>2005</c:v>
                </c:pt>
                <c:pt idx="1680">
                  <c:v>2005</c:v>
                </c:pt>
                <c:pt idx="1681">
                  <c:v>2005</c:v>
                </c:pt>
                <c:pt idx="1682">
                  <c:v>2005</c:v>
                </c:pt>
                <c:pt idx="1683">
                  <c:v>2005</c:v>
                </c:pt>
                <c:pt idx="1684">
                  <c:v>2005</c:v>
                </c:pt>
                <c:pt idx="1685">
                  <c:v>2005</c:v>
                </c:pt>
                <c:pt idx="1686">
                  <c:v>2005</c:v>
                </c:pt>
                <c:pt idx="1687">
                  <c:v>2005</c:v>
                </c:pt>
                <c:pt idx="1688">
                  <c:v>2005</c:v>
                </c:pt>
                <c:pt idx="1689">
                  <c:v>2005</c:v>
                </c:pt>
                <c:pt idx="1690">
                  <c:v>2005</c:v>
                </c:pt>
                <c:pt idx="1691">
                  <c:v>2005</c:v>
                </c:pt>
                <c:pt idx="1692">
                  <c:v>2005</c:v>
                </c:pt>
                <c:pt idx="1693">
                  <c:v>2005</c:v>
                </c:pt>
                <c:pt idx="1694">
                  <c:v>2005</c:v>
                </c:pt>
                <c:pt idx="1695">
                  <c:v>2005</c:v>
                </c:pt>
                <c:pt idx="1696">
                  <c:v>2005</c:v>
                </c:pt>
                <c:pt idx="1697">
                  <c:v>2005</c:v>
                </c:pt>
                <c:pt idx="1698">
                  <c:v>2005</c:v>
                </c:pt>
                <c:pt idx="1699">
                  <c:v>2005</c:v>
                </c:pt>
                <c:pt idx="1700">
                  <c:v>2005</c:v>
                </c:pt>
                <c:pt idx="1701">
                  <c:v>2005</c:v>
                </c:pt>
                <c:pt idx="1702">
                  <c:v>2005</c:v>
                </c:pt>
                <c:pt idx="1703">
                  <c:v>2005</c:v>
                </c:pt>
                <c:pt idx="1704">
                  <c:v>2005</c:v>
                </c:pt>
                <c:pt idx="1705">
                  <c:v>2005</c:v>
                </c:pt>
                <c:pt idx="1706">
                  <c:v>2005</c:v>
                </c:pt>
                <c:pt idx="1707">
                  <c:v>2005</c:v>
                </c:pt>
                <c:pt idx="1708">
                  <c:v>2005</c:v>
                </c:pt>
                <c:pt idx="1709">
                  <c:v>2005</c:v>
                </c:pt>
                <c:pt idx="1710">
                  <c:v>2005</c:v>
                </c:pt>
                <c:pt idx="1711">
                  <c:v>2005</c:v>
                </c:pt>
                <c:pt idx="1712">
                  <c:v>2005</c:v>
                </c:pt>
                <c:pt idx="1713">
                  <c:v>2005</c:v>
                </c:pt>
                <c:pt idx="1714">
                  <c:v>2005</c:v>
                </c:pt>
                <c:pt idx="1715">
                  <c:v>2005</c:v>
                </c:pt>
                <c:pt idx="1716">
                  <c:v>2005</c:v>
                </c:pt>
                <c:pt idx="1717">
                  <c:v>2005</c:v>
                </c:pt>
                <c:pt idx="1718">
                  <c:v>2005</c:v>
                </c:pt>
                <c:pt idx="1719">
                  <c:v>2005</c:v>
                </c:pt>
                <c:pt idx="1720">
                  <c:v>2005</c:v>
                </c:pt>
                <c:pt idx="1721">
                  <c:v>2005</c:v>
                </c:pt>
                <c:pt idx="1722">
                  <c:v>2005</c:v>
                </c:pt>
                <c:pt idx="1723">
                  <c:v>2005</c:v>
                </c:pt>
                <c:pt idx="1724">
                  <c:v>2005</c:v>
                </c:pt>
                <c:pt idx="1725">
                  <c:v>2005</c:v>
                </c:pt>
                <c:pt idx="1726">
                  <c:v>2005</c:v>
                </c:pt>
                <c:pt idx="1727">
                  <c:v>2005</c:v>
                </c:pt>
                <c:pt idx="1728">
                  <c:v>2005</c:v>
                </c:pt>
                <c:pt idx="1729">
                  <c:v>2005</c:v>
                </c:pt>
                <c:pt idx="1730">
                  <c:v>2005</c:v>
                </c:pt>
                <c:pt idx="1731">
                  <c:v>2005</c:v>
                </c:pt>
                <c:pt idx="1732">
                  <c:v>2005</c:v>
                </c:pt>
                <c:pt idx="1733">
                  <c:v>2005</c:v>
                </c:pt>
                <c:pt idx="1734">
                  <c:v>2005</c:v>
                </c:pt>
                <c:pt idx="1735">
                  <c:v>2005</c:v>
                </c:pt>
                <c:pt idx="1736">
                  <c:v>2005</c:v>
                </c:pt>
                <c:pt idx="1737">
                  <c:v>2005</c:v>
                </c:pt>
                <c:pt idx="1738">
                  <c:v>2005</c:v>
                </c:pt>
                <c:pt idx="1739">
                  <c:v>2005</c:v>
                </c:pt>
                <c:pt idx="1740">
                  <c:v>2005</c:v>
                </c:pt>
                <c:pt idx="1741">
                  <c:v>2005</c:v>
                </c:pt>
                <c:pt idx="1742">
                  <c:v>2005</c:v>
                </c:pt>
                <c:pt idx="1743">
                  <c:v>2005</c:v>
                </c:pt>
                <c:pt idx="1744">
                  <c:v>2005</c:v>
                </c:pt>
                <c:pt idx="1745">
                  <c:v>2005</c:v>
                </c:pt>
                <c:pt idx="1746">
                  <c:v>2005</c:v>
                </c:pt>
                <c:pt idx="1747">
                  <c:v>2005</c:v>
                </c:pt>
                <c:pt idx="1748">
                  <c:v>2005</c:v>
                </c:pt>
                <c:pt idx="1749">
                  <c:v>2005</c:v>
                </c:pt>
                <c:pt idx="1750">
                  <c:v>2005</c:v>
                </c:pt>
                <c:pt idx="1751">
                  <c:v>2005</c:v>
                </c:pt>
                <c:pt idx="1752">
                  <c:v>2005</c:v>
                </c:pt>
                <c:pt idx="1753">
                  <c:v>2005</c:v>
                </c:pt>
                <c:pt idx="1754">
                  <c:v>2005</c:v>
                </c:pt>
                <c:pt idx="1755">
                  <c:v>2005</c:v>
                </c:pt>
                <c:pt idx="1756">
                  <c:v>2005</c:v>
                </c:pt>
                <c:pt idx="1757">
                  <c:v>2005</c:v>
                </c:pt>
                <c:pt idx="1758">
                  <c:v>2005</c:v>
                </c:pt>
                <c:pt idx="1759">
                  <c:v>2005</c:v>
                </c:pt>
                <c:pt idx="1760">
                  <c:v>2005</c:v>
                </c:pt>
                <c:pt idx="1761">
                  <c:v>2005</c:v>
                </c:pt>
                <c:pt idx="1762">
                  <c:v>2005</c:v>
                </c:pt>
                <c:pt idx="1763">
                  <c:v>2005</c:v>
                </c:pt>
                <c:pt idx="1764">
                  <c:v>2005</c:v>
                </c:pt>
                <c:pt idx="1765">
                  <c:v>2005</c:v>
                </c:pt>
                <c:pt idx="1766">
                  <c:v>2005</c:v>
                </c:pt>
                <c:pt idx="1767">
                  <c:v>2005</c:v>
                </c:pt>
                <c:pt idx="1768">
                  <c:v>2005</c:v>
                </c:pt>
                <c:pt idx="1769">
                  <c:v>2005</c:v>
                </c:pt>
                <c:pt idx="1770">
                  <c:v>2005</c:v>
                </c:pt>
                <c:pt idx="1771">
                  <c:v>2005</c:v>
                </c:pt>
                <c:pt idx="1772">
                  <c:v>2005</c:v>
                </c:pt>
                <c:pt idx="1773">
                  <c:v>2005</c:v>
                </c:pt>
                <c:pt idx="1774">
                  <c:v>2005</c:v>
                </c:pt>
                <c:pt idx="1775">
                  <c:v>2005</c:v>
                </c:pt>
                <c:pt idx="1776">
                  <c:v>2005</c:v>
                </c:pt>
                <c:pt idx="1777">
                  <c:v>2005</c:v>
                </c:pt>
                <c:pt idx="1778">
                  <c:v>2005</c:v>
                </c:pt>
                <c:pt idx="1779">
                  <c:v>2005</c:v>
                </c:pt>
                <c:pt idx="1780">
                  <c:v>2005</c:v>
                </c:pt>
                <c:pt idx="1781">
                  <c:v>2005</c:v>
                </c:pt>
                <c:pt idx="1782">
                  <c:v>2005</c:v>
                </c:pt>
                <c:pt idx="1783">
                  <c:v>2005</c:v>
                </c:pt>
                <c:pt idx="1784">
                  <c:v>2005</c:v>
                </c:pt>
                <c:pt idx="1785">
                  <c:v>2005</c:v>
                </c:pt>
                <c:pt idx="1786">
                  <c:v>2005</c:v>
                </c:pt>
                <c:pt idx="1787">
                  <c:v>2005</c:v>
                </c:pt>
                <c:pt idx="1788">
                  <c:v>2005</c:v>
                </c:pt>
                <c:pt idx="1789">
                  <c:v>2005</c:v>
                </c:pt>
                <c:pt idx="1790">
                  <c:v>2005</c:v>
                </c:pt>
                <c:pt idx="1791">
                  <c:v>2005</c:v>
                </c:pt>
                <c:pt idx="1792">
                  <c:v>2005</c:v>
                </c:pt>
                <c:pt idx="1793">
                  <c:v>2005</c:v>
                </c:pt>
                <c:pt idx="1794">
                  <c:v>2005</c:v>
                </c:pt>
                <c:pt idx="1795">
                  <c:v>2005</c:v>
                </c:pt>
                <c:pt idx="1796">
                  <c:v>2005</c:v>
                </c:pt>
                <c:pt idx="1797">
                  <c:v>2005</c:v>
                </c:pt>
                <c:pt idx="1798">
                  <c:v>2005</c:v>
                </c:pt>
                <c:pt idx="1799">
                  <c:v>2005</c:v>
                </c:pt>
                <c:pt idx="1800">
                  <c:v>2005</c:v>
                </c:pt>
                <c:pt idx="1801">
                  <c:v>2005</c:v>
                </c:pt>
                <c:pt idx="1802">
                  <c:v>2005</c:v>
                </c:pt>
                <c:pt idx="1803">
                  <c:v>2005</c:v>
                </c:pt>
                <c:pt idx="1804">
                  <c:v>2005</c:v>
                </c:pt>
                <c:pt idx="1805">
                  <c:v>2005</c:v>
                </c:pt>
                <c:pt idx="1806">
                  <c:v>2005</c:v>
                </c:pt>
                <c:pt idx="1807">
                  <c:v>2005</c:v>
                </c:pt>
                <c:pt idx="1808">
                  <c:v>2005</c:v>
                </c:pt>
                <c:pt idx="1809">
                  <c:v>2005</c:v>
                </c:pt>
                <c:pt idx="1810">
                  <c:v>2005</c:v>
                </c:pt>
                <c:pt idx="1811">
                  <c:v>2005</c:v>
                </c:pt>
                <c:pt idx="1812">
                  <c:v>2005</c:v>
                </c:pt>
                <c:pt idx="1813">
                  <c:v>2005</c:v>
                </c:pt>
                <c:pt idx="1814">
                  <c:v>2005</c:v>
                </c:pt>
                <c:pt idx="1815">
                  <c:v>2005</c:v>
                </c:pt>
                <c:pt idx="1816">
                  <c:v>2005</c:v>
                </c:pt>
                <c:pt idx="1817">
                  <c:v>2005</c:v>
                </c:pt>
                <c:pt idx="1818">
                  <c:v>2005</c:v>
                </c:pt>
                <c:pt idx="1819">
                  <c:v>2005</c:v>
                </c:pt>
                <c:pt idx="1820">
                  <c:v>2005</c:v>
                </c:pt>
                <c:pt idx="1821">
                  <c:v>2005</c:v>
                </c:pt>
                <c:pt idx="1822">
                  <c:v>2005</c:v>
                </c:pt>
                <c:pt idx="1823">
                  <c:v>2005</c:v>
                </c:pt>
                <c:pt idx="1824">
                  <c:v>2005</c:v>
                </c:pt>
                <c:pt idx="1825">
                  <c:v>2005</c:v>
                </c:pt>
                <c:pt idx="1826">
                  <c:v>2006</c:v>
                </c:pt>
                <c:pt idx="1827">
                  <c:v>2006</c:v>
                </c:pt>
                <c:pt idx="1828">
                  <c:v>2006</c:v>
                </c:pt>
                <c:pt idx="1829">
                  <c:v>2006</c:v>
                </c:pt>
                <c:pt idx="1830">
                  <c:v>2006</c:v>
                </c:pt>
                <c:pt idx="1831">
                  <c:v>2006</c:v>
                </c:pt>
                <c:pt idx="1832">
                  <c:v>2006</c:v>
                </c:pt>
                <c:pt idx="1833">
                  <c:v>2006</c:v>
                </c:pt>
                <c:pt idx="1834">
                  <c:v>2006</c:v>
                </c:pt>
                <c:pt idx="1835">
                  <c:v>2006</c:v>
                </c:pt>
                <c:pt idx="1836">
                  <c:v>2006</c:v>
                </c:pt>
                <c:pt idx="1837">
                  <c:v>2006</c:v>
                </c:pt>
                <c:pt idx="1838">
                  <c:v>2006</c:v>
                </c:pt>
                <c:pt idx="1839">
                  <c:v>2006</c:v>
                </c:pt>
                <c:pt idx="1840">
                  <c:v>2006</c:v>
                </c:pt>
                <c:pt idx="1841">
                  <c:v>2006</c:v>
                </c:pt>
                <c:pt idx="1842">
                  <c:v>2006</c:v>
                </c:pt>
                <c:pt idx="1843">
                  <c:v>2006</c:v>
                </c:pt>
                <c:pt idx="1844">
                  <c:v>2006</c:v>
                </c:pt>
                <c:pt idx="1845">
                  <c:v>2006</c:v>
                </c:pt>
                <c:pt idx="1846">
                  <c:v>2006</c:v>
                </c:pt>
                <c:pt idx="1847">
                  <c:v>2006</c:v>
                </c:pt>
                <c:pt idx="1848">
                  <c:v>2006</c:v>
                </c:pt>
                <c:pt idx="1849">
                  <c:v>2006</c:v>
                </c:pt>
                <c:pt idx="1850">
                  <c:v>2006</c:v>
                </c:pt>
                <c:pt idx="1851">
                  <c:v>2006</c:v>
                </c:pt>
                <c:pt idx="1852">
                  <c:v>2006</c:v>
                </c:pt>
                <c:pt idx="1853">
                  <c:v>2006</c:v>
                </c:pt>
                <c:pt idx="1854">
                  <c:v>2006</c:v>
                </c:pt>
                <c:pt idx="1855">
                  <c:v>2006</c:v>
                </c:pt>
                <c:pt idx="1856">
                  <c:v>2006</c:v>
                </c:pt>
                <c:pt idx="1857">
                  <c:v>2006</c:v>
                </c:pt>
                <c:pt idx="1858">
                  <c:v>2006</c:v>
                </c:pt>
                <c:pt idx="1859">
                  <c:v>2006</c:v>
                </c:pt>
                <c:pt idx="1860">
                  <c:v>2006</c:v>
                </c:pt>
                <c:pt idx="1861">
                  <c:v>2006</c:v>
                </c:pt>
                <c:pt idx="1862">
                  <c:v>2006</c:v>
                </c:pt>
                <c:pt idx="1863">
                  <c:v>2006</c:v>
                </c:pt>
                <c:pt idx="1864">
                  <c:v>2006</c:v>
                </c:pt>
                <c:pt idx="1865">
                  <c:v>2006</c:v>
                </c:pt>
                <c:pt idx="1866">
                  <c:v>2006</c:v>
                </c:pt>
                <c:pt idx="1867">
                  <c:v>2006</c:v>
                </c:pt>
                <c:pt idx="1868">
                  <c:v>2006</c:v>
                </c:pt>
                <c:pt idx="1869">
                  <c:v>2006</c:v>
                </c:pt>
                <c:pt idx="1870">
                  <c:v>2006</c:v>
                </c:pt>
                <c:pt idx="1871">
                  <c:v>2006</c:v>
                </c:pt>
                <c:pt idx="1872">
                  <c:v>2006</c:v>
                </c:pt>
                <c:pt idx="1873">
                  <c:v>2006</c:v>
                </c:pt>
                <c:pt idx="1874">
                  <c:v>2006</c:v>
                </c:pt>
                <c:pt idx="1875">
                  <c:v>2006</c:v>
                </c:pt>
                <c:pt idx="1876">
                  <c:v>2006</c:v>
                </c:pt>
                <c:pt idx="1877">
                  <c:v>2006</c:v>
                </c:pt>
                <c:pt idx="1878">
                  <c:v>2006</c:v>
                </c:pt>
                <c:pt idx="1879">
                  <c:v>2006</c:v>
                </c:pt>
                <c:pt idx="1880">
                  <c:v>2006</c:v>
                </c:pt>
                <c:pt idx="1881">
                  <c:v>2006</c:v>
                </c:pt>
                <c:pt idx="1882">
                  <c:v>2006</c:v>
                </c:pt>
                <c:pt idx="1883">
                  <c:v>2006</c:v>
                </c:pt>
                <c:pt idx="1884">
                  <c:v>2006</c:v>
                </c:pt>
                <c:pt idx="1885">
                  <c:v>2006</c:v>
                </c:pt>
                <c:pt idx="1886">
                  <c:v>2006</c:v>
                </c:pt>
                <c:pt idx="1887">
                  <c:v>2006</c:v>
                </c:pt>
                <c:pt idx="1888">
                  <c:v>2006</c:v>
                </c:pt>
                <c:pt idx="1889">
                  <c:v>2006</c:v>
                </c:pt>
                <c:pt idx="1890">
                  <c:v>2006</c:v>
                </c:pt>
                <c:pt idx="1891">
                  <c:v>2006</c:v>
                </c:pt>
                <c:pt idx="1892">
                  <c:v>2006</c:v>
                </c:pt>
                <c:pt idx="1893">
                  <c:v>2006</c:v>
                </c:pt>
                <c:pt idx="1894">
                  <c:v>2006</c:v>
                </c:pt>
                <c:pt idx="1895">
                  <c:v>2006</c:v>
                </c:pt>
                <c:pt idx="1896">
                  <c:v>2006</c:v>
                </c:pt>
                <c:pt idx="1897">
                  <c:v>2006</c:v>
                </c:pt>
                <c:pt idx="1898">
                  <c:v>2006</c:v>
                </c:pt>
                <c:pt idx="1899">
                  <c:v>2006</c:v>
                </c:pt>
                <c:pt idx="1900">
                  <c:v>2006</c:v>
                </c:pt>
                <c:pt idx="1901">
                  <c:v>2006</c:v>
                </c:pt>
                <c:pt idx="1902">
                  <c:v>2006</c:v>
                </c:pt>
                <c:pt idx="1903">
                  <c:v>2006</c:v>
                </c:pt>
                <c:pt idx="1904">
                  <c:v>2006</c:v>
                </c:pt>
                <c:pt idx="1905">
                  <c:v>2006</c:v>
                </c:pt>
                <c:pt idx="1906">
                  <c:v>2006</c:v>
                </c:pt>
                <c:pt idx="1907">
                  <c:v>2006</c:v>
                </c:pt>
                <c:pt idx="1908">
                  <c:v>2006</c:v>
                </c:pt>
                <c:pt idx="1909">
                  <c:v>2006</c:v>
                </c:pt>
                <c:pt idx="1910">
                  <c:v>2006</c:v>
                </c:pt>
                <c:pt idx="1911">
                  <c:v>2006</c:v>
                </c:pt>
                <c:pt idx="1912">
                  <c:v>2006</c:v>
                </c:pt>
                <c:pt idx="1913">
                  <c:v>2006</c:v>
                </c:pt>
                <c:pt idx="1914">
                  <c:v>2006</c:v>
                </c:pt>
                <c:pt idx="1915">
                  <c:v>2006</c:v>
                </c:pt>
                <c:pt idx="1916">
                  <c:v>2006</c:v>
                </c:pt>
                <c:pt idx="1917">
                  <c:v>2006</c:v>
                </c:pt>
                <c:pt idx="1918">
                  <c:v>2006</c:v>
                </c:pt>
                <c:pt idx="1919">
                  <c:v>2006</c:v>
                </c:pt>
                <c:pt idx="1920">
                  <c:v>2006</c:v>
                </c:pt>
                <c:pt idx="1921">
                  <c:v>2006</c:v>
                </c:pt>
                <c:pt idx="1922">
                  <c:v>2006</c:v>
                </c:pt>
                <c:pt idx="1923">
                  <c:v>2006</c:v>
                </c:pt>
                <c:pt idx="1924">
                  <c:v>2006</c:v>
                </c:pt>
                <c:pt idx="1925">
                  <c:v>2006</c:v>
                </c:pt>
                <c:pt idx="1926">
                  <c:v>2006</c:v>
                </c:pt>
                <c:pt idx="1927">
                  <c:v>2006</c:v>
                </c:pt>
                <c:pt idx="1928">
                  <c:v>2006</c:v>
                </c:pt>
                <c:pt idx="1929">
                  <c:v>2006</c:v>
                </c:pt>
                <c:pt idx="1930">
                  <c:v>2006</c:v>
                </c:pt>
                <c:pt idx="1931">
                  <c:v>2006</c:v>
                </c:pt>
                <c:pt idx="1932">
                  <c:v>2006</c:v>
                </c:pt>
                <c:pt idx="1933">
                  <c:v>2006</c:v>
                </c:pt>
                <c:pt idx="1934">
                  <c:v>2006</c:v>
                </c:pt>
                <c:pt idx="1935">
                  <c:v>2006</c:v>
                </c:pt>
                <c:pt idx="1936">
                  <c:v>2006</c:v>
                </c:pt>
                <c:pt idx="1937">
                  <c:v>2006</c:v>
                </c:pt>
                <c:pt idx="1938">
                  <c:v>2006</c:v>
                </c:pt>
                <c:pt idx="1939">
                  <c:v>2006</c:v>
                </c:pt>
                <c:pt idx="1940">
                  <c:v>2006</c:v>
                </c:pt>
                <c:pt idx="1941">
                  <c:v>2006</c:v>
                </c:pt>
                <c:pt idx="1942">
                  <c:v>2006</c:v>
                </c:pt>
                <c:pt idx="1943">
                  <c:v>2006</c:v>
                </c:pt>
                <c:pt idx="1944">
                  <c:v>2006</c:v>
                </c:pt>
                <c:pt idx="1945">
                  <c:v>2006</c:v>
                </c:pt>
                <c:pt idx="1946">
                  <c:v>2006</c:v>
                </c:pt>
                <c:pt idx="1947">
                  <c:v>2006</c:v>
                </c:pt>
                <c:pt idx="1948">
                  <c:v>2006</c:v>
                </c:pt>
                <c:pt idx="1949">
                  <c:v>2006</c:v>
                </c:pt>
                <c:pt idx="1950">
                  <c:v>2006</c:v>
                </c:pt>
                <c:pt idx="1951">
                  <c:v>2006</c:v>
                </c:pt>
                <c:pt idx="1952">
                  <c:v>2006</c:v>
                </c:pt>
                <c:pt idx="1953">
                  <c:v>2006</c:v>
                </c:pt>
                <c:pt idx="1954">
                  <c:v>2006</c:v>
                </c:pt>
                <c:pt idx="1955">
                  <c:v>2006</c:v>
                </c:pt>
                <c:pt idx="1956">
                  <c:v>2006</c:v>
                </c:pt>
                <c:pt idx="1957">
                  <c:v>2006</c:v>
                </c:pt>
                <c:pt idx="1958">
                  <c:v>2006</c:v>
                </c:pt>
                <c:pt idx="1959">
                  <c:v>2006</c:v>
                </c:pt>
                <c:pt idx="1960">
                  <c:v>2006</c:v>
                </c:pt>
                <c:pt idx="1961">
                  <c:v>2006</c:v>
                </c:pt>
                <c:pt idx="1962">
                  <c:v>2006</c:v>
                </c:pt>
                <c:pt idx="1963">
                  <c:v>2006</c:v>
                </c:pt>
                <c:pt idx="1964">
                  <c:v>2006</c:v>
                </c:pt>
                <c:pt idx="1965">
                  <c:v>2006</c:v>
                </c:pt>
                <c:pt idx="1966">
                  <c:v>2006</c:v>
                </c:pt>
                <c:pt idx="1967">
                  <c:v>2006</c:v>
                </c:pt>
                <c:pt idx="1968">
                  <c:v>2006</c:v>
                </c:pt>
                <c:pt idx="1969">
                  <c:v>2006</c:v>
                </c:pt>
                <c:pt idx="1970">
                  <c:v>2006</c:v>
                </c:pt>
                <c:pt idx="1971">
                  <c:v>2006</c:v>
                </c:pt>
                <c:pt idx="1972">
                  <c:v>2006</c:v>
                </c:pt>
                <c:pt idx="1973">
                  <c:v>2006</c:v>
                </c:pt>
                <c:pt idx="1974">
                  <c:v>2006</c:v>
                </c:pt>
                <c:pt idx="1975">
                  <c:v>2006</c:v>
                </c:pt>
                <c:pt idx="1976">
                  <c:v>2006</c:v>
                </c:pt>
                <c:pt idx="1977">
                  <c:v>2006</c:v>
                </c:pt>
                <c:pt idx="1978">
                  <c:v>2006</c:v>
                </c:pt>
                <c:pt idx="1979">
                  <c:v>2006</c:v>
                </c:pt>
                <c:pt idx="1980">
                  <c:v>2006</c:v>
                </c:pt>
                <c:pt idx="1981">
                  <c:v>2006</c:v>
                </c:pt>
                <c:pt idx="1982">
                  <c:v>2006</c:v>
                </c:pt>
                <c:pt idx="1983">
                  <c:v>2006</c:v>
                </c:pt>
                <c:pt idx="1984">
                  <c:v>2006</c:v>
                </c:pt>
                <c:pt idx="1985">
                  <c:v>2006</c:v>
                </c:pt>
                <c:pt idx="1986">
                  <c:v>2006</c:v>
                </c:pt>
                <c:pt idx="1987">
                  <c:v>2006</c:v>
                </c:pt>
                <c:pt idx="1988">
                  <c:v>2006</c:v>
                </c:pt>
                <c:pt idx="1989">
                  <c:v>2006</c:v>
                </c:pt>
                <c:pt idx="1990">
                  <c:v>2006</c:v>
                </c:pt>
                <c:pt idx="1991">
                  <c:v>2006</c:v>
                </c:pt>
                <c:pt idx="1992">
                  <c:v>2006</c:v>
                </c:pt>
                <c:pt idx="1993">
                  <c:v>2006</c:v>
                </c:pt>
                <c:pt idx="1994">
                  <c:v>2006</c:v>
                </c:pt>
                <c:pt idx="1995">
                  <c:v>2006</c:v>
                </c:pt>
                <c:pt idx="1996">
                  <c:v>2006</c:v>
                </c:pt>
                <c:pt idx="1997">
                  <c:v>2006</c:v>
                </c:pt>
                <c:pt idx="1998">
                  <c:v>2006</c:v>
                </c:pt>
                <c:pt idx="1999">
                  <c:v>2006</c:v>
                </c:pt>
                <c:pt idx="2000">
                  <c:v>2006</c:v>
                </c:pt>
                <c:pt idx="2001">
                  <c:v>2006</c:v>
                </c:pt>
                <c:pt idx="2002">
                  <c:v>2006</c:v>
                </c:pt>
                <c:pt idx="2003">
                  <c:v>2006</c:v>
                </c:pt>
                <c:pt idx="2004">
                  <c:v>2006</c:v>
                </c:pt>
                <c:pt idx="2005">
                  <c:v>2006</c:v>
                </c:pt>
                <c:pt idx="2006">
                  <c:v>2006</c:v>
                </c:pt>
                <c:pt idx="2007">
                  <c:v>2006</c:v>
                </c:pt>
                <c:pt idx="2008">
                  <c:v>2006</c:v>
                </c:pt>
                <c:pt idx="2009">
                  <c:v>2006</c:v>
                </c:pt>
                <c:pt idx="2010">
                  <c:v>2006</c:v>
                </c:pt>
                <c:pt idx="2011">
                  <c:v>2006</c:v>
                </c:pt>
                <c:pt idx="2012">
                  <c:v>2006</c:v>
                </c:pt>
                <c:pt idx="2013">
                  <c:v>2006</c:v>
                </c:pt>
                <c:pt idx="2014">
                  <c:v>2006</c:v>
                </c:pt>
                <c:pt idx="2015">
                  <c:v>2006</c:v>
                </c:pt>
                <c:pt idx="2016">
                  <c:v>2006</c:v>
                </c:pt>
                <c:pt idx="2017">
                  <c:v>2006</c:v>
                </c:pt>
                <c:pt idx="2018">
                  <c:v>2006</c:v>
                </c:pt>
                <c:pt idx="2019">
                  <c:v>2006</c:v>
                </c:pt>
                <c:pt idx="2020">
                  <c:v>2006</c:v>
                </c:pt>
                <c:pt idx="2021">
                  <c:v>2006</c:v>
                </c:pt>
                <c:pt idx="2022">
                  <c:v>2006</c:v>
                </c:pt>
                <c:pt idx="2023">
                  <c:v>2006</c:v>
                </c:pt>
                <c:pt idx="2024">
                  <c:v>2006</c:v>
                </c:pt>
                <c:pt idx="2025">
                  <c:v>2006</c:v>
                </c:pt>
                <c:pt idx="2026">
                  <c:v>2006</c:v>
                </c:pt>
                <c:pt idx="2027">
                  <c:v>2006</c:v>
                </c:pt>
                <c:pt idx="2028">
                  <c:v>2006</c:v>
                </c:pt>
                <c:pt idx="2029">
                  <c:v>2006</c:v>
                </c:pt>
                <c:pt idx="2030">
                  <c:v>2006</c:v>
                </c:pt>
                <c:pt idx="2031">
                  <c:v>2006</c:v>
                </c:pt>
                <c:pt idx="2032">
                  <c:v>2006</c:v>
                </c:pt>
                <c:pt idx="2033">
                  <c:v>2006</c:v>
                </c:pt>
                <c:pt idx="2034">
                  <c:v>2006</c:v>
                </c:pt>
                <c:pt idx="2035">
                  <c:v>2006</c:v>
                </c:pt>
                <c:pt idx="2036">
                  <c:v>2006</c:v>
                </c:pt>
                <c:pt idx="2037">
                  <c:v>2006</c:v>
                </c:pt>
                <c:pt idx="2038">
                  <c:v>2006</c:v>
                </c:pt>
                <c:pt idx="2039">
                  <c:v>2006</c:v>
                </c:pt>
                <c:pt idx="2040">
                  <c:v>2006</c:v>
                </c:pt>
                <c:pt idx="2041">
                  <c:v>2006</c:v>
                </c:pt>
                <c:pt idx="2042">
                  <c:v>2006</c:v>
                </c:pt>
                <c:pt idx="2043">
                  <c:v>2006</c:v>
                </c:pt>
                <c:pt idx="2044">
                  <c:v>2006</c:v>
                </c:pt>
                <c:pt idx="2045">
                  <c:v>2006</c:v>
                </c:pt>
                <c:pt idx="2046">
                  <c:v>2006</c:v>
                </c:pt>
                <c:pt idx="2047">
                  <c:v>2006</c:v>
                </c:pt>
                <c:pt idx="2048">
                  <c:v>2006</c:v>
                </c:pt>
                <c:pt idx="2049">
                  <c:v>2006</c:v>
                </c:pt>
                <c:pt idx="2050">
                  <c:v>2006</c:v>
                </c:pt>
                <c:pt idx="2051">
                  <c:v>2006</c:v>
                </c:pt>
                <c:pt idx="2052">
                  <c:v>2006</c:v>
                </c:pt>
                <c:pt idx="2053">
                  <c:v>2006</c:v>
                </c:pt>
                <c:pt idx="2054">
                  <c:v>2006</c:v>
                </c:pt>
                <c:pt idx="2055">
                  <c:v>2006</c:v>
                </c:pt>
                <c:pt idx="2056">
                  <c:v>2006</c:v>
                </c:pt>
                <c:pt idx="2057">
                  <c:v>2006</c:v>
                </c:pt>
                <c:pt idx="2058">
                  <c:v>2006</c:v>
                </c:pt>
                <c:pt idx="2059">
                  <c:v>2006</c:v>
                </c:pt>
                <c:pt idx="2060">
                  <c:v>2006</c:v>
                </c:pt>
                <c:pt idx="2061">
                  <c:v>2006</c:v>
                </c:pt>
                <c:pt idx="2062">
                  <c:v>2006</c:v>
                </c:pt>
                <c:pt idx="2063">
                  <c:v>2006</c:v>
                </c:pt>
                <c:pt idx="2064">
                  <c:v>2006</c:v>
                </c:pt>
                <c:pt idx="2065">
                  <c:v>2006</c:v>
                </c:pt>
                <c:pt idx="2066">
                  <c:v>2006</c:v>
                </c:pt>
                <c:pt idx="2067">
                  <c:v>2006</c:v>
                </c:pt>
                <c:pt idx="2068">
                  <c:v>2006</c:v>
                </c:pt>
                <c:pt idx="2069">
                  <c:v>2006</c:v>
                </c:pt>
                <c:pt idx="2070">
                  <c:v>2006</c:v>
                </c:pt>
                <c:pt idx="2071">
                  <c:v>2006</c:v>
                </c:pt>
                <c:pt idx="2072">
                  <c:v>2006</c:v>
                </c:pt>
                <c:pt idx="2073">
                  <c:v>2006</c:v>
                </c:pt>
                <c:pt idx="2074">
                  <c:v>2006</c:v>
                </c:pt>
                <c:pt idx="2075">
                  <c:v>2006</c:v>
                </c:pt>
                <c:pt idx="2076">
                  <c:v>2006</c:v>
                </c:pt>
                <c:pt idx="2077">
                  <c:v>2006</c:v>
                </c:pt>
                <c:pt idx="2078">
                  <c:v>2006</c:v>
                </c:pt>
                <c:pt idx="2079">
                  <c:v>2006</c:v>
                </c:pt>
                <c:pt idx="2080">
                  <c:v>2006</c:v>
                </c:pt>
                <c:pt idx="2081">
                  <c:v>2006</c:v>
                </c:pt>
                <c:pt idx="2082">
                  <c:v>2006</c:v>
                </c:pt>
                <c:pt idx="2083">
                  <c:v>2006</c:v>
                </c:pt>
                <c:pt idx="2084">
                  <c:v>2006</c:v>
                </c:pt>
                <c:pt idx="2085">
                  <c:v>2006</c:v>
                </c:pt>
                <c:pt idx="2086">
                  <c:v>2006</c:v>
                </c:pt>
                <c:pt idx="2087">
                  <c:v>2006</c:v>
                </c:pt>
                <c:pt idx="2088">
                  <c:v>2006</c:v>
                </c:pt>
                <c:pt idx="2089">
                  <c:v>2006</c:v>
                </c:pt>
                <c:pt idx="2090">
                  <c:v>2006</c:v>
                </c:pt>
                <c:pt idx="2091">
                  <c:v>2006</c:v>
                </c:pt>
                <c:pt idx="2092">
                  <c:v>2006</c:v>
                </c:pt>
                <c:pt idx="2093">
                  <c:v>2006</c:v>
                </c:pt>
                <c:pt idx="2094">
                  <c:v>2006</c:v>
                </c:pt>
                <c:pt idx="2095">
                  <c:v>2006</c:v>
                </c:pt>
                <c:pt idx="2096">
                  <c:v>2006</c:v>
                </c:pt>
                <c:pt idx="2097">
                  <c:v>2006</c:v>
                </c:pt>
                <c:pt idx="2098">
                  <c:v>2006</c:v>
                </c:pt>
                <c:pt idx="2099">
                  <c:v>2006</c:v>
                </c:pt>
                <c:pt idx="2100">
                  <c:v>2006</c:v>
                </c:pt>
                <c:pt idx="2101">
                  <c:v>2006</c:v>
                </c:pt>
                <c:pt idx="2102">
                  <c:v>2006</c:v>
                </c:pt>
                <c:pt idx="2103">
                  <c:v>2006</c:v>
                </c:pt>
                <c:pt idx="2104">
                  <c:v>2006</c:v>
                </c:pt>
                <c:pt idx="2105">
                  <c:v>2006</c:v>
                </c:pt>
                <c:pt idx="2106">
                  <c:v>2006</c:v>
                </c:pt>
                <c:pt idx="2107">
                  <c:v>2006</c:v>
                </c:pt>
                <c:pt idx="2108">
                  <c:v>2006</c:v>
                </c:pt>
                <c:pt idx="2109">
                  <c:v>2006</c:v>
                </c:pt>
                <c:pt idx="2110">
                  <c:v>2006</c:v>
                </c:pt>
                <c:pt idx="2111">
                  <c:v>2006</c:v>
                </c:pt>
                <c:pt idx="2112">
                  <c:v>2006</c:v>
                </c:pt>
                <c:pt idx="2113">
                  <c:v>2006</c:v>
                </c:pt>
                <c:pt idx="2114">
                  <c:v>2006</c:v>
                </c:pt>
                <c:pt idx="2115">
                  <c:v>2006</c:v>
                </c:pt>
                <c:pt idx="2116">
                  <c:v>2006</c:v>
                </c:pt>
                <c:pt idx="2117">
                  <c:v>2006</c:v>
                </c:pt>
                <c:pt idx="2118">
                  <c:v>2006</c:v>
                </c:pt>
                <c:pt idx="2119">
                  <c:v>2006</c:v>
                </c:pt>
                <c:pt idx="2120">
                  <c:v>2006</c:v>
                </c:pt>
                <c:pt idx="2121">
                  <c:v>2006</c:v>
                </c:pt>
                <c:pt idx="2122">
                  <c:v>2006</c:v>
                </c:pt>
                <c:pt idx="2123">
                  <c:v>2006</c:v>
                </c:pt>
                <c:pt idx="2124">
                  <c:v>2006</c:v>
                </c:pt>
                <c:pt idx="2125">
                  <c:v>2006</c:v>
                </c:pt>
                <c:pt idx="2126">
                  <c:v>2006</c:v>
                </c:pt>
                <c:pt idx="2127">
                  <c:v>2006</c:v>
                </c:pt>
                <c:pt idx="2128">
                  <c:v>2006</c:v>
                </c:pt>
                <c:pt idx="2129">
                  <c:v>2006</c:v>
                </c:pt>
                <c:pt idx="2130">
                  <c:v>2006</c:v>
                </c:pt>
                <c:pt idx="2131">
                  <c:v>2006</c:v>
                </c:pt>
                <c:pt idx="2132">
                  <c:v>2006</c:v>
                </c:pt>
                <c:pt idx="2133">
                  <c:v>2006</c:v>
                </c:pt>
                <c:pt idx="2134">
                  <c:v>2006</c:v>
                </c:pt>
                <c:pt idx="2135">
                  <c:v>2006</c:v>
                </c:pt>
                <c:pt idx="2136">
                  <c:v>2006</c:v>
                </c:pt>
                <c:pt idx="2137">
                  <c:v>2006</c:v>
                </c:pt>
                <c:pt idx="2138">
                  <c:v>2006</c:v>
                </c:pt>
                <c:pt idx="2139">
                  <c:v>2006</c:v>
                </c:pt>
                <c:pt idx="2140">
                  <c:v>2006</c:v>
                </c:pt>
                <c:pt idx="2141">
                  <c:v>2006</c:v>
                </c:pt>
                <c:pt idx="2142">
                  <c:v>2006</c:v>
                </c:pt>
                <c:pt idx="2143">
                  <c:v>2006</c:v>
                </c:pt>
                <c:pt idx="2144">
                  <c:v>2006</c:v>
                </c:pt>
                <c:pt idx="2145">
                  <c:v>2006</c:v>
                </c:pt>
                <c:pt idx="2146">
                  <c:v>2006</c:v>
                </c:pt>
                <c:pt idx="2147">
                  <c:v>2006</c:v>
                </c:pt>
                <c:pt idx="2148">
                  <c:v>2006</c:v>
                </c:pt>
                <c:pt idx="2149">
                  <c:v>2006</c:v>
                </c:pt>
                <c:pt idx="2150">
                  <c:v>2006</c:v>
                </c:pt>
                <c:pt idx="2151">
                  <c:v>2006</c:v>
                </c:pt>
                <c:pt idx="2152">
                  <c:v>2006</c:v>
                </c:pt>
                <c:pt idx="2153">
                  <c:v>2006</c:v>
                </c:pt>
                <c:pt idx="2154">
                  <c:v>2006</c:v>
                </c:pt>
                <c:pt idx="2155">
                  <c:v>2006</c:v>
                </c:pt>
                <c:pt idx="2156">
                  <c:v>2006</c:v>
                </c:pt>
                <c:pt idx="2157">
                  <c:v>2006</c:v>
                </c:pt>
                <c:pt idx="2158">
                  <c:v>2006</c:v>
                </c:pt>
                <c:pt idx="2159">
                  <c:v>2006</c:v>
                </c:pt>
                <c:pt idx="2160">
                  <c:v>2006</c:v>
                </c:pt>
                <c:pt idx="2161">
                  <c:v>2006</c:v>
                </c:pt>
                <c:pt idx="2162">
                  <c:v>2006</c:v>
                </c:pt>
                <c:pt idx="2163">
                  <c:v>2006</c:v>
                </c:pt>
                <c:pt idx="2164">
                  <c:v>2006</c:v>
                </c:pt>
                <c:pt idx="2165">
                  <c:v>2006</c:v>
                </c:pt>
                <c:pt idx="2166">
                  <c:v>2006</c:v>
                </c:pt>
                <c:pt idx="2167">
                  <c:v>2006</c:v>
                </c:pt>
                <c:pt idx="2168">
                  <c:v>2006</c:v>
                </c:pt>
                <c:pt idx="2169">
                  <c:v>2006</c:v>
                </c:pt>
                <c:pt idx="2170">
                  <c:v>2006</c:v>
                </c:pt>
                <c:pt idx="2171">
                  <c:v>2006</c:v>
                </c:pt>
                <c:pt idx="2172">
                  <c:v>2006</c:v>
                </c:pt>
                <c:pt idx="2173">
                  <c:v>2006</c:v>
                </c:pt>
                <c:pt idx="2174">
                  <c:v>2006</c:v>
                </c:pt>
                <c:pt idx="2175">
                  <c:v>2006</c:v>
                </c:pt>
                <c:pt idx="2176">
                  <c:v>2006</c:v>
                </c:pt>
                <c:pt idx="2177">
                  <c:v>2006</c:v>
                </c:pt>
                <c:pt idx="2178">
                  <c:v>2006</c:v>
                </c:pt>
                <c:pt idx="2179">
                  <c:v>2006</c:v>
                </c:pt>
                <c:pt idx="2180">
                  <c:v>2006</c:v>
                </c:pt>
                <c:pt idx="2181">
                  <c:v>2006</c:v>
                </c:pt>
                <c:pt idx="2182">
                  <c:v>2006</c:v>
                </c:pt>
                <c:pt idx="2183">
                  <c:v>2006</c:v>
                </c:pt>
                <c:pt idx="2184">
                  <c:v>2006</c:v>
                </c:pt>
                <c:pt idx="2185">
                  <c:v>2006</c:v>
                </c:pt>
                <c:pt idx="2186">
                  <c:v>2006</c:v>
                </c:pt>
                <c:pt idx="2187">
                  <c:v>2006</c:v>
                </c:pt>
                <c:pt idx="2188">
                  <c:v>2006</c:v>
                </c:pt>
                <c:pt idx="2189">
                  <c:v>2006</c:v>
                </c:pt>
                <c:pt idx="2190">
                  <c:v>2006</c:v>
                </c:pt>
              </c:numCache>
            </c:numRef>
          </c:cat>
          <c:val>
            <c:numRef>
              <c:f>AllData!$H$2:$H$2192</c:f>
              <c:numCache>
                <c:formatCode>General</c:formatCode>
                <c:ptCount val="2191"/>
                <c:pt idx="0">
                  <c:v>0.18390540000000011</c:v>
                </c:pt>
                <c:pt idx="1">
                  <c:v>0.1666</c:v>
                </c:pt>
                <c:pt idx="2">
                  <c:v>0.1150109</c:v>
                </c:pt>
                <c:pt idx="3">
                  <c:v>0.15785220000000005</c:v>
                </c:pt>
                <c:pt idx="4">
                  <c:v>0.17279870000000006</c:v>
                </c:pt>
                <c:pt idx="5">
                  <c:v>0.15595640000000011</c:v>
                </c:pt>
                <c:pt idx="6">
                  <c:v>0.14848010000000006</c:v>
                </c:pt>
                <c:pt idx="7">
                  <c:v>0</c:v>
                </c:pt>
                <c:pt idx="8">
                  <c:v>0.13378090000000001</c:v>
                </c:pt>
                <c:pt idx="9">
                  <c:v>0.14258029999999999</c:v>
                </c:pt>
                <c:pt idx="10">
                  <c:v>0.14396070000000005</c:v>
                </c:pt>
                <c:pt idx="11">
                  <c:v>0.16043170000000001</c:v>
                </c:pt>
                <c:pt idx="12">
                  <c:v>0.20261870000000001</c:v>
                </c:pt>
                <c:pt idx="13">
                  <c:v>0.19208330000000001</c:v>
                </c:pt>
                <c:pt idx="14">
                  <c:v>0.18582240000000005</c:v>
                </c:pt>
                <c:pt idx="15">
                  <c:v>0.18278900000000006</c:v>
                </c:pt>
                <c:pt idx="16">
                  <c:v>0.18537819999999999</c:v>
                </c:pt>
                <c:pt idx="17">
                  <c:v>0.17111660000000001</c:v>
                </c:pt>
                <c:pt idx="18">
                  <c:v>0.11275220000000002</c:v>
                </c:pt>
                <c:pt idx="19">
                  <c:v>7.2980300000000012E-2</c:v>
                </c:pt>
                <c:pt idx="20">
                  <c:v>0.16727790000000001</c:v>
                </c:pt>
                <c:pt idx="21">
                  <c:v>0.1716338</c:v>
                </c:pt>
                <c:pt idx="22">
                  <c:v>0.12876509999999999</c:v>
                </c:pt>
                <c:pt idx="23">
                  <c:v>7.6813300000000029E-2</c:v>
                </c:pt>
                <c:pt idx="24">
                  <c:v>0.118339</c:v>
                </c:pt>
                <c:pt idx="25">
                  <c:v>0.1501575</c:v>
                </c:pt>
                <c:pt idx="26">
                  <c:v>0.1681598</c:v>
                </c:pt>
                <c:pt idx="27">
                  <c:v>0.15870550000000005</c:v>
                </c:pt>
                <c:pt idx="28">
                  <c:v>0.16034870000000001</c:v>
                </c:pt>
                <c:pt idx="29">
                  <c:v>0.1643838</c:v>
                </c:pt>
                <c:pt idx="30">
                  <c:v>0.18755279999999999</c:v>
                </c:pt>
                <c:pt idx="31">
                  <c:v>0.17498250000000001</c:v>
                </c:pt>
                <c:pt idx="32">
                  <c:v>0.17866409999999999</c:v>
                </c:pt>
                <c:pt idx="33">
                  <c:v>0.15344890000000011</c:v>
                </c:pt>
                <c:pt idx="34">
                  <c:v>0</c:v>
                </c:pt>
                <c:pt idx="35">
                  <c:v>1.7110400000000001E-2</c:v>
                </c:pt>
                <c:pt idx="36">
                  <c:v>7.7333000000000037E-3</c:v>
                </c:pt>
                <c:pt idx="37">
                  <c:v>8.18884E-2</c:v>
                </c:pt>
                <c:pt idx="38">
                  <c:v>0.11016210000000003</c:v>
                </c:pt>
                <c:pt idx="39">
                  <c:v>0.11192550000000002</c:v>
                </c:pt>
                <c:pt idx="40">
                  <c:v>0.15023040000000004</c:v>
                </c:pt>
                <c:pt idx="41">
                  <c:v>0.10710560000000004</c:v>
                </c:pt>
                <c:pt idx="42">
                  <c:v>0.1240373</c:v>
                </c:pt>
                <c:pt idx="43">
                  <c:v>0.12494370000000003</c:v>
                </c:pt>
                <c:pt idx="44">
                  <c:v>0.1267557</c:v>
                </c:pt>
                <c:pt idx="45">
                  <c:v>9.7820000000000042E-3</c:v>
                </c:pt>
                <c:pt idx="46">
                  <c:v>5.5140599999999998E-2</c:v>
                </c:pt>
                <c:pt idx="47">
                  <c:v>8.1282699999999999E-2</c:v>
                </c:pt>
                <c:pt idx="48">
                  <c:v>3.3061399999999998E-2</c:v>
                </c:pt>
                <c:pt idx="49">
                  <c:v>6.5436800000000003E-2</c:v>
                </c:pt>
                <c:pt idx="50">
                  <c:v>0.10779330000000004</c:v>
                </c:pt>
                <c:pt idx="51">
                  <c:v>8.3789200000000022E-2</c:v>
                </c:pt>
                <c:pt idx="52">
                  <c:v>0.10859020000000005</c:v>
                </c:pt>
                <c:pt idx="53">
                  <c:v>0.11140410000000002</c:v>
                </c:pt>
                <c:pt idx="54">
                  <c:v>0.105507</c:v>
                </c:pt>
                <c:pt idx="55">
                  <c:v>0.12819939999999999</c:v>
                </c:pt>
                <c:pt idx="56">
                  <c:v>0.12890799999999999</c:v>
                </c:pt>
                <c:pt idx="57">
                  <c:v>0.12427230000000003</c:v>
                </c:pt>
                <c:pt idx="58">
                  <c:v>9.71611E-2</c:v>
                </c:pt>
                <c:pt idx="59">
                  <c:v>0.135159</c:v>
                </c:pt>
                <c:pt idx="60">
                  <c:v>0.14841880000000007</c:v>
                </c:pt>
                <c:pt idx="61">
                  <c:v>0.11591460000000002</c:v>
                </c:pt>
                <c:pt idx="62">
                  <c:v>1.92932E-2</c:v>
                </c:pt>
                <c:pt idx="63">
                  <c:v>0.1113164</c:v>
                </c:pt>
                <c:pt idx="64">
                  <c:v>0.12286519999999999</c:v>
                </c:pt>
                <c:pt idx="65">
                  <c:v>0.14249840000000011</c:v>
                </c:pt>
                <c:pt idx="66">
                  <c:v>0.15483330000000006</c:v>
                </c:pt>
                <c:pt idx="67">
                  <c:v>0.13196700000000006</c:v>
                </c:pt>
                <c:pt idx="68">
                  <c:v>0.15147459999999999</c:v>
                </c:pt>
                <c:pt idx="69">
                  <c:v>0.17083699999999999</c:v>
                </c:pt>
                <c:pt idx="70">
                  <c:v>0.13468449999999998</c:v>
                </c:pt>
                <c:pt idx="71">
                  <c:v>0.11713519999999999</c:v>
                </c:pt>
                <c:pt idx="72">
                  <c:v>0.1206184</c:v>
                </c:pt>
                <c:pt idx="73">
                  <c:v>7.3676699999999998E-2</c:v>
                </c:pt>
                <c:pt idx="74">
                  <c:v>0.10563640000000005</c:v>
                </c:pt>
                <c:pt idx="75">
                  <c:v>0.10598160000000002</c:v>
                </c:pt>
                <c:pt idx="76">
                  <c:v>9.8376800000000042E-2</c:v>
                </c:pt>
                <c:pt idx="77">
                  <c:v>0.14278859999999999</c:v>
                </c:pt>
                <c:pt idx="78">
                  <c:v>8.4996300000000038E-2</c:v>
                </c:pt>
                <c:pt idx="79">
                  <c:v>0.1480786</c:v>
                </c:pt>
                <c:pt idx="80">
                  <c:v>4.5242600000000015E-2</c:v>
                </c:pt>
                <c:pt idx="81">
                  <c:v>3.7701600000000016E-2</c:v>
                </c:pt>
                <c:pt idx="82">
                  <c:v>1.1972099999999999E-2</c:v>
                </c:pt>
                <c:pt idx="83">
                  <c:v>8.4932000000000021E-2</c:v>
                </c:pt>
                <c:pt idx="84">
                  <c:v>0.10946470000000005</c:v>
                </c:pt>
                <c:pt idx="85">
                  <c:v>0.14345089999999999</c:v>
                </c:pt>
                <c:pt idx="86">
                  <c:v>0.1604005</c:v>
                </c:pt>
                <c:pt idx="87">
                  <c:v>0.16564709999999999</c:v>
                </c:pt>
                <c:pt idx="88">
                  <c:v>0.16153229999999999</c:v>
                </c:pt>
                <c:pt idx="89">
                  <c:v>0.11001889999999996</c:v>
                </c:pt>
                <c:pt idx="90">
                  <c:v>4.3176099999999995E-2</c:v>
                </c:pt>
                <c:pt idx="91">
                  <c:v>9.7280800000000001E-2</c:v>
                </c:pt>
                <c:pt idx="92">
                  <c:v>8.9460000000000026E-2</c:v>
                </c:pt>
                <c:pt idx="93">
                  <c:v>0.10937690000000003</c:v>
                </c:pt>
                <c:pt idx="94">
                  <c:v>7.10697E-2</c:v>
                </c:pt>
                <c:pt idx="95">
                  <c:v>4.2145499999999995E-2</c:v>
                </c:pt>
                <c:pt idx="96">
                  <c:v>0.11492200000000002</c:v>
                </c:pt>
                <c:pt idx="97">
                  <c:v>0.12136390000000002</c:v>
                </c:pt>
                <c:pt idx="98">
                  <c:v>0.15131459999999999</c:v>
                </c:pt>
                <c:pt idx="99">
                  <c:v>0.13301250000000001</c:v>
                </c:pt>
                <c:pt idx="100">
                  <c:v>8.8009100000000007E-2</c:v>
                </c:pt>
                <c:pt idx="101">
                  <c:v>7.3744500000000004E-2</c:v>
                </c:pt>
                <c:pt idx="102">
                  <c:v>3.5468399999999997E-2</c:v>
                </c:pt>
                <c:pt idx="103">
                  <c:v>0.10864550000000005</c:v>
                </c:pt>
                <c:pt idx="104">
                  <c:v>7.1663700000000011E-2</c:v>
                </c:pt>
                <c:pt idx="105">
                  <c:v>5.53318E-2</c:v>
                </c:pt>
                <c:pt idx="106">
                  <c:v>6.1267500000000003E-2</c:v>
                </c:pt>
                <c:pt idx="107">
                  <c:v>9.8847000000000032E-2</c:v>
                </c:pt>
                <c:pt idx="108">
                  <c:v>0.12413770000000003</c:v>
                </c:pt>
                <c:pt idx="109">
                  <c:v>0.10870850000000003</c:v>
                </c:pt>
                <c:pt idx="110">
                  <c:v>9.1837700000000022E-2</c:v>
                </c:pt>
                <c:pt idx="111">
                  <c:v>6.3099299999999997E-2</c:v>
                </c:pt>
                <c:pt idx="112">
                  <c:v>4.7248199999999983E-2</c:v>
                </c:pt>
                <c:pt idx="113">
                  <c:v>3.7156399999999999E-2</c:v>
                </c:pt>
                <c:pt idx="114">
                  <c:v>4.0741099999999995E-2</c:v>
                </c:pt>
                <c:pt idx="115">
                  <c:v>4.7320100000000004E-2</c:v>
                </c:pt>
                <c:pt idx="116">
                  <c:v>7.0130200000000004E-2</c:v>
                </c:pt>
                <c:pt idx="117">
                  <c:v>0.1019978</c:v>
                </c:pt>
                <c:pt idx="118">
                  <c:v>0.11726660000000005</c:v>
                </c:pt>
                <c:pt idx="119">
                  <c:v>5.3373600000000021E-2</c:v>
                </c:pt>
                <c:pt idx="120">
                  <c:v>2.2809700000000006E-2</c:v>
                </c:pt>
                <c:pt idx="121">
                  <c:v>6.5902199999999994E-2</c:v>
                </c:pt>
                <c:pt idx="122">
                  <c:v>6.1091399999999997E-2</c:v>
                </c:pt>
                <c:pt idx="123">
                  <c:v>7.5868300000000014E-2</c:v>
                </c:pt>
                <c:pt idx="124">
                  <c:v>8.3110500000000004E-2</c:v>
                </c:pt>
                <c:pt idx="125">
                  <c:v>0.11510550000000003</c:v>
                </c:pt>
                <c:pt idx="126">
                  <c:v>0.12568269999999995</c:v>
                </c:pt>
                <c:pt idx="127">
                  <c:v>0.1029159</c:v>
                </c:pt>
                <c:pt idx="128">
                  <c:v>0.1014008</c:v>
                </c:pt>
                <c:pt idx="129">
                  <c:v>8.8604300000000094E-2</c:v>
                </c:pt>
                <c:pt idx="130">
                  <c:v>7.9325900000000032E-2</c:v>
                </c:pt>
                <c:pt idx="131">
                  <c:v>1.5700400000000007E-2</c:v>
                </c:pt>
                <c:pt idx="132">
                  <c:v>0.10220090000000003</c:v>
                </c:pt>
                <c:pt idx="133">
                  <c:v>8.7663700000000011E-2</c:v>
                </c:pt>
                <c:pt idx="134">
                  <c:v>0.11906230000000002</c:v>
                </c:pt>
                <c:pt idx="135">
                  <c:v>0.17798100000000006</c:v>
                </c:pt>
                <c:pt idx="136">
                  <c:v>0.14738399999999999</c:v>
                </c:pt>
                <c:pt idx="137">
                  <c:v>0.14306170000000001</c:v>
                </c:pt>
                <c:pt idx="138">
                  <c:v>0.12724240000000006</c:v>
                </c:pt>
                <c:pt idx="139">
                  <c:v>0.15422120000000006</c:v>
                </c:pt>
                <c:pt idx="140">
                  <c:v>0.1348017</c:v>
                </c:pt>
                <c:pt idx="141">
                  <c:v>0.1363703</c:v>
                </c:pt>
                <c:pt idx="142">
                  <c:v>0.15098200000000006</c:v>
                </c:pt>
                <c:pt idx="143">
                  <c:v>0.14169440000000005</c:v>
                </c:pt>
                <c:pt idx="144">
                  <c:v>0.15060399999999999</c:v>
                </c:pt>
                <c:pt idx="145">
                  <c:v>0.16970320000000005</c:v>
                </c:pt>
                <c:pt idx="146">
                  <c:v>0.18220630000000007</c:v>
                </c:pt>
                <c:pt idx="147">
                  <c:v>0.17925479999999999</c:v>
                </c:pt>
                <c:pt idx="148">
                  <c:v>7.5712200000000035E-2</c:v>
                </c:pt>
                <c:pt idx="149">
                  <c:v>0.15909320000000007</c:v>
                </c:pt>
                <c:pt idx="150">
                  <c:v>0.1110043</c:v>
                </c:pt>
                <c:pt idx="151">
                  <c:v>5.4696200000000021E-2</c:v>
                </c:pt>
                <c:pt idx="152">
                  <c:v>0.16748759999999999</c:v>
                </c:pt>
                <c:pt idx="153">
                  <c:v>0.15809160000000005</c:v>
                </c:pt>
                <c:pt idx="154">
                  <c:v>0.17161209999999999</c:v>
                </c:pt>
                <c:pt idx="155">
                  <c:v>0.17927799999999999</c:v>
                </c:pt>
                <c:pt idx="156">
                  <c:v>0.15252879999999999</c:v>
                </c:pt>
                <c:pt idx="157">
                  <c:v>0.16618759999999994</c:v>
                </c:pt>
                <c:pt idx="158">
                  <c:v>0.1676811</c:v>
                </c:pt>
                <c:pt idx="159">
                  <c:v>0.15996790000000011</c:v>
                </c:pt>
                <c:pt idx="160">
                  <c:v>0.16340669999999999</c:v>
                </c:pt>
                <c:pt idx="161">
                  <c:v>1.8962900000000001E-2</c:v>
                </c:pt>
                <c:pt idx="162">
                  <c:v>0.13207649999999999</c:v>
                </c:pt>
                <c:pt idx="163">
                  <c:v>0.1355895</c:v>
                </c:pt>
                <c:pt idx="164">
                  <c:v>0.18836860000000005</c:v>
                </c:pt>
                <c:pt idx="165">
                  <c:v>0.21220700000000006</c:v>
                </c:pt>
                <c:pt idx="166">
                  <c:v>9.003930000000003E-2</c:v>
                </c:pt>
                <c:pt idx="167">
                  <c:v>0.177375</c:v>
                </c:pt>
                <c:pt idx="168">
                  <c:v>0.20895870000000005</c:v>
                </c:pt>
                <c:pt idx="169">
                  <c:v>0.18644620000000012</c:v>
                </c:pt>
                <c:pt idx="170">
                  <c:v>0.13680510000000001</c:v>
                </c:pt>
                <c:pt idx="171">
                  <c:v>0.21984060000000005</c:v>
                </c:pt>
                <c:pt idx="172">
                  <c:v>3.53621E-2</c:v>
                </c:pt>
                <c:pt idx="173">
                  <c:v>0.19040360000000001</c:v>
                </c:pt>
                <c:pt idx="174">
                  <c:v>0.18349570000000007</c:v>
                </c:pt>
                <c:pt idx="175">
                  <c:v>0.21236140000000006</c:v>
                </c:pt>
                <c:pt idx="176">
                  <c:v>0.22633149999999999</c:v>
                </c:pt>
                <c:pt idx="177">
                  <c:v>0.19843759999999999</c:v>
                </c:pt>
                <c:pt idx="178">
                  <c:v>5.1345099999999984E-2</c:v>
                </c:pt>
                <c:pt idx="179">
                  <c:v>0.12996980000000005</c:v>
                </c:pt>
                <c:pt idx="180">
                  <c:v>0.20909020000000006</c:v>
                </c:pt>
                <c:pt idx="181">
                  <c:v>6.4043900000000029E-2</c:v>
                </c:pt>
                <c:pt idx="182">
                  <c:v>0.22809389999999999</c:v>
                </c:pt>
                <c:pt idx="183">
                  <c:v>0.21827060000000001</c:v>
                </c:pt>
                <c:pt idx="184">
                  <c:v>0.26369480000000001</c:v>
                </c:pt>
                <c:pt idx="185">
                  <c:v>0.13631670000000001</c:v>
                </c:pt>
                <c:pt idx="186">
                  <c:v>8.5153500000000021E-2</c:v>
                </c:pt>
                <c:pt idx="187">
                  <c:v>0.23403099999999999</c:v>
                </c:pt>
                <c:pt idx="188">
                  <c:v>0.22489400000000001</c:v>
                </c:pt>
                <c:pt idx="189">
                  <c:v>0.26180370000000008</c:v>
                </c:pt>
                <c:pt idx="190">
                  <c:v>0.22388669999999997</c:v>
                </c:pt>
                <c:pt idx="191">
                  <c:v>7.1732099999999993E-2</c:v>
                </c:pt>
                <c:pt idx="192">
                  <c:v>0.23957970000000001</c:v>
                </c:pt>
                <c:pt idx="193">
                  <c:v>0.2055736</c:v>
                </c:pt>
                <c:pt idx="194">
                  <c:v>0.175623</c:v>
                </c:pt>
                <c:pt idx="195">
                  <c:v>0.18877110000000005</c:v>
                </c:pt>
                <c:pt idx="196">
                  <c:v>9.4936200000000026E-2</c:v>
                </c:pt>
                <c:pt idx="197">
                  <c:v>0.23478340000000006</c:v>
                </c:pt>
                <c:pt idx="198">
                  <c:v>4.2183300000000014E-2</c:v>
                </c:pt>
                <c:pt idx="199">
                  <c:v>0.20139699999999999</c:v>
                </c:pt>
                <c:pt idx="200">
                  <c:v>0.23990960000000006</c:v>
                </c:pt>
                <c:pt idx="201">
                  <c:v>0.23770620000000006</c:v>
                </c:pt>
                <c:pt idx="202">
                  <c:v>8.9053400000000046E-2</c:v>
                </c:pt>
                <c:pt idx="203">
                  <c:v>0.111433</c:v>
                </c:pt>
                <c:pt idx="204">
                  <c:v>0.10293650000000003</c:v>
                </c:pt>
                <c:pt idx="205">
                  <c:v>0.1113551</c:v>
                </c:pt>
                <c:pt idx="206">
                  <c:v>0.31590560000000012</c:v>
                </c:pt>
                <c:pt idx="207">
                  <c:v>0.27617050000000015</c:v>
                </c:pt>
                <c:pt idx="208">
                  <c:v>1.4686600000000001E-2</c:v>
                </c:pt>
                <c:pt idx="209">
                  <c:v>0</c:v>
                </c:pt>
                <c:pt idx="210">
                  <c:v>0</c:v>
                </c:pt>
                <c:pt idx="211">
                  <c:v>5.8336300000000021E-2</c:v>
                </c:pt>
                <c:pt idx="212">
                  <c:v>0.1006891</c:v>
                </c:pt>
                <c:pt idx="213">
                  <c:v>9.0653700000000004E-2</c:v>
                </c:pt>
                <c:pt idx="214">
                  <c:v>7.1550699999999995E-2</c:v>
                </c:pt>
                <c:pt idx="215">
                  <c:v>0.1533805</c:v>
                </c:pt>
                <c:pt idx="216">
                  <c:v>0.32613480000000011</c:v>
                </c:pt>
                <c:pt idx="217">
                  <c:v>0.31290530000000011</c:v>
                </c:pt>
                <c:pt idx="218">
                  <c:v>9.111770000000001E-2</c:v>
                </c:pt>
                <c:pt idx="219">
                  <c:v>7.893020000000002E-2</c:v>
                </c:pt>
                <c:pt idx="220">
                  <c:v>0.20412920000000001</c:v>
                </c:pt>
                <c:pt idx="221">
                  <c:v>0.28967230000000016</c:v>
                </c:pt>
                <c:pt idx="222">
                  <c:v>6.9540900000000003E-2</c:v>
                </c:pt>
                <c:pt idx="223">
                  <c:v>0.13750730000000005</c:v>
                </c:pt>
                <c:pt idx="224">
                  <c:v>0.1250579</c:v>
                </c:pt>
                <c:pt idx="225">
                  <c:v>0.15409120000000007</c:v>
                </c:pt>
                <c:pt idx="226">
                  <c:v>6.3524700000000003E-2</c:v>
                </c:pt>
                <c:pt idx="227">
                  <c:v>2.4600500000000001E-2</c:v>
                </c:pt>
                <c:pt idx="228">
                  <c:v>0.25033940000000005</c:v>
                </c:pt>
                <c:pt idx="229">
                  <c:v>9.4558900000000071E-2</c:v>
                </c:pt>
                <c:pt idx="230">
                  <c:v>5.9528200000000003E-2</c:v>
                </c:pt>
                <c:pt idx="231">
                  <c:v>0.32770570000000016</c:v>
                </c:pt>
                <c:pt idx="232">
                  <c:v>0.14853959999999999</c:v>
                </c:pt>
                <c:pt idx="233">
                  <c:v>0.19878709999999999</c:v>
                </c:pt>
                <c:pt idx="234">
                  <c:v>0.2804913</c:v>
                </c:pt>
                <c:pt idx="235">
                  <c:v>0.18240610000000007</c:v>
                </c:pt>
                <c:pt idx="236">
                  <c:v>0.11803020000000003</c:v>
                </c:pt>
                <c:pt idx="237">
                  <c:v>4.9607000000000019E-3</c:v>
                </c:pt>
                <c:pt idx="238">
                  <c:v>0.30955550000000009</c:v>
                </c:pt>
                <c:pt idx="239">
                  <c:v>0.31529440000000009</c:v>
                </c:pt>
                <c:pt idx="240">
                  <c:v>0.11636520000000003</c:v>
                </c:pt>
                <c:pt idx="241">
                  <c:v>6.5772500000000025E-2</c:v>
                </c:pt>
                <c:pt idx="242">
                  <c:v>0.11803100000000002</c:v>
                </c:pt>
                <c:pt idx="243">
                  <c:v>0.15636450000000005</c:v>
                </c:pt>
                <c:pt idx="244">
                  <c:v>6.1213200000000002E-2</c:v>
                </c:pt>
                <c:pt idx="245">
                  <c:v>0.21477820000000006</c:v>
                </c:pt>
                <c:pt idx="246">
                  <c:v>8.427960000000001E-2</c:v>
                </c:pt>
                <c:pt idx="247">
                  <c:v>0.3685824000000002</c:v>
                </c:pt>
                <c:pt idx="248">
                  <c:v>4.3295699999999999E-2</c:v>
                </c:pt>
                <c:pt idx="249">
                  <c:v>0.35319780000000001</c:v>
                </c:pt>
                <c:pt idx="250">
                  <c:v>0.17863720000000005</c:v>
                </c:pt>
                <c:pt idx="251">
                  <c:v>0.2251358</c:v>
                </c:pt>
                <c:pt idx="252">
                  <c:v>0.27428820000000009</c:v>
                </c:pt>
                <c:pt idx="253">
                  <c:v>0.1728027</c:v>
                </c:pt>
                <c:pt idx="254">
                  <c:v>0.11570519999999999</c:v>
                </c:pt>
                <c:pt idx="255">
                  <c:v>0.33328460000000026</c:v>
                </c:pt>
                <c:pt idx="256">
                  <c:v>0.4326286000000002</c:v>
                </c:pt>
                <c:pt idx="257">
                  <c:v>0.43972830000000013</c:v>
                </c:pt>
                <c:pt idx="258">
                  <c:v>0.33080270000000023</c:v>
                </c:pt>
                <c:pt idx="259">
                  <c:v>0.21644630000000012</c:v>
                </c:pt>
                <c:pt idx="260">
                  <c:v>0.23892400000000005</c:v>
                </c:pt>
                <c:pt idx="261">
                  <c:v>0.16509389999999999</c:v>
                </c:pt>
                <c:pt idx="262">
                  <c:v>0.15280060000000001</c:v>
                </c:pt>
                <c:pt idx="263">
                  <c:v>0.37820900000000002</c:v>
                </c:pt>
                <c:pt idx="264">
                  <c:v>0.40608520000000009</c:v>
                </c:pt>
                <c:pt idx="265">
                  <c:v>0.10401160000000002</c:v>
                </c:pt>
                <c:pt idx="266">
                  <c:v>0.38467510000000016</c:v>
                </c:pt>
                <c:pt idx="267">
                  <c:v>0.3299349000000002</c:v>
                </c:pt>
                <c:pt idx="268">
                  <c:v>0.38306610000000013</c:v>
                </c:pt>
                <c:pt idx="269">
                  <c:v>0.15531650000000005</c:v>
                </c:pt>
                <c:pt idx="270">
                  <c:v>0.26273979999999997</c:v>
                </c:pt>
                <c:pt idx="271">
                  <c:v>0.3309329000000002</c:v>
                </c:pt>
                <c:pt idx="272">
                  <c:v>0.21694670000000008</c:v>
                </c:pt>
                <c:pt idx="273">
                  <c:v>0.3823234000000002</c:v>
                </c:pt>
                <c:pt idx="274">
                  <c:v>0.36017160000000009</c:v>
                </c:pt>
                <c:pt idx="275">
                  <c:v>0.3742157000000001</c:v>
                </c:pt>
                <c:pt idx="276">
                  <c:v>0.3315046000000002</c:v>
                </c:pt>
                <c:pt idx="277">
                  <c:v>0.33324350000000008</c:v>
                </c:pt>
                <c:pt idx="278">
                  <c:v>0.31764480000000012</c:v>
                </c:pt>
                <c:pt idx="279">
                  <c:v>0.32801310000000011</c:v>
                </c:pt>
                <c:pt idx="280">
                  <c:v>0.31649210000000011</c:v>
                </c:pt>
                <c:pt idx="281">
                  <c:v>0.28217100000000001</c:v>
                </c:pt>
                <c:pt idx="282">
                  <c:v>0.35067880000000012</c:v>
                </c:pt>
                <c:pt idx="283">
                  <c:v>0.31055860000000013</c:v>
                </c:pt>
                <c:pt idx="284">
                  <c:v>0.16704260000000001</c:v>
                </c:pt>
                <c:pt idx="285">
                  <c:v>0.2113815</c:v>
                </c:pt>
                <c:pt idx="286">
                  <c:v>0.29483940000000008</c:v>
                </c:pt>
                <c:pt idx="287">
                  <c:v>0.29959880000000011</c:v>
                </c:pt>
                <c:pt idx="288">
                  <c:v>0.14254690000000006</c:v>
                </c:pt>
                <c:pt idx="289">
                  <c:v>8.2994800000000035E-2</c:v>
                </c:pt>
                <c:pt idx="290">
                  <c:v>0.25371880000000002</c:v>
                </c:pt>
                <c:pt idx="291">
                  <c:v>0.17956079999999999</c:v>
                </c:pt>
                <c:pt idx="292">
                  <c:v>0.30350150000000009</c:v>
                </c:pt>
                <c:pt idx="293">
                  <c:v>0</c:v>
                </c:pt>
                <c:pt idx="294">
                  <c:v>0.2430756</c:v>
                </c:pt>
                <c:pt idx="295">
                  <c:v>0.22269220000000001</c:v>
                </c:pt>
                <c:pt idx="296">
                  <c:v>0.20995300000000006</c:v>
                </c:pt>
                <c:pt idx="297">
                  <c:v>0.22320039999999999</c:v>
                </c:pt>
                <c:pt idx="298">
                  <c:v>0.21649810000000011</c:v>
                </c:pt>
                <c:pt idx="299">
                  <c:v>0.13816609999999999</c:v>
                </c:pt>
                <c:pt idx="300">
                  <c:v>0.1173699</c:v>
                </c:pt>
                <c:pt idx="301">
                  <c:v>6.71461E-2</c:v>
                </c:pt>
                <c:pt idx="302">
                  <c:v>0.15999120000000011</c:v>
                </c:pt>
                <c:pt idx="303">
                  <c:v>0.24628710000000006</c:v>
                </c:pt>
                <c:pt idx="304">
                  <c:v>0.20331669999999999</c:v>
                </c:pt>
                <c:pt idx="305">
                  <c:v>0.25186350000000002</c:v>
                </c:pt>
                <c:pt idx="306">
                  <c:v>0.26023339999999995</c:v>
                </c:pt>
                <c:pt idx="307">
                  <c:v>0.21715240000000005</c:v>
                </c:pt>
                <c:pt idx="308">
                  <c:v>0.1658027</c:v>
                </c:pt>
                <c:pt idx="309">
                  <c:v>0.23372009999999999</c:v>
                </c:pt>
                <c:pt idx="310">
                  <c:v>0.15133210000000005</c:v>
                </c:pt>
                <c:pt idx="311">
                  <c:v>0.13277900000000001</c:v>
                </c:pt>
                <c:pt idx="312">
                  <c:v>0.24387239999999999</c:v>
                </c:pt>
                <c:pt idx="313">
                  <c:v>0.24975670000000005</c:v>
                </c:pt>
                <c:pt idx="314">
                  <c:v>0.24747130000000006</c:v>
                </c:pt>
                <c:pt idx="315">
                  <c:v>0.23518430000000001</c:v>
                </c:pt>
                <c:pt idx="316">
                  <c:v>0.21990000000000007</c:v>
                </c:pt>
                <c:pt idx="317">
                  <c:v>0.24309970000000006</c:v>
                </c:pt>
                <c:pt idx="318">
                  <c:v>0.25636180000000008</c:v>
                </c:pt>
                <c:pt idx="319">
                  <c:v>0.24180950000000001</c:v>
                </c:pt>
                <c:pt idx="320">
                  <c:v>0.24205960000000001</c:v>
                </c:pt>
                <c:pt idx="321">
                  <c:v>0.21299640000000011</c:v>
                </c:pt>
                <c:pt idx="322">
                  <c:v>0.207679</c:v>
                </c:pt>
                <c:pt idx="323">
                  <c:v>0.21339920000000007</c:v>
                </c:pt>
                <c:pt idx="324">
                  <c:v>0.23342730000000006</c:v>
                </c:pt>
                <c:pt idx="325">
                  <c:v>0.22597329999999999</c:v>
                </c:pt>
                <c:pt idx="326">
                  <c:v>0.1788218</c:v>
                </c:pt>
                <c:pt idx="327">
                  <c:v>0.21487310000000001</c:v>
                </c:pt>
                <c:pt idx="328">
                  <c:v>0.21786250000000001</c:v>
                </c:pt>
                <c:pt idx="329">
                  <c:v>0.20753350000000001</c:v>
                </c:pt>
                <c:pt idx="330">
                  <c:v>0.22408710000000001</c:v>
                </c:pt>
                <c:pt idx="331">
                  <c:v>0.22148499999999999</c:v>
                </c:pt>
                <c:pt idx="332">
                  <c:v>0.22046540000000006</c:v>
                </c:pt>
                <c:pt idx="333">
                  <c:v>0.22097320000000001</c:v>
                </c:pt>
                <c:pt idx="334">
                  <c:v>0.23464760000000001</c:v>
                </c:pt>
                <c:pt idx="335">
                  <c:v>0.22201299999999999</c:v>
                </c:pt>
                <c:pt idx="336">
                  <c:v>0.21335730000000006</c:v>
                </c:pt>
                <c:pt idx="337">
                  <c:v>0.20511589999999999</c:v>
                </c:pt>
                <c:pt idx="338">
                  <c:v>0.17389679999999999</c:v>
                </c:pt>
                <c:pt idx="339">
                  <c:v>0.17947750000000001</c:v>
                </c:pt>
                <c:pt idx="340">
                  <c:v>0.1139112</c:v>
                </c:pt>
                <c:pt idx="341">
                  <c:v>0.19854210000000005</c:v>
                </c:pt>
                <c:pt idx="342">
                  <c:v>0.21043700000000007</c:v>
                </c:pt>
                <c:pt idx="343">
                  <c:v>0.21112069999999997</c:v>
                </c:pt>
                <c:pt idx="344">
                  <c:v>0.15925290000000006</c:v>
                </c:pt>
                <c:pt idx="345">
                  <c:v>0.20594330000000011</c:v>
                </c:pt>
                <c:pt idx="346">
                  <c:v>0.20918600000000001</c:v>
                </c:pt>
                <c:pt idx="347">
                  <c:v>0.20272509999999999</c:v>
                </c:pt>
                <c:pt idx="348">
                  <c:v>0.21746560000000006</c:v>
                </c:pt>
                <c:pt idx="349">
                  <c:v>0.20523390000000005</c:v>
                </c:pt>
                <c:pt idx="350">
                  <c:v>0.19470870000000001</c:v>
                </c:pt>
                <c:pt idx="351">
                  <c:v>0.20512249999999999</c:v>
                </c:pt>
                <c:pt idx="352">
                  <c:v>0.2081732</c:v>
                </c:pt>
                <c:pt idx="353">
                  <c:v>0.21874730000000012</c:v>
                </c:pt>
                <c:pt idx="354">
                  <c:v>0.19107049999999998</c:v>
                </c:pt>
                <c:pt idx="355">
                  <c:v>0.18561400000000006</c:v>
                </c:pt>
                <c:pt idx="356">
                  <c:v>0.20582020000000001</c:v>
                </c:pt>
                <c:pt idx="357">
                  <c:v>0.17900460000000001</c:v>
                </c:pt>
                <c:pt idx="358">
                  <c:v>0.20193700000000006</c:v>
                </c:pt>
                <c:pt idx="359">
                  <c:v>0.19484540000000006</c:v>
                </c:pt>
                <c:pt idx="360">
                  <c:v>0.20892720000000006</c:v>
                </c:pt>
                <c:pt idx="361">
                  <c:v>0.20836460000000001</c:v>
                </c:pt>
                <c:pt idx="362">
                  <c:v>0.19930690000000001</c:v>
                </c:pt>
                <c:pt idx="363">
                  <c:v>0.16800100000000001</c:v>
                </c:pt>
                <c:pt idx="364">
                  <c:v>0.10622900000000003</c:v>
                </c:pt>
                <c:pt idx="365">
                  <c:v>0.12146230000000002</c:v>
                </c:pt>
                <c:pt idx="366">
                  <c:v>0.18318090000000001</c:v>
                </c:pt>
                <c:pt idx="367">
                  <c:v>0.19239010000000001</c:v>
                </c:pt>
                <c:pt idx="368">
                  <c:v>0.12308810000000002</c:v>
                </c:pt>
                <c:pt idx="369">
                  <c:v>0.20416799999999999</c:v>
                </c:pt>
                <c:pt idx="370">
                  <c:v>0.19094500000000006</c:v>
                </c:pt>
                <c:pt idx="371">
                  <c:v>7.8612199999999993E-2</c:v>
                </c:pt>
                <c:pt idx="372">
                  <c:v>4.1384200000000003E-2</c:v>
                </c:pt>
                <c:pt idx="373">
                  <c:v>0.10461189999999998</c:v>
                </c:pt>
                <c:pt idx="374">
                  <c:v>0.14058490000000001</c:v>
                </c:pt>
                <c:pt idx="375">
                  <c:v>0</c:v>
                </c:pt>
                <c:pt idx="376">
                  <c:v>0</c:v>
                </c:pt>
                <c:pt idx="377">
                  <c:v>0</c:v>
                </c:pt>
                <c:pt idx="378">
                  <c:v>0.12299290000000003</c:v>
                </c:pt>
                <c:pt idx="379">
                  <c:v>0.14784740000000007</c:v>
                </c:pt>
                <c:pt idx="380">
                  <c:v>0.13708119999999999</c:v>
                </c:pt>
                <c:pt idx="381">
                  <c:v>0.14075140000000005</c:v>
                </c:pt>
                <c:pt idx="382">
                  <c:v>0.14669860000000001</c:v>
                </c:pt>
                <c:pt idx="383">
                  <c:v>0.16963890000000001</c:v>
                </c:pt>
                <c:pt idx="384">
                  <c:v>0.14699690000000007</c:v>
                </c:pt>
                <c:pt idx="385">
                  <c:v>0.1365265</c:v>
                </c:pt>
                <c:pt idx="386">
                  <c:v>0.15929490000000007</c:v>
                </c:pt>
                <c:pt idx="387">
                  <c:v>6.7451999999999998E-2</c:v>
                </c:pt>
                <c:pt idx="388">
                  <c:v>7.3870400000000003E-2</c:v>
                </c:pt>
                <c:pt idx="389">
                  <c:v>0.10916110000000004</c:v>
                </c:pt>
                <c:pt idx="390">
                  <c:v>0.16843569999999999</c:v>
                </c:pt>
                <c:pt idx="391">
                  <c:v>0.15507799999999999</c:v>
                </c:pt>
                <c:pt idx="392">
                  <c:v>8.1524300000000063E-2</c:v>
                </c:pt>
                <c:pt idx="393">
                  <c:v>5.8497400000000019E-2</c:v>
                </c:pt>
                <c:pt idx="394">
                  <c:v>8.34781E-2</c:v>
                </c:pt>
                <c:pt idx="395">
                  <c:v>5.9529100000000001E-2</c:v>
                </c:pt>
                <c:pt idx="396">
                  <c:v>0.11346500000000002</c:v>
                </c:pt>
                <c:pt idx="397">
                  <c:v>0.1103036</c:v>
                </c:pt>
                <c:pt idx="398">
                  <c:v>0.12118909999999998</c:v>
                </c:pt>
                <c:pt idx="399">
                  <c:v>0.1206098</c:v>
                </c:pt>
                <c:pt idx="400">
                  <c:v>0.14651190000000006</c:v>
                </c:pt>
                <c:pt idx="401">
                  <c:v>0.13603240000000005</c:v>
                </c:pt>
                <c:pt idx="402">
                  <c:v>0</c:v>
                </c:pt>
                <c:pt idx="403">
                  <c:v>0</c:v>
                </c:pt>
                <c:pt idx="404">
                  <c:v>0.16179610000000005</c:v>
                </c:pt>
                <c:pt idx="405">
                  <c:v>0.14555770000000001</c:v>
                </c:pt>
                <c:pt idx="406">
                  <c:v>0.1308539</c:v>
                </c:pt>
                <c:pt idx="407">
                  <c:v>3.527460000000001E-2</c:v>
                </c:pt>
                <c:pt idx="408">
                  <c:v>0.13890920000000007</c:v>
                </c:pt>
                <c:pt idx="409">
                  <c:v>0.1029554</c:v>
                </c:pt>
                <c:pt idx="410">
                  <c:v>0.1331415</c:v>
                </c:pt>
                <c:pt idx="411">
                  <c:v>0.15027660000000001</c:v>
                </c:pt>
                <c:pt idx="412">
                  <c:v>0.14757799999999999</c:v>
                </c:pt>
                <c:pt idx="413">
                  <c:v>0.14831730000000007</c:v>
                </c:pt>
                <c:pt idx="414">
                  <c:v>0.14890110000000006</c:v>
                </c:pt>
                <c:pt idx="415">
                  <c:v>0.12470840000000002</c:v>
                </c:pt>
                <c:pt idx="416">
                  <c:v>0.13403430000000005</c:v>
                </c:pt>
                <c:pt idx="417">
                  <c:v>0.15320370000000005</c:v>
                </c:pt>
                <c:pt idx="418">
                  <c:v>6.82508E-2</c:v>
                </c:pt>
                <c:pt idx="419">
                  <c:v>0.14711890000000005</c:v>
                </c:pt>
                <c:pt idx="420">
                  <c:v>0.13044750000000005</c:v>
                </c:pt>
                <c:pt idx="421">
                  <c:v>5.7768800000000016E-2</c:v>
                </c:pt>
                <c:pt idx="422">
                  <c:v>7.2099000000000024E-2</c:v>
                </c:pt>
                <c:pt idx="423">
                  <c:v>8.9816300000000043E-2</c:v>
                </c:pt>
                <c:pt idx="424">
                  <c:v>4.5282099999999999E-2</c:v>
                </c:pt>
                <c:pt idx="425">
                  <c:v>6.595730000000001E-2</c:v>
                </c:pt>
                <c:pt idx="426">
                  <c:v>0.1138328</c:v>
                </c:pt>
                <c:pt idx="427">
                  <c:v>0.13980409999999999</c:v>
                </c:pt>
                <c:pt idx="428">
                  <c:v>0.16335469999999994</c:v>
                </c:pt>
                <c:pt idx="429">
                  <c:v>0.16454810000000006</c:v>
                </c:pt>
                <c:pt idx="430">
                  <c:v>0.16998930000000007</c:v>
                </c:pt>
                <c:pt idx="431">
                  <c:v>0.14090510000000006</c:v>
                </c:pt>
                <c:pt idx="432">
                  <c:v>0.12767129999999993</c:v>
                </c:pt>
                <c:pt idx="433">
                  <c:v>5.324549999999998E-2</c:v>
                </c:pt>
                <c:pt idx="434">
                  <c:v>0.12887129999999997</c:v>
                </c:pt>
                <c:pt idx="435">
                  <c:v>0.12505569999999994</c:v>
                </c:pt>
                <c:pt idx="436">
                  <c:v>8.8644500000000057E-2</c:v>
                </c:pt>
                <c:pt idx="437">
                  <c:v>9.4471400000000025E-2</c:v>
                </c:pt>
                <c:pt idx="438">
                  <c:v>0.13256989999999999</c:v>
                </c:pt>
                <c:pt idx="439">
                  <c:v>0.15757979999999999</c:v>
                </c:pt>
                <c:pt idx="440">
                  <c:v>0.12879530000000006</c:v>
                </c:pt>
                <c:pt idx="441">
                  <c:v>0.13973950000000004</c:v>
                </c:pt>
                <c:pt idx="442">
                  <c:v>4.9471500000000002E-2</c:v>
                </c:pt>
                <c:pt idx="443">
                  <c:v>2.0681700000000011E-2</c:v>
                </c:pt>
                <c:pt idx="444">
                  <c:v>0</c:v>
                </c:pt>
                <c:pt idx="445">
                  <c:v>0</c:v>
                </c:pt>
                <c:pt idx="446">
                  <c:v>9.0082000000000027E-3</c:v>
                </c:pt>
                <c:pt idx="447">
                  <c:v>9.937540000000003E-2</c:v>
                </c:pt>
                <c:pt idx="448">
                  <c:v>0.10694540000000002</c:v>
                </c:pt>
                <c:pt idx="449">
                  <c:v>0.13852100000000001</c:v>
                </c:pt>
                <c:pt idx="450">
                  <c:v>0.14908959999999999</c:v>
                </c:pt>
                <c:pt idx="451">
                  <c:v>0.13165199999999994</c:v>
                </c:pt>
                <c:pt idx="452">
                  <c:v>8.6855600000000047E-2</c:v>
                </c:pt>
                <c:pt idx="453">
                  <c:v>0.11105979999999997</c:v>
                </c:pt>
                <c:pt idx="454">
                  <c:v>0.11302920000000002</c:v>
                </c:pt>
                <c:pt idx="455">
                  <c:v>0.11577410000000003</c:v>
                </c:pt>
                <c:pt idx="456">
                  <c:v>0.14659950000000005</c:v>
                </c:pt>
                <c:pt idx="457">
                  <c:v>2.7594399999999998E-2</c:v>
                </c:pt>
                <c:pt idx="458">
                  <c:v>4.3208099999999985E-2</c:v>
                </c:pt>
                <c:pt idx="459">
                  <c:v>9.4156800000000068E-2</c:v>
                </c:pt>
                <c:pt idx="460">
                  <c:v>0.11693199999999998</c:v>
                </c:pt>
                <c:pt idx="461">
                  <c:v>9.1170699999999993E-2</c:v>
                </c:pt>
                <c:pt idx="462">
                  <c:v>7.7324700000000024E-2</c:v>
                </c:pt>
                <c:pt idx="463">
                  <c:v>9.2670300000000025E-2</c:v>
                </c:pt>
                <c:pt idx="464">
                  <c:v>0.11093020000000002</c:v>
                </c:pt>
                <c:pt idx="465">
                  <c:v>9.3969900000000051E-2</c:v>
                </c:pt>
                <c:pt idx="466">
                  <c:v>8.7397199999999994E-2</c:v>
                </c:pt>
                <c:pt idx="467">
                  <c:v>0.11868010000000002</c:v>
                </c:pt>
                <c:pt idx="468">
                  <c:v>0.12731919999999999</c:v>
                </c:pt>
                <c:pt idx="469">
                  <c:v>9.9190500000000029E-2</c:v>
                </c:pt>
                <c:pt idx="470">
                  <c:v>7.4255299999999996E-2</c:v>
                </c:pt>
                <c:pt idx="471">
                  <c:v>8.1018800000000002E-2</c:v>
                </c:pt>
                <c:pt idx="472">
                  <c:v>0.10719270000000006</c:v>
                </c:pt>
                <c:pt idx="473">
                  <c:v>2.8422599999999989E-2</c:v>
                </c:pt>
                <c:pt idx="474">
                  <c:v>0.14052940000000005</c:v>
                </c:pt>
                <c:pt idx="475">
                  <c:v>7.9964000000000021E-2</c:v>
                </c:pt>
                <c:pt idx="476">
                  <c:v>0.13713610000000001</c:v>
                </c:pt>
                <c:pt idx="477">
                  <c:v>0.13511590000000001</c:v>
                </c:pt>
                <c:pt idx="478">
                  <c:v>0.11320819999999998</c:v>
                </c:pt>
                <c:pt idx="479">
                  <c:v>9.0553600000000026E-2</c:v>
                </c:pt>
                <c:pt idx="480">
                  <c:v>1.5841900000000003E-2</c:v>
                </c:pt>
                <c:pt idx="481">
                  <c:v>4.3439600000000002E-2</c:v>
                </c:pt>
                <c:pt idx="482">
                  <c:v>9.0843000000000021E-2</c:v>
                </c:pt>
                <c:pt idx="483">
                  <c:v>4.12644E-2</c:v>
                </c:pt>
                <c:pt idx="484">
                  <c:v>4.6127299999999996E-2</c:v>
                </c:pt>
                <c:pt idx="485">
                  <c:v>0.11481520000000002</c:v>
                </c:pt>
                <c:pt idx="486">
                  <c:v>0.11629090000000003</c:v>
                </c:pt>
                <c:pt idx="487">
                  <c:v>0.12577630000000001</c:v>
                </c:pt>
                <c:pt idx="488">
                  <c:v>0.11912660000000005</c:v>
                </c:pt>
                <c:pt idx="489">
                  <c:v>0.12749969999999999</c:v>
                </c:pt>
                <c:pt idx="490">
                  <c:v>4.8118000000000001E-2</c:v>
                </c:pt>
                <c:pt idx="491">
                  <c:v>1.9300000000000009E-3</c:v>
                </c:pt>
                <c:pt idx="492">
                  <c:v>0.11509090000000002</c:v>
                </c:pt>
                <c:pt idx="493">
                  <c:v>6.1376199999999999E-2</c:v>
                </c:pt>
                <c:pt idx="494">
                  <c:v>0.10544530000000002</c:v>
                </c:pt>
                <c:pt idx="495">
                  <c:v>8.3459400000000031E-2</c:v>
                </c:pt>
                <c:pt idx="496">
                  <c:v>0.13201669999999999</c:v>
                </c:pt>
                <c:pt idx="497">
                  <c:v>0.10277749999999998</c:v>
                </c:pt>
                <c:pt idx="498">
                  <c:v>2.0216000000000001E-2</c:v>
                </c:pt>
                <c:pt idx="499">
                  <c:v>0.10669180000000003</c:v>
                </c:pt>
                <c:pt idx="500">
                  <c:v>0.10608250000000002</c:v>
                </c:pt>
                <c:pt idx="501">
                  <c:v>0.12566669999999994</c:v>
                </c:pt>
                <c:pt idx="502">
                  <c:v>1.66689E-2</c:v>
                </c:pt>
                <c:pt idx="503">
                  <c:v>0.12932940000000001</c:v>
                </c:pt>
                <c:pt idx="504">
                  <c:v>0.16538829999999999</c:v>
                </c:pt>
                <c:pt idx="505">
                  <c:v>0.10263079999999999</c:v>
                </c:pt>
                <c:pt idx="506">
                  <c:v>7.3033899999999999E-2</c:v>
                </c:pt>
                <c:pt idx="507">
                  <c:v>7.3141300000000006E-2</c:v>
                </c:pt>
                <c:pt idx="508">
                  <c:v>0.11861090000000002</c:v>
                </c:pt>
                <c:pt idx="509">
                  <c:v>0.1326563</c:v>
                </c:pt>
                <c:pt idx="510">
                  <c:v>7.1595300000000001E-2</c:v>
                </c:pt>
                <c:pt idx="511">
                  <c:v>0.11689540000000002</c:v>
                </c:pt>
                <c:pt idx="512">
                  <c:v>0.13144410000000006</c:v>
                </c:pt>
                <c:pt idx="513">
                  <c:v>0.13764820000000005</c:v>
                </c:pt>
                <c:pt idx="514">
                  <c:v>0.13954050000000001</c:v>
                </c:pt>
                <c:pt idx="515">
                  <c:v>8.872110000000008E-2</c:v>
                </c:pt>
                <c:pt idx="516">
                  <c:v>0.12134789999999995</c:v>
                </c:pt>
                <c:pt idx="517">
                  <c:v>4.903790000000003E-2</c:v>
                </c:pt>
                <c:pt idx="518">
                  <c:v>5.7810000000000021E-2</c:v>
                </c:pt>
                <c:pt idx="519">
                  <c:v>9.34035E-2</c:v>
                </c:pt>
                <c:pt idx="520">
                  <c:v>8.1609700000000021E-2</c:v>
                </c:pt>
                <c:pt idx="521">
                  <c:v>7.6901399999999995E-2</c:v>
                </c:pt>
                <c:pt idx="522">
                  <c:v>0.12942190000000001</c:v>
                </c:pt>
                <c:pt idx="523">
                  <c:v>0.1101787</c:v>
                </c:pt>
                <c:pt idx="524">
                  <c:v>0.13846910000000007</c:v>
                </c:pt>
                <c:pt idx="525">
                  <c:v>0.14257359999999997</c:v>
                </c:pt>
                <c:pt idx="526">
                  <c:v>8.333700000000005E-2</c:v>
                </c:pt>
                <c:pt idx="527">
                  <c:v>7.2991200000000034E-2</c:v>
                </c:pt>
                <c:pt idx="528">
                  <c:v>0.1294035</c:v>
                </c:pt>
                <c:pt idx="529">
                  <c:v>0.13512649999999998</c:v>
                </c:pt>
                <c:pt idx="530">
                  <c:v>9.8655700000000082E-2</c:v>
                </c:pt>
                <c:pt idx="531">
                  <c:v>0.14905220000000005</c:v>
                </c:pt>
                <c:pt idx="532">
                  <c:v>0.13185179999999994</c:v>
                </c:pt>
                <c:pt idx="533">
                  <c:v>0.16156909999999999</c:v>
                </c:pt>
                <c:pt idx="534">
                  <c:v>0.15053700000000006</c:v>
                </c:pt>
                <c:pt idx="535">
                  <c:v>0.12453390000000003</c:v>
                </c:pt>
                <c:pt idx="536">
                  <c:v>0.13655039999999999</c:v>
                </c:pt>
                <c:pt idx="537">
                  <c:v>0.1637295</c:v>
                </c:pt>
                <c:pt idx="538">
                  <c:v>8.4250700000000026E-2</c:v>
                </c:pt>
                <c:pt idx="539">
                  <c:v>0.1141498</c:v>
                </c:pt>
                <c:pt idx="540">
                  <c:v>0.20789369999999999</c:v>
                </c:pt>
                <c:pt idx="541">
                  <c:v>0.18274570000000007</c:v>
                </c:pt>
                <c:pt idx="542">
                  <c:v>0.20140569999999999</c:v>
                </c:pt>
                <c:pt idx="543">
                  <c:v>0.2228289</c:v>
                </c:pt>
                <c:pt idx="544">
                  <c:v>0.19715069999999996</c:v>
                </c:pt>
                <c:pt idx="545">
                  <c:v>0.12862969999999996</c:v>
                </c:pt>
                <c:pt idx="546">
                  <c:v>1.1377200000000001E-2</c:v>
                </c:pt>
                <c:pt idx="547">
                  <c:v>0.12459230000000003</c:v>
                </c:pt>
                <c:pt idx="548">
                  <c:v>0.15449960000000004</c:v>
                </c:pt>
                <c:pt idx="549">
                  <c:v>0.21942530000000007</c:v>
                </c:pt>
                <c:pt idx="550">
                  <c:v>0.16736970000000001</c:v>
                </c:pt>
                <c:pt idx="551">
                  <c:v>0.12854289999999999</c:v>
                </c:pt>
                <c:pt idx="552">
                  <c:v>0.21900230000000007</c:v>
                </c:pt>
                <c:pt idx="553">
                  <c:v>0.22451640000000006</c:v>
                </c:pt>
                <c:pt idx="554">
                  <c:v>0.20976390000000006</c:v>
                </c:pt>
                <c:pt idx="555">
                  <c:v>2.9959699999999992E-2</c:v>
                </c:pt>
                <c:pt idx="556">
                  <c:v>0.18653110000000006</c:v>
                </c:pt>
                <c:pt idx="557">
                  <c:v>0.21386110000000005</c:v>
                </c:pt>
                <c:pt idx="558">
                  <c:v>0.18905710000000006</c:v>
                </c:pt>
                <c:pt idx="559">
                  <c:v>0.1170115</c:v>
                </c:pt>
                <c:pt idx="560">
                  <c:v>0.22198480000000001</c:v>
                </c:pt>
                <c:pt idx="561">
                  <c:v>0.21045640000000007</c:v>
                </c:pt>
                <c:pt idx="562">
                  <c:v>0.11363760000000002</c:v>
                </c:pt>
                <c:pt idx="563">
                  <c:v>0.26520070000000001</c:v>
                </c:pt>
                <c:pt idx="564">
                  <c:v>0.29262300000000002</c:v>
                </c:pt>
                <c:pt idx="565">
                  <c:v>0.27620329999999998</c:v>
                </c:pt>
                <c:pt idx="566">
                  <c:v>0.25401860000000009</c:v>
                </c:pt>
                <c:pt idx="567">
                  <c:v>0.18877759999999999</c:v>
                </c:pt>
                <c:pt idx="568">
                  <c:v>0.25525769999999998</c:v>
                </c:pt>
                <c:pt idx="569">
                  <c:v>0.1618532</c:v>
                </c:pt>
                <c:pt idx="570">
                  <c:v>6.3228400000000004E-2</c:v>
                </c:pt>
                <c:pt idx="571">
                  <c:v>0.29824470000000008</c:v>
                </c:pt>
                <c:pt idx="572">
                  <c:v>0.28284310000000001</c:v>
                </c:pt>
                <c:pt idx="573">
                  <c:v>0.31916900000000015</c:v>
                </c:pt>
                <c:pt idx="574">
                  <c:v>6.9337000000000024E-2</c:v>
                </c:pt>
                <c:pt idx="575">
                  <c:v>6.4123899999999998E-2</c:v>
                </c:pt>
                <c:pt idx="576">
                  <c:v>0.29350890000000013</c:v>
                </c:pt>
                <c:pt idx="577">
                  <c:v>0.25343300000000002</c:v>
                </c:pt>
                <c:pt idx="578">
                  <c:v>0.13654930000000007</c:v>
                </c:pt>
                <c:pt idx="579">
                  <c:v>0.234682</c:v>
                </c:pt>
                <c:pt idx="580">
                  <c:v>7.4686000000000023E-3</c:v>
                </c:pt>
                <c:pt idx="581">
                  <c:v>9.0800600000000023E-2</c:v>
                </c:pt>
                <c:pt idx="582">
                  <c:v>1.6091299999999999E-2</c:v>
                </c:pt>
                <c:pt idx="583">
                  <c:v>2.6423499999999999E-2</c:v>
                </c:pt>
                <c:pt idx="584">
                  <c:v>0.31441730000000012</c:v>
                </c:pt>
                <c:pt idx="585">
                  <c:v>7.2470700000000013E-2</c:v>
                </c:pt>
                <c:pt idx="586">
                  <c:v>0.36388990000000027</c:v>
                </c:pt>
                <c:pt idx="587">
                  <c:v>0.12358240000000002</c:v>
                </c:pt>
                <c:pt idx="588">
                  <c:v>0.26398080000000013</c:v>
                </c:pt>
                <c:pt idx="589">
                  <c:v>7.4075900000000014E-2</c:v>
                </c:pt>
                <c:pt idx="590">
                  <c:v>0</c:v>
                </c:pt>
                <c:pt idx="591">
                  <c:v>0.2267805</c:v>
                </c:pt>
                <c:pt idx="592">
                  <c:v>1.7577499999999999E-2</c:v>
                </c:pt>
                <c:pt idx="593">
                  <c:v>0.34998890000000027</c:v>
                </c:pt>
                <c:pt idx="594">
                  <c:v>0.39079160000000002</c:v>
                </c:pt>
                <c:pt idx="595">
                  <c:v>7.1876999999999996E-2</c:v>
                </c:pt>
                <c:pt idx="596">
                  <c:v>0.25200990000000001</c:v>
                </c:pt>
                <c:pt idx="597">
                  <c:v>0.16845589999999999</c:v>
                </c:pt>
                <c:pt idx="598">
                  <c:v>0.38777390000000012</c:v>
                </c:pt>
                <c:pt idx="599">
                  <c:v>6.1526600000000015E-2</c:v>
                </c:pt>
                <c:pt idx="600">
                  <c:v>0.20178810000000005</c:v>
                </c:pt>
                <c:pt idx="601">
                  <c:v>0.3502152</c:v>
                </c:pt>
                <c:pt idx="602">
                  <c:v>0.111983</c:v>
                </c:pt>
                <c:pt idx="603">
                  <c:v>0.30847720000000012</c:v>
                </c:pt>
                <c:pt idx="604">
                  <c:v>0.39481020000000022</c:v>
                </c:pt>
                <c:pt idx="605">
                  <c:v>0.39332870000000031</c:v>
                </c:pt>
                <c:pt idx="606">
                  <c:v>0.25542300000000001</c:v>
                </c:pt>
                <c:pt idx="607">
                  <c:v>0.24498300000000006</c:v>
                </c:pt>
                <c:pt idx="608">
                  <c:v>0.39025080000000012</c:v>
                </c:pt>
                <c:pt idx="609">
                  <c:v>0.3656335</c:v>
                </c:pt>
                <c:pt idx="610">
                  <c:v>5.7214200000000014E-2</c:v>
                </c:pt>
                <c:pt idx="611">
                  <c:v>0.31111850000000013</c:v>
                </c:pt>
                <c:pt idx="612">
                  <c:v>7.658760000000002E-2</c:v>
                </c:pt>
                <c:pt idx="613">
                  <c:v>0</c:v>
                </c:pt>
                <c:pt idx="614">
                  <c:v>0.30485400000000012</c:v>
                </c:pt>
                <c:pt idx="615">
                  <c:v>0</c:v>
                </c:pt>
                <c:pt idx="616">
                  <c:v>0.3043703000000002</c:v>
                </c:pt>
                <c:pt idx="617">
                  <c:v>0.3868502000000002</c:v>
                </c:pt>
                <c:pt idx="618">
                  <c:v>0.14093559999999999</c:v>
                </c:pt>
                <c:pt idx="619">
                  <c:v>3.9005800000000014E-2</c:v>
                </c:pt>
                <c:pt idx="620">
                  <c:v>0.4188684000000002</c:v>
                </c:pt>
                <c:pt idx="621">
                  <c:v>0.12474159999999999</c:v>
                </c:pt>
                <c:pt idx="622">
                  <c:v>0.15501410000000007</c:v>
                </c:pt>
                <c:pt idx="623">
                  <c:v>0.35894070000000011</c:v>
                </c:pt>
                <c:pt idx="624">
                  <c:v>0.28986030000000013</c:v>
                </c:pt>
                <c:pt idx="625">
                  <c:v>0.26844230000000002</c:v>
                </c:pt>
                <c:pt idx="626">
                  <c:v>0.41462160000000009</c:v>
                </c:pt>
                <c:pt idx="627">
                  <c:v>0.37108990000000014</c:v>
                </c:pt>
                <c:pt idx="628">
                  <c:v>0.34935790000000011</c:v>
                </c:pt>
                <c:pt idx="629">
                  <c:v>0.34002900000000008</c:v>
                </c:pt>
                <c:pt idx="630">
                  <c:v>0.22839100000000001</c:v>
                </c:pt>
                <c:pt idx="631">
                  <c:v>0.19620360000000001</c:v>
                </c:pt>
                <c:pt idx="632">
                  <c:v>0.35668570000000016</c:v>
                </c:pt>
                <c:pt idx="633">
                  <c:v>0.30539290000000013</c:v>
                </c:pt>
                <c:pt idx="634">
                  <c:v>0.41220290000000009</c:v>
                </c:pt>
                <c:pt idx="635">
                  <c:v>0.37158150000000012</c:v>
                </c:pt>
                <c:pt idx="636">
                  <c:v>0.41743810000000009</c:v>
                </c:pt>
                <c:pt idx="637">
                  <c:v>0.36907950000000012</c:v>
                </c:pt>
                <c:pt idx="638">
                  <c:v>3.6584899999999997E-2</c:v>
                </c:pt>
                <c:pt idx="639">
                  <c:v>0.19886640000000005</c:v>
                </c:pt>
                <c:pt idx="640">
                  <c:v>0.15890020000000007</c:v>
                </c:pt>
                <c:pt idx="641">
                  <c:v>0.1188811</c:v>
                </c:pt>
                <c:pt idx="642">
                  <c:v>0.11609129999999999</c:v>
                </c:pt>
                <c:pt idx="643">
                  <c:v>0.17495060000000001</c:v>
                </c:pt>
                <c:pt idx="644">
                  <c:v>0.44463949999999997</c:v>
                </c:pt>
                <c:pt idx="645">
                  <c:v>0</c:v>
                </c:pt>
                <c:pt idx="646">
                  <c:v>0.24394010000000008</c:v>
                </c:pt>
                <c:pt idx="647">
                  <c:v>0</c:v>
                </c:pt>
                <c:pt idx="648">
                  <c:v>0.35232970000000013</c:v>
                </c:pt>
                <c:pt idx="649">
                  <c:v>0.11969929999999999</c:v>
                </c:pt>
                <c:pt idx="650">
                  <c:v>0.31234450000000014</c:v>
                </c:pt>
                <c:pt idx="651">
                  <c:v>0.23059460000000001</c:v>
                </c:pt>
                <c:pt idx="652">
                  <c:v>0.38790280000000027</c:v>
                </c:pt>
                <c:pt idx="653">
                  <c:v>0.38518970000000013</c:v>
                </c:pt>
                <c:pt idx="654">
                  <c:v>0.19689670000000001</c:v>
                </c:pt>
                <c:pt idx="655">
                  <c:v>0.10419109999999999</c:v>
                </c:pt>
                <c:pt idx="656">
                  <c:v>0.30263100000000004</c:v>
                </c:pt>
                <c:pt idx="657">
                  <c:v>0.34975660000000008</c:v>
                </c:pt>
                <c:pt idx="658">
                  <c:v>0.22897190000000001</c:v>
                </c:pt>
                <c:pt idx="659">
                  <c:v>0.10769550000000006</c:v>
                </c:pt>
                <c:pt idx="660">
                  <c:v>0.15542860000000006</c:v>
                </c:pt>
                <c:pt idx="661">
                  <c:v>0.135071</c:v>
                </c:pt>
                <c:pt idx="662">
                  <c:v>0.35107930000000009</c:v>
                </c:pt>
                <c:pt idx="663">
                  <c:v>0.32719790000000015</c:v>
                </c:pt>
                <c:pt idx="664">
                  <c:v>0.22221150000000001</c:v>
                </c:pt>
                <c:pt idx="665">
                  <c:v>0.23172309999999999</c:v>
                </c:pt>
                <c:pt idx="666">
                  <c:v>0.28989090000000012</c:v>
                </c:pt>
                <c:pt idx="667">
                  <c:v>0.28716030000000009</c:v>
                </c:pt>
                <c:pt idx="668">
                  <c:v>0.27580600000000011</c:v>
                </c:pt>
                <c:pt idx="669">
                  <c:v>0.15145560000000005</c:v>
                </c:pt>
                <c:pt idx="670">
                  <c:v>0.29514800000000002</c:v>
                </c:pt>
                <c:pt idx="671">
                  <c:v>0.32009420000000011</c:v>
                </c:pt>
                <c:pt idx="672">
                  <c:v>0.25659109999999996</c:v>
                </c:pt>
                <c:pt idx="673">
                  <c:v>0.27272050000000009</c:v>
                </c:pt>
                <c:pt idx="674">
                  <c:v>4.60647E-2</c:v>
                </c:pt>
                <c:pt idx="675">
                  <c:v>0.1498546</c:v>
                </c:pt>
                <c:pt idx="676">
                  <c:v>0.24595000000000006</c:v>
                </c:pt>
                <c:pt idx="677">
                  <c:v>0.13031440000000005</c:v>
                </c:pt>
                <c:pt idx="678">
                  <c:v>0.21353030000000006</c:v>
                </c:pt>
                <c:pt idx="679">
                  <c:v>0.18939450000000005</c:v>
                </c:pt>
                <c:pt idx="680">
                  <c:v>0.26857530000000002</c:v>
                </c:pt>
                <c:pt idx="681">
                  <c:v>0.17627319999999999</c:v>
                </c:pt>
                <c:pt idx="682">
                  <c:v>0.21455489999999999</c:v>
                </c:pt>
                <c:pt idx="683">
                  <c:v>0.24999280000000007</c:v>
                </c:pt>
                <c:pt idx="684">
                  <c:v>0.24838820000000006</c:v>
                </c:pt>
                <c:pt idx="685">
                  <c:v>0.23668049999999999</c:v>
                </c:pt>
                <c:pt idx="686">
                  <c:v>0.26253739999999998</c:v>
                </c:pt>
                <c:pt idx="687">
                  <c:v>0.22428640000000005</c:v>
                </c:pt>
                <c:pt idx="688">
                  <c:v>0.28751570000000015</c:v>
                </c:pt>
                <c:pt idx="689">
                  <c:v>0.26682220000000012</c:v>
                </c:pt>
                <c:pt idx="690">
                  <c:v>0.24074770000000006</c:v>
                </c:pt>
                <c:pt idx="691">
                  <c:v>0.25843880000000002</c:v>
                </c:pt>
                <c:pt idx="692">
                  <c:v>0.21090220000000007</c:v>
                </c:pt>
                <c:pt idx="693">
                  <c:v>0.18526580000000006</c:v>
                </c:pt>
                <c:pt idx="694">
                  <c:v>0.24511980000000005</c:v>
                </c:pt>
                <c:pt idx="695">
                  <c:v>9.927790000000003E-2</c:v>
                </c:pt>
                <c:pt idx="696">
                  <c:v>0.1223819</c:v>
                </c:pt>
                <c:pt idx="697">
                  <c:v>0.25945480000000015</c:v>
                </c:pt>
                <c:pt idx="698">
                  <c:v>0.24175179999999999</c:v>
                </c:pt>
                <c:pt idx="699">
                  <c:v>0.25070189999999998</c:v>
                </c:pt>
                <c:pt idx="700">
                  <c:v>0.23424700000000007</c:v>
                </c:pt>
                <c:pt idx="701">
                  <c:v>0.22656440000000005</c:v>
                </c:pt>
                <c:pt idx="702">
                  <c:v>0.2256977</c:v>
                </c:pt>
                <c:pt idx="703">
                  <c:v>8.8810200000000006E-2</c:v>
                </c:pt>
                <c:pt idx="704">
                  <c:v>0.20340190000000005</c:v>
                </c:pt>
                <c:pt idx="705">
                  <c:v>0.19632569999999994</c:v>
                </c:pt>
                <c:pt idx="706">
                  <c:v>0.13854390000000005</c:v>
                </c:pt>
                <c:pt idx="707">
                  <c:v>0.17863280000000001</c:v>
                </c:pt>
                <c:pt idx="708">
                  <c:v>0.22684730000000006</c:v>
                </c:pt>
                <c:pt idx="709">
                  <c:v>0.23364099999999999</c:v>
                </c:pt>
                <c:pt idx="710">
                  <c:v>0.21425810000000006</c:v>
                </c:pt>
                <c:pt idx="711">
                  <c:v>0.1930076</c:v>
                </c:pt>
                <c:pt idx="712">
                  <c:v>0.21036199999999999</c:v>
                </c:pt>
                <c:pt idx="713">
                  <c:v>0.21814440000000007</c:v>
                </c:pt>
                <c:pt idx="714">
                  <c:v>0.18962190000000001</c:v>
                </c:pt>
                <c:pt idx="715">
                  <c:v>0.13074040000000006</c:v>
                </c:pt>
                <c:pt idx="716">
                  <c:v>0.11954160000000003</c:v>
                </c:pt>
                <c:pt idx="717">
                  <c:v>0.16472110000000001</c:v>
                </c:pt>
                <c:pt idx="718">
                  <c:v>0.19597039999999999</c:v>
                </c:pt>
                <c:pt idx="719">
                  <c:v>0.21675159999999999</c:v>
                </c:pt>
                <c:pt idx="720">
                  <c:v>0.23424460000000005</c:v>
                </c:pt>
                <c:pt idx="721">
                  <c:v>0.19844550000000005</c:v>
                </c:pt>
                <c:pt idx="722">
                  <c:v>0.2291445</c:v>
                </c:pt>
                <c:pt idx="723">
                  <c:v>0.13889940000000006</c:v>
                </c:pt>
                <c:pt idx="724">
                  <c:v>0.22328780000000001</c:v>
                </c:pt>
                <c:pt idx="725">
                  <c:v>0.23700620000000006</c:v>
                </c:pt>
                <c:pt idx="726">
                  <c:v>0.21996600000000008</c:v>
                </c:pt>
                <c:pt idx="727">
                  <c:v>0.21573860000000006</c:v>
                </c:pt>
                <c:pt idx="728">
                  <c:v>0.20497170000000001</c:v>
                </c:pt>
                <c:pt idx="729">
                  <c:v>0.20820920000000007</c:v>
                </c:pt>
                <c:pt idx="730">
                  <c:v>0.17609060000000001</c:v>
                </c:pt>
                <c:pt idx="731">
                  <c:v>0.20708710000000005</c:v>
                </c:pt>
                <c:pt idx="732">
                  <c:v>0.14555319999999999</c:v>
                </c:pt>
                <c:pt idx="733">
                  <c:v>0.12322900000000005</c:v>
                </c:pt>
                <c:pt idx="734">
                  <c:v>0.18385640000000006</c:v>
                </c:pt>
                <c:pt idx="735">
                  <c:v>0.20144020000000007</c:v>
                </c:pt>
                <c:pt idx="736">
                  <c:v>0.20374360000000005</c:v>
                </c:pt>
                <c:pt idx="737">
                  <c:v>0.17995290000000005</c:v>
                </c:pt>
                <c:pt idx="738">
                  <c:v>0.17535000000000001</c:v>
                </c:pt>
                <c:pt idx="739">
                  <c:v>0.10875659999999999</c:v>
                </c:pt>
                <c:pt idx="740">
                  <c:v>0.19631390000000001</c:v>
                </c:pt>
                <c:pt idx="741">
                  <c:v>0.14189650000000001</c:v>
                </c:pt>
                <c:pt idx="742">
                  <c:v>0.21908970000000005</c:v>
                </c:pt>
                <c:pt idx="743">
                  <c:v>0.19966840000000005</c:v>
                </c:pt>
                <c:pt idx="744">
                  <c:v>0.19049220000000006</c:v>
                </c:pt>
                <c:pt idx="745">
                  <c:v>0.11597360000000002</c:v>
                </c:pt>
                <c:pt idx="746">
                  <c:v>9.0333300000000005E-2</c:v>
                </c:pt>
                <c:pt idx="747">
                  <c:v>9.5882200000000015E-2</c:v>
                </c:pt>
                <c:pt idx="748">
                  <c:v>0.18839390000000006</c:v>
                </c:pt>
                <c:pt idx="749">
                  <c:v>0.1932015</c:v>
                </c:pt>
                <c:pt idx="750">
                  <c:v>0.17909840000000007</c:v>
                </c:pt>
                <c:pt idx="751">
                  <c:v>0.20407459999999997</c:v>
                </c:pt>
                <c:pt idx="752">
                  <c:v>0.19555310000000001</c:v>
                </c:pt>
                <c:pt idx="753">
                  <c:v>0.175653</c:v>
                </c:pt>
                <c:pt idx="754">
                  <c:v>0.18054710000000007</c:v>
                </c:pt>
                <c:pt idx="755">
                  <c:v>0.1038994</c:v>
                </c:pt>
                <c:pt idx="756">
                  <c:v>0.13331129999999999</c:v>
                </c:pt>
                <c:pt idx="757">
                  <c:v>0.15092120000000006</c:v>
                </c:pt>
                <c:pt idx="758">
                  <c:v>0.17532890000000001</c:v>
                </c:pt>
                <c:pt idx="759">
                  <c:v>0.17911060000000001</c:v>
                </c:pt>
                <c:pt idx="760">
                  <c:v>0.17276830000000007</c:v>
                </c:pt>
                <c:pt idx="761">
                  <c:v>0.17248030000000006</c:v>
                </c:pt>
                <c:pt idx="762">
                  <c:v>0.17335929999999999</c:v>
                </c:pt>
                <c:pt idx="763">
                  <c:v>0.16943870000000005</c:v>
                </c:pt>
                <c:pt idx="764">
                  <c:v>0.16726840000000007</c:v>
                </c:pt>
                <c:pt idx="765">
                  <c:v>0.11356160000000003</c:v>
                </c:pt>
                <c:pt idx="766">
                  <c:v>0.13811640000000006</c:v>
                </c:pt>
                <c:pt idx="767">
                  <c:v>0.17623310000000006</c:v>
                </c:pt>
                <c:pt idx="768">
                  <c:v>0.17987249999999999</c:v>
                </c:pt>
                <c:pt idx="769">
                  <c:v>0.1491846</c:v>
                </c:pt>
                <c:pt idx="770">
                  <c:v>0.16351760000000001</c:v>
                </c:pt>
                <c:pt idx="771">
                  <c:v>0.15245970000000006</c:v>
                </c:pt>
                <c:pt idx="772">
                  <c:v>0.16050680000000001</c:v>
                </c:pt>
                <c:pt idx="773">
                  <c:v>0.1541225</c:v>
                </c:pt>
                <c:pt idx="774">
                  <c:v>0.14736440000000006</c:v>
                </c:pt>
                <c:pt idx="775">
                  <c:v>6.41018E-2</c:v>
                </c:pt>
                <c:pt idx="776">
                  <c:v>0.15234330000000004</c:v>
                </c:pt>
                <c:pt idx="777">
                  <c:v>0.10299520000000004</c:v>
                </c:pt>
                <c:pt idx="778">
                  <c:v>0.1149838</c:v>
                </c:pt>
                <c:pt idx="779">
                  <c:v>0.1258128</c:v>
                </c:pt>
                <c:pt idx="780">
                  <c:v>0.10352190000000003</c:v>
                </c:pt>
                <c:pt idx="781">
                  <c:v>0.1338056</c:v>
                </c:pt>
                <c:pt idx="782">
                  <c:v>0.1365827</c:v>
                </c:pt>
                <c:pt idx="783">
                  <c:v>0.1094895</c:v>
                </c:pt>
                <c:pt idx="784">
                  <c:v>0.1713845</c:v>
                </c:pt>
                <c:pt idx="785">
                  <c:v>9.82016E-2</c:v>
                </c:pt>
                <c:pt idx="786">
                  <c:v>9.8269900000000049E-2</c:v>
                </c:pt>
                <c:pt idx="787">
                  <c:v>0.13895140000000006</c:v>
                </c:pt>
                <c:pt idx="788">
                  <c:v>0.1313637</c:v>
                </c:pt>
                <c:pt idx="789">
                  <c:v>0.11618370000000003</c:v>
                </c:pt>
                <c:pt idx="790">
                  <c:v>0.10570570000000006</c:v>
                </c:pt>
                <c:pt idx="791">
                  <c:v>9.5863900000000002E-2</c:v>
                </c:pt>
                <c:pt idx="792">
                  <c:v>0</c:v>
                </c:pt>
                <c:pt idx="793">
                  <c:v>9.5469200000000018E-2</c:v>
                </c:pt>
                <c:pt idx="794">
                  <c:v>0</c:v>
                </c:pt>
                <c:pt idx="795">
                  <c:v>0</c:v>
                </c:pt>
                <c:pt idx="796">
                  <c:v>9.5006800000000044E-2</c:v>
                </c:pt>
                <c:pt idx="797">
                  <c:v>0</c:v>
                </c:pt>
                <c:pt idx="798">
                  <c:v>5.2411700000000019E-2</c:v>
                </c:pt>
                <c:pt idx="799">
                  <c:v>0</c:v>
                </c:pt>
                <c:pt idx="800">
                  <c:v>0.11941320000000002</c:v>
                </c:pt>
                <c:pt idx="801">
                  <c:v>0</c:v>
                </c:pt>
                <c:pt idx="802">
                  <c:v>0.12208250000000002</c:v>
                </c:pt>
                <c:pt idx="803">
                  <c:v>0</c:v>
                </c:pt>
                <c:pt idx="804">
                  <c:v>0.15157570000000001</c:v>
                </c:pt>
                <c:pt idx="805">
                  <c:v>0.12602079999999993</c:v>
                </c:pt>
                <c:pt idx="806">
                  <c:v>0.11112070000000003</c:v>
                </c:pt>
                <c:pt idx="807">
                  <c:v>7.4413900000000047E-2</c:v>
                </c:pt>
                <c:pt idx="808">
                  <c:v>0.1166079</c:v>
                </c:pt>
                <c:pt idx="809">
                  <c:v>0.14722170000000001</c:v>
                </c:pt>
                <c:pt idx="810">
                  <c:v>0.1473759</c:v>
                </c:pt>
                <c:pt idx="811">
                  <c:v>0.12443960000000003</c:v>
                </c:pt>
                <c:pt idx="812">
                  <c:v>0.10504640000000003</c:v>
                </c:pt>
                <c:pt idx="813">
                  <c:v>0.11867350000000003</c:v>
                </c:pt>
                <c:pt idx="814">
                  <c:v>0</c:v>
                </c:pt>
                <c:pt idx="815">
                  <c:v>3.1992899999999998E-2</c:v>
                </c:pt>
                <c:pt idx="816">
                  <c:v>0</c:v>
                </c:pt>
                <c:pt idx="817">
                  <c:v>0.13151510000000005</c:v>
                </c:pt>
                <c:pt idx="818">
                  <c:v>0.14771280000000006</c:v>
                </c:pt>
                <c:pt idx="819">
                  <c:v>0.15193980000000007</c:v>
                </c:pt>
                <c:pt idx="820">
                  <c:v>0.1431519</c:v>
                </c:pt>
                <c:pt idx="821">
                  <c:v>0.1673675</c:v>
                </c:pt>
                <c:pt idx="822">
                  <c:v>0.12736800000000001</c:v>
                </c:pt>
                <c:pt idx="823">
                  <c:v>3.2336400000000001E-2</c:v>
                </c:pt>
                <c:pt idx="824">
                  <c:v>0.13822899999999999</c:v>
                </c:pt>
                <c:pt idx="825">
                  <c:v>4.1047499999999987E-2</c:v>
                </c:pt>
                <c:pt idx="826">
                  <c:v>0.10669750000000003</c:v>
                </c:pt>
                <c:pt idx="827">
                  <c:v>0.14659450000000004</c:v>
                </c:pt>
                <c:pt idx="828">
                  <c:v>0.12508440000000001</c:v>
                </c:pt>
                <c:pt idx="829">
                  <c:v>4.8667900000000014E-2</c:v>
                </c:pt>
                <c:pt idx="830">
                  <c:v>6.1119600000000003E-2</c:v>
                </c:pt>
                <c:pt idx="831">
                  <c:v>9.4078400000000006E-2</c:v>
                </c:pt>
                <c:pt idx="832">
                  <c:v>0.1117858</c:v>
                </c:pt>
                <c:pt idx="833">
                  <c:v>9.4886800000000035E-2</c:v>
                </c:pt>
                <c:pt idx="834">
                  <c:v>4.5565200000000014E-2</c:v>
                </c:pt>
                <c:pt idx="835">
                  <c:v>0.10176490000000005</c:v>
                </c:pt>
                <c:pt idx="836">
                  <c:v>7.3171E-3</c:v>
                </c:pt>
                <c:pt idx="837">
                  <c:v>0.14310329999999999</c:v>
                </c:pt>
                <c:pt idx="838">
                  <c:v>0.12377670000000006</c:v>
                </c:pt>
                <c:pt idx="839">
                  <c:v>0.12110570000000004</c:v>
                </c:pt>
                <c:pt idx="840">
                  <c:v>0.11455369999999998</c:v>
                </c:pt>
                <c:pt idx="841">
                  <c:v>0.11257259999999998</c:v>
                </c:pt>
                <c:pt idx="842">
                  <c:v>0.15052730000000006</c:v>
                </c:pt>
                <c:pt idx="843">
                  <c:v>0.12011540000000002</c:v>
                </c:pt>
                <c:pt idx="844">
                  <c:v>0.1009458</c:v>
                </c:pt>
                <c:pt idx="845">
                  <c:v>0.14062179999999994</c:v>
                </c:pt>
                <c:pt idx="846">
                  <c:v>5.1042799999999999E-2</c:v>
                </c:pt>
                <c:pt idx="847">
                  <c:v>6.1857900000000014E-2</c:v>
                </c:pt>
                <c:pt idx="848">
                  <c:v>0.10829250000000006</c:v>
                </c:pt>
                <c:pt idx="849">
                  <c:v>0.16343759999999999</c:v>
                </c:pt>
                <c:pt idx="850">
                  <c:v>0.1250918</c:v>
                </c:pt>
                <c:pt idx="851">
                  <c:v>0.1169674</c:v>
                </c:pt>
                <c:pt idx="852">
                  <c:v>0.130271</c:v>
                </c:pt>
                <c:pt idx="853">
                  <c:v>0.13521190000000005</c:v>
                </c:pt>
                <c:pt idx="854">
                  <c:v>0.15263140000000006</c:v>
                </c:pt>
                <c:pt idx="855">
                  <c:v>0.15539870000000006</c:v>
                </c:pt>
                <c:pt idx="856">
                  <c:v>0.18828159999999999</c:v>
                </c:pt>
                <c:pt idx="857">
                  <c:v>0.16213169999999993</c:v>
                </c:pt>
                <c:pt idx="858">
                  <c:v>0.14607580000000001</c:v>
                </c:pt>
                <c:pt idx="859">
                  <c:v>5.4792100000000031E-2</c:v>
                </c:pt>
                <c:pt idx="860">
                  <c:v>0.14049960000000006</c:v>
                </c:pt>
                <c:pt idx="861">
                  <c:v>9.9736400000000058E-2</c:v>
                </c:pt>
                <c:pt idx="862">
                  <c:v>0.12548429999999999</c:v>
                </c:pt>
                <c:pt idx="863">
                  <c:v>0.12025010000000003</c:v>
                </c:pt>
                <c:pt idx="864">
                  <c:v>0.13949200000000006</c:v>
                </c:pt>
                <c:pt idx="865">
                  <c:v>8.1086900000000003E-2</c:v>
                </c:pt>
                <c:pt idx="866">
                  <c:v>0.1144695</c:v>
                </c:pt>
                <c:pt idx="867">
                  <c:v>0.15607360000000001</c:v>
                </c:pt>
                <c:pt idx="868">
                  <c:v>0.1271574</c:v>
                </c:pt>
                <c:pt idx="869">
                  <c:v>8.4028300000000042E-2</c:v>
                </c:pt>
                <c:pt idx="870">
                  <c:v>0.10096049999999998</c:v>
                </c:pt>
                <c:pt idx="871">
                  <c:v>0.11154409999999998</c:v>
                </c:pt>
                <c:pt idx="872">
                  <c:v>2.1986200000000008E-2</c:v>
                </c:pt>
                <c:pt idx="873">
                  <c:v>0.1183472</c:v>
                </c:pt>
                <c:pt idx="874">
                  <c:v>0.10964300000000003</c:v>
                </c:pt>
                <c:pt idx="875">
                  <c:v>0.12206180000000003</c:v>
                </c:pt>
                <c:pt idx="876">
                  <c:v>0.10249030000000002</c:v>
                </c:pt>
                <c:pt idx="877">
                  <c:v>0.10591550000000002</c:v>
                </c:pt>
                <c:pt idx="878">
                  <c:v>0.10602739999999998</c:v>
                </c:pt>
                <c:pt idx="879">
                  <c:v>0</c:v>
                </c:pt>
                <c:pt idx="880">
                  <c:v>9.5393900000000004E-2</c:v>
                </c:pt>
                <c:pt idx="881">
                  <c:v>2.5165900000000001E-2</c:v>
                </c:pt>
                <c:pt idx="882">
                  <c:v>0.13894670000000006</c:v>
                </c:pt>
                <c:pt idx="883">
                  <c:v>6.7905199999999999E-2</c:v>
                </c:pt>
                <c:pt idx="884">
                  <c:v>0.11822470000000006</c:v>
                </c:pt>
                <c:pt idx="885">
                  <c:v>0.12023810000000003</c:v>
                </c:pt>
                <c:pt idx="886">
                  <c:v>0.1248283</c:v>
                </c:pt>
                <c:pt idx="887">
                  <c:v>0.1260086</c:v>
                </c:pt>
                <c:pt idx="888">
                  <c:v>0.13382839999999999</c:v>
                </c:pt>
                <c:pt idx="889">
                  <c:v>9.046640000000003E-2</c:v>
                </c:pt>
                <c:pt idx="890">
                  <c:v>9.653040000000003E-2</c:v>
                </c:pt>
                <c:pt idx="891">
                  <c:v>0.15032570000000001</c:v>
                </c:pt>
                <c:pt idx="892">
                  <c:v>0.20156270000000001</c:v>
                </c:pt>
                <c:pt idx="893">
                  <c:v>0.17778060000000001</c:v>
                </c:pt>
                <c:pt idx="894">
                  <c:v>0.15996370000000004</c:v>
                </c:pt>
                <c:pt idx="895">
                  <c:v>0.14690510000000007</c:v>
                </c:pt>
                <c:pt idx="896">
                  <c:v>0.14609110000000006</c:v>
                </c:pt>
                <c:pt idx="897">
                  <c:v>1.63343E-2</c:v>
                </c:pt>
                <c:pt idx="898">
                  <c:v>0.15104370000000006</c:v>
                </c:pt>
                <c:pt idx="899">
                  <c:v>3.7662300000000017E-2</c:v>
                </c:pt>
                <c:pt idx="900">
                  <c:v>0.17220469999999999</c:v>
                </c:pt>
                <c:pt idx="901">
                  <c:v>8.6177500000000004E-2</c:v>
                </c:pt>
                <c:pt idx="902">
                  <c:v>0.10317680000000003</c:v>
                </c:pt>
                <c:pt idx="903">
                  <c:v>8.4101200000000001E-2</c:v>
                </c:pt>
                <c:pt idx="904">
                  <c:v>0.22896390000000005</c:v>
                </c:pt>
                <c:pt idx="905">
                  <c:v>0.20642430000000006</c:v>
                </c:pt>
                <c:pt idx="906">
                  <c:v>0.1636831</c:v>
                </c:pt>
                <c:pt idx="907">
                  <c:v>0.19199840000000007</c:v>
                </c:pt>
                <c:pt idx="908">
                  <c:v>0.18845820000000008</c:v>
                </c:pt>
                <c:pt idx="909">
                  <c:v>0.19820479999999999</c:v>
                </c:pt>
                <c:pt idx="910">
                  <c:v>0.18117059999999993</c:v>
                </c:pt>
                <c:pt idx="911">
                  <c:v>9.674600000000004E-2</c:v>
                </c:pt>
                <c:pt idx="912">
                  <c:v>0.23481640000000006</c:v>
                </c:pt>
                <c:pt idx="913">
                  <c:v>6.4602400000000032E-2</c:v>
                </c:pt>
                <c:pt idx="914">
                  <c:v>0.15689910000000007</c:v>
                </c:pt>
                <c:pt idx="915">
                  <c:v>0.11963530000000003</c:v>
                </c:pt>
                <c:pt idx="916">
                  <c:v>3.3607800000000014E-2</c:v>
                </c:pt>
                <c:pt idx="917">
                  <c:v>0.11173329999999999</c:v>
                </c:pt>
                <c:pt idx="918">
                  <c:v>0.20113049999999999</c:v>
                </c:pt>
                <c:pt idx="919">
                  <c:v>0.20947620000000006</c:v>
                </c:pt>
                <c:pt idx="920">
                  <c:v>0.14684620000000007</c:v>
                </c:pt>
                <c:pt idx="921">
                  <c:v>0.21389820000000007</c:v>
                </c:pt>
                <c:pt idx="922">
                  <c:v>0.17903110000000005</c:v>
                </c:pt>
                <c:pt idx="923">
                  <c:v>0.28749000000000002</c:v>
                </c:pt>
                <c:pt idx="924">
                  <c:v>0.16956889999999999</c:v>
                </c:pt>
                <c:pt idx="925">
                  <c:v>8.075300000000004E-3</c:v>
                </c:pt>
                <c:pt idx="926">
                  <c:v>0.12761420000000001</c:v>
                </c:pt>
                <c:pt idx="927">
                  <c:v>0.22764529999999999</c:v>
                </c:pt>
                <c:pt idx="928">
                  <c:v>6.2739000000000003E-2</c:v>
                </c:pt>
                <c:pt idx="929">
                  <c:v>0.18123590000000006</c:v>
                </c:pt>
                <c:pt idx="930">
                  <c:v>7.9907400000000031E-2</c:v>
                </c:pt>
                <c:pt idx="931">
                  <c:v>0.27850850000000016</c:v>
                </c:pt>
                <c:pt idx="932">
                  <c:v>0.23824880000000007</c:v>
                </c:pt>
                <c:pt idx="933">
                  <c:v>1.44437E-2</c:v>
                </c:pt>
                <c:pt idx="934">
                  <c:v>0.19646269999999999</c:v>
                </c:pt>
                <c:pt idx="935">
                  <c:v>0.23074880000000006</c:v>
                </c:pt>
                <c:pt idx="936">
                  <c:v>0.31186940000000013</c:v>
                </c:pt>
                <c:pt idx="937">
                  <c:v>0.13073979999999999</c:v>
                </c:pt>
                <c:pt idx="938">
                  <c:v>0.18983010000000006</c:v>
                </c:pt>
                <c:pt idx="939">
                  <c:v>0.25246550000000001</c:v>
                </c:pt>
                <c:pt idx="940">
                  <c:v>0.28922330000000002</c:v>
                </c:pt>
                <c:pt idx="941">
                  <c:v>7.3984500000000009E-2</c:v>
                </c:pt>
                <c:pt idx="942">
                  <c:v>0.29505380000000009</c:v>
                </c:pt>
                <c:pt idx="943">
                  <c:v>0.14524370000000006</c:v>
                </c:pt>
                <c:pt idx="944">
                  <c:v>0.16824090000000005</c:v>
                </c:pt>
                <c:pt idx="945">
                  <c:v>0.16552610000000001</c:v>
                </c:pt>
                <c:pt idx="946">
                  <c:v>7.6595600000000014E-2</c:v>
                </c:pt>
                <c:pt idx="947">
                  <c:v>8.9077200000000023E-2</c:v>
                </c:pt>
                <c:pt idx="948">
                  <c:v>0.35693820000000009</c:v>
                </c:pt>
                <c:pt idx="949">
                  <c:v>0.18438620000000006</c:v>
                </c:pt>
                <c:pt idx="950">
                  <c:v>0.31142570000000025</c:v>
                </c:pt>
                <c:pt idx="951">
                  <c:v>0.35904650000000016</c:v>
                </c:pt>
                <c:pt idx="952">
                  <c:v>0.2978278000000002</c:v>
                </c:pt>
                <c:pt idx="953">
                  <c:v>0.14109469999999999</c:v>
                </c:pt>
                <c:pt idx="954">
                  <c:v>4.3198800000000002E-2</c:v>
                </c:pt>
                <c:pt idx="955">
                  <c:v>0.21359840000000008</c:v>
                </c:pt>
                <c:pt idx="956">
                  <c:v>0.11663390000000003</c:v>
                </c:pt>
                <c:pt idx="957">
                  <c:v>0.32398750000000021</c:v>
                </c:pt>
                <c:pt idx="958">
                  <c:v>0.2336799</c:v>
                </c:pt>
                <c:pt idx="959">
                  <c:v>7.3358400000000004E-2</c:v>
                </c:pt>
                <c:pt idx="960">
                  <c:v>8.627940000000002E-2</c:v>
                </c:pt>
                <c:pt idx="961">
                  <c:v>0.10567269999999999</c:v>
                </c:pt>
                <c:pt idx="962">
                  <c:v>0.37842520000000013</c:v>
                </c:pt>
                <c:pt idx="963">
                  <c:v>0.1171871</c:v>
                </c:pt>
                <c:pt idx="964">
                  <c:v>6.673850000000002E-2</c:v>
                </c:pt>
                <c:pt idx="965">
                  <c:v>0.21930379999999999</c:v>
                </c:pt>
                <c:pt idx="966">
                  <c:v>0.14699370000000006</c:v>
                </c:pt>
                <c:pt idx="967">
                  <c:v>0.39510530000000016</c:v>
                </c:pt>
                <c:pt idx="968">
                  <c:v>5.5769000000000018E-3</c:v>
                </c:pt>
                <c:pt idx="969">
                  <c:v>5.5559299999999999E-2</c:v>
                </c:pt>
                <c:pt idx="970">
                  <c:v>0.47357670000000013</c:v>
                </c:pt>
                <c:pt idx="971">
                  <c:v>0.37846860000000027</c:v>
                </c:pt>
                <c:pt idx="972">
                  <c:v>0.36363810000000002</c:v>
                </c:pt>
                <c:pt idx="973">
                  <c:v>0.1124102</c:v>
                </c:pt>
                <c:pt idx="974">
                  <c:v>0.2775977</c:v>
                </c:pt>
                <c:pt idx="975">
                  <c:v>0.32405610000000012</c:v>
                </c:pt>
                <c:pt idx="976">
                  <c:v>0.4263220000000002</c:v>
                </c:pt>
                <c:pt idx="977">
                  <c:v>0</c:v>
                </c:pt>
                <c:pt idx="978">
                  <c:v>5.4535899999999998E-2</c:v>
                </c:pt>
                <c:pt idx="979">
                  <c:v>0</c:v>
                </c:pt>
                <c:pt idx="980">
                  <c:v>8.0609600000000003E-2</c:v>
                </c:pt>
                <c:pt idx="981">
                  <c:v>0.27692580000000011</c:v>
                </c:pt>
                <c:pt idx="982">
                  <c:v>0.30340590000000012</c:v>
                </c:pt>
                <c:pt idx="983">
                  <c:v>0.24786040000000006</c:v>
                </c:pt>
                <c:pt idx="984">
                  <c:v>0.36747920000000012</c:v>
                </c:pt>
                <c:pt idx="985">
                  <c:v>0.2931301</c:v>
                </c:pt>
                <c:pt idx="986">
                  <c:v>3.2947799999999999E-2</c:v>
                </c:pt>
                <c:pt idx="987">
                  <c:v>0.40033270000000015</c:v>
                </c:pt>
                <c:pt idx="988">
                  <c:v>0.39625520000000009</c:v>
                </c:pt>
                <c:pt idx="989">
                  <c:v>8.7923900000000041E-2</c:v>
                </c:pt>
                <c:pt idx="990">
                  <c:v>0.27639340000000001</c:v>
                </c:pt>
                <c:pt idx="991">
                  <c:v>0.16915269999999993</c:v>
                </c:pt>
                <c:pt idx="992">
                  <c:v>0</c:v>
                </c:pt>
                <c:pt idx="993">
                  <c:v>0.23808699999999999</c:v>
                </c:pt>
                <c:pt idx="994">
                  <c:v>0</c:v>
                </c:pt>
                <c:pt idx="995">
                  <c:v>0.2894864000000002</c:v>
                </c:pt>
                <c:pt idx="996">
                  <c:v>0.38654480000000013</c:v>
                </c:pt>
                <c:pt idx="997">
                  <c:v>0.3245761000000002</c:v>
                </c:pt>
                <c:pt idx="998">
                  <c:v>0.34250610000000009</c:v>
                </c:pt>
                <c:pt idx="999">
                  <c:v>0.17005049999999999</c:v>
                </c:pt>
                <c:pt idx="1000">
                  <c:v>0.21469980000000005</c:v>
                </c:pt>
                <c:pt idx="1001">
                  <c:v>0.22260940000000001</c:v>
                </c:pt>
                <c:pt idx="1002">
                  <c:v>6.6333199999999995E-2</c:v>
                </c:pt>
                <c:pt idx="1003">
                  <c:v>0.27742320000000009</c:v>
                </c:pt>
                <c:pt idx="1004">
                  <c:v>3.8901199999999997E-2</c:v>
                </c:pt>
                <c:pt idx="1005">
                  <c:v>0.3904428000000002</c:v>
                </c:pt>
                <c:pt idx="1006">
                  <c:v>0.40223319999999996</c:v>
                </c:pt>
                <c:pt idx="1007">
                  <c:v>0.24409059999999999</c:v>
                </c:pt>
                <c:pt idx="1008">
                  <c:v>0.21940080000000006</c:v>
                </c:pt>
                <c:pt idx="1009">
                  <c:v>0.28064610000000001</c:v>
                </c:pt>
                <c:pt idx="1010">
                  <c:v>0.37061220000000011</c:v>
                </c:pt>
                <c:pt idx="1011">
                  <c:v>0.38844240000000013</c:v>
                </c:pt>
                <c:pt idx="1012">
                  <c:v>0.39302050000000027</c:v>
                </c:pt>
                <c:pt idx="1013">
                  <c:v>0.17883320000000005</c:v>
                </c:pt>
                <c:pt idx="1014">
                  <c:v>0.23221150000000004</c:v>
                </c:pt>
                <c:pt idx="1015">
                  <c:v>0.30482790000000021</c:v>
                </c:pt>
                <c:pt idx="1016">
                  <c:v>0.20342320000000005</c:v>
                </c:pt>
                <c:pt idx="1017">
                  <c:v>0.24602550000000001</c:v>
                </c:pt>
                <c:pt idx="1018">
                  <c:v>0.13771620000000007</c:v>
                </c:pt>
                <c:pt idx="1019">
                  <c:v>0.2101739</c:v>
                </c:pt>
                <c:pt idx="1020">
                  <c:v>0.35229820000000001</c:v>
                </c:pt>
                <c:pt idx="1021">
                  <c:v>0.32685930000000013</c:v>
                </c:pt>
                <c:pt idx="1022">
                  <c:v>0.36330900000000022</c:v>
                </c:pt>
                <c:pt idx="1023">
                  <c:v>0.3334620000000002</c:v>
                </c:pt>
                <c:pt idx="1024">
                  <c:v>0.32015510000000008</c:v>
                </c:pt>
                <c:pt idx="1025">
                  <c:v>0.35386240000000013</c:v>
                </c:pt>
                <c:pt idx="1026">
                  <c:v>0.2625923</c:v>
                </c:pt>
                <c:pt idx="1027">
                  <c:v>0.21152420000000005</c:v>
                </c:pt>
                <c:pt idx="1028">
                  <c:v>9.0567700000000029E-2</c:v>
                </c:pt>
                <c:pt idx="1029">
                  <c:v>0.22243930000000006</c:v>
                </c:pt>
                <c:pt idx="1030">
                  <c:v>0.27784350000000002</c:v>
                </c:pt>
                <c:pt idx="1031">
                  <c:v>0.19322329999999999</c:v>
                </c:pt>
                <c:pt idx="1032">
                  <c:v>0.25618280000000015</c:v>
                </c:pt>
                <c:pt idx="1033">
                  <c:v>0.22632549999999999</c:v>
                </c:pt>
                <c:pt idx="1034">
                  <c:v>0.20847470000000001</c:v>
                </c:pt>
                <c:pt idx="1035">
                  <c:v>0.24039040000000006</c:v>
                </c:pt>
                <c:pt idx="1036">
                  <c:v>0.22590250000000001</c:v>
                </c:pt>
                <c:pt idx="1037">
                  <c:v>0.32696070000000027</c:v>
                </c:pt>
                <c:pt idx="1038">
                  <c:v>0.23969979999999999</c:v>
                </c:pt>
                <c:pt idx="1039">
                  <c:v>0.10436250000000002</c:v>
                </c:pt>
                <c:pt idx="1040">
                  <c:v>0.20262530000000001</c:v>
                </c:pt>
                <c:pt idx="1041">
                  <c:v>0.21216450000000001</c:v>
                </c:pt>
                <c:pt idx="1042">
                  <c:v>0.20605209999999999</c:v>
                </c:pt>
                <c:pt idx="1043">
                  <c:v>0.2011233</c:v>
                </c:pt>
                <c:pt idx="1044">
                  <c:v>0.22324210000000005</c:v>
                </c:pt>
                <c:pt idx="1045">
                  <c:v>0.1929275</c:v>
                </c:pt>
                <c:pt idx="1046">
                  <c:v>0.23684510000000006</c:v>
                </c:pt>
                <c:pt idx="1047">
                  <c:v>0.21653159999999999</c:v>
                </c:pt>
                <c:pt idx="1048">
                  <c:v>0.21673390000000006</c:v>
                </c:pt>
                <c:pt idx="1049">
                  <c:v>0.17120530000000006</c:v>
                </c:pt>
                <c:pt idx="1050">
                  <c:v>0.15134270000000005</c:v>
                </c:pt>
                <c:pt idx="1051">
                  <c:v>0.17220779999999999</c:v>
                </c:pt>
                <c:pt idx="1052">
                  <c:v>0.14269209999999999</c:v>
                </c:pt>
                <c:pt idx="1053">
                  <c:v>0.14211180000000001</c:v>
                </c:pt>
                <c:pt idx="1054">
                  <c:v>0.1972719</c:v>
                </c:pt>
                <c:pt idx="1055">
                  <c:v>0.23843040000000004</c:v>
                </c:pt>
                <c:pt idx="1056">
                  <c:v>0.23595459999999999</c:v>
                </c:pt>
                <c:pt idx="1057">
                  <c:v>0.22158910000000001</c:v>
                </c:pt>
                <c:pt idx="1058">
                  <c:v>0.18398420000000004</c:v>
                </c:pt>
                <c:pt idx="1059">
                  <c:v>0.17672470000000001</c:v>
                </c:pt>
                <c:pt idx="1060">
                  <c:v>0.1920376</c:v>
                </c:pt>
                <c:pt idx="1061">
                  <c:v>0.2246928</c:v>
                </c:pt>
                <c:pt idx="1062">
                  <c:v>0.22149850000000001</c:v>
                </c:pt>
                <c:pt idx="1063">
                  <c:v>0.19904850000000004</c:v>
                </c:pt>
                <c:pt idx="1064">
                  <c:v>0.21599640000000012</c:v>
                </c:pt>
                <c:pt idx="1065">
                  <c:v>0.20412669999999997</c:v>
                </c:pt>
                <c:pt idx="1066">
                  <c:v>0.19573030000000005</c:v>
                </c:pt>
                <c:pt idx="1067">
                  <c:v>0.17784350000000004</c:v>
                </c:pt>
                <c:pt idx="1068">
                  <c:v>0.18356480000000006</c:v>
                </c:pt>
                <c:pt idx="1069">
                  <c:v>0.1403915</c:v>
                </c:pt>
                <c:pt idx="1070">
                  <c:v>0.17729240000000007</c:v>
                </c:pt>
                <c:pt idx="1071">
                  <c:v>0.18966650000000004</c:v>
                </c:pt>
                <c:pt idx="1072">
                  <c:v>0.20344750000000006</c:v>
                </c:pt>
                <c:pt idx="1073">
                  <c:v>0.22007989999999997</c:v>
                </c:pt>
                <c:pt idx="1074">
                  <c:v>0.22154499999999999</c:v>
                </c:pt>
                <c:pt idx="1075">
                  <c:v>0.20856340000000007</c:v>
                </c:pt>
                <c:pt idx="1076">
                  <c:v>0.20053589999999999</c:v>
                </c:pt>
                <c:pt idx="1077">
                  <c:v>0.17664600000000005</c:v>
                </c:pt>
                <c:pt idx="1078">
                  <c:v>0.18163699999999999</c:v>
                </c:pt>
                <c:pt idx="1079">
                  <c:v>0.19711899999999999</c:v>
                </c:pt>
                <c:pt idx="1080">
                  <c:v>0.18520440000000007</c:v>
                </c:pt>
                <c:pt idx="1081">
                  <c:v>0.2013722</c:v>
                </c:pt>
                <c:pt idx="1082">
                  <c:v>5.5727900000000011E-2</c:v>
                </c:pt>
                <c:pt idx="1083">
                  <c:v>0.12061460000000003</c:v>
                </c:pt>
                <c:pt idx="1084">
                  <c:v>0.17410059999999997</c:v>
                </c:pt>
                <c:pt idx="1085">
                  <c:v>0.18607299999999999</c:v>
                </c:pt>
                <c:pt idx="1086">
                  <c:v>0.18425559999999999</c:v>
                </c:pt>
                <c:pt idx="1087">
                  <c:v>0.15269500000000005</c:v>
                </c:pt>
                <c:pt idx="1088">
                  <c:v>0.1605646</c:v>
                </c:pt>
                <c:pt idx="1089">
                  <c:v>0.15196060000000006</c:v>
                </c:pt>
                <c:pt idx="1090">
                  <c:v>0.17940320000000007</c:v>
                </c:pt>
                <c:pt idx="1091">
                  <c:v>9.7712000000000021E-2</c:v>
                </c:pt>
                <c:pt idx="1092">
                  <c:v>0.13968240000000001</c:v>
                </c:pt>
                <c:pt idx="1093">
                  <c:v>0.12700929999999999</c:v>
                </c:pt>
                <c:pt idx="1094">
                  <c:v>0.15348820000000007</c:v>
                </c:pt>
                <c:pt idx="1095">
                  <c:v>0.17865529999999999</c:v>
                </c:pt>
                <c:pt idx="1096">
                  <c:v>0.16007689999999997</c:v>
                </c:pt>
                <c:pt idx="1097">
                  <c:v>0.16905339999999999</c:v>
                </c:pt>
                <c:pt idx="1098">
                  <c:v>0.16861090000000001</c:v>
                </c:pt>
                <c:pt idx="1099">
                  <c:v>0.19579920000000006</c:v>
                </c:pt>
                <c:pt idx="1100">
                  <c:v>0.19206219999999999</c:v>
                </c:pt>
                <c:pt idx="1101">
                  <c:v>0.1692805</c:v>
                </c:pt>
                <c:pt idx="1102">
                  <c:v>8.4764200000000053E-2</c:v>
                </c:pt>
                <c:pt idx="1103">
                  <c:v>8.4329400000000068E-2</c:v>
                </c:pt>
                <c:pt idx="1104">
                  <c:v>0.16253010000000001</c:v>
                </c:pt>
                <c:pt idx="1105">
                  <c:v>0.16308829999999999</c:v>
                </c:pt>
                <c:pt idx="1106">
                  <c:v>0.16869609999999999</c:v>
                </c:pt>
                <c:pt idx="1107">
                  <c:v>0.10158360000000002</c:v>
                </c:pt>
                <c:pt idx="1108">
                  <c:v>0.10733340000000002</c:v>
                </c:pt>
                <c:pt idx="1109">
                  <c:v>0.15601990000000007</c:v>
                </c:pt>
                <c:pt idx="1110">
                  <c:v>9.6164400000000066E-2</c:v>
                </c:pt>
                <c:pt idx="1111">
                  <c:v>0.1662826</c:v>
                </c:pt>
                <c:pt idx="1112">
                  <c:v>0.19585279999999997</c:v>
                </c:pt>
                <c:pt idx="1113">
                  <c:v>0.14940540000000008</c:v>
                </c:pt>
                <c:pt idx="1114">
                  <c:v>0</c:v>
                </c:pt>
                <c:pt idx="1115">
                  <c:v>0.1601639</c:v>
                </c:pt>
                <c:pt idx="1116">
                  <c:v>0</c:v>
                </c:pt>
                <c:pt idx="1117">
                  <c:v>0.15307190000000001</c:v>
                </c:pt>
                <c:pt idx="1118">
                  <c:v>0.17835999999999999</c:v>
                </c:pt>
                <c:pt idx="1119">
                  <c:v>0.17527190000000001</c:v>
                </c:pt>
                <c:pt idx="1120">
                  <c:v>0.16384550000000001</c:v>
                </c:pt>
                <c:pt idx="1121">
                  <c:v>0.12871690000000005</c:v>
                </c:pt>
                <c:pt idx="1122">
                  <c:v>0.14514840000000007</c:v>
                </c:pt>
                <c:pt idx="1123">
                  <c:v>0.16815540000000001</c:v>
                </c:pt>
                <c:pt idx="1124">
                  <c:v>0.18125469999999999</c:v>
                </c:pt>
                <c:pt idx="1125">
                  <c:v>0.18398530000000007</c:v>
                </c:pt>
                <c:pt idx="1126">
                  <c:v>0.14898290000000006</c:v>
                </c:pt>
                <c:pt idx="1127">
                  <c:v>0.11163820000000002</c:v>
                </c:pt>
                <c:pt idx="1128">
                  <c:v>0</c:v>
                </c:pt>
                <c:pt idx="1129">
                  <c:v>6.9970599999999994E-2</c:v>
                </c:pt>
                <c:pt idx="1130">
                  <c:v>0.10304550000000003</c:v>
                </c:pt>
                <c:pt idx="1131">
                  <c:v>7.1325100000000002E-2</c:v>
                </c:pt>
                <c:pt idx="1132">
                  <c:v>6.7785300000000021E-2</c:v>
                </c:pt>
                <c:pt idx="1133">
                  <c:v>9.5492600000000011E-2</c:v>
                </c:pt>
                <c:pt idx="1134">
                  <c:v>0.12075010000000003</c:v>
                </c:pt>
                <c:pt idx="1135">
                  <c:v>0.14274970000000006</c:v>
                </c:pt>
                <c:pt idx="1136">
                  <c:v>0.14539469999999999</c:v>
                </c:pt>
                <c:pt idx="1137">
                  <c:v>7.4889400000000023E-2</c:v>
                </c:pt>
                <c:pt idx="1138">
                  <c:v>0.1407235</c:v>
                </c:pt>
                <c:pt idx="1139">
                  <c:v>0.14293560000000005</c:v>
                </c:pt>
                <c:pt idx="1140">
                  <c:v>5.5827300000000003E-2</c:v>
                </c:pt>
                <c:pt idx="1141">
                  <c:v>6.5103300000000003E-2</c:v>
                </c:pt>
                <c:pt idx="1142">
                  <c:v>0.15654280000000007</c:v>
                </c:pt>
                <c:pt idx="1143">
                  <c:v>0.13448879999999999</c:v>
                </c:pt>
                <c:pt idx="1144">
                  <c:v>6.9036600000000031E-2</c:v>
                </c:pt>
                <c:pt idx="1145">
                  <c:v>0.1316457</c:v>
                </c:pt>
                <c:pt idx="1146">
                  <c:v>0.1163986</c:v>
                </c:pt>
                <c:pt idx="1147">
                  <c:v>9.4558000000000059E-2</c:v>
                </c:pt>
                <c:pt idx="1148">
                  <c:v>0.12661359999999997</c:v>
                </c:pt>
                <c:pt idx="1149">
                  <c:v>0.1351995</c:v>
                </c:pt>
                <c:pt idx="1150">
                  <c:v>0.13472909999999999</c:v>
                </c:pt>
                <c:pt idx="1151">
                  <c:v>0.1136089</c:v>
                </c:pt>
                <c:pt idx="1152">
                  <c:v>0.14955669999999999</c:v>
                </c:pt>
                <c:pt idx="1153">
                  <c:v>0.16248730000000006</c:v>
                </c:pt>
                <c:pt idx="1154">
                  <c:v>0.17321460000000005</c:v>
                </c:pt>
                <c:pt idx="1155">
                  <c:v>0.18313660000000001</c:v>
                </c:pt>
                <c:pt idx="1156">
                  <c:v>0.11388699999999997</c:v>
                </c:pt>
                <c:pt idx="1157">
                  <c:v>3.9737599999999998E-2</c:v>
                </c:pt>
                <c:pt idx="1158">
                  <c:v>3.7036300000000015E-2</c:v>
                </c:pt>
                <c:pt idx="1159">
                  <c:v>8.4035100000000029E-2</c:v>
                </c:pt>
                <c:pt idx="1160">
                  <c:v>0.12508820000000001</c:v>
                </c:pt>
                <c:pt idx="1161">
                  <c:v>1.4764299999999999E-2</c:v>
                </c:pt>
                <c:pt idx="1162">
                  <c:v>5.0144399999999985E-2</c:v>
                </c:pt>
                <c:pt idx="1163">
                  <c:v>8.8416000000000022E-2</c:v>
                </c:pt>
                <c:pt idx="1164">
                  <c:v>9.641590000000004E-2</c:v>
                </c:pt>
                <c:pt idx="1165">
                  <c:v>9.6911600000000014E-2</c:v>
                </c:pt>
                <c:pt idx="1166">
                  <c:v>0.14159659999999999</c:v>
                </c:pt>
                <c:pt idx="1167">
                  <c:v>0.1153745</c:v>
                </c:pt>
                <c:pt idx="1168">
                  <c:v>0.10692440000000003</c:v>
                </c:pt>
                <c:pt idx="1169">
                  <c:v>9.3204700000000029E-2</c:v>
                </c:pt>
                <c:pt idx="1170">
                  <c:v>6.6073499999999993E-2</c:v>
                </c:pt>
                <c:pt idx="1171">
                  <c:v>0</c:v>
                </c:pt>
                <c:pt idx="1172">
                  <c:v>9.7744500000000026E-2</c:v>
                </c:pt>
                <c:pt idx="1173">
                  <c:v>0</c:v>
                </c:pt>
                <c:pt idx="1174">
                  <c:v>5.9606100000000016E-2</c:v>
                </c:pt>
                <c:pt idx="1175">
                  <c:v>8.3614800000000059E-2</c:v>
                </c:pt>
                <c:pt idx="1176">
                  <c:v>0</c:v>
                </c:pt>
                <c:pt idx="1177">
                  <c:v>0.12915209999999994</c:v>
                </c:pt>
                <c:pt idx="1178">
                  <c:v>0</c:v>
                </c:pt>
                <c:pt idx="1179">
                  <c:v>7.0055199999999998E-2</c:v>
                </c:pt>
                <c:pt idx="1180">
                  <c:v>0</c:v>
                </c:pt>
                <c:pt idx="1181">
                  <c:v>0.10322389999999999</c:v>
                </c:pt>
                <c:pt idx="1182">
                  <c:v>0</c:v>
                </c:pt>
                <c:pt idx="1183">
                  <c:v>0.10758010000000003</c:v>
                </c:pt>
                <c:pt idx="1184">
                  <c:v>0.11815670000000003</c:v>
                </c:pt>
                <c:pt idx="1185">
                  <c:v>0</c:v>
                </c:pt>
                <c:pt idx="1186">
                  <c:v>0.18377950000000001</c:v>
                </c:pt>
                <c:pt idx="1187">
                  <c:v>0</c:v>
                </c:pt>
                <c:pt idx="1188">
                  <c:v>6.6762800000000025E-2</c:v>
                </c:pt>
                <c:pt idx="1189">
                  <c:v>0.10036870000000002</c:v>
                </c:pt>
                <c:pt idx="1190">
                  <c:v>0.10218450000000003</c:v>
                </c:pt>
                <c:pt idx="1191">
                  <c:v>0.1224194</c:v>
                </c:pt>
                <c:pt idx="1192">
                  <c:v>3.648910000000001E-2</c:v>
                </c:pt>
                <c:pt idx="1193">
                  <c:v>6.2862500000000029E-2</c:v>
                </c:pt>
                <c:pt idx="1194">
                  <c:v>0.12677279999999994</c:v>
                </c:pt>
                <c:pt idx="1195">
                  <c:v>0.14108390000000001</c:v>
                </c:pt>
                <c:pt idx="1196">
                  <c:v>0.13831009999999999</c:v>
                </c:pt>
                <c:pt idx="1197">
                  <c:v>8.1606800000000035E-2</c:v>
                </c:pt>
                <c:pt idx="1198">
                  <c:v>7.8867700000000027E-2</c:v>
                </c:pt>
                <c:pt idx="1199">
                  <c:v>0.12390120000000003</c:v>
                </c:pt>
                <c:pt idx="1200">
                  <c:v>8.6131000000000041E-2</c:v>
                </c:pt>
                <c:pt idx="1201">
                  <c:v>8.8917500000000024E-2</c:v>
                </c:pt>
                <c:pt idx="1202">
                  <c:v>0.13731320000000005</c:v>
                </c:pt>
                <c:pt idx="1203">
                  <c:v>0.13073860000000001</c:v>
                </c:pt>
                <c:pt idx="1204">
                  <c:v>0.1135398</c:v>
                </c:pt>
                <c:pt idx="1205">
                  <c:v>0.10216989999999998</c:v>
                </c:pt>
                <c:pt idx="1206">
                  <c:v>2.4707099999999999E-2</c:v>
                </c:pt>
                <c:pt idx="1207">
                  <c:v>4.5663599999999999E-2</c:v>
                </c:pt>
                <c:pt idx="1208">
                  <c:v>0.1320047</c:v>
                </c:pt>
                <c:pt idx="1209">
                  <c:v>0.13234380000000001</c:v>
                </c:pt>
                <c:pt idx="1210">
                  <c:v>0</c:v>
                </c:pt>
                <c:pt idx="1211">
                  <c:v>0.12127580000000003</c:v>
                </c:pt>
                <c:pt idx="1212">
                  <c:v>0</c:v>
                </c:pt>
                <c:pt idx="1213">
                  <c:v>0.11822230000000003</c:v>
                </c:pt>
                <c:pt idx="1214">
                  <c:v>0.12088470000000003</c:v>
                </c:pt>
                <c:pt idx="1215">
                  <c:v>8.79799E-2</c:v>
                </c:pt>
                <c:pt idx="1216">
                  <c:v>0.11073410000000003</c:v>
                </c:pt>
                <c:pt idx="1217">
                  <c:v>7.2752200000000031E-2</c:v>
                </c:pt>
                <c:pt idx="1218">
                  <c:v>0</c:v>
                </c:pt>
                <c:pt idx="1219">
                  <c:v>0</c:v>
                </c:pt>
                <c:pt idx="1220">
                  <c:v>0</c:v>
                </c:pt>
                <c:pt idx="1221">
                  <c:v>0</c:v>
                </c:pt>
                <c:pt idx="1222">
                  <c:v>6.1098500000000014E-2</c:v>
                </c:pt>
                <c:pt idx="1223">
                  <c:v>0.10810090000000003</c:v>
                </c:pt>
                <c:pt idx="1224">
                  <c:v>9.9612700000000012E-2</c:v>
                </c:pt>
                <c:pt idx="1225">
                  <c:v>0</c:v>
                </c:pt>
                <c:pt idx="1226">
                  <c:v>0.10606980000000002</c:v>
                </c:pt>
                <c:pt idx="1227">
                  <c:v>0</c:v>
                </c:pt>
                <c:pt idx="1228">
                  <c:v>3.8035400000000011E-2</c:v>
                </c:pt>
                <c:pt idx="1229">
                  <c:v>0</c:v>
                </c:pt>
                <c:pt idx="1230">
                  <c:v>0.14079790000000006</c:v>
                </c:pt>
                <c:pt idx="1231">
                  <c:v>0</c:v>
                </c:pt>
                <c:pt idx="1232">
                  <c:v>0.1002588</c:v>
                </c:pt>
                <c:pt idx="1233">
                  <c:v>0.12214720000000003</c:v>
                </c:pt>
                <c:pt idx="1234">
                  <c:v>0</c:v>
                </c:pt>
                <c:pt idx="1235">
                  <c:v>7.6930499999999999E-2</c:v>
                </c:pt>
                <c:pt idx="1236">
                  <c:v>0</c:v>
                </c:pt>
                <c:pt idx="1237">
                  <c:v>9.6964400000000034E-2</c:v>
                </c:pt>
                <c:pt idx="1238">
                  <c:v>8.7211399999999994E-2</c:v>
                </c:pt>
                <c:pt idx="1239">
                  <c:v>0.10250690000000003</c:v>
                </c:pt>
                <c:pt idx="1240">
                  <c:v>0.10229779999999999</c:v>
                </c:pt>
                <c:pt idx="1241">
                  <c:v>9.9091400000000052E-2</c:v>
                </c:pt>
                <c:pt idx="1242">
                  <c:v>0.15152389999999999</c:v>
                </c:pt>
                <c:pt idx="1243">
                  <c:v>0.11578100000000002</c:v>
                </c:pt>
                <c:pt idx="1244">
                  <c:v>0.11996690000000003</c:v>
                </c:pt>
                <c:pt idx="1245">
                  <c:v>0.17853200000000005</c:v>
                </c:pt>
                <c:pt idx="1246">
                  <c:v>0.18463900000000005</c:v>
                </c:pt>
                <c:pt idx="1247">
                  <c:v>0.1101448</c:v>
                </c:pt>
                <c:pt idx="1248">
                  <c:v>0.12370850000000003</c:v>
                </c:pt>
                <c:pt idx="1249">
                  <c:v>5.9665900000000015E-2</c:v>
                </c:pt>
                <c:pt idx="1250">
                  <c:v>8.706690000000003E-2</c:v>
                </c:pt>
                <c:pt idx="1251">
                  <c:v>0.13315849999999999</c:v>
                </c:pt>
                <c:pt idx="1252">
                  <c:v>3.7658299999999999E-2</c:v>
                </c:pt>
                <c:pt idx="1253">
                  <c:v>9.9499100000000021E-2</c:v>
                </c:pt>
                <c:pt idx="1254">
                  <c:v>0.14976130000000007</c:v>
                </c:pt>
                <c:pt idx="1255">
                  <c:v>0.26129480000000005</c:v>
                </c:pt>
                <c:pt idx="1256">
                  <c:v>0.1990075</c:v>
                </c:pt>
                <c:pt idx="1257">
                  <c:v>0.17517430000000001</c:v>
                </c:pt>
                <c:pt idx="1258">
                  <c:v>0.16333719999999999</c:v>
                </c:pt>
                <c:pt idx="1259">
                  <c:v>0.16894420000000007</c:v>
                </c:pt>
                <c:pt idx="1260">
                  <c:v>0.15606320000000007</c:v>
                </c:pt>
                <c:pt idx="1261">
                  <c:v>0.1745795</c:v>
                </c:pt>
                <c:pt idx="1262">
                  <c:v>0.19559099999999999</c:v>
                </c:pt>
                <c:pt idx="1263">
                  <c:v>0.20704330000000007</c:v>
                </c:pt>
                <c:pt idx="1264">
                  <c:v>0.20901370000000005</c:v>
                </c:pt>
                <c:pt idx="1265">
                  <c:v>0.22316030000000001</c:v>
                </c:pt>
                <c:pt idx="1266">
                  <c:v>0.16949080000000005</c:v>
                </c:pt>
                <c:pt idx="1267">
                  <c:v>0.14738319999999999</c:v>
                </c:pt>
                <c:pt idx="1268">
                  <c:v>0.13465849999999999</c:v>
                </c:pt>
                <c:pt idx="1269">
                  <c:v>0.13640810000000006</c:v>
                </c:pt>
                <c:pt idx="1270">
                  <c:v>4.5093500000000016E-2</c:v>
                </c:pt>
                <c:pt idx="1271">
                  <c:v>0.18646580000000004</c:v>
                </c:pt>
                <c:pt idx="1272">
                  <c:v>0.21802569999999999</c:v>
                </c:pt>
                <c:pt idx="1273">
                  <c:v>0.23043159999999999</c:v>
                </c:pt>
                <c:pt idx="1274">
                  <c:v>0.14732870000000001</c:v>
                </c:pt>
                <c:pt idx="1275">
                  <c:v>0.20793150000000005</c:v>
                </c:pt>
                <c:pt idx="1276">
                  <c:v>0.12876940000000006</c:v>
                </c:pt>
                <c:pt idx="1277">
                  <c:v>0.24914190000000005</c:v>
                </c:pt>
                <c:pt idx="1278">
                  <c:v>0.17232629999999999</c:v>
                </c:pt>
                <c:pt idx="1279">
                  <c:v>0.21787770000000001</c:v>
                </c:pt>
                <c:pt idx="1280">
                  <c:v>0.2022767</c:v>
                </c:pt>
                <c:pt idx="1281">
                  <c:v>0.1753508</c:v>
                </c:pt>
                <c:pt idx="1282">
                  <c:v>0.2589297000000001</c:v>
                </c:pt>
                <c:pt idx="1283">
                  <c:v>0.28768480000000013</c:v>
                </c:pt>
                <c:pt idx="1284">
                  <c:v>0.14931680000000006</c:v>
                </c:pt>
                <c:pt idx="1285">
                  <c:v>0.1643792</c:v>
                </c:pt>
                <c:pt idx="1286">
                  <c:v>0.25295230000000002</c:v>
                </c:pt>
                <c:pt idx="1287">
                  <c:v>6.0446399999999997E-2</c:v>
                </c:pt>
                <c:pt idx="1288">
                  <c:v>0.20499930000000011</c:v>
                </c:pt>
                <c:pt idx="1289">
                  <c:v>0.27747810000000012</c:v>
                </c:pt>
                <c:pt idx="1290">
                  <c:v>3.5766100000000002E-2</c:v>
                </c:pt>
                <c:pt idx="1291">
                  <c:v>0.1103368</c:v>
                </c:pt>
                <c:pt idx="1292">
                  <c:v>0.22483249999999999</c:v>
                </c:pt>
                <c:pt idx="1293">
                  <c:v>0.16835800000000001</c:v>
                </c:pt>
                <c:pt idx="1294">
                  <c:v>0.25331450000000011</c:v>
                </c:pt>
                <c:pt idx="1295">
                  <c:v>0.27585160000000009</c:v>
                </c:pt>
                <c:pt idx="1296">
                  <c:v>0.20471480000000006</c:v>
                </c:pt>
                <c:pt idx="1297">
                  <c:v>0.36497740000000012</c:v>
                </c:pt>
                <c:pt idx="1298">
                  <c:v>6.5503800000000001E-2</c:v>
                </c:pt>
                <c:pt idx="1299">
                  <c:v>0.23664600000000005</c:v>
                </c:pt>
                <c:pt idx="1300">
                  <c:v>0.16288830000000001</c:v>
                </c:pt>
                <c:pt idx="1301">
                  <c:v>0.31562400000000013</c:v>
                </c:pt>
                <c:pt idx="1302">
                  <c:v>0.31955500000000014</c:v>
                </c:pt>
                <c:pt idx="1303">
                  <c:v>0.13096079999999999</c:v>
                </c:pt>
                <c:pt idx="1304">
                  <c:v>0.13549030000000006</c:v>
                </c:pt>
                <c:pt idx="1305">
                  <c:v>1.54649E-2</c:v>
                </c:pt>
                <c:pt idx="1306">
                  <c:v>0.10373000000000003</c:v>
                </c:pt>
                <c:pt idx="1307">
                  <c:v>0.3728854000000002</c:v>
                </c:pt>
                <c:pt idx="1308">
                  <c:v>0.28625860000000009</c:v>
                </c:pt>
                <c:pt idx="1309">
                  <c:v>0.22192229999999999</c:v>
                </c:pt>
                <c:pt idx="1310">
                  <c:v>0.26691160000000008</c:v>
                </c:pt>
                <c:pt idx="1311">
                  <c:v>0</c:v>
                </c:pt>
                <c:pt idx="1312">
                  <c:v>0.37411010000000011</c:v>
                </c:pt>
                <c:pt idx="1313">
                  <c:v>0.30112320000000009</c:v>
                </c:pt>
                <c:pt idx="1314">
                  <c:v>0.18967100000000001</c:v>
                </c:pt>
                <c:pt idx="1315">
                  <c:v>1.7473599999999999E-2</c:v>
                </c:pt>
                <c:pt idx="1316">
                  <c:v>0.36705540000000009</c:v>
                </c:pt>
                <c:pt idx="1317">
                  <c:v>0.26951090000000011</c:v>
                </c:pt>
                <c:pt idx="1318">
                  <c:v>0.26746250000000016</c:v>
                </c:pt>
                <c:pt idx="1319">
                  <c:v>0.17688480000000001</c:v>
                </c:pt>
                <c:pt idx="1320">
                  <c:v>0.17640259999999999</c:v>
                </c:pt>
                <c:pt idx="1321">
                  <c:v>0.28070119999999998</c:v>
                </c:pt>
                <c:pt idx="1322">
                  <c:v>1.2219599999999999E-2</c:v>
                </c:pt>
                <c:pt idx="1323">
                  <c:v>0.19922210000000001</c:v>
                </c:pt>
                <c:pt idx="1324">
                  <c:v>7.4627700000000019E-2</c:v>
                </c:pt>
                <c:pt idx="1325">
                  <c:v>0.28669490000000009</c:v>
                </c:pt>
                <c:pt idx="1326">
                  <c:v>0.22884260000000001</c:v>
                </c:pt>
                <c:pt idx="1327">
                  <c:v>9.6761000000000028E-2</c:v>
                </c:pt>
                <c:pt idx="1328">
                  <c:v>0.23751020000000006</c:v>
                </c:pt>
                <c:pt idx="1329">
                  <c:v>5.5784800000000002E-2</c:v>
                </c:pt>
                <c:pt idx="1330">
                  <c:v>4.1857999999999999E-2</c:v>
                </c:pt>
                <c:pt idx="1331">
                  <c:v>0.4602770000000001</c:v>
                </c:pt>
                <c:pt idx="1332">
                  <c:v>0.28783960000000008</c:v>
                </c:pt>
                <c:pt idx="1333">
                  <c:v>0.41205180000000002</c:v>
                </c:pt>
                <c:pt idx="1334">
                  <c:v>0.2522103</c:v>
                </c:pt>
                <c:pt idx="1335">
                  <c:v>0.13351930000000006</c:v>
                </c:pt>
                <c:pt idx="1336">
                  <c:v>0.23024470000000005</c:v>
                </c:pt>
                <c:pt idx="1337">
                  <c:v>0.4100953</c:v>
                </c:pt>
                <c:pt idx="1338">
                  <c:v>0.42666330000000002</c:v>
                </c:pt>
                <c:pt idx="1339">
                  <c:v>0.13473489999999999</c:v>
                </c:pt>
                <c:pt idx="1340">
                  <c:v>0.33442250000000023</c:v>
                </c:pt>
                <c:pt idx="1341">
                  <c:v>0.35362490000000013</c:v>
                </c:pt>
                <c:pt idx="1342">
                  <c:v>0.39511590000000013</c:v>
                </c:pt>
                <c:pt idx="1343">
                  <c:v>0.2416566</c:v>
                </c:pt>
                <c:pt idx="1344">
                  <c:v>0.14257639999999999</c:v>
                </c:pt>
                <c:pt idx="1345">
                  <c:v>0.38203500000000001</c:v>
                </c:pt>
                <c:pt idx="1346">
                  <c:v>0.28646920000000009</c:v>
                </c:pt>
                <c:pt idx="1347">
                  <c:v>7.1896000000000029E-2</c:v>
                </c:pt>
                <c:pt idx="1348">
                  <c:v>0.37715440000000011</c:v>
                </c:pt>
                <c:pt idx="1349">
                  <c:v>6.4193400000000025E-2</c:v>
                </c:pt>
                <c:pt idx="1350">
                  <c:v>0.26975169999999998</c:v>
                </c:pt>
                <c:pt idx="1351">
                  <c:v>8.3932000000000007E-2</c:v>
                </c:pt>
                <c:pt idx="1352">
                  <c:v>0.27315100000000003</c:v>
                </c:pt>
                <c:pt idx="1353">
                  <c:v>0.25377709999999998</c:v>
                </c:pt>
                <c:pt idx="1354">
                  <c:v>0.37022860000000013</c:v>
                </c:pt>
                <c:pt idx="1355">
                  <c:v>0.36483450000000012</c:v>
                </c:pt>
                <c:pt idx="1356">
                  <c:v>0.38343140000000009</c:v>
                </c:pt>
                <c:pt idx="1357">
                  <c:v>0.32850290000000026</c:v>
                </c:pt>
                <c:pt idx="1358">
                  <c:v>0.32783000000000012</c:v>
                </c:pt>
                <c:pt idx="1359">
                  <c:v>0.34015800000000002</c:v>
                </c:pt>
                <c:pt idx="1360">
                  <c:v>0.29290240000000012</c:v>
                </c:pt>
                <c:pt idx="1361">
                  <c:v>0.22291640000000004</c:v>
                </c:pt>
                <c:pt idx="1362">
                  <c:v>0.30654630000000016</c:v>
                </c:pt>
                <c:pt idx="1363">
                  <c:v>0.28957690000000025</c:v>
                </c:pt>
                <c:pt idx="1364">
                  <c:v>0.2420745</c:v>
                </c:pt>
                <c:pt idx="1365">
                  <c:v>0.3258984000000002</c:v>
                </c:pt>
                <c:pt idx="1366">
                  <c:v>0.34143870000000009</c:v>
                </c:pt>
                <c:pt idx="1367">
                  <c:v>0.23864460000000001</c:v>
                </c:pt>
                <c:pt idx="1368">
                  <c:v>0.26307060000000015</c:v>
                </c:pt>
                <c:pt idx="1369">
                  <c:v>0.28532900000000011</c:v>
                </c:pt>
                <c:pt idx="1370">
                  <c:v>0.26459840000000001</c:v>
                </c:pt>
                <c:pt idx="1371">
                  <c:v>0.23355740000000005</c:v>
                </c:pt>
                <c:pt idx="1372">
                  <c:v>0.27897180000000016</c:v>
                </c:pt>
                <c:pt idx="1373">
                  <c:v>0.29664780000000002</c:v>
                </c:pt>
                <c:pt idx="1374">
                  <c:v>0.30909660000000011</c:v>
                </c:pt>
                <c:pt idx="1375">
                  <c:v>0.33570490000000014</c:v>
                </c:pt>
                <c:pt idx="1376">
                  <c:v>0.2787712</c:v>
                </c:pt>
                <c:pt idx="1377">
                  <c:v>0.27803250000000002</c:v>
                </c:pt>
                <c:pt idx="1378">
                  <c:v>0.22122259999999994</c:v>
                </c:pt>
                <c:pt idx="1379">
                  <c:v>0.2018732</c:v>
                </c:pt>
                <c:pt idx="1380">
                  <c:v>0.3037565000000001</c:v>
                </c:pt>
                <c:pt idx="1381">
                  <c:v>0.31197440000000026</c:v>
                </c:pt>
                <c:pt idx="1382">
                  <c:v>0.33299340000000016</c:v>
                </c:pt>
                <c:pt idx="1383">
                  <c:v>0.24765219999999999</c:v>
                </c:pt>
                <c:pt idx="1384">
                  <c:v>0.29473090000000002</c:v>
                </c:pt>
                <c:pt idx="1385">
                  <c:v>0.17296820000000007</c:v>
                </c:pt>
                <c:pt idx="1386">
                  <c:v>0.29199360000000002</c:v>
                </c:pt>
                <c:pt idx="1387">
                  <c:v>0.16717349999999997</c:v>
                </c:pt>
                <c:pt idx="1388">
                  <c:v>0.1634785</c:v>
                </c:pt>
                <c:pt idx="1389">
                  <c:v>0.16635649999999999</c:v>
                </c:pt>
                <c:pt idx="1390">
                  <c:v>0.16946490000000006</c:v>
                </c:pt>
                <c:pt idx="1391">
                  <c:v>0.17784250000000001</c:v>
                </c:pt>
                <c:pt idx="1392">
                  <c:v>0.15865870000000001</c:v>
                </c:pt>
                <c:pt idx="1393">
                  <c:v>0.16955400000000001</c:v>
                </c:pt>
                <c:pt idx="1394">
                  <c:v>0.21248650000000005</c:v>
                </c:pt>
                <c:pt idx="1395">
                  <c:v>0.21103950000000005</c:v>
                </c:pt>
                <c:pt idx="1396">
                  <c:v>0.19239790000000001</c:v>
                </c:pt>
                <c:pt idx="1397">
                  <c:v>0.1105318</c:v>
                </c:pt>
                <c:pt idx="1398">
                  <c:v>0.22080710000000001</c:v>
                </c:pt>
                <c:pt idx="1399">
                  <c:v>0.20836320000000005</c:v>
                </c:pt>
                <c:pt idx="1400">
                  <c:v>0.23693800000000007</c:v>
                </c:pt>
                <c:pt idx="1401">
                  <c:v>0.24225479999999999</c:v>
                </c:pt>
                <c:pt idx="1402">
                  <c:v>0.17509780000000005</c:v>
                </c:pt>
                <c:pt idx="1403">
                  <c:v>0.24547340000000006</c:v>
                </c:pt>
                <c:pt idx="1404">
                  <c:v>0.21077380000000001</c:v>
                </c:pt>
                <c:pt idx="1405">
                  <c:v>0.18476480000000006</c:v>
                </c:pt>
                <c:pt idx="1406">
                  <c:v>0.2476276</c:v>
                </c:pt>
                <c:pt idx="1407">
                  <c:v>0.25052830000000009</c:v>
                </c:pt>
                <c:pt idx="1408">
                  <c:v>0.25661490000000009</c:v>
                </c:pt>
                <c:pt idx="1409">
                  <c:v>0.24378920000000007</c:v>
                </c:pt>
                <c:pt idx="1410">
                  <c:v>0.20114840000000006</c:v>
                </c:pt>
                <c:pt idx="1411">
                  <c:v>0.1121844</c:v>
                </c:pt>
                <c:pt idx="1412">
                  <c:v>0.15461700000000006</c:v>
                </c:pt>
                <c:pt idx="1413">
                  <c:v>0.22528819999999999</c:v>
                </c:pt>
                <c:pt idx="1414">
                  <c:v>0.18900169999999999</c:v>
                </c:pt>
                <c:pt idx="1415">
                  <c:v>8.8884000000000046E-2</c:v>
                </c:pt>
                <c:pt idx="1416">
                  <c:v>0.24430270000000001</c:v>
                </c:pt>
                <c:pt idx="1417">
                  <c:v>6.2063000000000021E-2</c:v>
                </c:pt>
                <c:pt idx="1418">
                  <c:v>0.13530719999999999</c:v>
                </c:pt>
                <c:pt idx="1419">
                  <c:v>0.16946440000000007</c:v>
                </c:pt>
                <c:pt idx="1420">
                  <c:v>0.18239930000000004</c:v>
                </c:pt>
                <c:pt idx="1421">
                  <c:v>0.15716020000000006</c:v>
                </c:pt>
                <c:pt idx="1422">
                  <c:v>0.12124850000000002</c:v>
                </c:pt>
                <c:pt idx="1423">
                  <c:v>8.2891400000000004E-2</c:v>
                </c:pt>
                <c:pt idx="1424">
                  <c:v>0.16779060000000001</c:v>
                </c:pt>
                <c:pt idx="1425">
                  <c:v>0.22122449999999999</c:v>
                </c:pt>
                <c:pt idx="1426">
                  <c:v>0.19781630000000006</c:v>
                </c:pt>
                <c:pt idx="1427">
                  <c:v>6.80341E-2</c:v>
                </c:pt>
                <c:pt idx="1428">
                  <c:v>8.9018300000000036E-2</c:v>
                </c:pt>
                <c:pt idx="1429">
                  <c:v>0.18029120000000007</c:v>
                </c:pt>
                <c:pt idx="1430">
                  <c:v>0.16745170000000001</c:v>
                </c:pt>
                <c:pt idx="1431">
                  <c:v>0.16241050000000001</c:v>
                </c:pt>
                <c:pt idx="1432">
                  <c:v>0.16233700000000001</c:v>
                </c:pt>
                <c:pt idx="1433">
                  <c:v>0.16174320000000006</c:v>
                </c:pt>
                <c:pt idx="1434">
                  <c:v>0.18438979999999999</c:v>
                </c:pt>
                <c:pt idx="1435">
                  <c:v>0.1939786</c:v>
                </c:pt>
                <c:pt idx="1436">
                  <c:v>0.19931109999999999</c:v>
                </c:pt>
                <c:pt idx="1437">
                  <c:v>0.18884280000000006</c:v>
                </c:pt>
                <c:pt idx="1438">
                  <c:v>0.18508790000000006</c:v>
                </c:pt>
                <c:pt idx="1439">
                  <c:v>0.18240760000000006</c:v>
                </c:pt>
                <c:pt idx="1440">
                  <c:v>0.17675299999999999</c:v>
                </c:pt>
                <c:pt idx="1441">
                  <c:v>0.21457760000000001</c:v>
                </c:pt>
                <c:pt idx="1442">
                  <c:v>0.16998720000000006</c:v>
                </c:pt>
                <c:pt idx="1443">
                  <c:v>0.19559900000000005</c:v>
                </c:pt>
                <c:pt idx="1444">
                  <c:v>0.1981955</c:v>
                </c:pt>
                <c:pt idx="1445">
                  <c:v>0.13199770000000005</c:v>
                </c:pt>
                <c:pt idx="1446">
                  <c:v>0.1020153</c:v>
                </c:pt>
                <c:pt idx="1447">
                  <c:v>0.16814680000000001</c:v>
                </c:pt>
                <c:pt idx="1448">
                  <c:v>0.20036039999999999</c:v>
                </c:pt>
                <c:pt idx="1449">
                  <c:v>0.17955650000000001</c:v>
                </c:pt>
                <c:pt idx="1450">
                  <c:v>0.2013626</c:v>
                </c:pt>
                <c:pt idx="1451">
                  <c:v>0.17481980000000005</c:v>
                </c:pt>
                <c:pt idx="1452">
                  <c:v>0.18518560000000001</c:v>
                </c:pt>
                <c:pt idx="1453">
                  <c:v>0.17309790000000005</c:v>
                </c:pt>
                <c:pt idx="1454">
                  <c:v>0.16778540000000006</c:v>
                </c:pt>
                <c:pt idx="1455">
                  <c:v>0.14879290000000006</c:v>
                </c:pt>
                <c:pt idx="1456">
                  <c:v>0.14580799999999999</c:v>
                </c:pt>
                <c:pt idx="1457">
                  <c:v>0.13303029999999999</c:v>
                </c:pt>
                <c:pt idx="1458">
                  <c:v>0.19110530000000001</c:v>
                </c:pt>
                <c:pt idx="1459">
                  <c:v>0.15951410000000008</c:v>
                </c:pt>
                <c:pt idx="1460">
                  <c:v>0.1526855</c:v>
                </c:pt>
                <c:pt idx="1461">
                  <c:v>0.19872339999999999</c:v>
                </c:pt>
                <c:pt idx="1462">
                  <c:v>0.19241220000000006</c:v>
                </c:pt>
                <c:pt idx="1463">
                  <c:v>0.1477735</c:v>
                </c:pt>
                <c:pt idx="1464">
                  <c:v>0.15155930000000006</c:v>
                </c:pt>
                <c:pt idx="1465">
                  <c:v>0.16249040000000006</c:v>
                </c:pt>
                <c:pt idx="1466">
                  <c:v>0.12741600000000006</c:v>
                </c:pt>
                <c:pt idx="1467">
                  <c:v>5.8350899999999997E-2</c:v>
                </c:pt>
                <c:pt idx="1468">
                  <c:v>0.13904410000000006</c:v>
                </c:pt>
                <c:pt idx="1469">
                  <c:v>0.130161</c:v>
                </c:pt>
                <c:pt idx="1470">
                  <c:v>0.11033419999999998</c:v>
                </c:pt>
                <c:pt idx="1471">
                  <c:v>0.1003729</c:v>
                </c:pt>
                <c:pt idx="1472">
                  <c:v>7.7785999999999994E-2</c:v>
                </c:pt>
                <c:pt idx="1473">
                  <c:v>0.13993870000000005</c:v>
                </c:pt>
                <c:pt idx="1474">
                  <c:v>0.17375860000000001</c:v>
                </c:pt>
                <c:pt idx="1475">
                  <c:v>0.19528609999999999</c:v>
                </c:pt>
                <c:pt idx="1476">
                  <c:v>0.18376870000000006</c:v>
                </c:pt>
                <c:pt idx="1477">
                  <c:v>0.14853030000000006</c:v>
                </c:pt>
                <c:pt idx="1478">
                  <c:v>0.17616029999999999</c:v>
                </c:pt>
                <c:pt idx="1479">
                  <c:v>0.18075800000000006</c:v>
                </c:pt>
                <c:pt idx="1480">
                  <c:v>0.1728296</c:v>
                </c:pt>
                <c:pt idx="1481">
                  <c:v>0.17141880000000007</c:v>
                </c:pt>
                <c:pt idx="1482">
                  <c:v>0.16277330000000001</c:v>
                </c:pt>
                <c:pt idx="1483">
                  <c:v>0.12014850000000002</c:v>
                </c:pt>
                <c:pt idx="1484">
                  <c:v>0.18305279999999999</c:v>
                </c:pt>
                <c:pt idx="1485">
                  <c:v>0.164378</c:v>
                </c:pt>
                <c:pt idx="1486">
                  <c:v>0.18044850000000007</c:v>
                </c:pt>
                <c:pt idx="1487">
                  <c:v>0.18902559999999999</c:v>
                </c:pt>
                <c:pt idx="1488">
                  <c:v>0.20389750000000001</c:v>
                </c:pt>
                <c:pt idx="1489">
                  <c:v>0.19559850000000001</c:v>
                </c:pt>
                <c:pt idx="1490">
                  <c:v>0.17866240000000005</c:v>
                </c:pt>
                <c:pt idx="1491">
                  <c:v>0.13031499999999999</c:v>
                </c:pt>
                <c:pt idx="1492">
                  <c:v>0.15401260000000006</c:v>
                </c:pt>
                <c:pt idx="1493">
                  <c:v>0.17517459999999996</c:v>
                </c:pt>
                <c:pt idx="1494">
                  <c:v>0.2080718</c:v>
                </c:pt>
                <c:pt idx="1495">
                  <c:v>0.19120139999999999</c:v>
                </c:pt>
                <c:pt idx="1496">
                  <c:v>0.15861340000000007</c:v>
                </c:pt>
                <c:pt idx="1497">
                  <c:v>7.9747400000000024E-2</c:v>
                </c:pt>
                <c:pt idx="1498">
                  <c:v>0.15424570000000007</c:v>
                </c:pt>
                <c:pt idx="1499">
                  <c:v>0.14961199999999999</c:v>
                </c:pt>
                <c:pt idx="1500">
                  <c:v>0.14189410000000005</c:v>
                </c:pt>
                <c:pt idx="1501">
                  <c:v>0.15059020000000006</c:v>
                </c:pt>
                <c:pt idx="1502">
                  <c:v>0.12234</c:v>
                </c:pt>
                <c:pt idx="1503">
                  <c:v>0.17139420000000005</c:v>
                </c:pt>
                <c:pt idx="1504">
                  <c:v>0.15328400000000006</c:v>
                </c:pt>
                <c:pt idx="1505">
                  <c:v>0.14691360000000006</c:v>
                </c:pt>
                <c:pt idx="1506">
                  <c:v>0.16676769999999999</c:v>
                </c:pt>
                <c:pt idx="1507">
                  <c:v>0.17780280000000001</c:v>
                </c:pt>
                <c:pt idx="1508">
                  <c:v>0.14349330000000007</c:v>
                </c:pt>
                <c:pt idx="1509">
                  <c:v>0.15022880000000005</c:v>
                </c:pt>
                <c:pt idx="1510">
                  <c:v>0.17142430000000006</c:v>
                </c:pt>
                <c:pt idx="1511">
                  <c:v>0.15105779999999999</c:v>
                </c:pt>
                <c:pt idx="1512">
                  <c:v>0.121847</c:v>
                </c:pt>
                <c:pt idx="1513">
                  <c:v>0.10712869999999999</c:v>
                </c:pt>
                <c:pt idx="1514">
                  <c:v>0.13971190000000006</c:v>
                </c:pt>
                <c:pt idx="1515">
                  <c:v>0.15187439999999999</c:v>
                </c:pt>
                <c:pt idx="1516">
                  <c:v>0.12068210000000003</c:v>
                </c:pt>
                <c:pt idx="1517">
                  <c:v>0.13481130000000005</c:v>
                </c:pt>
                <c:pt idx="1518">
                  <c:v>0.16590980000000005</c:v>
                </c:pt>
                <c:pt idx="1519">
                  <c:v>0.1602845</c:v>
                </c:pt>
                <c:pt idx="1520">
                  <c:v>0.15818330000000005</c:v>
                </c:pt>
                <c:pt idx="1521">
                  <c:v>0.16585430000000001</c:v>
                </c:pt>
                <c:pt idx="1522">
                  <c:v>0.12460770000000003</c:v>
                </c:pt>
                <c:pt idx="1523">
                  <c:v>9.8339000000000024E-2</c:v>
                </c:pt>
                <c:pt idx="1524">
                  <c:v>0.13582169999999993</c:v>
                </c:pt>
                <c:pt idx="1525">
                  <c:v>0.11601370000000003</c:v>
                </c:pt>
                <c:pt idx="1526">
                  <c:v>0.12097220000000003</c:v>
                </c:pt>
                <c:pt idx="1527">
                  <c:v>0.1630916</c:v>
                </c:pt>
                <c:pt idx="1528">
                  <c:v>0.14612040000000001</c:v>
                </c:pt>
                <c:pt idx="1529">
                  <c:v>4.2196700000000018E-2</c:v>
                </c:pt>
                <c:pt idx="1530">
                  <c:v>0.1248877</c:v>
                </c:pt>
                <c:pt idx="1531">
                  <c:v>0.118657</c:v>
                </c:pt>
                <c:pt idx="1532">
                  <c:v>5.7163700000000019E-2</c:v>
                </c:pt>
                <c:pt idx="1533">
                  <c:v>0.12062249999999999</c:v>
                </c:pt>
                <c:pt idx="1534">
                  <c:v>0.16314870000000001</c:v>
                </c:pt>
                <c:pt idx="1535">
                  <c:v>0.13999760000000006</c:v>
                </c:pt>
                <c:pt idx="1536">
                  <c:v>7.1673299999999995E-2</c:v>
                </c:pt>
                <c:pt idx="1537">
                  <c:v>9.0153800000000034E-2</c:v>
                </c:pt>
                <c:pt idx="1538">
                  <c:v>0.13148740000000006</c:v>
                </c:pt>
                <c:pt idx="1539">
                  <c:v>0.12080420000000003</c:v>
                </c:pt>
                <c:pt idx="1540">
                  <c:v>9.1944400000000023E-2</c:v>
                </c:pt>
                <c:pt idx="1541">
                  <c:v>0.13819149999999999</c:v>
                </c:pt>
                <c:pt idx="1542">
                  <c:v>0.15361150000000001</c:v>
                </c:pt>
                <c:pt idx="1543">
                  <c:v>0.14679360000000005</c:v>
                </c:pt>
                <c:pt idx="1544">
                  <c:v>0.18139940000000007</c:v>
                </c:pt>
                <c:pt idx="1545">
                  <c:v>0.17798340000000007</c:v>
                </c:pt>
                <c:pt idx="1546">
                  <c:v>0.1702256</c:v>
                </c:pt>
                <c:pt idx="1547">
                  <c:v>0.17454420000000007</c:v>
                </c:pt>
                <c:pt idx="1548">
                  <c:v>0.18782589999999999</c:v>
                </c:pt>
                <c:pt idx="1549">
                  <c:v>0.19268389999999994</c:v>
                </c:pt>
                <c:pt idx="1550">
                  <c:v>0.18652020000000005</c:v>
                </c:pt>
                <c:pt idx="1551">
                  <c:v>0.14024170000000005</c:v>
                </c:pt>
                <c:pt idx="1552">
                  <c:v>0.18398460000000005</c:v>
                </c:pt>
                <c:pt idx="1553">
                  <c:v>0.15196760000000006</c:v>
                </c:pt>
                <c:pt idx="1554">
                  <c:v>7.7812800000000029E-2</c:v>
                </c:pt>
                <c:pt idx="1555">
                  <c:v>0.14525840000000007</c:v>
                </c:pt>
                <c:pt idx="1556">
                  <c:v>0.16644620000000007</c:v>
                </c:pt>
                <c:pt idx="1557">
                  <c:v>0.18813620000000006</c:v>
                </c:pt>
                <c:pt idx="1558">
                  <c:v>0.1765555</c:v>
                </c:pt>
                <c:pt idx="1559">
                  <c:v>0.12636439999999999</c:v>
                </c:pt>
                <c:pt idx="1560">
                  <c:v>0.18833810000000006</c:v>
                </c:pt>
                <c:pt idx="1561">
                  <c:v>0.16001470000000001</c:v>
                </c:pt>
                <c:pt idx="1562">
                  <c:v>0.17368810000000001</c:v>
                </c:pt>
                <c:pt idx="1563">
                  <c:v>0.15734090000000006</c:v>
                </c:pt>
                <c:pt idx="1564">
                  <c:v>0.15852690000000005</c:v>
                </c:pt>
                <c:pt idx="1565">
                  <c:v>5.5153100000000004E-2</c:v>
                </c:pt>
                <c:pt idx="1566">
                  <c:v>0.15747459999999999</c:v>
                </c:pt>
                <c:pt idx="1567">
                  <c:v>0.12703500000000001</c:v>
                </c:pt>
                <c:pt idx="1568">
                  <c:v>0</c:v>
                </c:pt>
                <c:pt idx="1569">
                  <c:v>7.0671300000000006E-2</c:v>
                </c:pt>
                <c:pt idx="1570">
                  <c:v>0.10312630000000003</c:v>
                </c:pt>
                <c:pt idx="1571">
                  <c:v>0.12173820000000003</c:v>
                </c:pt>
                <c:pt idx="1572">
                  <c:v>5.7360100000000018E-2</c:v>
                </c:pt>
                <c:pt idx="1573">
                  <c:v>8.3603300000000061E-2</c:v>
                </c:pt>
                <c:pt idx="1574">
                  <c:v>6.2113600000000026E-2</c:v>
                </c:pt>
                <c:pt idx="1575">
                  <c:v>2.85995E-2</c:v>
                </c:pt>
                <c:pt idx="1576">
                  <c:v>0</c:v>
                </c:pt>
                <c:pt idx="1577">
                  <c:v>2.1585799999999999E-2</c:v>
                </c:pt>
                <c:pt idx="1578">
                  <c:v>0</c:v>
                </c:pt>
                <c:pt idx="1579">
                  <c:v>0.12676630000000005</c:v>
                </c:pt>
                <c:pt idx="1580">
                  <c:v>0</c:v>
                </c:pt>
                <c:pt idx="1581">
                  <c:v>0.106407</c:v>
                </c:pt>
                <c:pt idx="1582">
                  <c:v>0</c:v>
                </c:pt>
                <c:pt idx="1583">
                  <c:v>8.0274600000000002E-2</c:v>
                </c:pt>
                <c:pt idx="1584">
                  <c:v>3.0027100000000008E-2</c:v>
                </c:pt>
                <c:pt idx="1585">
                  <c:v>0</c:v>
                </c:pt>
                <c:pt idx="1586">
                  <c:v>0</c:v>
                </c:pt>
                <c:pt idx="1587">
                  <c:v>0.11902420000000004</c:v>
                </c:pt>
                <c:pt idx="1588">
                  <c:v>0.1465825</c:v>
                </c:pt>
                <c:pt idx="1589">
                  <c:v>0</c:v>
                </c:pt>
                <c:pt idx="1590">
                  <c:v>0</c:v>
                </c:pt>
                <c:pt idx="1591">
                  <c:v>0.14799300000000007</c:v>
                </c:pt>
                <c:pt idx="1592">
                  <c:v>0.13509820000000006</c:v>
                </c:pt>
                <c:pt idx="1593">
                  <c:v>0</c:v>
                </c:pt>
                <c:pt idx="1594">
                  <c:v>0.13435430000000001</c:v>
                </c:pt>
                <c:pt idx="1595">
                  <c:v>0.17262369999999994</c:v>
                </c:pt>
                <c:pt idx="1596">
                  <c:v>0.1515735</c:v>
                </c:pt>
                <c:pt idx="1597">
                  <c:v>0</c:v>
                </c:pt>
                <c:pt idx="1598">
                  <c:v>0.15484320000000004</c:v>
                </c:pt>
                <c:pt idx="1599">
                  <c:v>0.1069089</c:v>
                </c:pt>
                <c:pt idx="1600">
                  <c:v>0.11170150000000002</c:v>
                </c:pt>
                <c:pt idx="1601">
                  <c:v>0.14798640000000007</c:v>
                </c:pt>
                <c:pt idx="1602">
                  <c:v>3.1149300000000008E-2</c:v>
                </c:pt>
                <c:pt idx="1603">
                  <c:v>0.12422170000000006</c:v>
                </c:pt>
                <c:pt idx="1604">
                  <c:v>0.14841490000000007</c:v>
                </c:pt>
                <c:pt idx="1605">
                  <c:v>0.16708010000000001</c:v>
                </c:pt>
                <c:pt idx="1606">
                  <c:v>0.11558889999999995</c:v>
                </c:pt>
                <c:pt idx="1607">
                  <c:v>8.6923400000000026E-2</c:v>
                </c:pt>
                <c:pt idx="1608">
                  <c:v>0.1188289</c:v>
                </c:pt>
                <c:pt idx="1609">
                  <c:v>0.10108399999999998</c:v>
                </c:pt>
                <c:pt idx="1610">
                  <c:v>0.10434930000000001</c:v>
                </c:pt>
                <c:pt idx="1611">
                  <c:v>0</c:v>
                </c:pt>
                <c:pt idx="1612">
                  <c:v>0.10050110000000002</c:v>
                </c:pt>
                <c:pt idx="1613">
                  <c:v>0.14668999999999999</c:v>
                </c:pt>
                <c:pt idx="1614">
                  <c:v>0.14823250000000004</c:v>
                </c:pt>
                <c:pt idx="1615">
                  <c:v>0</c:v>
                </c:pt>
                <c:pt idx="1616">
                  <c:v>9.3886600000000028E-2</c:v>
                </c:pt>
                <c:pt idx="1617">
                  <c:v>0.11424620000000005</c:v>
                </c:pt>
                <c:pt idx="1618">
                  <c:v>1.9880300000000007E-2</c:v>
                </c:pt>
                <c:pt idx="1619">
                  <c:v>0.135822</c:v>
                </c:pt>
                <c:pt idx="1620">
                  <c:v>0.13749810000000007</c:v>
                </c:pt>
                <c:pt idx="1621">
                  <c:v>0.14263919999999999</c:v>
                </c:pt>
                <c:pt idx="1622">
                  <c:v>0.1100603</c:v>
                </c:pt>
                <c:pt idx="1623">
                  <c:v>0.13692640000000006</c:v>
                </c:pt>
                <c:pt idx="1624">
                  <c:v>0.1127499</c:v>
                </c:pt>
                <c:pt idx="1625">
                  <c:v>6.2958100000000003E-2</c:v>
                </c:pt>
                <c:pt idx="1626">
                  <c:v>0.12415660000000005</c:v>
                </c:pt>
                <c:pt idx="1627">
                  <c:v>0.13362159999999995</c:v>
                </c:pt>
                <c:pt idx="1628">
                  <c:v>0.13284910000000005</c:v>
                </c:pt>
                <c:pt idx="1629">
                  <c:v>0.12584090000000001</c:v>
                </c:pt>
                <c:pt idx="1630">
                  <c:v>7.4291200000000029E-2</c:v>
                </c:pt>
                <c:pt idx="1631">
                  <c:v>0.15932089999999999</c:v>
                </c:pt>
                <c:pt idx="1632">
                  <c:v>0.15435499999999999</c:v>
                </c:pt>
                <c:pt idx="1633">
                  <c:v>9.9971600000000022E-2</c:v>
                </c:pt>
                <c:pt idx="1634">
                  <c:v>0.15243890000000007</c:v>
                </c:pt>
                <c:pt idx="1635">
                  <c:v>6.4789500000000014E-2</c:v>
                </c:pt>
                <c:pt idx="1636">
                  <c:v>0.18543400000000007</c:v>
                </c:pt>
                <c:pt idx="1637">
                  <c:v>0.12286710000000002</c:v>
                </c:pt>
                <c:pt idx="1638">
                  <c:v>8.9670700000000006E-2</c:v>
                </c:pt>
                <c:pt idx="1639">
                  <c:v>8.7837900000000024E-2</c:v>
                </c:pt>
                <c:pt idx="1640">
                  <c:v>0.18899360000000007</c:v>
                </c:pt>
                <c:pt idx="1641">
                  <c:v>0.21984750000000006</c:v>
                </c:pt>
                <c:pt idx="1642">
                  <c:v>0.24232730000000005</c:v>
                </c:pt>
                <c:pt idx="1643">
                  <c:v>3.2065099999999999E-2</c:v>
                </c:pt>
                <c:pt idx="1644">
                  <c:v>0.21598040000000007</c:v>
                </c:pt>
                <c:pt idx="1645">
                  <c:v>0.23373750000000001</c:v>
                </c:pt>
                <c:pt idx="1646">
                  <c:v>0.2251744</c:v>
                </c:pt>
                <c:pt idx="1647">
                  <c:v>0.26949300000000004</c:v>
                </c:pt>
                <c:pt idx="1648">
                  <c:v>9.4297300000000042E-2</c:v>
                </c:pt>
                <c:pt idx="1649">
                  <c:v>0.25865870000000002</c:v>
                </c:pt>
                <c:pt idx="1650">
                  <c:v>0.26914260000000001</c:v>
                </c:pt>
                <c:pt idx="1651">
                  <c:v>0.13612449999999998</c:v>
                </c:pt>
                <c:pt idx="1652">
                  <c:v>0.2687717</c:v>
                </c:pt>
                <c:pt idx="1653">
                  <c:v>0.3116313</c:v>
                </c:pt>
                <c:pt idx="1654">
                  <c:v>0.1165595</c:v>
                </c:pt>
                <c:pt idx="1655">
                  <c:v>0.28439940000000002</c:v>
                </c:pt>
                <c:pt idx="1656">
                  <c:v>0.15355489999999999</c:v>
                </c:pt>
                <c:pt idx="1657">
                  <c:v>0.10724280000000003</c:v>
                </c:pt>
                <c:pt idx="1658">
                  <c:v>6.4485700000000021E-2</c:v>
                </c:pt>
                <c:pt idx="1659">
                  <c:v>4.778350000000002E-2</c:v>
                </c:pt>
                <c:pt idx="1660">
                  <c:v>0.21199460000000006</c:v>
                </c:pt>
                <c:pt idx="1661">
                  <c:v>0.33819350000000009</c:v>
                </c:pt>
                <c:pt idx="1662">
                  <c:v>0.25412660000000009</c:v>
                </c:pt>
                <c:pt idx="1663">
                  <c:v>0.11445889999999996</c:v>
                </c:pt>
                <c:pt idx="1664">
                  <c:v>0.21856560000000005</c:v>
                </c:pt>
                <c:pt idx="1665">
                  <c:v>0.21980590000000005</c:v>
                </c:pt>
                <c:pt idx="1666">
                  <c:v>0.21978600000000006</c:v>
                </c:pt>
                <c:pt idx="1667">
                  <c:v>6.7744399999999996E-2</c:v>
                </c:pt>
                <c:pt idx="1668">
                  <c:v>0</c:v>
                </c:pt>
                <c:pt idx="1669">
                  <c:v>5.8730000000000024E-3</c:v>
                </c:pt>
                <c:pt idx="1670">
                  <c:v>0.20942459999999999</c:v>
                </c:pt>
                <c:pt idx="1671">
                  <c:v>2.5332E-2</c:v>
                </c:pt>
                <c:pt idx="1672">
                  <c:v>8.575200000000005E-2</c:v>
                </c:pt>
                <c:pt idx="1673">
                  <c:v>0.3607939</c:v>
                </c:pt>
                <c:pt idx="1674">
                  <c:v>0.25654650000000001</c:v>
                </c:pt>
                <c:pt idx="1675">
                  <c:v>0.41198160000000011</c:v>
                </c:pt>
                <c:pt idx="1676">
                  <c:v>0.38726930000000009</c:v>
                </c:pt>
                <c:pt idx="1677">
                  <c:v>0.36110100000000001</c:v>
                </c:pt>
                <c:pt idx="1678">
                  <c:v>5.4116700000000031E-2</c:v>
                </c:pt>
                <c:pt idx="1679">
                  <c:v>0.3421858000000001</c:v>
                </c:pt>
                <c:pt idx="1680">
                  <c:v>3.7907700000000016E-2</c:v>
                </c:pt>
                <c:pt idx="1681">
                  <c:v>3.4963500000000002E-2</c:v>
                </c:pt>
                <c:pt idx="1682">
                  <c:v>0.23986440000000006</c:v>
                </c:pt>
                <c:pt idx="1683">
                  <c:v>0.20893750000000005</c:v>
                </c:pt>
                <c:pt idx="1684">
                  <c:v>0.10688560000000003</c:v>
                </c:pt>
                <c:pt idx="1685">
                  <c:v>0.34777600000000009</c:v>
                </c:pt>
                <c:pt idx="1686">
                  <c:v>3.9762499999999985E-2</c:v>
                </c:pt>
                <c:pt idx="1687">
                  <c:v>7.8742000000000031E-3</c:v>
                </c:pt>
                <c:pt idx="1688">
                  <c:v>0.20624190000000006</c:v>
                </c:pt>
                <c:pt idx="1689">
                  <c:v>7.01595E-2</c:v>
                </c:pt>
                <c:pt idx="1690">
                  <c:v>0.12576909999999999</c:v>
                </c:pt>
                <c:pt idx="1691">
                  <c:v>0.29664950000000001</c:v>
                </c:pt>
                <c:pt idx="1692">
                  <c:v>0.19861239999999999</c:v>
                </c:pt>
                <c:pt idx="1693">
                  <c:v>0.18976930000000011</c:v>
                </c:pt>
                <c:pt idx="1694">
                  <c:v>0.20298970000000005</c:v>
                </c:pt>
                <c:pt idx="1695">
                  <c:v>0.28946490000000014</c:v>
                </c:pt>
                <c:pt idx="1696">
                  <c:v>1.6566700000000007E-2</c:v>
                </c:pt>
                <c:pt idx="1697">
                  <c:v>3.1128800000000002E-2</c:v>
                </c:pt>
                <c:pt idx="1698">
                  <c:v>0.22276420000000005</c:v>
                </c:pt>
                <c:pt idx="1699">
                  <c:v>0.29599870000000011</c:v>
                </c:pt>
                <c:pt idx="1700">
                  <c:v>0.14756310000000006</c:v>
                </c:pt>
                <c:pt idx="1701">
                  <c:v>4.9733000000000027E-2</c:v>
                </c:pt>
                <c:pt idx="1702">
                  <c:v>0.28962650000000012</c:v>
                </c:pt>
                <c:pt idx="1703">
                  <c:v>3.525700000000001E-3</c:v>
                </c:pt>
                <c:pt idx="1704">
                  <c:v>0</c:v>
                </c:pt>
                <c:pt idx="1705">
                  <c:v>0.17709359999999999</c:v>
                </c:pt>
                <c:pt idx="1706">
                  <c:v>0.29502240000000013</c:v>
                </c:pt>
                <c:pt idx="1707">
                  <c:v>0.16205330000000001</c:v>
                </c:pt>
                <c:pt idx="1708">
                  <c:v>0</c:v>
                </c:pt>
                <c:pt idx="1709">
                  <c:v>0.19392860000000001</c:v>
                </c:pt>
                <c:pt idx="1710">
                  <c:v>0.31433260000000013</c:v>
                </c:pt>
                <c:pt idx="1711">
                  <c:v>0.38817620000000025</c:v>
                </c:pt>
                <c:pt idx="1712">
                  <c:v>0.36915430000000016</c:v>
                </c:pt>
                <c:pt idx="1713">
                  <c:v>0.40698250000000014</c:v>
                </c:pt>
                <c:pt idx="1714">
                  <c:v>0.42990320000000015</c:v>
                </c:pt>
                <c:pt idx="1715">
                  <c:v>0.25112800000000002</c:v>
                </c:pt>
                <c:pt idx="1716">
                  <c:v>0.31281520000000013</c:v>
                </c:pt>
                <c:pt idx="1717">
                  <c:v>0.2887634</c:v>
                </c:pt>
                <c:pt idx="1718">
                  <c:v>0.3923462000000002</c:v>
                </c:pt>
                <c:pt idx="1719">
                  <c:v>0.33365530000000015</c:v>
                </c:pt>
                <c:pt idx="1720">
                  <c:v>0.4361208000000002</c:v>
                </c:pt>
                <c:pt idx="1721">
                  <c:v>0.42260400000000009</c:v>
                </c:pt>
                <c:pt idx="1722">
                  <c:v>0.37907390000000013</c:v>
                </c:pt>
                <c:pt idx="1723">
                  <c:v>0.28365360000000001</c:v>
                </c:pt>
                <c:pt idx="1724">
                  <c:v>0.10787120000000003</c:v>
                </c:pt>
                <c:pt idx="1725">
                  <c:v>0.2793825000000002</c:v>
                </c:pt>
                <c:pt idx="1726">
                  <c:v>0.24153600000000006</c:v>
                </c:pt>
                <c:pt idx="1727">
                  <c:v>0.29134190000000015</c:v>
                </c:pt>
                <c:pt idx="1728">
                  <c:v>0.41750290000000012</c:v>
                </c:pt>
                <c:pt idx="1729">
                  <c:v>0.3400532</c:v>
                </c:pt>
                <c:pt idx="1730">
                  <c:v>0.33852840000000023</c:v>
                </c:pt>
                <c:pt idx="1731">
                  <c:v>0.72202560000000038</c:v>
                </c:pt>
                <c:pt idx="1732">
                  <c:v>0</c:v>
                </c:pt>
                <c:pt idx="1733">
                  <c:v>0.17848590000000006</c:v>
                </c:pt>
                <c:pt idx="1734">
                  <c:v>0.33854780000000012</c:v>
                </c:pt>
                <c:pt idx="1735">
                  <c:v>0.17174700000000007</c:v>
                </c:pt>
                <c:pt idx="1736">
                  <c:v>0</c:v>
                </c:pt>
                <c:pt idx="1737">
                  <c:v>0.4162399</c:v>
                </c:pt>
                <c:pt idx="1738">
                  <c:v>0.35604290000000011</c:v>
                </c:pt>
                <c:pt idx="1739">
                  <c:v>0.16991610000000004</c:v>
                </c:pt>
                <c:pt idx="1740">
                  <c:v>0.32970540000000009</c:v>
                </c:pt>
                <c:pt idx="1741">
                  <c:v>0.30778540000000015</c:v>
                </c:pt>
                <c:pt idx="1742">
                  <c:v>0.26520190000000005</c:v>
                </c:pt>
                <c:pt idx="1743">
                  <c:v>0.24678710000000006</c:v>
                </c:pt>
                <c:pt idx="1744">
                  <c:v>0.170624</c:v>
                </c:pt>
                <c:pt idx="1745">
                  <c:v>0.39588330000000027</c:v>
                </c:pt>
                <c:pt idx="1746">
                  <c:v>0.39223850000000016</c:v>
                </c:pt>
                <c:pt idx="1747">
                  <c:v>0.29521230000000009</c:v>
                </c:pt>
                <c:pt idx="1748">
                  <c:v>0.25571310000000003</c:v>
                </c:pt>
                <c:pt idx="1749">
                  <c:v>0.26719040000000005</c:v>
                </c:pt>
                <c:pt idx="1750">
                  <c:v>0.18809040000000007</c:v>
                </c:pt>
                <c:pt idx="1751">
                  <c:v>0.20429340000000007</c:v>
                </c:pt>
                <c:pt idx="1752">
                  <c:v>0.15396000000000007</c:v>
                </c:pt>
                <c:pt idx="1753">
                  <c:v>0.35213090000000002</c:v>
                </c:pt>
                <c:pt idx="1754">
                  <c:v>0.3858909000000002</c:v>
                </c:pt>
                <c:pt idx="1755">
                  <c:v>0.23803070000000001</c:v>
                </c:pt>
                <c:pt idx="1756">
                  <c:v>0.31662960000000012</c:v>
                </c:pt>
                <c:pt idx="1757">
                  <c:v>0.31032900000000013</c:v>
                </c:pt>
                <c:pt idx="1758">
                  <c:v>0.23802789999999999</c:v>
                </c:pt>
                <c:pt idx="1759">
                  <c:v>0.19390610000000005</c:v>
                </c:pt>
                <c:pt idx="1760">
                  <c:v>0.2306385</c:v>
                </c:pt>
                <c:pt idx="1761">
                  <c:v>0.21042770000000005</c:v>
                </c:pt>
                <c:pt idx="1762">
                  <c:v>0.36456820000000012</c:v>
                </c:pt>
                <c:pt idx="1763">
                  <c:v>0.29790020000000011</c:v>
                </c:pt>
                <c:pt idx="1764">
                  <c:v>0.24380240000000006</c:v>
                </c:pt>
                <c:pt idx="1765">
                  <c:v>0.2006522</c:v>
                </c:pt>
                <c:pt idx="1766">
                  <c:v>0.25106780000000001</c:v>
                </c:pt>
                <c:pt idx="1767">
                  <c:v>0.21980430000000006</c:v>
                </c:pt>
                <c:pt idx="1768">
                  <c:v>0.17591720000000011</c:v>
                </c:pt>
                <c:pt idx="1769">
                  <c:v>0.1934767</c:v>
                </c:pt>
                <c:pt idx="1770">
                  <c:v>0.34230040000000012</c:v>
                </c:pt>
                <c:pt idx="1771">
                  <c:v>0.2617565</c:v>
                </c:pt>
                <c:pt idx="1772">
                  <c:v>0.20677280000000001</c:v>
                </c:pt>
                <c:pt idx="1773">
                  <c:v>0.2651172</c:v>
                </c:pt>
                <c:pt idx="1774">
                  <c:v>0.240124</c:v>
                </c:pt>
                <c:pt idx="1775">
                  <c:v>0.20974530000000011</c:v>
                </c:pt>
                <c:pt idx="1776">
                  <c:v>0.17111419999999999</c:v>
                </c:pt>
                <c:pt idx="1777">
                  <c:v>0.18317259999999994</c:v>
                </c:pt>
                <c:pt idx="1778">
                  <c:v>0.2046703</c:v>
                </c:pt>
                <c:pt idx="1779">
                  <c:v>0.30226420000000009</c:v>
                </c:pt>
                <c:pt idx="1780">
                  <c:v>0.24806760000000005</c:v>
                </c:pt>
                <c:pt idx="1781">
                  <c:v>0.26769890000000002</c:v>
                </c:pt>
                <c:pt idx="1782">
                  <c:v>0.26968760000000008</c:v>
                </c:pt>
                <c:pt idx="1783">
                  <c:v>0.24782119999999999</c:v>
                </c:pt>
                <c:pt idx="1784">
                  <c:v>0.22641530000000007</c:v>
                </c:pt>
                <c:pt idx="1785">
                  <c:v>0.21080470000000001</c:v>
                </c:pt>
                <c:pt idx="1786">
                  <c:v>0.17070850000000001</c:v>
                </c:pt>
                <c:pt idx="1787">
                  <c:v>0.21007540000000005</c:v>
                </c:pt>
                <c:pt idx="1788">
                  <c:v>0.26279429999999998</c:v>
                </c:pt>
                <c:pt idx="1789">
                  <c:v>0.26473049999999998</c:v>
                </c:pt>
                <c:pt idx="1790">
                  <c:v>0.23729990000000006</c:v>
                </c:pt>
                <c:pt idx="1791">
                  <c:v>0.23828089999999999</c:v>
                </c:pt>
                <c:pt idx="1792">
                  <c:v>0.25373359999999995</c:v>
                </c:pt>
                <c:pt idx="1793">
                  <c:v>0.15163889999999999</c:v>
                </c:pt>
                <c:pt idx="1794">
                  <c:v>0.23134179999999999</c:v>
                </c:pt>
                <c:pt idx="1795">
                  <c:v>0.19939809999999999</c:v>
                </c:pt>
                <c:pt idx="1796">
                  <c:v>0.26213820000000004</c:v>
                </c:pt>
                <c:pt idx="1797">
                  <c:v>0.24935420000000005</c:v>
                </c:pt>
                <c:pt idx="1798">
                  <c:v>0.26458070000000011</c:v>
                </c:pt>
                <c:pt idx="1799">
                  <c:v>0.18464900000000006</c:v>
                </c:pt>
                <c:pt idx="1800">
                  <c:v>0.16857049999999998</c:v>
                </c:pt>
                <c:pt idx="1801">
                  <c:v>0.23990630000000007</c:v>
                </c:pt>
                <c:pt idx="1802">
                  <c:v>0.20100140000000005</c:v>
                </c:pt>
                <c:pt idx="1803">
                  <c:v>0.18789110000000006</c:v>
                </c:pt>
                <c:pt idx="1804">
                  <c:v>0.1951002</c:v>
                </c:pt>
                <c:pt idx="1805">
                  <c:v>0.2406876</c:v>
                </c:pt>
                <c:pt idx="1806">
                  <c:v>0</c:v>
                </c:pt>
                <c:pt idx="1807">
                  <c:v>0.24141500000000007</c:v>
                </c:pt>
                <c:pt idx="1808">
                  <c:v>0.22475600000000001</c:v>
                </c:pt>
                <c:pt idx="1809">
                  <c:v>0.22187089999999995</c:v>
                </c:pt>
                <c:pt idx="1810">
                  <c:v>0</c:v>
                </c:pt>
                <c:pt idx="1811">
                  <c:v>0.21368200000000001</c:v>
                </c:pt>
                <c:pt idx="1812">
                  <c:v>0.20481930000000007</c:v>
                </c:pt>
                <c:pt idx="1813">
                  <c:v>0.2685574</c:v>
                </c:pt>
                <c:pt idx="1814">
                  <c:v>0.2615107000000001</c:v>
                </c:pt>
                <c:pt idx="1815">
                  <c:v>0.25573890000000005</c:v>
                </c:pt>
                <c:pt idx="1816">
                  <c:v>0.18760750000000001</c:v>
                </c:pt>
                <c:pt idx="1817">
                  <c:v>0.21795640000000008</c:v>
                </c:pt>
                <c:pt idx="1818">
                  <c:v>0.21437429999999999</c:v>
                </c:pt>
                <c:pt idx="1819">
                  <c:v>0.20826930000000007</c:v>
                </c:pt>
                <c:pt idx="1820">
                  <c:v>0.14835590000000001</c:v>
                </c:pt>
                <c:pt idx="1821">
                  <c:v>0.18748890000000007</c:v>
                </c:pt>
                <c:pt idx="1822">
                  <c:v>0.22009999999999999</c:v>
                </c:pt>
                <c:pt idx="1823">
                  <c:v>0.22697909999999999</c:v>
                </c:pt>
                <c:pt idx="1824">
                  <c:v>0.24057890000000001</c:v>
                </c:pt>
                <c:pt idx="1825">
                  <c:v>0.22906910000000005</c:v>
                </c:pt>
                <c:pt idx="1826">
                  <c:v>0.22256020000000001</c:v>
                </c:pt>
                <c:pt idx="1827">
                  <c:v>0.20989869999999999</c:v>
                </c:pt>
                <c:pt idx="1828">
                  <c:v>0.21183430000000006</c:v>
                </c:pt>
                <c:pt idx="1829">
                  <c:v>0.18968370000000001</c:v>
                </c:pt>
                <c:pt idx="1830">
                  <c:v>0.1902809</c:v>
                </c:pt>
                <c:pt idx="1831">
                  <c:v>0.22831540000000006</c:v>
                </c:pt>
                <c:pt idx="1832">
                  <c:v>0.21852199999999999</c:v>
                </c:pt>
                <c:pt idx="1833">
                  <c:v>0.21927099999999999</c:v>
                </c:pt>
                <c:pt idx="1834">
                  <c:v>0.19222040000000001</c:v>
                </c:pt>
                <c:pt idx="1835">
                  <c:v>0.1776789</c:v>
                </c:pt>
                <c:pt idx="1836">
                  <c:v>0.16537449999999998</c:v>
                </c:pt>
                <c:pt idx="1837">
                  <c:v>0.17411979999999999</c:v>
                </c:pt>
                <c:pt idx="1838">
                  <c:v>0.18138609999999999</c:v>
                </c:pt>
                <c:pt idx="1839">
                  <c:v>0.17261679999999999</c:v>
                </c:pt>
                <c:pt idx="1840">
                  <c:v>0.20931740000000004</c:v>
                </c:pt>
                <c:pt idx="1841">
                  <c:v>0.19370290000000001</c:v>
                </c:pt>
                <c:pt idx="1842">
                  <c:v>0.23260049999999999</c:v>
                </c:pt>
                <c:pt idx="1843">
                  <c:v>0.19547419999999999</c:v>
                </c:pt>
                <c:pt idx="1844">
                  <c:v>0.18839890000000006</c:v>
                </c:pt>
                <c:pt idx="1845">
                  <c:v>0.16046850000000001</c:v>
                </c:pt>
                <c:pt idx="1846">
                  <c:v>0.16049550000000001</c:v>
                </c:pt>
                <c:pt idx="1847">
                  <c:v>0.17156260000000001</c:v>
                </c:pt>
                <c:pt idx="1848">
                  <c:v>0.20910500000000001</c:v>
                </c:pt>
                <c:pt idx="1849">
                  <c:v>0.20972430000000006</c:v>
                </c:pt>
                <c:pt idx="1850">
                  <c:v>0.20203940000000006</c:v>
                </c:pt>
                <c:pt idx="1851">
                  <c:v>0.11581569999999998</c:v>
                </c:pt>
                <c:pt idx="1852">
                  <c:v>8.3799200000000032E-2</c:v>
                </c:pt>
                <c:pt idx="1853">
                  <c:v>0.1163805</c:v>
                </c:pt>
                <c:pt idx="1854">
                  <c:v>0.11124650000000003</c:v>
                </c:pt>
                <c:pt idx="1855">
                  <c:v>0.13504050000000001</c:v>
                </c:pt>
                <c:pt idx="1856">
                  <c:v>0.11013120000000003</c:v>
                </c:pt>
                <c:pt idx="1857">
                  <c:v>0.15785330000000006</c:v>
                </c:pt>
                <c:pt idx="1858">
                  <c:v>0.18174540000000011</c:v>
                </c:pt>
                <c:pt idx="1859">
                  <c:v>0.18047679999999999</c:v>
                </c:pt>
                <c:pt idx="1860">
                  <c:v>0.19429199999999999</c:v>
                </c:pt>
                <c:pt idx="1861">
                  <c:v>0.15290760000000006</c:v>
                </c:pt>
                <c:pt idx="1862">
                  <c:v>0.17911120000000005</c:v>
                </c:pt>
                <c:pt idx="1863">
                  <c:v>0.17653040000000006</c:v>
                </c:pt>
                <c:pt idx="1864">
                  <c:v>0.18181760000000005</c:v>
                </c:pt>
                <c:pt idx="1865">
                  <c:v>0.19107549999999998</c:v>
                </c:pt>
                <c:pt idx="1866">
                  <c:v>0.15145730000000007</c:v>
                </c:pt>
                <c:pt idx="1867">
                  <c:v>0.19358130000000001</c:v>
                </c:pt>
                <c:pt idx="1868">
                  <c:v>7.2054599999999996E-2</c:v>
                </c:pt>
                <c:pt idx="1869">
                  <c:v>0.1988888</c:v>
                </c:pt>
                <c:pt idx="1870">
                  <c:v>0.17894290000000007</c:v>
                </c:pt>
                <c:pt idx="1871">
                  <c:v>0.17986659999999999</c:v>
                </c:pt>
                <c:pt idx="1872">
                  <c:v>0.16106840000000006</c:v>
                </c:pt>
                <c:pt idx="1873">
                  <c:v>0.17427790000000001</c:v>
                </c:pt>
                <c:pt idx="1874">
                  <c:v>0.15257100000000001</c:v>
                </c:pt>
                <c:pt idx="1875">
                  <c:v>0.14674690000000007</c:v>
                </c:pt>
                <c:pt idx="1876">
                  <c:v>0.15644710000000012</c:v>
                </c:pt>
                <c:pt idx="1877">
                  <c:v>0.15965070000000001</c:v>
                </c:pt>
                <c:pt idx="1878">
                  <c:v>5.0920799999999995E-2</c:v>
                </c:pt>
                <c:pt idx="1879">
                  <c:v>0.13108359999999997</c:v>
                </c:pt>
                <c:pt idx="1880">
                  <c:v>0.15167610000000001</c:v>
                </c:pt>
                <c:pt idx="1881">
                  <c:v>0.17192320000000005</c:v>
                </c:pt>
                <c:pt idx="1882">
                  <c:v>0.10167050000000002</c:v>
                </c:pt>
                <c:pt idx="1883">
                  <c:v>0.14507439999999999</c:v>
                </c:pt>
                <c:pt idx="1884">
                  <c:v>0.11938370000000002</c:v>
                </c:pt>
                <c:pt idx="1885">
                  <c:v>0.16978190000000001</c:v>
                </c:pt>
                <c:pt idx="1886">
                  <c:v>0.13176510000000005</c:v>
                </c:pt>
                <c:pt idx="1887">
                  <c:v>0.17493390000000006</c:v>
                </c:pt>
                <c:pt idx="1888">
                  <c:v>0.1708238</c:v>
                </c:pt>
                <c:pt idx="1889">
                  <c:v>0.16358490000000001</c:v>
                </c:pt>
                <c:pt idx="1890">
                  <c:v>0.16143060000000001</c:v>
                </c:pt>
                <c:pt idx="1891">
                  <c:v>0.19348509999999999</c:v>
                </c:pt>
                <c:pt idx="1892">
                  <c:v>8.4681900000000004E-2</c:v>
                </c:pt>
                <c:pt idx="1893">
                  <c:v>0</c:v>
                </c:pt>
                <c:pt idx="1894">
                  <c:v>6.3778500000000002E-2</c:v>
                </c:pt>
                <c:pt idx="1895">
                  <c:v>0.10521999999999998</c:v>
                </c:pt>
                <c:pt idx="1896">
                  <c:v>0.14419380000000001</c:v>
                </c:pt>
                <c:pt idx="1897">
                  <c:v>0</c:v>
                </c:pt>
                <c:pt idx="1898">
                  <c:v>0.12545049999999999</c:v>
                </c:pt>
                <c:pt idx="1899">
                  <c:v>0.11867580000000003</c:v>
                </c:pt>
                <c:pt idx="1900">
                  <c:v>0.16349089999999999</c:v>
                </c:pt>
                <c:pt idx="1901">
                  <c:v>0.17209690000000005</c:v>
                </c:pt>
                <c:pt idx="1902">
                  <c:v>0.13295810000000005</c:v>
                </c:pt>
                <c:pt idx="1903">
                  <c:v>0.14796930000000011</c:v>
                </c:pt>
                <c:pt idx="1904">
                  <c:v>0.14007649999999999</c:v>
                </c:pt>
                <c:pt idx="1905">
                  <c:v>9.8205700000000007E-2</c:v>
                </c:pt>
                <c:pt idx="1906">
                  <c:v>0.11805729999999998</c:v>
                </c:pt>
                <c:pt idx="1907">
                  <c:v>0.16744900000000004</c:v>
                </c:pt>
                <c:pt idx="1908">
                  <c:v>0.17501020000000006</c:v>
                </c:pt>
                <c:pt idx="1909">
                  <c:v>0.16367479999999995</c:v>
                </c:pt>
                <c:pt idx="1910">
                  <c:v>0.11639529999999999</c:v>
                </c:pt>
                <c:pt idx="1911">
                  <c:v>0.19816300000000001</c:v>
                </c:pt>
                <c:pt idx="1912">
                  <c:v>0</c:v>
                </c:pt>
                <c:pt idx="1913">
                  <c:v>5.6688299999999997E-2</c:v>
                </c:pt>
                <c:pt idx="1914">
                  <c:v>8.9282100000000031E-2</c:v>
                </c:pt>
                <c:pt idx="1915">
                  <c:v>0.15379540000000011</c:v>
                </c:pt>
                <c:pt idx="1916">
                  <c:v>0</c:v>
                </c:pt>
                <c:pt idx="1917">
                  <c:v>9.0260400000000005E-2</c:v>
                </c:pt>
                <c:pt idx="1918">
                  <c:v>8.1578400000000023E-2</c:v>
                </c:pt>
                <c:pt idx="1919">
                  <c:v>0.14505090000000001</c:v>
                </c:pt>
                <c:pt idx="1920">
                  <c:v>0.1796758</c:v>
                </c:pt>
                <c:pt idx="1921">
                  <c:v>0.15619810000000006</c:v>
                </c:pt>
                <c:pt idx="1922">
                  <c:v>0.14439530000000006</c:v>
                </c:pt>
                <c:pt idx="1923">
                  <c:v>0.1923784</c:v>
                </c:pt>
                <c:pt idx="1924">
                  <c:v>0.19899100000000006</c:v>
                </c:pt>
                <c:pt idx="1925">
                  <c:v>0.22505739999999999</c:v>
                </c:pt>
                <c:pt idx="1926">
                  <c:v>0.18542140000000004</c:v>
                </c:pt>
                <c:pt idx="1927">
                  <c:v>0.1786585</c:v>
                </c:pt>
                <c:pt idx="1928">
                  <c:v>0.1783709</c:v>
                </c:pt>
                <c:pt idx="1929">
                  <c:v>0.21233810000000006</c:v>
                </c:pt>
                <c:pt idx="1930">
                  <c:v>0.19992530000000006</c:v>
                </c:pt>
                <c:pt idx="1931">
                  <c:v>0.14487359999999994</c:v>
                </c:pt>
                <c:pt idx="1932">
                  <c:v>0.11904869999999998</c:v>
                </c:pt>
                <c:pt idx="1933">
                  <c:v>0.14649540000000011</c:v>
                </c:pt>
                <c:pt idx="1934">
                  <c:v>0.14328070000000001</c:v>
                </c:pt>
                <c:pt idx="1935">
                  <c:v>0.17419670000000001</c:v>
                </c:pt>
                <c:pt idx="1936">
                  <c:v>0.20553660000000001</c:v>
                </c:pt>
                <c:pt idx="1937">
                  <c:v>0.14832380000000001</c:v>
                </c:pt>
                <c:pt idx="1938">
                  <c:v>0.14890240000000007</c:v>
                </c:pt>
                <c:pt idx="1939">
                  <c:v>0.1380228</c:v>
                </c:pt>
                <c:pt idx="1940">
                  <c:v>0.11209510000000003</c:v>
                </c:pt>
                <c:pt idx="1941">
                  <c:v>0.12801199999999999</c:v>
                </c:pt>
                <c:pt idx="1942">
                  <c:v>0.10810140000000003</c:v>
                </c:pt>
                <c:pt idx="1943">
                  <c:v>0.10383070000000003</c:v>
                </c:pt>
                <c:pt idx="1944">
                  <c:v>0.12233430000000002</c:v>
                </c:pt>
                <c:pt idx="1945">
                  <c:v>9.7263699999999981E-2</c:v>
                </c:pt>
                <c:pt idx="1946">
                  <c:v>0.12683059999999993</c:v>
                </c:pt>
                <c:pt idx="1947">
                  <c:v>0.1333744</c:v>
                </c:pt>
                <c:pt idx="1948">
                  <c:v>0.14724090000000006</c:v>
                </c:pt>
                <c:pt idx="1949">
                  <c:v>0.14404620000000007</c:v>
                </c:pt>
                <c:pt idx="1950">
                  <c:v>0.14289720000000006</c:v>
                </c:pt>
                <c:pt idx="1951">
                  <c:v>9.6282400000000004E-2</c:v>
                </c:pt>
                <c:pt idx="1952">
                  <c:v>0.10507480000000002</c:v>
                </c:pt>
                <c:pt idx="1953">
                  <c:v>0.11234280000000001</c:v>
                </c:pt>
                <c:pt idx="1954">
                  <c:v>0.11275590000000002</c:v>
                </c:pt>
                <c:pt idx="1955">
                  <c:v>9.7560800000000031E-2</c:v>
                </c:pt>
                <c:pt idx="1956">
                  <c:v>3.4528699999999989E-2</c:v>
                </c:pt>
                <c:pt idx="1957">
                  <c:v>9.2428100000000013E-2</c:v>
                </c:pt>
                <c:pt idx="1958">
                  <c:v>0.12360530000000003</c:v>
                </c:pt>
                <c:pt idx="1959">
                  <c:v>0.15761030000000006</c:v>
                </c:pt>
                <c:pt idx="1960">
                  <c:v>5.4157800000000013E-2</c:v>
                </c:pt>
                <c:pt idx="1961">
                  <c:v>0.12996540000000006</c:v>
                </c:pt>
                <c:pt idx="1962">
                  <c:v>1.4871000000000001E-2</c:v>
                </c:pt>
                <c:pt idx="1963">
                  <c:v>2.8307800000000001E-2</c:v>
                </c:pt>
                <c:pt idx="1964">
                  <c:v>0.11870250000000003</c:v>
                </c:pt>
                <c:pt idx="1965">
                  <c:v>9.820780000000004E-2</c:v>
                </c:pt>
                <c:pt idx="1966">
                  <c:v>0.13540110000000005</c:v>
                </c:pt>
                <c:pt idx="1967">
                  <c:v>0.1478256</c:v>
                </c:pt>
                <c:pt idx="1968">
                  <c:v>0.1284575</c:v>
                </c:pt>
                <c:pt idx="1969">
                  <c:v>0.13142580000000001</c:v>
                </c:pt>
                <c:pt idx="1970">
                  <c:v>5.2551399999999998E-2</c:v>
                </c:pt>
                <c:pt idx="1971">
                  <c:v>0.1174071</c:v>
                </c:pt>
                <c:pt idx="1972">
                  <c:v>0.11303650000000003</c:v>
                </c:pt>
                <c:pt idx="1973">
                  <c:v>0.1311734</c:v>
                </c:pt>
                <c:pt idx="1974">
                  <c:v>0.13754959999999999</c:v>
                </c:pt>
                <c:pt idx="1975">
                  <c:v>0.14152200000000001</c:v>
                </c:pt>
                <c:pt idx="1976">
                  <c:v>0.16844890000000007</c:v>
                </c:pt>
                <c:pt idx="1977">
                  <c:v>0.13024420000000006</c:v>
                </c:pt>
                <c:pt idx="1978">
                  <c:v>8.0398700000000017E-2</c:v>
                </c:pt>
                <c:pt idx="1979">
                  <c:v>0.11406640000000003</c:v>
                </c:pt>
                <c:pt idx="1980">
                  <c:v>0</c:v>
                </c:pt>
                <c:pt idx="1981">
                  <c:v>0.13271690000000005</c:v>
                </c:pt>
                <c:pt idx="1982">
                  <c:v>0.11517869999999998</c:v>
                </c:pt>
                <c:pt idx="1983">
                  <c:v>9.6736600000000006E-2</c:v>
                </c:pt>
                <c:pt idx="1984">
                  <c:v>0</c:v>
                </c:pt>
                <c:pt idx="1985">
                  <c:v>8.759340000000003E-2</c:v>
                </c:pt>
                <c:pt idx="1986">
                  <c:v>0.102439</c:v>
                </c:pt>
                <c:pt idx="1987">
                  <c:v>6.9366900000000037E-2</c:v>
                </c:pt>
                <c:pt idx="1988">
                  <c:v>4.8175099999999985E-2</c:v>
                </c:pt>
                <c:pt idx="1989">
                  <c:v>3.0256399999999999E-2</c:v>
                </c:pt>
                <c:pt idx="1990">
                  <c:v>9.8488400000000004E-2</c:v>
                </c:pt>
                <c:pt idx="1991">
                  <c:v>0.10813159999999999</c:v>
                </c:pt>
                <c:pt idx="1992">
                  <c:v>0.13391100000000006</c:v>
                </c:pt>
                <c:pt idx="1993">
                  <c:v>0.14577370000000001</c:v>
                </c:pt>
                <c:pt idx="1994">
                  <c:v>0.11774040000000002</c:v>
                </c:pt>
                <c:pt idx="1995">
                  <c:v>3.7104499999999999E-2</c:v>
                </c:pt>
                <c:pt idx="1996">
                  <c:v>0.10523040000000003</c:v>
                </c:pt>
                <c:pt idx="1997">
                  <c:v>0.14340760000000005</c:v>
                </c:pt>
                <c:pt idx="1998">
                  <c:v>0.12319230000000003</c:v>
                </c:pt>
                <c:pt idx="1999">
                  <c:v>0.13079959999999999</c:v>
                </c:pt>
                <c:pt idx="2000">
                  <c:v>0.19205449999999999</c:v>
                </c:pt>
                <c:pt idx="2001">
                  <c:v>0.16177130000000001</c:v>
                </c:pt>
                <c:pt idx="2002">
                  <c:v>0.13635939999999999</c:v>
                </c:pt>
                <c:pt idx="2003">
                  <c:v>0.19272030000000001</c:v>
                </c:pt>
                <c:pt idx="2004">
                  <c:v>0.1498806</c:v>
                </c:pt>
                <c:pt idx="2005">
                  <c:v>0.14890670000000006</c:v>
                </c:pt>
                <c:pt idx="2006">
                  <c:v>0.14265539999999999</c:v>
                </c:pt>
                <c:pt idx="2007">
                  <c:v>0.17763830000000005</c:v>
                </c:pt>
                <c:pt idx="2008">
                  <c:v>0.16987559999999993</c:v>
                </c:pt>
                <c:pt idx="2009">
                  <c:v>0.18429960000000006</c:v>
                </c:pt>
                <c:pt idx="2010">
                  <c:v>0.17644550000000006</c:v>
                </c:pt>
                <c:pt idx="2011">
                  <c:v>0.1963115</c:v>
                </c:pt>
                <c:pt idx="2012">
                  <c:v>0.17242990000000005</c:v>
                </c:pt>
                <c:pt idx="2013">
                  <c:v>0</c:v>
                </c:pt>
                <c:pt idx="2014">
                  <c:v>0.14002519999999999</c:v>
                </c:pt>
                <c:pt idx="2015">
                  <c:v>0.1083079</c:v>
                </c:pt>
                <c:pt idx="2016">
                  <c:v>0.1983906</c:v>
                </c:pt>
                <c:pt idx="2017">
                  <c:v>0</c:v>
                </c:pt>
                <c:pt idx="2018">
                  <c:v>0.12763059999999996</c:v>
                </c:pt>
                <c:pt idx="2019">
                  <c:v>0.25310549999999998</c:v>
                </c:pt>
                <c:pt idx="2020">
                  <c:v>0.24675740000000007</c:v>
                </c:pt>
                <c:pt idx="2021">
                  <c:v>0.21722759999999999</c:v>
                </c:pt>
                <c:pt idx="2022">
                  <c:v>0.19909460000000001</c:v>
                </c:pt>
                <c:pt idx="2023">
                  <c:v>0.18377379999999999</c:v>
                </c:pt>
                <c:pt idx="2024">
                  <c:v>5.3196800000000002E-2</c:v>
                </c:pt>
                <c:pt idx="2025">
                  <c:v>0.24461130000000006</c:v>
                </c:pt>
                <c:pt idx="2026">
                  <c:v>0.23172229999999999</c:v>
                </c:pt>
                <c:pt idx="2027">
                  <c:v>0.15641100000000008</c:v>
                </c:pt>
                <c:pt idx="2028">
                  <c:v>0.24244120000000011</c:v>
                </c:pt>
                <c:pt idx="2029">
                  <c:v>0.21044820000000011</c:v>
                </c:pt>
                <c:pt idx="2030">
                  <c:v>0.27347580000000016</c:v>
                </c:pt>
                <c:pt idx="2031">
                  <c:v>8.604100000000002E-2</c:v>
                </c:pt>
                <c:pt idx="2032">
                  <c:v>0.26764130000000003</c:v>
                </c:pt>
                <c:pt idx="2033">
                  <c:v>0.2652639</c:v>
                </c:pt>
                <c:pt idx="2034">
                  <c:v>0.24514100000000005</c:v>
                </c:pt>
                <c:pt idx="2035">
                  <c:v>0.24440510000000004</c:v>
                </c:pt>
                <c:pt idx="2036">
                  <c:v>0.22177559999999993</c:v>
                </c:pt>
                <c:pt idx="2037">
                  <c:v>0.36556600000000011</c:v>
                </c:pt>
                <c:pt idx="2038">
                  <c:v>0.18752450000000001</c:v>
                </c:pt>
                <c:pt idx="2039">
                  <c:v>3.1385799999999998E-2</c:v>
                </c:pt>
                <c:pt idx="2040">
                  <c:v>0.29884320000000009</c:v>
                </c:pt>
                <c:pt idx="2041">
                  <c:v>0.26873949999999996</c:v>
                </c:pt>
                <c:pt idx="2042">
                  <c:v>0.16489110000000001</c:v>
                </c:pt>
                <c:pt idx="2043">
                  <c:v>0.10263280000000002</c:v>
                </c:pt>
                <c:pt idx="2044">
                  <c:v>0.20976620000000007</c:v>
                </c:pt>
                <c:pt idx="2045">
                  <c:v>7.3711299999999993E-2</c:v>
                </c:pt>
                <c:pt idx="2046">
                  <c:v>0.21521220000000008</c:v>
                </c:pt>
                <c:pt idx="2047">
                  <c:v>0</c:v>
                </c:pt>
                <c:pt idx="2048">
                  <c:v>1.0639299999999997E-2</c:v>
                </c:pt>
                <c:pt idx="2049">
                  <c:v>0.24589930000000007</c:v>
                </c:pt>
                <c:pt idx="2050">
                  <c:v>0.31121820000000011</c:v>
                </c:pt>
                <c:pt idx="2051">
                  <c:v>0</c:v>
                </c:pt>
                <c:pt idx="2052">
                  <c:v>0.13903030000000005</c:v>
                </c:pt>
                <c:pt idx="2053">
                  <c:v>0.21723520000000007</c:v>
                </c:pt>
                <c:pt idx="2054">
                  <c:v>0.28056620000000015</c:v>
                </c:pt>
                <c:pt idx="2055">
                  <c:v>0.40496070000000012</c:v>
                </c:pt>
                <c:pt idx="2056">
                  <c:v>0.41982090000000022</c:v>
                </c:pt>
                <c:pt idx="2057">
                  <c:v>0.24111479999999999</c:v>
                </c:pt>
                <c:pt idx="2058">
                  <c:v>1.4827500000000004E-2</c:v>
                </c:pt>
                <c:pt idx="2059">
                  <c:v>4.7236899999999998E-2</c:v>
                </c:pt>
                <c:pt idx="2060">
                  <c:v>0.10993300000000003</c:v>
                </c:pt>
                <c:pt idx="2061">
                  <c:v>0.16084530000000005</c:v>
                </c:pt>
                <c:pt idx="2062">
                  <c:v>0.35077650000000016</c:v>
                </c:pt>
                <c:pt idx="2063">
                  <c:v>0.14819830000000006</c:v>
                </c:pt>
                <c:pt idx="2064">
                  <c:v>0.38574050000000015</c:v>
                </c:pt>
                <c:pt idx="2065">
                  <c:v>4.4514300000000014E-2</c:v>
                </c:pt>
                <c:pt idx="2066">
                  <c:v>0.32350350000000011</c:v>
                </c:pt>
                <c:pt idx="2067">
                  <c:v>2.4527799999999992E-2</c:v>
                </c:pt>
                <c:pt idx="2068">
                  <c:v>7.404970000000001E-2</c:v>
                </c:pt>
                <c:pt idx="2069">
                  <c:v>0.27546660000000012</c:v>
                </c:pt>
                <c:pt idx="2070">
                  <c:v>0.20216740000000005</c:v>
                </c:pt>
                <c:pt idx="2071">
                  <c:v>0</c:v>
                </c:pt>
                <c:pt idx="2072">
                  <c:v>0.3989716000000002</c:v>
                </c:pt>
                <c:pt idx="2073">
                  <c:v>0.35120410000000002</c:v>
                </c:pt>
                <c:pt idx="2074">
                  <c:v>0.27175260000000001</c:v>
                </c:pt>
                <c:pt idx="2075">
                  <c:v>0</c:v>
                </c:pt>
                <c:pt idx="2076">
                  <c:v>0.25794260000000002</c:v>
                </c:pt>
                <c:pt idx="2077">
                  <c:v>0.10479960000000005</c:v>
                </c:pt>
                <c:pt idx="2078">
                  <c:v>0.17578320000000006</c:v>
                </c:pt>
                <c:pt idx="2079">
                  <c:v>0.39916520000000011</c:v>
                </c:pt>
                <c:pt idx="2080">
                  <c:v>0.2271909</c:v>
                </c:pt>
                <c:pt idx="2081">
                  <c:v>0.22862179999999993</c:v>
                </c:pt>
                <c:pt idx="2082">
                  <c:v>0.3464333</c:v>
                </c:pt>
                <c:pt idx="2083">
                  <c:v>0.12056480000000003</c:v>
                </c:pt>
                <c:pt idx="2084">
                  <c:v>0.3293804000000003</c:v>
                </c:pt>
                <c:pt idx="2085">
                  <c:v>0.23259430000000006</c:v>
                </c:pt>
                <c:pt idx="2086">
                  <c:v>0.24367320000000001</c:v>
                </c:pt>
                <c:pt idx="2087">
                  <c:v>0.19842420000000005</c:v>
                </c:pt>
                <c:pt idx="2088">
                  <c:v>0.37454560000000009</c:v>
                </c:pt>
                <c:pt idx="2089">
                  <c:v>0.48485380000000011</c:v>
                </c:pt>
                <c:pt idx="2090">
                  <c:v>0.22454750000000001</c:v>
                </c:pt>
                <c:pt idx="2091">
                  <c:v>0.21847690000000006</c:v>
                </c:pt>
                <c:pt idx="2092">
                  <c:v>0.14610529999999999</c:v>
                </c:pt>
                <c:pt idx="2093">
                  <c:v>0.26155800000000001</c:v>
                </c:pt>
                <c:pt idx="2094">
                  <c:v>0.28898960000000012</c:v>
                </c:pt>
                <c:pt idx="2095">
                  <c:v>0.20705560000000001</c:v>
                </c:pt>
                <c:pt idx="2096">
                  <c:v>0.19869439999999999</c:v>
                </c:pt>
                <c:pt idx="2097">
                  <c:v>0.46207070000000011</c:v>
                </c:pt>
                <c:pt idx="2098">
                  <c:v>0</c:v>
                </c:pt>
                <c:pt idx="2099">
                  <c:v>0.11790160000000002</c:v>
                </c:pt>
                <c:pt idx="2100">
                  <c:v>0.21306550000000005</c:v>
                </c:pt>
                <c:pt idx="2101">
                  <c:v>0.40205970000000002</c:v>
                </c:pt>
                <c:pt idx="2102">
                  <c:v>0</c:v>
                </c:pt>
                <c:pt idx="2103">
                  <c:v>0.23423890000000006</c:v>
                </c:pt>
                <c:pt idx="2104">
                  <c:v>0.19610900000000001</c:v>
                </c:pt>
                <c:pt idx="2105">
                  <c:v>0.47766550000000002</c:v>
                </c:pt>
                <c:pt idx="2106">
                  <c:v>0.36795920000000015</c:v>
                </c:pt>
                <c:pt idx="2107">
                  <c:v>0.41982010000000014</c:v>
                </c:pt>
                <c:pt idx="2108">
                  <c:v>0.38306610000000013</c:v>
                </c:pt>
                <c:pt idx="2109">
                  <c:v>0.28088930000000012</c:v>
                </c:pt>
                <c:pt idx="2110">
                  <c:v>0.27099220000000002</c:v>
                </c:pt>
                <c:pt idx="2111">
                  <c:v>0.18690220000000007</c:v>
                </c:pt>
                <c:pt idx="2112">
                  <c:v>0.23458190000000001</c:v>
                </c:pt>
                <c:pt idx="2113">
                  <c:v>0.20096450000000005</c:v>
                </c:pt>
                <c:pt idx="2114">
                  <c:v>0.31758480000000022</c:v>
                </c:pt>
                <c:pt idx="2115">
                  <c:v>0.28898520000000011</c:v>
                </c:pt>
                <c:pt idx="2116">
                  <c:v>0.18546590000000007</c:v>
                </c:pt>
                <c:pt idx="2117">
                  <c:v>0.2010805</c:v>
                </c:pt>
                <c:pt idx="2118">
                  <c:v>0.18738479999999999</c:v>
                </c:pt>
                <c:pt idx="2119">
                  <c:v>0.17357829999999999</c:v>
                </c:pt>
                <c:pt idx="2120">
                  <c:v>0.22078990000000001</c:v>
                </c:pt>
                <c:pt idx="2121">
                  <c:v>0.20628959999999999</c:v>
                </c:pt>
                <c:pt idx="2122">
                  <c:v>0.36595530000000009</c:v>
                </c:pt>
                <c:pt idx="2123">
                  <c:v>0.36045400000000011</c:v>
                </c:pt>
                <c:pt idx="2124">
                  <c:v>0.29176470000000015</c:v>
                </c:pt>
                <c:pt idx="2125">
                  <c:v>0.30402040000000013</c:v>
                </c:pt>
                <c:pt idx="2126">
                  <c:v>0</c:v>
                </c:pt>
                <c:pt idx="2127">
                  <c:v>0.26231820000000011</c:v>
                </c:pt>
                <c:pt idx="2128">
                  <c:v>0.19355800000000001</c:v>
                </c:pt>
                <c:pt idx="2129">
                  <c:v>0.22656100000000001</c:v>
                </c:pt>
                <c:pt idx="2130">
                  <c:v>0</c:v>
                </c:pt>
                <c:pt idx="2131">
                  <c:v>0.31165040000000016</c:v>
                </c:pt>
                <c:pt idx="2132">
                  <c:v>0.23678250000000001</c:v>
                </c:pt>
                <c:pt idx="2133">
                  <c:v>0.28463430000000001</c:v>
                </c:pt>
                <c:pt idx="2134">
                  <c:v>0.29181430000000025</c:v>
                </c:pt>
                <c:pt idx="2135">
                  <c:v>0.26786770000000015</c:v>
                </c:pt>
                <c:pt idx="2136">
                  <c:v>0.15390450000000006</c:v>
                </c:pt>
                <c:pt idx="2137">
                  <c:v>0.16323109999999999</c:v>
                </c:pt>
                <c:pt idx="2138">
                  <c:v>0.19255420000000001</c:v>
                </c:pt>
                <c:pt idx="2139">
                  <c:v>8.5904900000000034E-2</c:v>
                </c:pt>
                <c:pt idx="2140">
                  <c:v>0.12013210000000005</c:v>
                </c:pt>
                <c:pt idx="2141">
                  <c:v>0.21753010000000006</c:v>
                </c:pt>
                <c:pt idx="2142">
                  <c:v>0.2658314</c:v>
                </c:pt>
                <c:pt idx="2143">
                  <c:v>0.255303</c:v>
                </c:pt>
                <c:pt idx="2144">
                  <c:v>0.22301170000000001</c:v>
                </c:pt>
                <c:pt idx="2145">
                  <c:v>0.14996350000000006</c:v>
                </c:pt>
                <c:pt idx="2146">
                  <c:v>0.18220810000000007</c:v>
                </c:pt>
                <c:pt idx="2147">
                  <c:v>0.21106050000000001</c:v>
                </c:pt>
                <c:pt idx="2148">
                  <c:v>0.19404589999999999</c:v>
                </c:pt>
                <c:pt idx="2149">
                  <c:v>0.21242600000000006</c:v>
                </c:pt>
                <c:pt idx="2150">
                  <c:v>0.21469110000000005</c:v>
                </c:pt>
                <c:pt idx="2151">
                  <c:v>0.237182</c:v>
                </c:pt>
                <c:pt idx="2152">
                  <c:v>0.23476300000000005</c:v>
                </c:pt>
                <c:pt idx="2153">
                  <c:v>0.23107749999999999</c:v>
                </c:pt>
                <c:pt idx="2154">
                  <c:v>0.22560669999999997</c:v>
                </c:pt>
                <c:pt idx="2155">
                  <c:v>0.20239389999999999</c:v>
                </c:pt>
                <c:pt idx="2156">
                  <c:v>0.31144530000000009</c:v>
                </c:pt>
                <c:pt idx="2157">
                  <c:v>0.28696640000000012</c:v>
                </c:pt>
                <c:pt idx="2158">
                  <c:v>0.25588080000000013</c:v>
                </c:pt>
                <c:pt idx="2159">
                  <c:v>0.24345870000000006</c:v>
                </c:pt>
                <c:pt idx="2160">
                  <c:v>0.1288328</c:v>
                </c:pt>
                <c:pt idx="2161">
                  <c:v>0.14952579999999999</c:v>
                </c:pt>
                <c:pt idx="2162">
                  <c:v>0.17436219999999999</c:v>
                </c:pt>
                <c:pt idx="2163">
                  <c:v>0.18248740000000008</c:v>
                </c:pt>
                <c:pt idx="2164">
                  <c:v>0.21714880000000006</c:v>
                </c:pt>
                <c:pt idx="2165">
                  <c:v>0.15420920000000007</c:v>
                </c:pt>
                <c:pt idx="2166">
                  <c:v>0.13169349999999999</c:v>
                </c:pt>
                <c:pt idx="2167">
                  <c:v>0.21976150000000005</c:v>
                </c:pt>
                <c:pt idx="2168">
                  <c:v>0.23441620000000007</c:v>
                </c:pt>
                <c:pt idx="2169">
                  <c:v>0.21041560000000006</c:v>
                </c:pt>
                <c:pt idx="2170">
                  <c:v>0.1163443</c:v>
                </c:pt>
                <c:pt idx="2171">
                  <c:v>0.1573765</c:v>
                </c:pt>
                <c:pt idx="2172">
                  <c:v>0.1986327</c:v>
                </c:pt>
                <c:pt idx="2173">
                  <c:v>0.28014230000000001</c:v>
                </c:pt>
                <c:pt idx="2174">
                  <c:v>0.2126015</c:v>
                </c:pt>
                <c:pt idx="2175">
                  <c:v>0.21183179999999999</c:v>
                </c:pt>
                <c:pt idx="2176">
                  <c:v>0.1990536</c:v>
                </c:pt>
                <c:pt idx="2177">
                  <c:v>0.2233579</c:v>
                </c:pt>
                <c:pt idx="2178">
                  <c:v>0.21600079999999999</c:v>
                </c:pt>
                <c:pt idx="2179">
                  <c:v>0.21526920000000008</c:v>
                </c:pt>
                <c:pt idx="2180">
                  <c:v>0.19404940000000007</c:v>
                </c:pt>
                <c:pt idx="2181">
                  <c:v>0.19856750000000001</c:v>
                </c:pt>
                <c:pt idx="2182">
                  <c:v>0</c:v>
                </c:pt>
                <c:pt idx="2183">
                  <c:v>0</c:v>
                </c:pt>
                <c:pt idx="2184">
                  <c:v>0</c:v>
                </c:pt>
                <c:pt idx="2185">
                  <c:v>0.24129350000000005</c:v>
                </c:pt>
                <c:pt idx="2186">
                  <c:v>0.22432840000000001</c:v>
                </c:pt>
                <c:pt idx="2187">
                  <c:v>0.13579369999999999</c:v>
                </c:pt>
                <c:pt idx="2188">
                  <c:v>0.15932310000000005</c:v>
                </c:pt>
                <c:pt idx="2189">
                  <c:v>0.18055350000000001</c:v>
                </c:pt>
                <c:pt idx="2190">
                  <c:v>0</c:v>
                </c:pt>
              </c:numCache>
            </c:numRef>
          </c:val>
        </c:ser>
        <c:marker val="1"/>
        <c:axId val="64580608"/>
        <c:axId val="64611072"/>
      </c:lineChart>
      <c:catAx>
        <c:axId val="64580608"/>
        <c:scaling>
          <c:orientation val="minMax"/>
        </c:scaling>
        <c:axPos val="b"/>
        <c:numFmt formatCode="General" sourceLinked="1"/>
        <c:tickLblPos val="nextTo"/>
        <c:txPr>
          <a:bodyPr rot="5400000" vert="horz"/>
          <a:lstStyle/>
          <a:p>
            <a:pPr>
              <a:defRPr sz="2000"/>
            </a:pPr>
            <a:endParaRPr lang="en-US"/>
          </a:p>
        </c:txPr>
        <c:crossAx val="64611072"/>
        <c:crosses val="autoZero"/>
        <c:auto val="1"/>
        <c:lblAlgn val="ctr"/>
        <c:lblOffset val="100"/>
        <c:tickLblSkip val="365"/>
        <c:tickMarkSkip val="365"/>
      </c:catAx>
      <c:valAx>
        <c:axId val="64611072"/>
        <c:scaling>
          <c:orientation val="minMax"/>
          <c:max val="0.60000000000000053"/>
        </c:scaling>
        <c:axPos val="l"/>
        <c:numFmt formatCode="General" sourceLinked="1"/>
        <c:tickLblPos val="nextTo"/>
        <c:txPr>
          <a:bodyPr/>
          <a:lstStyle/>
          <a:p>
            <a:pPr>
              <a:defRPr sz="2000"/>
            </a:pPr>
            <a:endParaRPr lang="en-US"/>
          </a:p>
        </c:txPr>
        <c:crossAx val="64580608"/>
        <c:crosses val="autoZero"/>
        <c:crossBetween val="between"/>
      </c:valAx>
      <c:spPr>
        <a:ln>
          <a:noFill/>
        </a:ln>
      </c:spPr>
    </c:plotArea>
    <c:legend>
      <c:legendPos val="b"/>
      <c:layout/>
      <c:txPr>
        <a:bodyPr/>
        <a:lstStyle/>
        <a:p>
          <a:pPr>
            <a:defRPr sz="2000"/>
          </a:pPr>
          <a:endParaRPr lang="en-US"/>
        </a:p>
      </c:txPr>
    </c:legend>
    <c:plotVisOnly val="1"/>
  </c:chart>
  <c:spPr>
    <a:ln>
      <a:solidFill>
        <a:prstClr val="black"/>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33719039524348665"/>
          <c:y val="1.0882198402870297E-2"/>
        </c:manualLayout>
      </c:layout>
      <c:txPr>
        <a:bodyPr/>
        <a:lstStyle/>
        <a:p>
          <a:pPr>
            <a:defRPr b="1"/>
          </a:pPr>
          <a:endParaRPr lang="en-US"/>
        </a:p>
      </c:txPr>
    </c:title>
    <c:plotArea>
      <c:layout/>
      <c:lineChart>
        <c:grouping val="standard"/>
        <c:ser>
          <c:idx val="0"/>
          <c:order val="0"/>
          <c:tx>
            <c:v>Daily Interpolated NDVI Values</c:v>
          </c:tx>
          <c:spPr>
            <a:ln>
              <a:noFill/>
            </a:ln>
          </c:spPr>
          <c:marker>
            <c:symbol val="star"/>
            <c:size val="7"/>
          </c:marker>
          <c:cat>
            <c:numRef>
              <c:f>AllData!$A$2:$A$2192</c:f>
              <c:numCache>
                <c:formatCode>General</c:formatCode>
                <c:ptCount val="2191"/>
                <c:pt idx="0">
                  <c:v>2001</c:v>
                </c:pt>
                <c:pt idx="1">
                  <c:v>2001</c:v>
                </c:pt>
                <c:pt idx="2">
                  <c:v>2001</c:v>
                </c:pt>
                <c:pt idx="3">
                  <c:v>2001</c:v>
                </c:pt>
                <c:pt idx="4">
                  <c:v>2001</c:v>
                </c:pt>
                <c:pt idx="5">
                  <c:v>2001</c:v>
                </c:pt>
                <c:pt idx="6">
                  <c:v>2001</c:v>
                </c:pt>
                <c:pt idx="7">
                  <c:v>2001</c:v>
                </c:pt>
                <c:pt idx="8">
                  <c:v>2001</c:v>
                </c:pt>
                <c:pt idx="9">
                  <c:v>2001</c:v>
                </c:pt>
                <c:pt idx="10">
                  <c:v>2001</c:v>
                </c:pt>
                <c:pt idx="11">
                  <c:v>2001</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2001</c:v>
                </c:pt>
                <c:pt idx="25">
                  <c:v>2001</c:v>
                </c:pt>
                <c:pt idx="26">
                  <c:v>2001</c:v>
                </c:pt>
                <c:pt idx="27">
                  <c:v>2001</c:v>
                </c:pt>
                <c:pt idx="28">
                  <c:v>2001</c:v>
                </c:pt>
                <c:pt idx="29">
                  <c:v>2001</c:v>
                </c:pt>
                <c:pt idx="30">
                  <c:v>2001</c:v>
                </c:pt>
                <c:pt idx="31">
                  <c:v>2001</c:v>
                </c:pt>
                <c:pt idx="32">
                  <c:v>2001</c:v>
                </c:pt>
                <c:pt idx="33">
                  <c:v>2001</c:v>
                </c:pt>
                <c:pt idx="34">
                  <c:v>2001</c:v>
                </c:pt>
                <c:pt idx="35">
                  <c:v>2001</c:v>
                </c:pt>
                <c:pt idx="36">
                  <c:v>2001</c:v>
                </c:pt>
                <c:pt idx="37">
                  <c:v>2001</c:v>
                </c:pt>
                <c:pt idx="38">
                  <c:v>2001</c:v>
                </c:pt>
                <c:pt idx="39">
                  <c:v>2001</c:v>
                </c:pt>
                <c:pt idx="40">
                  <c:v>2001</c:v>
                </c:pt>
                <c:pt idx="41">
                  <c:v>2001</c:v>
                </c:pt>
                <c:pt idx="42">
                  <c:v>2001</c:v>
                </c:pt>
                <c:pt idx="43">
                  <c:v>2001</c:v>
                </c:pt>
                <c:pt idx="44">
                  <c:v>2001</c:v>
                </c:pt>
                <c:pt idx="45">
                  <c:v>2001</c:v>
                </c:pt>
                <c:pt idx="46">
                  <c:v>2001</c:v>
                </c:pt>
                <c:pt idx="47">
                  <c:v>2001</c:v>
                </c:pt>
                <c:pt idx="48">
                  <c:v>2001</c:v>
                </c:pt>
                <c:pt idx="49">
                  <c:v>2001</c:v>
                </c:pt>
                <c:pt idx="50">
                  <c:v>2001</c:v>
                </c:pt>
                <c:pt idx="51">
                  <c:v>2001</c:v>
                </c:pt>
                <c:pt idx="52">
                  <c:v>2001</c:v>
                </c:pt>
                <c:pt idx="53">
                  <c:v>2001</c:v>
                </c:pt>
                <c:pt idx="54">
                  <c:v>2001</c:v>
                </c:pt>
                <c:pt idx="55">
                  <c:v>2001</c:v>
                </c:pt>
                <c:pt idx="56">
                  <c:v>2001</c:v>
                </c:pt>
                <c:pt idx="57">
                  <c:v>2001</c:v>
                </c:pt>
                <c:pt idx="58">
                  <c:v>2001</c:v>
                </c:pt>
                <c:pt idx="59">
                  <c:v>2001</c:v>
                </c:pt>
                <c:pt idx="60">
                  <c:v>2001</c:v>
                </c:pt>
                <c:pt idx="61">
                  <c:v>2001</c:v>
                </c:pt>
                <c:pt idx="62">
                  <c:v>2001</c:v>
                </c:pt>
                <c:pt idx="63">
                  <c:v>2001</c:v>
                </c:pt>
                <c:pt idx="64">
                  <c:v>2001</c:v>
                </c:pt>
                <c:pt idx="65">
                  <c:v>2001</c:v>
                </c:pt>
                <c:pt idx="66">
                  <c:v>2001</c:v>
                </c:pt>
                <c:pt idx="67">
                  <c:v>2001</c:v>
                </c:pt>
                <c:pt idx="68">
                  <c:v>2001</c:v>
                </c:pt>
                <c:pt idx="69">
                  <c:v>2001</c:v>
                </c:pt>
                <c:pt idx="70">
                  <c:v>2001</c:v>
                </c:pt>
                <c:pt idx="71">
                  <c:v>2001</c:v>
                </c:pt>
                <c:pt idx="72">
                  <c:v>2001</c:v>
                </c:pt>
                <c:pt idx="73">
                  <c:v>2001</c:v>
                </c:pt>
                <c:pt idx="74">
                  <c:v>2001</c:v>
                </c:pt>
                <c:pt idx="75">
                  <c:v>2001</c:v>
                </c:pt>
                <c:pt idx="76">
                  <c:v>2001</c:v>
                </c:pt>
                <c:pt idx="77">
                  <c:v>2001</c:v>
                </c:pt>
                <c:pt idx="78">
                  <c:v>2001</c:v>
                </c:pt>
                <c:pt idx="79">
                  <c:v>2001</c:v>
                </c:pt>
                <c:pt idx="80">
                  <c:v>2001</c:v>
                </c:pt>
                <c:pt idx="81">
                  <c:v>2001</c:v>
                </c:pt>
                <c:pt idx="82">
                  <c:v>2001</c:v>
                </c:pt>
                <c:pt idx="83">
                  <c:v>2001</c:v>
                </c:pt>
                <c:pt idx="84">
                  <c:v>2001</c:v>
                </c:pt>
                <c:pt idx="85">
                  <c:v>2001</c:v>
                </c:pt>
                <c:pt idx="86">
                  <c:v>2001</c:v>
                </c:pt>
                <c:pt idx="87">
                  <c:v>2001</c:v>
                </c:pt>
                <c:pt idx="88">
                  <c:v>2001</c:v>
                </c:pt>
                <c:pt idx="89">
                  <c:v>2001</c:v>
                </c:pt>
                <c:pt idx="90">
                  <c:v>2001</c:v>
                </c:pt>
                <c:pt idx="91">
                  <c:v>2001</c:v>
                </c:pt>
                <c:pt idx="92">
                  <c:v>2001</c:v>
                </c:pt>
                <c:pt idx="93">
                  <c:v>2001</c:v>
                </c:pt>
                <c:pt idx="94">
                  <c:v>2001</c:v>
                </c:pt>
                <c:pt idx="95">
                  <c:v>2001</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2001</c:v>
                </c:pt>
                <c:pt idx="109">
                  <c:v>2001</c:v>
                </c:pt>
                <c:pt idx="110">
                  <c:v>2001</c:v>
                </c:pt>
                <c:pt idx="111">
                  <c:v>2001</c:v>
                </c:pt>
                <c:pt idx="112">
                  <c:v>2001</c:v>
                </c:pt>
                <c:pt idx="113">
                  <c:v>2001</c:v>
                </c:pt>
                <c:pt idx="114">
                  <c:v>2001</c:v>
                </c:pt>
                <c:pt idx="115">
                  <c:v>2001</c:v>
                </c:pt>
                <c:pt idx="116">
                  <c:v>2001</c:v>
                </c:pt>
                <c:pt idx="117">
                  <c:v>2001</c:v>
                </c:pt>
                <c:pt idx="118">
                  <c:v>2001</c:v>
                </c:pt>
                <c:pt idx="119">
                  <c:v>2001</c:v>
                </c:pt>
                <c:pt idx="120">
                  <c:v>2001</c:v>
                </c:pt>
                <c:pt idx="121">
                  <c:v>2001</c:v>
                </c:pt>
                <c:pt idx="122">
                  <c:v>2001</c:v>
                </c:pt>
                <c:pt idx="123">
                  <c:v>2001</c:v>
                </c:pt>
                <c:pt idx="124">
                  <c:v>2001</c:v>
                </c:pt>
                <c:pt idx="125">
                  <c:v>2001</c:v>
                </c:pt>
                <c:pt idx="126">
                  <c:v>2001</c:v>
                </c:pt>
                <c:pt idx="127">
                  <c:v>2001</c:v>
                </c:pt>
                <c:pt idx="128">
                  <c:v>2001</c:v>
                </c:pt>
                <c:pt idx="129">
                  <c:v>2001</c:v>
                </c:pt>
                <c:pt idx="130">
                  <c:v>2001</c:v>
                </c:pt>
                <c:pt idx="131">
                  <c:v>2001</c:v>
                </c:pt>
                <c:pt idx="132">
                  <c:v>2001</c:v>
                </c:pt>
                <c:pt idx="133">
                  <c:v>2001</c:v>
                </c:pt>
                <c:pt idx="134">
                  <c:v>2001</c:v>
                </c:pt>
                <c:pt idx="135">
                  <c:v>2001</c:v>
                </c:pt>
                <c:pt idx="136">
                  <c:v>2001</c:v>
                </c:pt>
                <c:pt idx="137">
                  <c:v>2001</c:v>
                </c:pt>
                <c:pt idx="138">
                  <c:v>2001</c:v>
                </c:pt>
                <c:pt idx="139">
                  <c:v>2001</c:v>
                </c:pt>
                <c:pt idx="140">
                  <c:v>2001</c:v>
                </c:pt>
                <c:pt idx="141">
                  <c:v>2001</c:v>
                </c:pt>
                <c:pt idx="142">
                  <c:v>2001</c:v>
                </c:pt>
                <c:pt idx="143">
                  <c:v>2001</c:v>
                </c:pt>
                <c:pt idx="144">
                  <c:v>2001</c:v>
                </c:pt>
                <c:pt idx="145">
                  <c:v>2001</c:v>
                </c:pt>
                <c:pt idx="146">
                  <c:v>2001</c:v>
                </c:pt>
                <c:pt idx="147">
                  <c:v>2001</c:v>
                </c:pt>
                <c:pt idx="148">
                  <c:v>2001</c:v>
                </c:pt>
                <c:pt idx="149">
                  <c:v>2001</c:v>
                </c:pt>
                <c:pt idx="150">
                  <c:v>2001</c:v>
                </c:pt>
                <c:pt idx="151">
                  <c:v>2001</c:v>
                </c:pt>
                <c:pt idx="152">
                  <c:v>2001</c:v>
                </c:pt>
                <c:pt idx="153">
                  <c:v>2001</c:v>
                </c:pt>
                <c:pt idx="154">
                  <c:v>2001</c:v>
                </c:pt>
                <c:pt idx="155">
                  <c:v>2001</c:v>
                </c:pt>
                <c:pt idx="156">
                  <c:v>2001</c:v>
                </c:pt>
                <c:pt idx="157">
                  <c:v>2001</c:v>
                </c:pt>
                <c:pt idx="158">
                  <c:v>2001</c:v>
                </c:pt>
                <c:pt idx="159">
                  <c:v>2001</c:v>
                </c:pt>
                <c:pt idx="160">
                  <c:v>2001</c:v>
                </c:pt>
                <c:pt idx="161">
                  <c:v>2001</c:v>
                </c:pt>
                <c:pt idx="162">
                  <c:v>2001</c:v>
                </c:pt>
                <c:pt idx="163">
                  <c:v>2001</c:v>
                </c:pt>
                <c:pt idx="164">
                  <c:v>2001</c:v>
                </c:pt>
                <c:pt idx="165">
                  <c:v>2001</c:v>
                </c:pt>
                <c:pt idx="166">
                  <c:v>2001</c:v>
                </c:pt>
                <c:pt idx="167">
                  <c:v>2001</c:v>
                </c:pt>
                <c:pt idx="168">
                  <c:v>2001</c:v>
                </c:pt>
                <c:pt idx="169">
                  <c:v>2001</c:v>
                </c:pt>
                <c:pt idx="170">
                  <c:v>2001</c:v>
                </c:pt>
                <c:pt idx="171">
                  <c:v>2001</c:v>
                </c:pt>
                <c:pt idx="172">
                  <c:v>2001</c:v>
                </c:pt>
                <c:pt idx="173">
                  <c:v>2001</c:v>
                </c:pt>
                <c:pt idx="174">
                  <c:v>2001</c:v>
                </c:pt>
                <c:pt idx="175">
                  <c:v>2001</c:v>
                </c:pt>
                <c:pt idx="176">
                  <c:v>2001</c:v>
                </c:pt>
                <c:pt idx="177">
                  <c:v>2001</c:v>
                </c:pt>
                <c:pt idx="178">
                  <c:v>2001</c:v>
                </c:pt>
                <c:pt idx="179">
                  <c:v>2001</c:v>
                </c:pt>
                <c:pt idx="180">
                  <c:v>2001</c:v>
                </c:pt>
                <c:pt idx="181">
                  <c:v>2001</c:v>
                </c:pt>
                <c:pt idx="182">
                  <c:v>2001</c:v>
                </c:pt>
                <c:pt idx="183">
                  <c:v>2001</c:v>
                </c:pt>
                <c:pt idx="184">
                  <c:v>2001</c:v>
                </c:pt>
                <c:pt idx="185">
                  <c:v>2001</c:v>
                </c:pt>
                <c:pt idx="186">
                  <c:v>2001</c:v>
                </c:pt>
                <c:pt idx="187">
                  <c:v>2001</c:v>
                </c:pt>
                <c:pt idx="188">
                  <c:v>2001</c:v>
                </c:pt>
                <c:pt idx="189">
                  <c:v>2001</c:v>
                </c:pt>
                <c:pt idx="190">
                  <c:v>2001</c:v>
                </c:pt>
                <c:pt idx="191">
                  <c:v>2001</c:v>
                </c:pt>
                <c:pt idx="192">
                  <c:v>2001</c:v>
                </c:pt>
                <c:pt idx="193">
                  <c:v>2001</c:v>
                </c:pt>
                <c:pt idx="194">
                  <c:v>2001</c:v>
                </c:pt>
                <c:pt idx="195">
                  <c:v>2001</c:v>
                </c:pt>
                <c:pt idx="196">
                  <c:v>2001</c:v>
                </c:pt>
                <c:pt idx="197">
                  <c:v>2001</c:v>
                </c:pt>
                <c:pt idx="198">
                  <c:v>2001</c:v>
                </c:pt>
                <c:pt idx="199">
                  <c:v>2001</c:v>
                </c:pt>
                <c:pt idx="200">
                  <c:v>2001</c:v>
                </c:pt>
                <c:pt idx="201">
                  <c:v>2001</c:v>
                </c:pt>
                <c:pt idx="202">
                  <c:v>2001</c:v>
                </c:pt>
                <c:pt idx="203">
                  <c:v>2001</c:v>
                </c:pt>
                <c:pt idx="204">
                  <c:v>2001</c:v>
                </c:pt>
                <c:pt idx="205">
                  <c:v>2001</c:v>
                </c:pt>
                <c:pt idx="206">
                  <c:v>2001</c:v>
                </c:pt>
                <c:pt idx="207">
                  <c:v>2001</c:v>
                </c:pt>
                <c:pt idx="208">
                  <c:v>2001</c:v>
                </c:pt>
                <c:pt idx="209">
                  <c:v>2001</c:v>
                </c:pt>
                <c:pt idx="210">
                  <c:v>2001</c:v>
                </c:pt>
                <c:pt idx="211">
                  <c:v>2001</c:v>
                </c:pt>
                <c:pt idx="212">
                  <c:v>2001</c:v>
                </c:pt>
                <c:pt idx="213">
                  <c:v>2001</c:v>
                </c:pt>
                <c:pt idx="214">
                  <c:v>2001</c:v>
                </c:pt>
                <c:pt idx="215">
                  <c:v>2001</c:v>
                </c:pt>
                <c:pt idx="216">
                  <c:v>2001</c:v>
                </c:pt>
                <c:pt idx="217">
                  <c:v>2001</c:v>
                </c:pt>
                <c:pt idx="218">
                  <c:v>2001</c:v>
                </c:pt>
                <c:pt idx="219">
                  <c:v>2001</c:v>
                </c:pt>
                <c:pt idx="220">
                  <c:v>2001</c:v>
                </c:pt>
                <c:pt idx="221">
                  <c:v>2001</c:v>
                </c:pt>
                <c:pt idx="222">
                  <c:v>2001</c:v>
                </c:pt>
                <c:pt idx="223">
                  <c:v>2001</c:v>
                </c:pt>
                <c:pt idx="224">
                  <c:v>2001</c:v>
                </c:pt>
                <c:pt idx="225">
                  <c:v>2001</c:v>
                </c:pt>
                <c:pt idx="226">
                  <c:v>2001</c:v>
                </c:pt>
                <c:pt idx="227">
                  <c:v>2001</c:v>
                </c:pt>
                <c:pt idx="228">
                  <c:v>2001</c:v>
                </c:pt>
                <c:pt idx="229">
                  <c:v>2001</c:v>
                </c:pt>
                <c:pt idx="230">
                  <c:v>2001</c:v>
                </c:pt>
                <c:pt idx="231">
                  <c:v>2001</c:v>
                </c:pt>
                <c:pt idx="232">
                  <c:v>2001</c:v>
                </c:pt>
                <c:pt idx="233">
                  <c:v>2001</c:v>
                </c:pt>
                <c:pt idx="234">
                  <c:v>2001</c:v>
                </c:pt>
                <c:pt idx="235">
                  <c:v>2001</c:v>
                </c:pt>
                <c:pt idx="236">
                  <c:v>2001</c:v>
                </c:pt>
                <c:pt idx="237">
                  <c:v>2001</c:v>
                </c:pt>
                <c:pt idx="238">
                  <c:v>2001</c:v>
                </c:pt>
                <c:pt idx="239">
                  <c:v>2001</c:v>
                </c:pt>
                <c:pt idx="240">
                  <c:v>2001</c:v>
                </c:pt>
                <c:pt idx="241">
                  <c:v>2001</c:v>
                </c:pt>
                <c:pt idx="242">
                  <c:v>2001</c:v>
                </c:pt>
                <c:pt idx="243">
                  <c:v>2001</c:v>
                </c:pt>
                <c:pt idx="244">
                  <c:v>2001</c:v>
                </c:pt>
                <c:pt idx="245">
                  <c:v>2001</c:v>
                </c:pt>
                <c:pt idx="246">
                  <c:v>2001</c:v>
                </c:pt>
                <c:pt idx="247">
                  <c:v>2001</c:v>
                </c:pt>
                <c:pt idx="248">
                  <c:v>2001</c:v>
                </c:pt>
                <c:pt idx="249">
                  <c:v>2001</c:v>
                </c:pt>
                <c:pt idx="250">
                  <c:v>2001</c:v>
                </c:pt>
                <c:pt idx="251">
                  <c:v>2001</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2001</c:v>
                </c:pt>
                <c:pt idx="265">
                  <c:v>2001</c:v>
                </c:pt>
                <c:pt idx="266">
                  <c:v>2001</c:v>
                </c:pt>
                <c:pt idx="267">
                  <c:v>2001</c:v>
                </c:pt>
                <c:pt idx="268">
                  <c:v>2001</c:v>
                </c:pt>
                <c:pt idx="269">
                  <c:v>2001</c:v>
                </c:pt>
                <c:pt idx="270">
                  <c:v>2001</c:v>
                </c:pt>
                <c:pt idx="271">
                  <c:v>2001</c:v>
                </c:pt>
                <c:pt idx="272">
                  <c:v>2001</c:v>
                </c:pt>
                <c:pt idx="273">
                  <c:v>2001</c:v>
                </c:pt>
                <c:pt idx="274">
                  <c:v>2001</c:v>
                </c:pt>
                <c:pt idx="275">
                  <c:v>2001</c:v>
                </c:pt>
                <c:pt idx="276">
                  <c:v>2001</c:v>
                </c:pt>
                <c:pt idx="277">
                  <c:v>2001</c:v>
                </c:pt>
                <c:pt idx="278">
                  <c:v>2001</c:v>
                </c:pt>
                <c:pt idx="279">
                  <c:v>2001</c:v>
                </c:pt>
                <c:pt idx="280">
                  <c:v>2001</c:v>
                </c:pt>
                <c:pt idx="281">
                  <c:v>2001</c:v>
                </c:pt>
                <c:pt idx="282">
                  <c:v>2001</c:v>
                </c:pt>
                <c:pt idx="283">
                  <c:v>2001</c:v>
                </c:pt>
                <c:pt idx="284">
                  <c:v>2001</c:v>
                </c:pt>
                <c:pt idx="285">
                  <c:v>2001</c:v>
                </c:pt>
                <c:pt idx="286">
                  <c:v>2001</c:v>
                </c:pt>
                <c:pt idx="287">
                  <c:v>2001</c:v>
                </c:pt>
                <c:pt idx="288">
                  <c:v>2001</c:v>
                </c:pt>
                <c:pt idx="289">
                  <c:v>2001</c:v>
                </c:pt>
                <c:pt idx="290">
                  <c:v>2001</c:v>
                </c:pt>
                <c:pt idx="291">
                  <c:v>2001</c:v>
                </c:pt>
                <c:pt idx="292">
                  <c:v>2001</c:v>
                </c:pt>
                <c:pt idx="293">
                  <c:v>2001</c:v>
                </c:pt>
                <c:pt idx="294">
                  <c:v>2001</c:v>
                </c:pt>
                <c:pt idx="295">
                  <c:v>2001</c:v>
                </c:pt>
                <c:pt idx="296">
                  <c:v>2001</c:v>
                </c:pt>
                <c:pt idx="297">
                  <c:v>2001</c:v>
                </c:pt>
                <c:pt idx="298">
                  <c:v>2001</c:v>
                </c:pt>
                <c:pt idx="299">
                  <c:v>2001</c:v>
                </c:pt>
                <c:pt idx="300">
                  <c:v>2001</c:v>
                </c:pt>
                <c:pt idx="301">
                  <c:v>2001</c:v>
                </c:pt>
                <c:pt idx="302">
                  <c:v>2001</c:v>
                </c:pt>
                <c:pt idx="303">
                  <c:v>2001</c:v>
                </c:pt>
                <c:pt idx="304">
                  <c:v>2001</c:v>
                </c:pt>
                <c:pt idx="305">
                  <c:v>2001</c:v>
                </c:pt>
                <c:pt idx="306">
                  <c:v>2001</c:v>
                </c:pt>
                <c:pt idx="307">
                  <c:v>2001</c:v>
                </c:pt>
                <c:pt idx="308">
                  <c:v>2001</c:v>
                </c:pt>
                <c:pt idx="309">
                  <c:v>2001</c:v>
                </c:pt>
                <c:pt idx="310">
                  <c:v>2001</c:v>
                </c:pt>
                <c:pt idx="311">
                  <c:v>2001</c:v>
                </c:pt>
                <c:pt idx="312">
                  <c:v>2001</c:v>
                </c:pt>
                <c:pt idx="313">
                  <c:v>2001</c:v>
                </c:pt>
                <c:pt idx="314">
                  <c:v>2001</c:v>
                </c:pt>
                <c:pt idx="315">
                  <c:v>2001</c:v>
                </c:pt>
                <c:pt idx="316">
                  <c:v>2001</c:v>
                </c:pt>
                <c:pt idx="317">
                  <c:v>2001</c:v>
                </c:pt>
                <c:pt idx="318">
                  <c:v>2001</c:v>
                </c:pt>
                <c:pt idx="319">
                  <c:v>2001</c:v>
                </c:pt>
                <c:pt idx="320">
                  <c:v>2001</c:v>
                </c:pt>
                <c:pt idx="321">
                  <c:v>2001</c:v>
                </c:pt>
                <c:pt idx="322">
                  <c:v>2001</c:v>
                </c:pt>
                <c:pt idx="323">
                  <c:v>2001</c:v>
                </c:pt>
                <c:pt idx="324">
                  <c:v>2001</c:v>
                </c:pt>
                <c:pt idx="325">
                  <c:v>2001</c:v>
                </c:pt>
                <c:pt idx="326">
                  <c:v>2001</c:v>
                </c:pt>
                <c:pt idx="327">
                  <c:v>2001</c:v>
                </c:pt>
                <c:pt idx="328">
                  <c:v>2001</c:v>
                </c:pt>
                <c:pt idx="329">
                  <c:v>2001</c:v>
                </c:pt>
                <c:pt idx="330">
                  <c:v>2001</c:v>
                </c:pt>
                <c:pt idx="331">
                  <c:v>2001</c:v>
                </c:pt>
                <c:pt idx="332">
                  <c:v>2001</c:v>
                </c:pt>
                <c:pt idx="333">
                  <c:v>2001</c:v>
                </c:pt>
                <c:pt idx="334">
                  <c:v>2001</c:v>
                </c:pt>
                <c:pt idx="335">
                  <c:v>2001</c:v>
                </c:pt>
                <c:pt idx="336">
                  <c:v>2001</c:v>
                </c:pt>
                <c:pt idx="337">
                  <c:v>2001</c:v>
                </c:pt>
                <c:pt idx="338">
                  <c:v>2001</c:v>
                </c:pt>
                <c:pt idx="339">
                  <c:v>2001</c:v>
                </c:pt>
                <c:pt idx="340">
                  <c:v>2001</c:v>
                </c:pt>
                <c:pt idx="341">
                  <c:v>2001</c:v>
                </c:pt>
                <c:pt idx="342">
                  <c:v>2001</c:v>
                </c:pt>
                <c:pt idx="343">
                  <c:v>2001</c:v>
                </c:pt>
                <c:pt idx="344">
                  <c:v>2001</c:v>
                </c:pt>
                <c:pt idx="345">
                  <c:v>2001</c:v>
                </c:pt>
                <c:pt idx="346">
                  <c:v>2001</c:v>
                </c:pt>
                <c:pt idx="347">
                  <c:v>2001</c:v>
                </c:pt>
                <c:pt idx="348">
                  <c:v>2001</c:v>
                </c:pt>
                <c:pt idx="349">
                  <c:v>2001</c:v>
                </c:pt>
                <c:pt idx="350">
                  <c:v>2001</c:v>
                </c:pt>
                <c:pt idx="351">
                  <c:v>2001</c:v>
                </c:pt>
                <c:pt idx="352">
                  <c:v>2001</c:v>
                </c:pt>
                <c:pt idx="353">
                  <c:v>2001</c:v>
                </c:pt>
                <c:pt idx="354">
                  <c:v>2001</c:v>
                </c:pt>
                <c:pt idx="355">
                  <c:v>2001</c:v>
                </c:pt>
                <c:pt idx="356">
                  <c:v>2001</c:v>
                </c:pt>
                <c:pt idx="357">
                  <c:v>2001</c:v>
                </c:pt>
                <c:pt idx="358">
                  <c:v>2001</c:v>
                </c:pt>
                <c:pt idx="359">
                  <c:v>2001</c:v>
                </c:pt>
                <c:pt idx="360">
                  <c:v>2001</c:v>
                </c:pt>
                <c:pt idx="361">
                  <c:v>2001</c:v>
                </c:pt>
                <c:pt idx="362">
                  <c:v>2001</c:v>
                </c:pt>
                <c:pt idx="363">
                  <c:v>2001</c:v>
                </c:pt>
                <c:pt idx="364">
                  <c:v>2001</c:v>
                </c:pt>
                <c:pt idx="365">
                  <c:v>2002</c:v>
                </c:pt>
                <c:pt idx="366">
                  <c:v>2002</c:v>
                </c:pt>
                <c:pt idx="367">
                  <c:v>2002</c:v>
                </c:pt>
                <c:pt idx="368">
                  <c:v>2002</c:v>
                </c:pt>
                <c:pt idx="369">
                  <c:v>2002</c:v>
                </c:pt>
                <c:pt idx="370">
                  <c:v>2002</c:v>
                </c:pt>
                <c:pt idx="371">
                  <c:v>2002</c:v>
                </c:pt>
                <c:pt idx="372">
                  <c:v>2002</c:v>
                </c:pt>
                <c:pt idx="373">
                  <c:v>2002</c:v>
                </c:pt>
                <c:pt idx="374">
                  <c:v>2002</c:v>
                </c:pt>
                <c:pt idx="375">
                  <c:v>2002</c:v>
                </c:pt>
                <c:pt idx="376">
                  <c:v>2002</c:v>
                </c:pt>
                <c:pt idx="377">
                  <c:v>2002</c:v>
                </c:pt>
                <c:pt idx="378">
                  <c:v>2002</c:v>
                </c:pt>
                <c:pt idx="379">
                  <c:v>2002</c:v>
                </c:pt>
                <c:pt idx="380">
                  <c:v>2002</c:v>
                </c:pt>
                <c:pt idx="381">
                  <c:v>2002</c:v>
                </c:pt>
                <c:pt idx="382">
                  <c:v>2002</c:v>
                </c:pt>
                <c:pt idx="383">
                  <c:v>2002</c:v>
                </c:pt>
                <c:pt idx="384">
                  <c:v>2002</c:v>
                </c:pt>
                <c:pt idx="385">
                  <c:v>2002</c:v>
                </c:pt>
                <c:pt idx="386">
                  <c:v>2002</c:v>
                </c:pt>
                <c:pt idx="387">
                  <c:v>2002</c:v>
                </c:pt>
                <c:pt idx="388">
                  <c:v>2002</c:v>
                </c:pt>
                <c:pt idx="389">
                  <c:v>2002</c:v>
                </c:pt>
                <c:pt idx="390">
                  <c:v>2002</c:v>
                </c:pt>
                <c:pt idx="391">
                  <c:v>2002</c:v>
                </c:pt>
                <c:pt idx="392">
                  <c:v>2002</c:v>
                </c:pt>
                <c:pt idx="393">
                  <c:v>2002</c:v>
                </c:pt>
                <c:pt idx="394">
                  <c:v>2002</c:v>
                </c:pt>
                <c:pt idx="395">
                  <c:v>2002</c:v>
                </c:pt>
                <c:pt idx="396">
                  <c:v>2002</c:v>
                </c:pt>
                <c:pt idx="397">
                  <c:v>2002</c:v>
                </c:pt>
                <c:pt idx="398">
                  <c:v>2002</c:v>
                </c:pt>
                <c:pt idx="399">
                  <c:v>2002</c:v>
                </c:pt>
                <c:pt idx="400">
                  <c:v>2002</c:v>
                </c:pt>
                <c:pt idx="401">
                  <c:v>2002</c:v>
                </c:pt>
                <c:pt idx="402">
                  <c:v>2002</c:v>
                </c:pt>
                <c:pt idx="403">
                  <c:v>2002</c:v>
                </c:pt>
                <c:pt idx="404">
                  <c:v>2002</c:v>
                </c:pt>
                <c:pt idx="405">
                  <c:v>2002</c:v>
                </c:pt>
                <c:pt idx="406">
                  <c:v>2002</c:v>
                </c:pt>
                <c:pt idx="407">
                  <c:v>2002</c:v>
                </c:pt>
                <c:pt idx="408">
                  <c:v>2002</c:v>
                </c:pt>
                <c:pt idx="409">
                  <c:v>2002</c:v>
                </c:pt>
                <c:pt idx="410">
                  <c:v>2002</c:v>
                </c:pt>
                <c:pt idx="411">
                  <c:v>2002</c:v>
                </c:pt>
                <c:pt idx="412">
                  <c:v>2002</c:v>
                </c:pt>
                <c:pt idx="413">
                  <c:v>2002</c:v>
                </c:pt>
                <c:pt idx="414">
                  <c:v>2002</c:v>
                </c:pt>
                <c:pt idx="415">
                  <c:v>2002</c:v>
                </c:pt>
                <c:pt idx="416">
                  <c:v>2002</c:v>
                </c:pt>
                <c:pt idx="417">
                  <c:v>2002</c:v>
                </c:pt>
                <c:pt idx="418">
                  <c:v>2002</c:v>
                </c:pt>
                <c:pt idx="419">
                  <c:v>2002</c:v>
                </c:pt>
                <c:pt idx="420">
                  <c:v>2002</c:v>
                </c:pt>
                <c:pt idx="421">
                  <c:v>2002</c:v>
                </c:pt>
                <c:pt idx="422">
                  <c:v>2002</c:v>
                </c:pt>
                <c:pt idx="423">
                  <c:v>2002</c:v>
                </c:pt>
                <c:pt idx="424">
                  <c:v>2002</c:v>
                </c:pt>
                <c:pt idx="425">
                  <c:v>2002</c:v>
                </c:pt>
                <c:pt idx="426">
                  <c:v>2002</c:v>
                </c:pt>
                <c:pt idx="427">
                  <c:v>2002</c:v>
                </c:pt>
                <c:pt idx="428">
                  <c:v>2002</c:v>
                </c:pt>
                <c:pt idx="429">
                  <c:v>2002</c:v>
                </c:pt>
                <c:pt idx="430">
                  <c:v>2002</c:v>
                </c:pt>
                <c:pt idx="431">
                  <c:v>2002</c:v>
                </c:pt>
                <c:pt idx="432">
                  <c:v>2002</c:v>
                </c:pt>
                <c:pt idx="433">
                  <c:v>2002</c:v>
                </c:pt>
                <c:pt idx="434">
                  <c:v>2002</c:v>
                </c:pt>
                <c:pt idx="435">
                  <c:v>2002</c:v>
                </c:pt>
                <c:pt idx="436">
                  <c:v>2002</c:v>
                </c:pt>
                <c:pt idx="437">
                  <c:v>2002</c:v>
                </c:pt>
                <c:pt idx="438">
                  <c:v>2002</c:v>
                </c:pt>
                <c:pt idx="439">
                  <c:v>2002</c:v>
                </c:pt>
                <c:pt idx="440">
                  <c:v>2002</c:v>
                </c:pt>
                <c:pt idx="441">
                  <c:v>2002</c:v>
                </c:pt>
                <c:pt idx="442">
                  <c:v>2002</c:v>
                </c:pt>
                <c:pt idx="443">
                  <c:v>2002</c:v>
                </c:pt>
                <c:pt idx="444">
                  <c:v>2002</c:v>
                </c:pt>
                <c:pt idx="445">
                  <c:v>2002</c:v>
                </c:pt>
                <c:pt idx="446">
                  <c:v>2002</c:v>
                </c:pt>
                <c:pt idx="447">
                  <c:v>2002</c:v>
                </c:pt>
                <c:pt idx="448">
                  <c:v>2002</c:v>
                </c:pt>
                <c:pt idx="449">
                  <c:v>2002</c:v>
                </c:pt>
                <c:pt idx="450">
                  <c:v>2002</c:v>
                </c:pt>
                <c:pt idx="451">
                  <c:v>2002</c:v>
                </c:pt>
                <c:pt idx="452">
                  <c:v>2002</c:v>
                </c:pt>
                <c:pt idx="453">
                  <c:v>2002</c:v>
                </c:pt>
                <c:pt idx="454">
                  <c:v>2002</c:v>
                </c:pt>
                <c:pt idx="455">
                  <c:v>2002</c:v>
                </c:pt>
                <c:pt idx="456">
                  <c:v>2002</c:v>
                </c:pt>
                <c:pt idx="457">
                  <c:v>2002</c:v>
                </c:pt>
                <c:pt idx="458">
                  <c:v>2002</c:v>
                </c:pt>
                <c:pt idx="459">
                  <c:v>2002</c:v>
                </c:pt>
                <c:pt idx="460">
                  <c:v>2002</c:v>
                </c:pt>
                <c:pt idx="461">
                  <c:v>2002</c:v>
                </c:pt>
                <c:pt idx="462">
                  <c:v>2002</c:v>
                </c:pt>
                <c:pt idx="463">
                  <c:v>2002</c:v>
                </c:pt>
                <c:pt idx="464">
                  <c:v>2002</c:v>
                </c:pt>
                <c:pt idx="465">
                  <c:v>2002</c:v>
                </c:pt>
                <c:pt idx="466">
                  <c:v>2002</c:v>
                </c:pt>
                <c:pt idx="467">
                  <c:v>2002</c:v>
                </c:pt>
                <c:pt idx="468">
                  <c:v>2002</c:v>
                </c:pt>
                <c:pt idx="469">
                  <c:v>2002</c:v>
                </c:pt>
                <c:pt idx="470">
                  <c:v>2002</c:v>
                </c:pt>
                <c:pt idx="471">
                  <c:v>2002</c:v>
                </c:pt>
                <c:pt idx="472">
                  <c:v>2002</c:v>
                </c:pt>
                <c:pt idx="473">
                  <c:v>2002</c:v>
                </c:pt>
                <c:pt idx="474">
                  <c:v>2002</c:v>
                </c:pt>
                <c:pt idx="475">
                  <c:v>2002</c:v>
                </c:pt>
                <c:pt idx="476">
                  <c:v>2002</c:v>
                </c:pt>
                <c:pt idx="477">
                  <c:v>2002</c:v>
                </c:pt>
                <c:pt idx="478">
                  <c:v>2002</c:v>
                </c:pt>
                <c:pt idx="479">
                  <c:v>2002</c:v>
                </c:pt>
                <c:pt idx="480">
                  <c:v>2002</c:v>
                </c:pt>
                <c:pt idx="481">
                  <c:v>2002</c:v>
                </c:pt>
                <c:pt idx="482">
                  <c:v>2002</c:v>
                </c:pt>
                <c:pt idx="483">
                  <c:v>2002</c:v>
                </c:pt>
                <c:pt idx="484">
                  <c:v>2002</c:v>
                </c:pt>
                <c:pt idx="485">
                  <c:v>2002</c:v>
                </c:pt>
                <c:pt idx="486">
                  <c:v>2002</c:v>
                </c:pt>
                <c:pt idx="487">
                  <c:v>2002</c:v>
                </c:pt>
                <c:pt idx="488">
                  <c:v>2002</c:v>
                </c:pt>
                <c:pt idx="489">
                  <c:v>2002</c:v>
                </c:pt>
                <c:pt idx="490">
                  <c:v>2002</c:v>
                </c:pt>
                <c:pt idx="491">
                  <c:v>2002</c:v>
                </c:pt>
                <c:pt idx="492">
                  <c:v>2002</c:v>
                </c:pt>
                <c:pt idx="493">
                  <c:v>2002</c:v>
                </c:pt>
                <c:pt idx="494">
                  <c:v>2002</c:v>
                </c:pt>
                <c:pt idx="495">
                  <c:v>2002</c:v>
                </c:pt>
                <c:pt idx="496">
                  <c:v>2002</c:v>
                </c:pt>
                <c:pt idx="497">
                  <c:v>2002</c:v>
                </c:pt>
                <c:pt idx="498">
                  <c:v>2002</c:v>
                </c:pt>
                <c:pt idx="499">
                  <c:v>2002</c:v>
                </c:pt>
                <c:pt idx="500">
                  <c:v>2002</c:v>
                </c:pt>
                <c:pt idx="501">
                  <c:v>2002</c:v>
                </c:pt>
                <c:pt idx="502">
                  <c:v>2002</c:v>
                </c:pt>
                <c:pt idx="503">
                  <c:v>2002</c:v>
                </c:pt>
                <c:pt idx="504">
                  <c:v>2002</c:v>
                </c:pt>
                <c:pt idx="505">
                  <c:v>2002</c:v>
                </c:pt>
                <c:pt idx="506">
                  <c:v>2002</c:v>
                </c:pt>
                <c:pt idx="507">
                  <c:v>2002</c:v>
                </c:pt>
                <c:pt idx="508">
                  <c:v>2002</c:v>
                </c:pt>
                <c:pt idx="509">
                  <c:v>2002</c:v>
                </c:pt>
                <c:pt idx="510">
                  <c:v>2002</c:v>
                </c:pt>
                <c:pt idx="511">
                  <c:v>2002</c:v>
                </c:pt>
                <c:pt idx="512">
                  <c:v>2002</c:v>
                </c:pt>
                <c:pt idx="513">
                  <c:v>2002</c:v>
                </c:pt>
                <c:pt idx="514">
                  <c:v>2002</c:v>
                </c:pt>
                <c:pt idx="515">
                  <c:v>2002</c:v>
                </c:pt>
                <c:pt idx="516">
                  <c:v>2002</c:v>
                </c:pt>
                <c:pt idx="517">
                  <c:v>2002</c:v>
                </c:pt>
                <c:pt idx="518">
                  <c:v>2002</c:v>
                </c:pt>
                <c:pt idx="519">
                  <c:v>2002</c:v>
                </c:pt>
                <c:pt idx="520">
                  <c:v>2002</c:v>
                </c:pt>
                <c:pt idx="521">
                  <c:v>2002</c:v>
                </c:pt>
                <c:pt idx="522">
                  <c:v>2002</c:v>
                </c:pt>
                <c:pt idx="523">
                  <c:v>2002</c:v>
                </c:pt>
                <c:pt idx="524">
                  <c:v>2002</c:v>
                </c:pt>
                <c:pt idx="525">
                  <c:v>2002</c:v>
                </c:pt>
                <c:pt idx="526">
                  <c:v>2002</c:v>
                </c:pt>
                <c:pt idx="527">
                  <c:v>2002</c:v>
                </c:pt>
                <c:pt idx="528">
                  <c:v>2002</c:v>
                </c:pt>
                <c:pt idx="529">
                  <c:v>2002</c:v>
                </c:pt>
                <c:pt idx="530">
                  <c:v>2002</c:v>
                </c:pt>
                <c:pt idx="531">
                  <c:v>2002</c:v>
                </c:pt>
                <c:pt idx="532">
                  <c:v>2002</c:v>
                </c:pt>
                <c:pt idx="533">
                  <c:v>2002</c:v>
                </c:pt>
                <c:pt idx="534">
                  <c:v>2002</c:v>
                </c:pt>
                <c:pt idx="535">
                  <c:v>2002</c:v>
                </c:pt>
                <c:pt idx="536">
                  <c:v>2002</c:v>
                </c:pt>
                <c:pt idx="537">
                  <c:v>2002</c:v>
                </c:pt>
                <c:pt idx="538">
                  <c:v>2002</c:v>
                </c:pt>
                <c:pt idx="539">
                  <c:v>2002</c:v>
                </c:pt>
                <c:pt idx="540">
                  <c:v>2002</c:v>
                </c:pt>
                <c:pt idx="541">
                  <c:v>2002</c:v>
                </c:pt>
                <c:pt idx="542">
                  <c:v>2002</c:v>
                </c:pt>
                <c:pt idx="543">
                  <c:v>2002</c:v>
                </c:pt>
                <c:pt idx="544">
                  <c:v>2002</c:v>
                </c:pt>
                <c:pt idx="545">
                  <c:v>2002</c:v>
                </c:pt>
                <c:pt idx="546">
                  <c:v>2002</c:v>
                </c:pt>
                <c:pt idx="547">
                  <c:v>2002</c:v>
                </c:pt>
                <c:pt idx="548">
                  <c:v>2002</c:v>
                </c:pt>
                <c:pt idx="549">
                  <c:v>2002</c:v>
                </c:pt>
                <c:pt idx="550">
                  <c:v>2002</c:v>
                </c:pt>
                <c:pt idx="551">
                  <c:v>2002</c:v>
                </c:pt>
                <c:pt idx="552">
                  <c:v>2002</c:v>
                </c:pt>
                <c:pt idx="553">
                  <c:v>2002</c:v>
                </c:pt>
                <c:pt idx="554">
                  <c:v>2002</c:v>
                </c:pt>
                <c:pt idx="555">
                  <c:v>2002</c:v>
                </c:pt>
                <c:pt idx="556">
                  <c:v>2002</c:v>
                </c:pt>
                <c:pt idx="557">
                  <c:v>2002</c:v>
                </c:pt>
                <c:pt idx="558">
                  <c:v>2002</c:v>
                </c:pt>
                <c:pt idx="559">
                  <c:v>2002</c:v>
                </c:pt>
                <c:pt idx="560">
                  <c:v>2002</c:v>
                </c:pt>
                <c:pt idx="561">
                  <c:v>2002</c:v>
                </c:pt>
                <c:pt idx="562">
                  <c:v>2002</c:v>
                </c:pt>
                <c:pt idx="563">
                  <c:v>2002</c:v>
                </c:pt>
                <c:pt idx="564">
                  <c:v>2002</c:v>
                </c:pt>
                <c:pt idx="565">
                  <c:v>2002</c:v>
                </c:pt>
                <c:pt idx="566">
                  <c:v>2002</c:v>
                </c:pt>
                <c:pt idx="567">
                  <c:v>2002</c:v>
                </c:pt>
                <c:pt idx="568">
                  <c:v>2002</c:v>
                </c:pt>
                <c:pt idx="569">
                  <c:v>2002</c:v>
                </c:pt>
                <c:pt idx="570">
                  <c:v>2002</c:v>
                </c:pt>
                <c:pt idx="571">
                  <c:v>2002</c:v>
                </c:pt>
                <c:pt idx="572">
                  <c:v>2002</c:v>
                </c:pt>
                <c:pt idx="573">
                  <c:v>2002</c:v>
                </c:pt>
                <c:pt idx="574">
                  <c:v>2002</c:v>
                </c:pt>
                <c:pt idx="575">
                  <c:v>2002</c:v>
                </c:pt>
                <c:pt idx="576">
                  <c:v>2002</c:v>
                </c:pt>
                <c:pt idx="577">
                  <c:v>2002</c:v>
                </c:pt>
                <c:pt idx="578">
                  <c:v>2002</c:v>
                </c:pt>
                <c:pt idx="579">
                  <c:v>2002</c:v>
                </c:pt>
                <c:pt idx="580">
                  <c:v>2002</c:v>
                </c:pt>
                <c:pt idx="581">
                  <c:v>2002</c:v>
                </c:pt>
                <c:pt idx="582">
                  <c:v>2002</c:v>
                </c:pt>
                <c:pt idx="583">
                  <c:v>2002</c:v>
                </c:pt>
                <c:pt idx="584">
                  <c:v>2002</c:v>
                </c:pt>
                <c:pt idx="585">
                  <c:v>2002</c:v>
                </c:pt>
                <c:pt idx="586">
                  <c:v>2002</c:v>
                </c:pt>
                <c:pt idx="587">
                  <c:v>2002</c:v>
                </c:pt>
                <c:pt idx="588">
                  <c:v>2002</c:v>
                </c:pt>
                <c:pt idx="589">
                  <c:v>2002</c:v>
                </c:pt>
                <c:pt idx="590">
                  <c:v>2002</c:v>
                </c:pt>
                <c:pt idx="591">
                  <c:v>2002</c:v>
                </c:pt>
                <c:pt idx="592">
                  <c:v>2002</c:v>
                </c:pt>
                <c:pt idx="593">
                  <c:v>2002</c:v>
                </c:pt>
                <c:pt idx="594">
                  <c:v>2002</c:v>
                </c:pt>
                <c:pt idx="595">
                  <c:v>2002</c:v>
                </c:pt>
                <c:pt idx="596">
                  <c:v>2002</c:v>
                </c:pt>
                <c:pt idx="597">
                  <c:v>2002</c:v>
                </c:pt>
                <c:pt idx="598">
                  <c:v>2002</c:v>
                </c:pt>
                <c:pt idx="599">
                  <c:v>2002</c:v>
                </c:pt>
                <c:pt idx="600">
                  <c:v>2002</c:v>
                </c:pt>
                <c:pt idx="601">
                  <c:v>2002</c:v>
                </c:pt>
                <c:pt idx="602">
                  <c:v>2002</c:v>
                </c:pt>
                <c:pt idx="603">
                  <c:v>2002</c:v>
                </c:pt>
                <c:pt idx="604">
                  <c:v>2002</c:v>
                </c:pt>
                <c:pt idx="605">
                  <c:v>2002</c:v>
                </c:pt>
                <c:pt idx="606">
                  <c:v>2002</c:v>
                </c:pt>
                <c:pt idx="607">
                  <c:v>2002</c:v>
                </c:pt>
                <c:pt idx="608">
                  <c:v>2002</c:v>
                </c:pt>
                <c:pt idx="609">
                  <c:v>2002</c:v>
                </c:pt>
                <c:pt idx="610">
                  <c:v>2002</c:v>
                </c:pt>
                <c:pt idx="611">
                  <c:v>2002</c:v>
                </c:pt>
                <c:pt idx="612">
                  <c:v>2002</c:v>
                </c:pt>
                <c:pt idx="613">
                  <c:v>2002</c:v>
                </c:pt>
                <c:pt idx="614">
                  <c:v>2002</c:v>
                </c:pt>
                <c:pt idx="615">
                  <c:v>2002</c:v>
                </c:pt>
                <c:pt idx="616">
                  <c:v>2002</c:v>
                </c:pt>
                <c:pt idx="617">
                  <c:v>2002</c:v>
                </c:pt>
                <c:pt idx="618">
                  <c:v>2002</c:v>
                </c:pt>
                <c:pt idx="619">
                  <c:v>2002</c:v>
                </c:pt>
                <c:pt idx="620">
                  <c:v>2002</c:v>
                </c:pt>
                <c:pt idx="621">
                  <c:v>2002</c:v>
                </c:pt>
                <c:pt idx="622">
                  <c:v>2002</c:v>
                </c:pt>
                <c:pt idx="623">
                  <c:v>2002</c:v>
                </c:pt>
                <c:pt idx="624">
                  <c:v>2002</c:v>
                </c:pt>
                <c:pt idx="625">
                  <c:v>2002</c:v>
                </c:pt>
                <c:pt idx="626">
                  <c:v>2002</c:v>
                </c:pt>
                <c:pt idx="627">
                  <c:v>2002</c:v>
                </c:pt>
                <c:pt idx="628">
                  <c:v>2002</c:v>
                </c:pt>
                <c:pt idx="629">
                  <c:v>2002</c:v>
                </c:pt>
                <c:pt idx="630">
                  <c:v>2002</c:v>
                </c:pt>
                <c:pt idx="631">
                  <c:v>2002</c:v>
                </c:pt>
                <c:pt idx="632">
                  <c:v>2002</c:v>
                </c:pt>
                <c:pt idx="633">
                  <c:v>2002</c:v>
                </c:pt>
                <c:pt idx="634">
                  <c:v>2002</c:v>
                </c:pt>
                <c:pt idx="635">
                  <c:v>2002</c:v>
                </c:pt>
                <c:pt idx="636">
                  <c:v>2002</c:v>
                </c:pt>
                <c:pt idx="637">
                  <c:v>2002</c:v>
                </c:pt>
                <c:pt idx="638">
                  <c:v>2002</c:v>
                </c:pt>
                <c:pt idx="639">
                  <c:v>2002</c:v>
                </c:pt>
                <c:pt idx="640">
                  <c:v>2002</c:v>
                </c:pt>
                <c:pt idx="641">
                  <c:v>2002</c:v>
                </c:pt>
                <c:pt idx="642">
                  <c:v>2002</c:v>
                </c:pt>
                <c:pt idx="643">
                  <c:v>2002</c:v>
                </c:pt>
                <c:pt idx="644">
                  <c:v>2002</c:v>
                </c:pt>
                <c:pt idx="645">
                  <c:v>2002</c:v>
                </c:pt>
                <c:pt idx="646">
                  <c:v>2002</c:v>
                </c:pt>
                <c:pt idx="647">
                  <c:v>2002</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2002</c:v>
                </c:pt>
                <c:pt idx="661">
                  <c:v>2002</c:v>
                </c:pt>
                <c:pt idx="662">
                  <c:v>2002</c:v>
                </c:pt>
                <c:pt idx="663">
                  <c:v>2002</c:v>
                </c:pt>
                <c:pt idx="664">
                  <c:v>2002</c:v>
                </c:pt>
                <c:pt idx="665">
                  <c:v>2002</c:v>
                </c:pt>
                <c:pt idx="666">
                  <c:v>2002</c:v>
                </c:pt>
                <c:pt idx="667">
                  <c:v>2002</c:v>
                </c:pt>
                <c:pt idx="668">
                  <c:v>2002</c:v>
                </c:pt>
                <c:pt idx="669">
                  <c:v>2002</c:v>
                </c:pt>
                <c:pt idx="670">
                  <c:v>2002</c:v>
                </c:pt>
                <c:pt idx="671">
                  <c:v>2002</c:v>
                </c:pt>
                <c:pt idx="672">
                  <c:v>2002</c:v>
                </c:pt>
                <c:pt idx="673">
                  <c:v>2002</c:v>
                </c:pt>
                <c:pt idx="674">
                  <c:v>2002</c:v>
                </c:pt>
                <c:pt idx="675">
                  <c:v>2002</c:v>
                </c:pt>
                <c:pt idx="676">
                  <c:v>2002</c:v>
                </c:pt>
                <c:pt idx="677">
                  <c:v>2002</c:v>
                </c:pt>
                <c:pt idx="678">
                  <c:v>2002</c:v>
                </c:pt>
                <c:pt idx="679">
                  <c:v>2002</c:v>
                </c:pt>
                <c:pt idx="680">
                  <c:v>2002</c:v>
                </c:pt>
                <c:pt idx="681">
                  <c:v>2002</c:v>
                </c:pt>
                <c:pt idx="682">
                  <c:v>2002</c:v>
                </c:pt>
                <c:pt idx="683">
                  <c:v>2002</c:v>
                </c:pt>
                <c:pt idx="684">
                  <c:v>2002</c:v>
                </c:pt>
                <c:pt idx="685">
                  <c:v>2002</c:v>
                </c:pt>
                <c:pt idx="686">
                  <c:v>2002</c:v>
                </c:pt>
                <c:pt idx="687">
                  <c:v>2002</c:v>
                </c:pt>
                <c:pt idx="688">
                  <c:v>2002</c:v>
                </c:pt>
                <c:pt idx="689">
                  <c:v>2002</c:v>
                </c:pt>
                <c:pt idx="690">
                  <c:v>2002</c:v>
                </c:pt>
                <c:pt idx="691">
                  <c:v>2002</c:v>
                </c:pt>
                <c:pt idx="692">
                  <c:v>2002</c:v>
                </c:pt>
                <c:pt idx="693">
                  <c:v>2002</c:v>
                </c:pt>
                <c:pt idx="694">
                  <c:v>2002</c:v>
                </c:pt>
                <c:pt idx="695">
                  <c:v>2002</c:v>
                </c:pt>
                <c:pt idx="696">
                  <c:v>2002</c:v>
                </c:pt>
                <c:pt idx="697">
                  <c:v>2002</c:v>
                </c:pt>
                <c:pt idx="698">
                  <c:v>2002</c:v>
                </c:pt>
                <c:pt idx="699">
                  <c:v>2002</c:v>
                </c:pt>
                <c:pt idx="700">
                  <c:v>2002</c:v>
                </c:pt>
                <c:pt idx="701">
                  <c:v>2002</c:v>
                </c:pt>
                <c:pt idx="702">
                  <c:v>2002</c:v>
                </c:pt>
                <c:pt idx="703">
                  <c:v>2002</c:v>
                </c:pt>
                <c:pt idx="704">
                  <c:v>2002</c:v>
                </c:pt>
                <c:pt idx="705">
                  <c:v>2002</c:v>
                </c:pt>
                <c:pt idx="706">
                  <c:v>2002</c:v>
                </c:pt>
                <c:pt idx="707">
                  <c:v>2002</c:v>
                </c:pt>
                <c:pt idx="708">
                  <c:v>2002</c:v>
                </c:pt>
                <c:pt idx="709">
                  <c:v>2002</c:v>
                </c:pt>
                <c:pt idx="710">
                  <c:v>2002</c:v>
                </c:pt>
                <c:pt idx="711">
                  <c:v>2002</c:v>
                </c:pt>
                <c:pt idx="712">
                  <c:v>2002</c:v>
                </c:pt>
                <c:pt idx="713">
                  <c:v>2002</c:v>
                </c:pt>
                <c:pt idx="714">
                  <c:v>2002</c:v>
                </c:pt>
                <c:pt idx="715">
                  <c:v>2002</c:v>
                </c:pt>
                <c:pt idx="716">
                  <c:v>2002</c:v>
                </c:pt>
                <c:pt idx="717">
                  <c:v>2002</c:v>
                </c:pt>
                <c:pt idx="718">
                  <c:v>2002</c:v>
                </c:pt>
                <c:pt idx="719">
                  <c:v>2002</c:v>
                </c:pt>
                <c:pt idx="720">
                  <c:v>2002</c:v>
                </c:pt>
                <c:pt idx="721">
                  <c:v>2002</c:v>
                </c:pt>
                <c:pt idx="722">
                  <c:v>2002</c:v>
                </c:pt>
                <c:pt idx="723">
                  <c:v>2002</c:v>
                </c:pt>
                <c:pt idx="724">
                  <c:v>2002</c:v>
                </c:pt>
                <c:pt idx="725">
                  <c:v>2002</c:v>
                </c:pt>
                <c:pt idx="726">
                  <c:v>2002</c:v>
                </c:pt>
                <c:pt idx="727">
                  <c:v>2002</c:v>
                </c:pt>
                <c:pt idx="728">
                  <c:v>2002</c:v>
                </c:pt>
                <c:pt idx="729">
                  <c:v>2002</c:v>
                </c:pt>
                <c:pt idx="730">
                  <c:v>2003</c:v>
                </c:pt>
                <c:pt idx="731">
                  <c:v>2003</c:v>
                </c:pt>
                <c:pt idx="732">
                  <c:v>2003</c:v>
                </c:pt>
                <c:pt idx="733">
                  <c:v>2003</c:v>
                </c:pt>
                <c:pt idx="734">
                  <c:v>2003</c:v>
                </c:pt>
                <c:pt idx="735">
                  <c:v>2003</c:v>
                </c:pt>
                <c:pt idx="736">
                  <c:v>2003</c:v>
                </c:pt>
                <c:pt idx="737">
                  <c:v>2003</c:v>
                </c:pt>
                <c:pt idx="738">
                  <c:v>2003</c:v>
                </c:pt>
                <c:pt idx="739">
                  <c:v>2003</c:v>
                </c:pt>
                <c:pt idx="740">
                  <c:v>2003</c:v>
                </c:pt>
                <c:pt idx="741">
                  <c:v>2003</c:v>
                </c:pt>
                <c:pt idx="742">
                  <c:v>2003</c:v>
                </c:pt>
                <c:pt idx="743">
                  <c:v>2003</c:v>
                </c:pt>
                <c:pt idx="744">
                  <c:v>2003</c:v>
                </c:pt>
                <c:pt idx="745">
                  <c:v>2003</c:v>
                </c:pt>
                <c:pt idx="746">
                  <c:v>2003</c:v>
                </c:pt>
                <c:pt idx="747">
                  <c:v>2003</c:v>
                </c:pt>
                <c:pt idx="748">
                  <c:v>2003</c:v>
                </c:pt>
                <c:pt idx="749">
                  <c:v>2003</c:v>
                </c:pt>
                <c:pt idx="750">
                  <c:v>2003</c:v>
                </c:pt>
                <c:pt idx="751">
                  <c:v>2003</c:v>
                </c:pt>
                <c:pt idx="752">
                  <c:v>2003</c:v>
                </c:pt>
                <c:pt idx="753">
                  <c:v>2003</c:v>
                </c:pt>
                <c:pt idx="754">
                  <c:v>2003</c:v>
                </c:pt>
                <c:pt idx="755">
                  <c:v>2003</c:v>
                </c:pt>
                <c:pt idx="756">
                  <c:v>2003</c:v>
                </c:pt>
                <c:pt idx="757">
                  <c:v>2003</c:v>
                </c:pt>
                <c:pt idx="758">
                  <c:v>2003</c:v>
                </c:pt>
                <c:pt idx="759">
                  <c:v>2003</c:v>
                </c:pt>
                <c:pt idx="760">
                  <c:v>2003</c:v>
                </c:pt>
                <c:pt idx="761">
                  <c:v>2003</c:v>
                </c:pt>
                <c:pt idx="762">
                  <c:v>2003</c:v>
                </c:pt>
                <c:pt idx="763">
                  <c:v>2003</c:v>
                </c:pt>
                <c:pt idx="764">
                  <c:v>2003</c:v>
                </c:pt>
                <c:pt idx="765">
                  <c:v>2003</c:v>
                </c:pt>
                <c:pt idx="766">
                  <c:v>2003</c:v>
                </c:pt>
                <c:pt idx="767">
                  <c:v>2003</c:v>
                </c:pt>
                <c:pt idx="768">
                  <c:v>2003</c:v>
                </c:pt>
                <c:pt idx="769">
                  <c:v>2003</c:v>
                </c:pt>
                <c:pt idx="770">
                  <c:v>2003</c:v>
                </c:pt>
                <c:pt idx="771">
                  <c:v>2003</c:v>
                </c:pt>
                <c:pt idx="772">
                  <c:v>2003</c:v>
                </c:pt>
                <c:pt idx="773">
                  <c:v>2003</c:v>
                </c:pt>
                <c:pt idx="774">
                  <c:v>2003</c:v>
                </c:pt>
                <c:pt idx="775">
                  <c:v>2003</c:v>
                </c:pt>
                <c:pt idx="776">
                  <c:v>2003</c:v>
                </c:pt>
                <c:pt idx="777">
                  <c:v>2003</c:v>
                </c:pt>
                <c:pt idx="778">
                  <c:v>2003</c:v>
                </c:pt>
                <c:pt idx="779">
                  <c:v>2003</c:v>
                </c:pt>
                <c:pt idx="780">
                  <c:v>2003</c:v>
                </c:pt>
                <c:pt idx="781">
                  <c:v>2003</c:v>
                </c:pt>
                <c:pt idx="782">
                  <c:v>2003</c:v>
                </c:pt>
                <c:pt idx="783">
                  <c:v>2003</c:v>
                </c:pt>
                <c:pt idx="784">
                  <c:v>2003</c:v>
                </c:pt>
                <c:pt idx="785">
                  <c:v>2003</c:v>
                </c:pt>
                <c:pt idx="786">
                  <c:v>2003</c:v>
                </c:pt>
                <c:pt idx="787">
                  <c:v>2003</c:v>
                </c:pt>
                <c:pt idx="788">
                  <c:v>2003</c:v>
                </c:pt>
                <c:pt idx="789">
                  <c:v>2003</c:v>
                </c:pt>
                <c:pt idx="790">
                  <c:v>2003</c:v>
                </c:pt>
                <c:pt idx="791">
                  <c:v>2003</c:v>
                </c:pt>
                <c:pt idx="792">
                  <c:v>2003</c:v>
                </c:pt>
                <c:pt idx="793">
                  <c:v>2003</c:v>
                </c:pt>
                <c:pt idx="794">
                  <c:v>2003</c:v>
                </c:pt>
                <c:pt idx="795">
                  <c:v>2003</c:v>
                </c:pt>
                <c:pt idx="796">
                  <c:v>2003</c:v>
                </c:pt>
                <c:pt idx="797">
                  <c:v>2003</c:v>
                </c:pt>
                <c:pt idx="798">
                  <c:v>2003</c:v>
                </c:pt>
                <c:pt idx="799">
                  <c:v>2003</c:v>
                </c:pt>
                <c:pt idx="800">
                  <c:v>2003</c:v>
                </c:pt>
                <c:pt idx="801">
                  <c:v>2003</c:v>
                </c:pt>
                <c:pt idx="802">
                  <c:v>2003</c:v>
                </c:pt>
                <c:pt idx="803">
                  <c:v>2003</c:v>
                </c:pt>
                <c:pt idx="804">
                  <c:v>2003</c:v>
                </c:pt>
                <c:pt idx="805">
                  <c:v>2003</c:v>
                </c:pt>
                <c:pt idx="806">
                  <c:v>2003</c:v>
                </c:pt>
                <c:pt idx="807">
                  <c:v>2003</c:v>
                </c:pt>
                <c:pt idx="808">
                  <c:v>2003</c:v>
                </c:pt>
                <c:pt idx="809">
                  <c:v>2003</c:v>
                </c:pt>
                <c:pt idx="810">
                  <c:v>2003</c:v>
                </c:pt>
                <c:pt idx="811">
                  <c:v>2003</c:v>
                </c:pt>
                <c:pt idx="812">
                  <c:v>2003</c:v>
                </c:pt>
                <c:pt idx="813">
                  <c:v>2003</c:v>
                </c:pt>
                <c:pt idx="814">
                  <c:v>2003</c:v>
                </c:pt>
                <c:pt idx="815">
                  <c:v>2003</c:v>
                </c:pt>
                <c:pt idx="816">
                  <c:v>2003</c:v>
                </c:pt>
                <c:pt idx="817">
                  <c:v>2003</c:v>
                </c:pt>
                <c:pt idx="818">
                  <c:v>2003</c:v>
                </c:pt>
                <c:pt idx="819">
                  <c:v>2003</c:v>
                </c:pt>
                <c:pt idx="820">
                  <c:v>2003</c:v>
                </c:pt>
                <c:pt idx="821">
                  <c:v>2003</c:v>
                </c:pt>
                <c:pt idx="822">
                  <c:v>2003</c:v>
                </c:pt>
                <c:pt idx="823">
                  <c:v>2003</c:v>
                </c:pt>
                <c:pt idx="824">
                  <c:v>2003</c:v>
                </c:pt>
                <c:pt idx="825">
                  <c:v>2003</c:v>
                </c:pt>
                <c:pt idx="826">
                  <c:v>2003</c:v>
                </c:pt>
                <c:pt idx="827">
                  <c:v>2003</c:v>
                </c:pt>
                <c:pt idx="828">
                  <c:v>2003</c:v>
                </c:pt>
                <c:pt idx="829">
                  <c:v>2003</c:v>
                </c:pt>
                <c:pt idx="830">
                  <c:v>2003</c:v>
                </c:pt>
                <c:pt idx="831">
                  <c:v>2003</c:v>
                </c:pt>
                <c:pt idx="832">
                  <c:v>2003</c:v>
                </c:pt>
                <c:pt idx="833">
                  <c:v>2003</c:v>
                </c:pt>
                <c:pt idx="834">
                  <c:v>2003</c:v>
                </c:pt>
                <c:pt idx="835">
                  <c:v>2003</c:v>
                </c:pt>
                <c:pt idx="836">
                  <c:v>2003</c:v>
                </c:pt>
                <c:pt idx="837">
                  <c:v>2003</c:v>
                </c:pt>
                <c:pt idx="838">
                  <c:v>2003</c:v>
                </c:pt>
                <c:pt idx="839">
                  <c:v>2003</c:v>
                </c:pt>
                <c:pt idx="840">
                  <c:v>2003</c:v>
                </c:pt>
                <c:pt idx="841">
                  <c:v>2003</c:v>
                </c:pt>
                <c:pt idx="842">
                  <c:v>2003</c:v>
                </c:pt>
                <c:pt idx="843">
                  <c:v>2003</c:v>
                </c:pt>
                <c:pt idx="844">
                  <c:v>2003</c:v>
                </c:pt>
                <c:pt idx="845">
                  <c:v>2003</c:v>
                </c:pt>
                <c:pt idx="846">
                  <c:v>2003</c:v>
                </c:pt>
                <c:pt idx="847">
                  <c:v>2003</c:v>
                </c:pt>
                <c:pt idx="848">
                  <c:v>2003</c:v>
                </c:pt>
                <c:pt idx="849">
                  <c:v>2003</c:v>
                </c:pt>
                <c:pt idx="850">
                  <c:v>2003</c:v>
                </c:pt>
                <c:pt idx="851">
                  <c:v>2003</c:v>
                </c:pt>
                <c:pt idx="852">
                  <c:v>2003</c:v>
                </c:pt>
                <c:pt idx="853">
                  <c:v>2003</c:v>
                </c:pt>
                <c:pt idx="854">
                  <c:v>2003</c:v>
                </c:pt>
                <c:pt idx="855">
                  <c:v>2003</c:v>
                </c:pt>
                <c:pt idx="856">
                  <c:v>2003</c:v>
                </c:pt>
                <c:pt idx="857">
                  <c:v>2003</c:v>
                </c:pt>
                <c:pt idx="858">
                  <c:v>2003</c:v>
                </c:pt>
                <c:pt idx="859">
                  <c:v>2003</c:v>
                </c:pt>
                <c:pt idx="860">
                  <c:v>2003</c:v>
                </c:pt>
                <c:pt idx="861">
                  <c:v>2003</c:v>
                </c:pt>
                <c:pt idx="862">
                  <c:v>2003</c:v>
                </c:pt>
                <c:pt idx="863">
                  <c:v>2003</c:v>
                </c:pt>
                <c:pt idx="864">
                  <c:v>2003</c:v>
                </c:pt>
                <c:pt idx="865">
                  <c:v>2003</c:v>
                </c:pt>
                <c:pt idx="866">
                  <c:v>2003</c:v>
                </c:pt>
                <c:pt idx="867">
                  <c:v>2003</c:v>
                </c:pt>
                <c:pt idx="868">
                  <c:v>2003</c:v>
                </c:pt>
                <c:pt idx="869">
                  <c:v>2003</c:v>
                </c:pt>
                <c:pt idx="870">
                  <c:v>2003</c:v>
                </c:pt>
                <c:pt idx="871">
                  <c:v>2003</c:v>
                </c:pt>
                <c:pt idx="872">
                  <c:v>2003</c:v>
                </c:pt>
                <c:pt idx="873">
                  <c:v>2003</c:v>
                </c:pt>
                <c:pt idx="874">
                  <c:v>2003</c:v>
                </c:pt>
                <c:pt idx="875">
                  <c:v>2003</c:v>
                </c:pt>
                <c:pt idx="876">
                  <c:v>2003</c:v>
                </c:pt>
                <c:pt idx="877">
                  <c:v>2003</c:v>
                </c:pt>
                <c:pt idx="878">
                  <c:v>2003</c:v>
                </c:pt>
                <c:pt idx="879">
                  <c:v>2003</c:v>
                </c:pt>
                <c:pt idx="880">
                  <c:v>2003</c:v>
                </c:pt>
                <c:pt idx="881">
                  <c:v>2003</c:v>
                </c:pt>
                <c:pt idx="882">
                  <c:v>2003</c:v>
                </c:pt>
                <c:pt idx="883">
                  <c:v>2003</c:v>
                </c:pt>
                <c:pt idx="884">
                  <c:v>2003</c:v>
                </c:pt>
                <c:pt idx="885">
                  <c:v>2003</c:v>
                </c:pt>
                <c:pt idx="886">
                  <c:v>2003</c:v>
                </c:pt>
                <c:pt idx="887">
                  <c:v>2003</c:v>
                </c:pt>
                <c:pt idx="888">
                  <c:v>2003</c:v>
                </c:pt>
                <c:pt idx="889">
                  <c:v>2003</c:v>
                </c:pt>
                <c:pt idx="890">
                  <c:v>2003</c:v>
                </c:pt>
                <c:pt idx="891">
                  <c:v>2003</c:v>
                </c:pt>
                <c:pt idx="892">
                  <c:v>2003</c:v>
                </c:pt>
                <c:pt idx="893">
                  <c:v>2003</c:v>
                </c:pt>
                <c:pt idx="894">
                  <c:v>2003</c:v>
                </c:pt>
                <c:pt idx="895">
                  <c:v>2003</c:v>
                </c:pt>
                <c:pt idx="896">
                  <c:v>2003</c:v>
                </c:pt>
                <c:pt idx="897">
                  <c:v>2003</c:v>
                </c:pt>
                <c:pt idx="898">
                  <c:v>2003</c:v>
                </c:pt>
                <c:pt idx="899">
                  <c:v>2003</c:v>
                </c:pt>
                <c:pt idx="900">
                  <c:v>2003</c:v>
                </c:pt>
                <c:pt idx="901">
                  <c:v>2003</c:v>
                </c:pt>
                <c:pt idx="902">
                  <c:v>2003</c:v>
                </c:pt>
                <c:pt idx="903">
                  <c:v>2003</c:v>
                </c:pt>
                <c:pt idx="904">
                  <c:v>2003</c:v>
                </c:pt>
                <c:pt idx="905">
                  <c:v>2003</c:v>
                </c:pt>
                <c:pt idx="906">
                  <c:v>2003</c:v>
                </c:pt>
                <c:pt idx="907">
                  <c:v>2003</c:v>
                </c:pt>
                <c:pt idx="908">
                  <c:v>2003</c:v>
                </c:pt>
                <c:pt idx="909">
                  <c:v>2003</c:v>
                </c:pt>
                <c:pt idx="910">
                  <c:v>2003</c:v>
                </c:pt>
                <c:pt idx="911">
                  <c:v>2003</c:v>
                </c:pt>
                <c:pt idx="912">
                  <c:v>2003</c:v>
                </c:pt>
                <c:pt idx="913">
                  <c:v>2003</c:v>
                </c:pt>
                <c:pt idx="914">
                  <c:v>2003</c:v>
                </c:pt>
                <c:pt idx="915">
                  <c:v>2003</c:v>
                </c:pt>
                <c:pt idx="916">
                  <c:v>2003</c:v>
                </c:pt>
                <c:pt idx="917">
                  <c:v>2003</c:v>
                </c:pt>
                <c:pt idx="918">
                  <c:v>2003</c:v>
                </c:pt>
                <c:pt idx="919">
                  <c:v>2003</c:v>
                </c:pt>
                <c:pt idx="920">
                  <c:v>2003</c:v>
                </c:pt>
                <c:pt idx="921">
                  <c:v>2003</c:v>
                </c:pt>
                <c:pt idx="922">
                  <c:v>2003</c:v>
                </c:pt>
                <c:pt idx="923">
                  <c:v>2003</c:v>
                </c:pt>
                <c:pt idx="924">
                  <c:v>2003</c:v>
                </c:pt>
                <c:pt idx="925">
                  <c:v>2003</c:v>
                </c:pt>
                <c:pt idx="926">
                  <c:v>2003</c:v>
                </c:pt>
                <c:pt idx="927">
                  <c:v>2003</c:v>
                </c:pt>
                <c:pt idx="928">
                  <c:v>2003</c:v>
                </c:pt>
                <c:pt idx="929">
                  <c:v>2003</c:v>
                </c:pt>
                <c:pt idx="930">
                  <c:v>2003</c:v>
                </c:pt>
                <c:pt idx="931">
                  <c:v>2003</c:v>
                </c:pt>
                <c:pt idx="932">
                  <c:v>2003</c:v>
                </c:pt>
                <c:pt idx="933">
                  <c:v>2003</c:v>
                </c:pt>
                <c:pt idx="934">
                  <c:v>2003</c:v>
                </c:pt>
                <c:pt idx="935">
                  <c:v>2003</c:v>
                </c:pt>
                <c:pt idx="936">
                  <c:v>2003</c:v>
                </c:pt>
                <c:pt idx="937">
                  <c:v>2003</c:v>
                </c:pt>
                <c:pt idx="938">
                  <c:v>2003</c:v>
                </c:pt>
                <c:pt idx="939">
                  <c:v>2003</c:v>
                </c:pt>
                <c:pt idx="940">
                  <c:v>2003</c:v>
                </c:pt>
                <c:pt idx="941">
                  <c:v>2003</c:v>
                </c:pt>
                <c:pt idx="942">
                  <c:v>2003</c:v>
                </c:pt>
                <c:pt idx="943">
                  <c:v>2003</c:v>
                </c:pt>
                <c:pt idx="944">
                  <c:v>2003</c:v>
                </c:pt>
                <c:pt idx="945">
                  <c:v>2003</c:v>
                </c:pt>
                <c:pt idx="946">
                  <c:v>2003</c:v>
                </c:pt>
                <c:pt idx="947">
                  <c:v>2003</c:v>
                </c:pt>
                <c:pt idx="948">
                  <c:v>2003</c:v>
                </c:pt>
                <c:pt idx="949">
                  <c:v>2003</c:v>
                </c:pt>
                <c:pt idx="950">
                  <c:v>2003</c:v>
                </c:pt>
                <c:pt idx="951">
                  <c:v>2003</c:v>
                </c:pt>
                <c:pt idx="952">
                  <c:v>2003</c:v>
                </c:pt>
                <c:pt idx="953">
                  <c:v>2003</c:v>
                </c:pt>
                <c:pt idx="954">
                  <c:v>2003</c:v>
                </c:pt>
                <c:pt idx="955">
                  <c:v>2003</c:v>
                </c:pt>
                <c:pt idx="956">
                  <c:v>2003</c:v>
                </c:pt>
                <c:pt idx="957">
                  <c:v>2003</c:v>
                </c:pt>
                <c:pt idx="958">
                  <c:v>2003</c:v>
                </c:pt>
                <c:pt idx="959">
                  <c:v>2003</c:v>
                </c:pt>
                <c:pt idx="960">
                  <c:v>2003</c:v>
                </c:pt>
                <c:pt idx="961">
                  <c:v>2003</c:v>
                </c:pt>
                <c:pt idx="962">
                  <c:v>2003</c:v>
                </c:pt>
                <c:pt idx="963">
                  <c:v>2003</c:v>
                </c:pt>
                <c:pt idx="964">
                  <c:v>2003</c:v>
                </c:pt>
                <c:pt idx="965">
                  <c:v>2003</c:v>
                </c:pt>
                <c:pt idx="966">
                  <c:v>2003</c:v>
                </c:pt>
                <c:pt idx="967">
                  <c:v>2003</c:v>
                </c:pt>
                <c:pt idx="968">
                  <c:v>2003</c:v>
                </c:pt>
                <c:pt idx="969">
                  <c:v>2003</c:v>
                </c:pt>
                <c:pt idx="970">
                  <c:v>2003</c:v>
                </c:pt>
                <c:pt idx="971">
                  <c:v>2003</c:v>
                </c:pt>
                <c:pt idx="972">
                  <c:v>2003</c:v>
                </c:pt>
                <c:pt idx="973">
                  <c:v>2003</c:v>
                </c:pt>
                <c:pt idx="974">
                  <c:v>2003</c:v>
                </c:pt>
                <c:pt idx="975">
                  <c:v>2003</c:v>
                </c:pt>
                <c:pt idx="976">
                  <c:v>2003</c:v>
                </c:pt>
                <c:pt idx="977">
                  <c:v>2003</c:v>
                </c:pt>
                <c:pt idx="978">
                  <c:v>2003</c:v>
                </c:pt>
                <c:pt idx="979">
                  <c:v>2003</c:v>
                </c:pt>
                <c:pt idx="980">
                  <c:v>2003</c:v>
                </c:pt>
                <c:pt idx="981">
                  <c:v>2003</c:v>
                </c:pt>
                <c:pt idx="982">
                  <c:v>2003</c:v>
                </c:pt>
                <c:pt idx="983">
                  <c:v>2003</c:v>
                </c:pt>
                <c:pt idx="984">
                  <c:v>2003</c:v>
                </c:pt>
                <c:pt idx="985">
                  <c:v>2003</c:v>
                </c:pt>
                <c:pt idx="986">
                  <c:v>2003</c:v>
                </c:pt>
                <c:pt idx="987">
                  <c:v>2003</c:v>
                </c:pt>
                <c:pt idx="988">
                  <c:v>2003</c:v>
                </c:pt>
                <c:pt idx="989">
                  <c:v>2003</c:v>
                </c:pt>
                <c:pt idx="990">
                  <c:v>2003</c:v>
                </c:pt>
                <c:pt idx="991">
                  <c:v>2003</c:v>
                </c:pt>
                <c:pt idx="992">
                  <c:v>2003</c:v>
                </c:pt>
                <c:pt idx="993">
                  <c:v>2003</c:v>
                </c:pt>
                <c:pt idx="994">
                  <c:v>2003</c:v>
                </c:pt>
                <c:pt idx="995">
                  <c:v>2003</c:v>
                </c:pt>
                <c:pt idx="996">
                  <c:v>2003</c:v>
                </c:pt>
                <c:pt idx="997">
                  <c:v>2003</c:v>
                </c:pt>
                <c:pt idx="998">
                  <c:v>2003</c:v>
                </c:pt>
                <c:pt idx="999">
                  <c:v>2003</c:v>
                </c:pt>
                <c:pt idx="1000">
                  <c:v>2003</c:v>
                </c:pt>
                <c:pt idx="1001">
                  <c:v>2003</c:v>
                </c:pt>
                <c:pt idx="1002">
                  <c:v>2003</c:v>
                </c:pt>
                <c:pt idx="1003">
                  <c:v>2003</c:v>
                </c:pt>
                <c:pt idx="1004">
                  <c:v>2003</c:v>
                </c:pt>
                <c:pt idx="1005">
                  <c:v>2003</c:v>
                </c:pt>
                <c:pt idx="1006">
                  <c:v>2003</c:v>
                </c:pt>
                <c:pt idx="1007">
                  <c:v>2003</c:v>
                </c:pt>
                <c:pt idx="1008">
                  <c:v>2003</c:v>
                </c:pt>
                <c:pt idx="1009">
                  <c:v>2003</c:v>
                </c:pt>
                <c:pt idx="1010">
                  <c:v>2003</c:v>
                </c:pt>
                <c:pt idx="1011">
                  <c:v>2003</c:v>
                </c:pt>
                <c:pt idx="1012">
                  <c:v>2003</c:v>
                </c:pt>
                <c:pt idx="1013">
                  <c:v>2003</c:v>
                </c:pt>
                <c:pt idx="1014">
                  <c:v>2003</c:v>
                </c:pt>
                <c:pt idx="1015">
                  <c:v>2003</c:v>
                </c:pt>
                <c:pt idx="1016">
                  <c:v>2003</c:v>
                </c:pt>
                <c:pt idx="1017">
                  <c:v>2003</c:v>
                </c:pt>
                <c:pt idx="1018">
                  <c:v>2003</c:v>
                </c:pt>
                <c:pt idx="1019">
                  <c:v>2003</c:v>
                </c:pt>
                <c:pt idx="1020">
                  <c:v>2003</c:v>
                </c:pt>
                <c:pt idx="1021">
                  <c:v>2003</c:v>
                </c:pt>
                <c:pt idx="1022">
                  <c:v>2003</c:v>
                </c:pt>
                <c:pt idx="1023">
                  <c:v>2003</c:v>
                </c:pt>
                <c:pt idx="1024">
                  <c:v>2003</c:v>
                </c:pt>
                <c:pt idx="1025">
                  <c:v>2003</c:v>
                </c:pt>
                <c:pt idx="1026">
                  <c:v>2003</c:v>
                </c:pt>
                <c:pt idx="1027">
                  <c:v>2003</c:v>
                </c:pt>
                <c:pt idx="1028">
                  <c:v>2003</c:v>
                </c:pt>
                <c:pt idx="1029">
                  <c:v>2003</c:v>
                </c:pt>
                <c:pt idx="1030">
                  <c:v>2003</c:v>
                </c:pt>
                <c:pt idx="1031">
                  <c:v>2003</c:v>
                </c:pt>
                <c:pt idx="1032">
                  <c:v>2003</c:v>
                </c:pt>
                <c:pt idx="1033">
                  <c:v>2003</c:v>
                </c:pt>
                <c:pt idx="1034">
                  <c:v>2003</c:v>
                </c:pt>
                <c:pt idx="1035">
                  <c:v>2003</c:v>
                </c:pt>
                <c:pt idx="1036">
                  <c:v>2003</c:v>
                </c:pt>
                <c:pt idx="1037">
                  <c:v>2003</c:v>
                </c:pt>
                <c:pt idx="1038">
                  <c:v>2003</c:v>
                </c:pt>
                <c:pt idx="1039">
                  <c:v>2003</c:v>
                </c:pt>
                <c:pt idx="1040">
                  <c:v>2003</c:v>
                </c:pt>
                <c:pt idx="1041">
                  <c:v>2003</c:v>
                </c:pt>
                <c:pt idx="1042">
                  <c:v>2003</c:v>
                </c:pt>
                <c:pt idx="1043">
                  <c:v>2003</c:v>
                </c:pt>
                <c:pt idx="1044">
                  <c:v>2003</c:v>
                </c:pt>
                <c:pt idx="1045">
                  <c:v>2003</c:v>
                </c:pt>
                <c:pt idx="1046">
                  <c:v>2003</c:v>
                </c:pt>
                <c:pt idx="1047">
                  <c:v>2003</c:v>
                </c:pt>
                <c:pt idx="1048">
                  <c:v>2003</c:v>
                </c:pt>
                <c:pt idx="1049">
                  <c:v>2003</c:v>
                </c:pt>
                <c:pt idx="1050">
                  <c:v>2003</c:v>
                </c:pt>
                <c:pt idx="1051">
                  <c:v>2003</c:v>
                </c:pt>
                <c:pt idx="1052">
                  <c:v>2003</c:v>
                </c:pt>
                <c:pt idx="1053">
                  <c:v>2003</c:v>
                </c:pt>
                <c:pt idx="1054">
                  <c:v>2003</c:v>
                </c:pt>
                <c:pt idx="1055">
                  <c:v>2003</c:v>
                </c:pt>
                <c:pt idx="1056">
                  <c:v>2003</c:v>
                </c:pt>
                <c:pt idx="1057">
                  <c:v>2003</c:v>
                </c:pt>
                <c:pt idx="1058">
                  <c:v>2003</c:v>
                </c:pt>
                <c:pt idx="1059">
                  <c:v>2003</c:v>
                </c:pt>
                <c:pt idx="1060">
                  <c:v>2003</c:v>
                </c:pt>
                <c:pt idx="1061">
                  <c:v>2003</c:v>
                </c:pt>
                <c:pt idx="1062">
                  <c:v>2003</c:v>
                </c:pt>
                <c:pt idx="1063">
                  <c:v>2003</c:v>
                </c:pt>
                <c:pt idx="1064">
                  <c:v>2003</c:v>
                </c:pt>
                <c:pt idx="1065">
                  <c:v>2003</c:v>
                </c:pt>
                <c:pt idx="1066">
                  <c:v>2003</c:v>
                </c:pt>
                <c:pt idx="1067">
                  <c:v>2003</c:v>
                </c:pt>
                <c:pt idx="1068">
                  <c:v>2003</c:v>
                </c:pt>
                <c:pt idx="1069">
                  <c:v>2003</c:v>
                </c:pt>
                <c:pt idx="1070">
                  <c:v>2003</c:v>
                </c:pt>
                <c:pt idx="1071">
                  <c:v>2003</c:v>
                </c:pt>
                <c:pt idx="1072">
                  <c:v>2003</c:v>
                </c:pt>
                <c:pt idx="1073">
                  <c:v>2003</c:v>
                </c:pt>
                <c:pt idx="1074">
                  <c:v>2003</c:v>
                </c:pt>
                <c:pt idx="1075">
                  <c:v>2003</c:v>
                </c:pt>
                <c:pt idx="1076">
                  <c:v>2003</c:v>
                </c:pt>
                <c:pt idx="1077">
                  <c:v>2003</c:v>
                </c:pt>
                <c:pt idx="1078">
                  <c:v>2003</c:v>
                </c:pt>
                <c:pt idx="1079">
                  <c:v>2003</c:v>
                </c:pt>
                <c:pt idx="1080">
                  <c:v>2003</c:v>
                </c:pt>
                <c:pt idx="1081">
                  <c:v>2003</c:v>
                </c:pt>
                <c:pt idx="1082">
                  <c:v>2003</c:v>
                </c:pt>
                <c:pt idx="1083">
                  <c:v>2003</c:v>
                </c:pt>
                <c:pt idx="1084">
                  <c:v>2003</c:v>
                </c:pt>
                <c:pt idx="1085">
                  <c:v>2003</c:v>
                </c:pt>
                <c:pt idx="1086">
                  <c:v>2003</c:v>
                </c:pt>
                <c:pt idx="1087">
                  <c:v>2003</c:v>
                </c:pt>
                <c:pt idx="1088">
                  <c:v>2003</c:v>
                </c:pt>
                <c:pt idx="1089">
                  <c:v>2003</c:v>
                </c:pt>
                <c:pt idx="1090">
                  <c:v>2003</c:v>
                </c:pt>
                <c:pt idx="1091">
                  <c:v>2003</c:v>
                </c:pt>
                <c:pt idx="1092">
                  <c:v>2003</c:v>
                </c:pt>
                <c:pt idx="1093">
                  <c:v>2003</c:v>
                </c:pt>
                <c:pt idx="1094">
                  <c:v>2003</c:v>
                </c:pt>
                <c:pt idx="1095">
                  <c:v>2004</c:v>
                </c:pt>
                <c:pt idx="1096">
                  <c:v>2004</c:v>
                </c:pt>
                <c:pt idx="1097">
                  <c:v>2004</c:v>
                </c:pt>
                <c:pt idx="1098">
                  <c:v>2004</c:v>
                </c:pt>
                <c:pt idx="1099">
                  <c:v>2004</c:v>
                </c:pt>
                <c:pt idx="1100">
                  <c:v>2004</c:v>
                </c:pt>
                <c:pt idx="1101">
                  <c:v>2004</c:v>
                </c:pt>
                <c:pt idx="1102">
                  <c:v>2004</c:v>
                </c:pt>
                <c:pt idx="1103">
                  <c:v>2004</c:v>
                </c:pt>
                <c:pt idx="1104">
                  <c:v>2004</c:v>
                </c:pt>
                <c:pt idx="1105">
                  <c:v>2004</c:v>
                </c:pt>
                <c:pt idx="1106">
                  <c:v>2004</c:v>
                </c:pt>
                <c:pt idx="1107">
                  <c:v>2004</c:v>
                </c:pt>
                <c:pt idx="1108">
                  <c:v>2004</c:v>
                </c:pt>
                <c:pt idx="1109">
                  <c:v>2004</c:v>
                </c:pt>
                <c:pt idx="1110">
                  <c:v>2004</c:v>
                </c:pt>
                <c:pt idx="1111">
                  <c:v>2004</c:v>
                </c:pt>
                <c:pt idx="1112">
                  <c:v>2004</c:v>
                </c:pt>
                <c:pt idx="1113">
                  <c:v>2004</c:v>
                </c:pt>
                <c:pt idx="1114">
                  <c:v>2004</c:v>
                </c:pt>
                <c:pt idx="1115">
                  <c:v>2004</c:v>
                </c:pt>
                <c:pt idx="1116">
                  <c:v>2004</c:v>
                </c:pt>
                <c:pt idx="1117">
                  <c:v>2004</c:v>
                </c:pt>
                <c:pt idx="1118">
                  <c:v>2004</c:v>
                </c:pt>
                <c:pt idx="1119">
                  <c:v>2004</c:v>
                </c:pt>
                <c:pt idx="1120">
                  <c:v>2004</c:v>
                </c:pt>
                <c:pt idx="1121">
                  <c:v>2004</c:v>
                </c:pt>
                <c:pt idx="1122">
                  <c:v>2004</c:v>
                </c:pt>
                <c:pt idx="1123">
                  <c:v>2004</c:v>
                </c:pt>
                <c:pt idx="1124">
                  <c:v>2004</c:v>
                </c:pt>
                <c:pt idx="1125">
                  <c:v>2004</c:v>
                </c:pt>
                <c:pt idx="1126">
                  <c:v>2004</c:v>
                </c:pt>
                <c:pt idx="1127">
                  <c:v>2004</c:v>
                </c:pt>
                <c:pt idx="1128">
                  <c:v>2004</c:v>
                </c:pt>
                <c:pt idx="1129">
                  <c:v>2004</c:v>
                </c:pt>
                <c:pt idx="1130">
                  <c:v>2004</c:v>
                </c:pt>
                <c:pt idx="1131">
                  <c:v>2004</c:v>
                </c:pt>
                <c:pt idx="1132">
                  <c:v>2004</c:v>
                </c:pt>
                <c:pt idx="1133">
                  <c:v>2004</c:v>
                </c:pt>
                <c:pt idx="1134">
                  <c:v>2004</c:v>
                </c:pt>
                <c:pt idx="1135">
                  <c:v>2004</c:v>
                </c:pt>
                <c:pt idx="1136">
                  <c:v>2004</c:v>
                </c:pt>
                <c:pt idx="1137">
                  <c:v>2004</c:v>
                </c:pt>
                <c:pt idx="1138">
                  <c:v>2004</c:v>
                </c:pt>
                <c:pt idx="1139">
                  <c:v>2004</c:v>
                </c:pt>
                <c:pt idx="1140">
                  <c:v>2004</c:v>
                </c:pt>
                <c:pt idx="1141">
                  <c:v>2004</c:v>
                </c:pt>
                <c:pt idx="1142">
                  <c:v>2004</c:v>
                </c:pt>
                <c:pt idx="1143">
                  <c:v>2004</c:v>
                </c:pt>
                <c:pt idx="1144">
                  <c:v>2004</c:v>
                </c:pt>
                <c:pt idx="1145">
                  <c:v>2004</c:v>
                </c:pt>
                <c:pt idx="1146">
                  <c:v>2004</c:v>
                </c:pt>
                <c:pt idx="1147">
                  <c:v>2004</c:v>
                </c:pt>
                <c:pt idx="1148">
                  <c:v>2004</c:v>
                </c:pt>
                <c:pt idx="1149">
                  <c:v>2004</c:v>
                </c:pt>
                <c:pt idx="1150">
                  <c:v>2004</c:v>
                </c:pt>
                <c:pt idx="1151">
                  <c:v>2004</c:v>
                </c:pt>
                <c:pt idx="1152">
                  <c:v>2004</c:v>
                </c:pt>
                <c:pt idx="1153">
                  <c:v>2004</c:v>
                </c:pt>
                <c:pt idx="1154">
                  <c:v>2004</c:v>
                </c:pt>
                <c:pt idx="1155">
                  <c:v>2004</c:v>
                </c:pt>
                <c:pt idx="1156">
                  <c:v>2004</c:v>
                </c:pt>
                <c:pt idx="1157">
                  <c:v>2004</c:v>
                </c:pt>
                <c:pt idx="1158">
                  <c:v>2004</c:v>
                </c:pt>
                <c:pt idx="1159">
                  <c:v>2004</c:v>
                </c:pt>
                <c:pt idx="1160">
                  <c:v>2004</c:v>
                </c:pt>
                <c:pt idx="1161">
                  <c:v>2004</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2004</c:v>
                </c:pt>
                <c:pt idx="1215">
                  <c:v>2004</c:v>
                </c:pt>
                <c:pt idx="1216">
                  <c:v>2004</c:v>
                </c:pt>
                <c:pt idx="1217">
                  <c:v>2004</c:v>
                </c:pt>
                <c:pt idx="1218">
                  <c:v>2004</c:v>
                </c:pt>
                <c:pt idx="1219">
                  <c:v>2004</c:v>
                </c:pt>
                <c:pt idx="1220">
                  <c:v>2004</c:v>
                </c:pt>
                <c:pt idx="1221">
                  <c:v>2004</c:v>
                </c:pt>
                <c:pt idx="1222">
                  <c:v>2004</c:v>
                </c:pt>
                <c:pt idx="1223">
                  <c:v>2004</c:v>
                </c:pt>
                <c:pt idx="1224">
                  <c:v>2004</c:v>
                </c:pt>
                <c:pt idx="1225">
                  <c:v>2004</c:v>
                </c:pt>
                <c:pt idx="1226">
                  <c:v>2004</c:v>
                </c:pt>
                <c:pt idx="1227">
                  <c:v>2004</c:v>
                </c:pt>
                <c:pt idx="1228">
                  <c:v>2004</c:v>
                </c:pt>
                <c:pt idx="1229">
                  <c:v>2004</c:v>
                </c:pt>
                <c:pt idx="1230">
                  <c:v>2004</c:v>
                </c:pt>
                <c:pt idx="1231">
                  <c:v>2004</c:v>
                </c:pt>
                <c:pt idx="1232">
                  <c:v>2004</c:v>
                </c:pt>
                <c:pt idx="1233">
                  <c:v>2004</c:v>
                </c:pt>
                <c:pt idx="1234">
                  <c:v>2004</c:v>
                </c:pt>
                <c:pt idx="1235">
                  <c:v>2004</c:v>
                </c:pt>
                <c:pt idx="1236">
                  <c:v>2004</c:v>
                </c:pt>
                <c:pt idx="1237">
                  <c:v>2004</c:v>
                </c:pt>
                <c:pt idx="1238">
                  <c:v>2004</c:v>
                </c:pt>
                <c:pt idx="1239">
                  <c:v>2004</c:v>
                </c:pt>
                <c:pt idx="1240">
                  <c:v>2004</c:v>
                </c:pt>
                <c:pt idx="1241">
                  <c:v>2004</c:v>
                </c:pt>
                <c:pt idx="1242">
                  <c:v>2004</c:v>
                </c:pt>
                <c:pt idx="1243">
                  <c:v>2004</c:v>
                </c:pt>
                <c:pt idx="1244">
                  <c:v>2004</c:v>
                </c:pt>
                <c:pt idx="1245">
                  <c:v>2004</c:v>
                </c:pt>
                <c:pt idx="1246">
                  <c:v>2004</c:v>
                </c:pt>
                <c:pt idx="1247">
                  <c:v>2004</c:v>
                </c:pt>
                <c:pt idx="1248">
                  <c:v>2004</c:v>
                </c:pt>
                <c:pt idx="1249">
                  <c:v>2004</c:v>
                </c:pt>
                <c:pt idx="1250">
                  <c:v>2004</c:v>
                </c:pt>
                <c:pt idx="1251">
                  <c:v>2004</c:v>
                </c:pt>
                <c:pt idx="1252">
                  <c:v>2004</c:v>
                </c:pt>
                <c:pt idx="1253">
                  <c:v>2004</c:v>
                </c:pt>
                <c:pt idx="1254">
                  <c:v>2004</c:v>
                </c:pt>
                <c:pt idx="1255">
                  <c:v>2004</c:v>
                </c:pt>
                <c:pt idx="1256">
                  <c:v>2004</c:v>
                </c:pt>
                <c:pt idx="1257">
                  <c:v>2004</c:v>
                </c:pt>
                <c:pt idx="1258">
                  <c:v>2004</c:v>
                </c:pt>
                <c:pt idx="1259">
                  <c:v>2004</c:v>
                </c:pt>
                <c:pt idx="1260">
                  <c:v>2004</c:v>
                </c:pt>
                <c:pt idx="1261">
                  <c:v>2004</c:v>
                </c:pt>
                <c:pt idx="1262">
                  <c:v>2004</c:v>
                </c:pt>
                <c:pt idx="1263">
                  <c:v>2004</c:v>
                </c:pt>
                <c:pt idx="1264">
                  <c:v>2004</c:v>
                </c:pt>
                <c:pt idx="1265">
                  <c:v>2004</c:v>
                </c:pt>
                <c:pt idx="1266">
                  <c:v>2004</c:v>
                </c:pt>
                <c:pt idx="1267">
                  <c:v>2004</c:v>
                </c:pt>
                <c:pt idx="1268">
                  <c:v>2004</c:v>
                </c:pt>
                <c:pt idx="1269">
                  <c:v>2004</c:v>
                </c:pt>
                <c:pt idx="1270">
                  <c:v>2004</c:v>
                </c:pt>
                <c:pt idx="1271">
                  <c:v>2004</c:v>
                </c:pt>
                <c:pt idx="1272">
                  <c:v>2004</c:v>
                </c:pt>
                <c:pt idx="1273">
                  <c:v>2004</c:v>
                </c:pt>
                <c:pt idx="1274">
                  <c:v>2004</c:v>
                </c:pt>
                <c:pt idx="1275">
                  <c:v>2004</c:v>
                </c:pt>
                <c:pt idx="1276">
                  <c:v>2004</c:v>
                </c:pt>
                <c:pt idx="1277">
                  <c:v>2004</c:v>
                </c:pt>
                <c:pt idx="1278">
                  <c:v>2004</c:v>
                </c:pt>
                <c:pt idx="1279">
                  <c:v>2004</c:v>
                </c:pt>
                <c:pt idx="1280">
                  <c:v>2004</c:v>
                </c:pt>
                <c:pt idx="1281">
                  <c:v>2004</c:v>
                </c:pt>
                <c:pt idx="1282">
                  <c:v>2004</c:v>
                </c:pt>
                <c:pt idx="1283">
                  <c:v>2004</c:v>
                </c:pt>
                <c:pt idx="1284">
                  <c:v>2004</c:v>
                </c:pt>
                <c:pt idx="1285">
                  <c:v>2004</c:v>
                </c:pt>
                <c:pt idx="1286">
                  <c:v>2004</c:v>
                </c:pt>
                <c:pt idx="1287">
                  <c:v>2004</c:v>
                </c:pt>
                <c:pt idx="1288">
                  <c:v>2004</c:v>
                </c:pt>
                <c:pt idx="1289">
                  <c:v>2004</c:v>
                </c:pt>
                <c:pt idx="1290">
                  <c:v>2004</c:v>
                </c:pt>
                <c:pt idx="1291">
                  <c:v>2004</c:v>
                </c:pt>
                <c:pt idx="1292">
                  <c:v>2004</c:v>
                </c:pt>
                <c:pt idx="1293">
                  <c:v>2004</c:v>
                </c:pt>
                <c:pt idx="1294">
                  <c:v>2004</c:v>
                </c:pt>
                <c:pt idx="1295">
                  <c:v>2004</c:v>
                </c:pt>
                <c:pt idx="1296">
                  <c:v>2004</c:v>
                </c:pt>
                <c:pt idx="1297">
                  <c:v>2004</c:v>
                </c:pt>
                <c:pt idx="1298">
                  <c:v>2004</c:v>
                </c:pt>
                <c:pt idx="1299">
                  <c:v>2004</c:v>
                </c:pt>
                <c:pt idx="1300">
                  <c:v>2004</c:v>
                </c:pt>
                <c:pt idx="1301">
                  <c:v>2004</c:v>
                </c:pt>
                <c:pt idx="1302">
                  <c:v>2004</c:v>
                </c:pt>
                <c:pt idx="1303">
                  <c:v>2004</c:v>
                </c:pt>
                <c:pt idx="1304">
                  <c:v>2004</c:v>
                </c:pt>
                <c:pt idx="1305">
                  <c:v>2004</c:v>
                </c:pt>
                <c:pt idx="1306">
                  <c:v>2004</c:v>
                </c:pt>
                <c:pt idx="1307">
                  <c:v>2004</c:v>
                </c:pt>
                <c:pt idx="1308">
                  <c:v>2004</c:v>
                </c:pt>
                <c:pt idx="1309">
                  <c:v>2004</c:v>
                </c:pt>
                <c:pt idx="1310">
                  <c:v>2004</c:v>
                </c:pt>
                <c:pt idx="1311">
                  <c:v>2004</c:v>
                </c:pt>
                <c:pt idx="1312">
                  <c:v>2004</c:v>
                </c:pt>
                <c:pt idx="1313">
                  <c:v>2004</c:v>
                </c:pt>
                <c:pt idx="1314">
                  <c:v>2004</c:v>
                </c:pt>
                <c:pt idx="1315">
                  <c:v>2004</c:v>
                </c:pt>
                <c:pt idx="1316">
                  <c:v>2004</c:v>
                </c:pt>
                <c:pt idx="1317">
                  <c:v>2004</c:v>
                </c:pt>
                <c:pt idx="1318">
                  <c:v>2004</c:v>
                </c:pt>
                <c:pt idx="1319">
                  <c:v>2004</c:v>
                </c:pt>
                <c:pt idx="1320">
                  <c:v>2004</c:v>
                </c:pt>
                <c:pt idx="1321">
                  <c:v>2004</c:v>
                </c:pt>
                <c:pt idx="1322">
                  <c:v>2004</c:v>
                </c:pt>
                <c:pt idx="1323">
                  <c:v>2004</c:v>
                </c:pt>
                <c:pt idx="1324">
                  <c:v>2004</c:v>
                </c:pt>
                <c:pt idx="1325">
                  <c:v>2004</c:v>
                </c:pt>
                <c:pt idx="1326">
                  <c:v>2004</c:v>
                </c:pt>
                <c:pt idx="1327">
                  <c:v>2004</c:v>
                </c:pt>
                <c:pt idx="1328">
                  <c:v>2004</c:v>
                </c:pt>
                <c:pt idx="1329">
                  <c:v>2004</c:v>
                </c:pt>
                <c:pt idx="1330">
                  <c:v>2004</c:v>
                </c:pt>
                <c:pt idx="1331">
                  <c:v>2004</c:v>
                </c:pt>
                <c:pt idx="1332">
                  <c:v>2004</c:v>
                </c:pt>
                <c:pt idx="1333">
                  <c:v>2004</c:v>
                </c:pt>
                <c:pt idx="1334">
                  <c:v>2004</c:v>
                </c:pt>
                <c:pt idx="1335">
                  <c:v>2004</c:v>
                </c:pt>
                <c:pt idx="1336">
                  <c:v>2004</c:v>
                </c:pt>
                <c:pt idx="1337">
                  <c:v>2004</c:v>
                </c:pt>
                <c:pt idx="1338">
                  <c:v>2004</c:v>
                </c:pt>
                <c:pt idx="1339">
                  <c:v>2004</c:v>
                </c:pt>
                <c:pt idx="1340">
                  <c:v>2004</c:v>
                </c:pt>
                <c:pt idx="1341">
                  <c:v>2004</c:v>
                </c:pt>
                <c:pt idx="1342">
                  <c:v>2004</c:v>
                </c:pt>
                <c:pt idx="1343">
                  <c:v>2004</c:v>
                </c:pt>
                <c:pt idx="1344">
                  <c:v>2004</c:v>
                </c:pt>
                <c:pt idx="1345">
                  <c:v>2004</c:v>
                </c:pt>
                <c:pt idx="1346">
                  <c:v>2004</c:v>
                </c:pt>
                <c:pt idx="1347">
                  <c:v>2004</c:v>
                </c:pt>
                <c:pt idx="1348">
                  <c:v>2004</c:v>
                </c:pt>
                <c:pt idx="1349">
                  <c:v>2004</c:v>
                </c:pt>
                <c:pt idx="1350">
                  <c:v>2004</c:v>
                </c:pt>
                <c:pt idx="1351">
                  <c:v>2004</c:v>
                </c:pt>
                <c:pt idx="1352">
                  <c:v>2004</c:v>
                </c:pt>
                <c:pt idx="1353">
                  <c:v>2004</c:v>
                </c:pt>
                <c:pt idx="1354">
                  <c:v>2004</c:v>
                </c:pt>
                <c:pt idx="1355">
                  <c:v>2004</c:v>
                </c:pt>
                <c:pt idx="1356">
                  <c:v>2004</c:v>
                </c:pt>
                <c:pt idx="1357">
                  <c:v>2004</c:v>
                </c:pt>
                <c:pt idx="1358">
                  <c:v>2004</c:v>
                </c:pt>
                <c:pt idx="1359">
                  <c:v>2004</c:v>
                </c:pt>
                <c:pt idx="1360">
                  <c:v>2004</c:v>
                </c:pt>
                <c:pt idx="1361">
                  <c:v>2004</c:v>
                </c:pt>
                <c:pt idx="1362">
                  <c:v>2004</c:v>
                </c:pt>
                <c:pt idx="1363">
                  <c:v>2004</c:v>
                </c:pt>
                <c:pt idx="1364">
                  <c:v>2004</c:v>
                </c:pt>
                <c:pt idx="1365">
                  <c:v>2004</c:v>
                </c:pt>
                <c:pt idx="1366">
                  <c:v>2004</c:v>
                </c:pt>
                <c:pt idx="1367">
                  <c:v>2004</c:v>
                </c:pt>
                <c:pt idx="1368">
                  <c:v>2004</c:v>
                </c:pt>
                <c:pt idx="1369">
                  <c:v>2004</c:v>
                </c:pt>
                <c:pt idx="1370">
                  <c:v>2004</c:v>
                </c:pt>
                <c:pt idx="1371">
                  <c:v>2004</c:v>
                </c:pt>
                <c:pt idx="1372">
                  <c:v>2004</c:v>
                </c:pt>
                <c:pt idx="1373">
                  <c:v>2004</c:v>
                </c:pt>
                <c:pt idx="1374">
                  <c:v>2004</c:v>
                </c:pt>
                <c:pt idx="1375">
                  <c:v>2004</c:v>
                </c:pt>
                <c:pt idx="1376">
                  <c:v>2004</c:v>
                </c:pt>
                <c:pt idx="1377">
                  <c:v>2004</c:v>
                </c:pt>
                <c:pt idx="1378">
                  <c:v>2004</c:v>
                </c:pt>
                <c:pt idx="1379">
                  <c:v>2004</c:v>
                </c:pt>
                <c:pt idx="1380">
                  <c:v>2004</c:v>
                </c:pt>
                <c:pt idx="1381">
                  <c:v>2004</c:v>
                </c:pt>
                <c:pt idx="1382">
                  <c:v>2004</c:v>
                </c:pt>
                <c:pt idx="1383">
                  <c:v>2004</c:v>
                </c:pt>
                <c:pt idx="1384">
                  <c:v>2004</c:v>
                </c:pt>
                <c:pt idx="1385">
                  <c:v>2004</c:v>
                </c:pt>
                <c:pt idx="1386">
                  <c:v>2004</c:v>
                </c:pt>
                <c:pt idx="1387">
                  <c:v>2004</c:v>
                </c:pt>
                <c:pt idx="1388">
                  <c:v>2004</c:v>
                </c:pt>
                <c:pt idx="1389">
                  <c:v>2004</c:v>
                </c:pt>
                <c:pt idx="1390">
                  <c:v>2004</c:v>
                </c:pt>
                <c:pt idx="1391">
                  <c:v>2004</c:v>
                </c:pt>
                <c:pt idx="1392">
                  <c:v>2004</c:v>
                </c:pt>
                <c:pt idx="1393">
                  <c:v>2004</c:v>
                </c:pt>
                <c:pt idx="1394">
                  <c:v>2004</c:v>
                </c:pt>
                <c:pt idx="1395">
                  <c:v>2004</c:v>
                </c:pt>
                <c:pt idx="1396">
                  <c:v>2004</c:v>
                </c:pt>
                <c:pt idx="1397">
                  <c:v>2004</c:v>
                </c:pt>
                <c:pt idx="1398">
                  <c:v>2004</c:v>
                </c:pt>
                <c:pt idx="1399">
                  <c:v>2004</c:v>
                </c:pt>
                <c:pt idx="1400">
                  <c:v>2004</c:v>
                </c:pt>
                <c:pt idx="1401">
                  <c:v>2004</c:v>
                </c:pt>
                <c:pt idx="1402">
                  <c:v>2004</c:v>
                </c:pt>
                <c:pt idx="1403">
                  <c:v>2004</c:v>
                </c:pt>
                <c:pt idx="1404">
                  <c:v>2004</c:v>
                </c:pt>
                <c:pt idx="1405">
                  <c:v>2004</c:v>
                </c:pt>
                <c:pt idx="1406">
                  <c:v>2004</c:v>
                </c:pt>
                <c:pt idx="1407">
                  <c:v>2004</c:v>
                </c:pt>
                <c:pt idx="1408">
                  <c:v>2004</c:v>
                </c:pt>
                <c:pt idx="1409">
                  <c:v>2004</c:v>
                </c:pt>
                <c:pt idx="1410">
                  <c:v>2004</c:v>
                </c:pt>
                <c:pt idx="1411">
                  <c:v>2004</c:v>
                </c:pt>
                <c:pt idx="1412">
                  <c:v>2004</c:v>
                </c:pt>
                <c:pt idx="1413">
                  <c:v>2004</c:v>
                </c:pt>
                <c:pt idx="1414">
                  <c:v>2004</c:v>
                </c:pt>
                <c:pt idx="1415">
                  <c:v>2004</c:v>
                </c:pt>
                <c:pt idx="1416">
                  <c:v>2004</c:v>
                </c:pt>
                <c:pt idx="1417">
                  <c:v>2004</c:v>
                </c:pt>
                <c:pt idx="1418">
                  <c:v>2004</c:v>
                </c:pt>
                <c:pt idx="1419">
                  <c:v>2004</c:v>
                </c:pt>
                <c:pt idx="1420">
                  <c:v>2004</c:v>
                </c:pt>
                <c:pt idx="1421">
                  <c:v>2004</c:v>
                </c:pt>
                <c:pt idx="1422">
                  <c:v>2004</c:v>
                </c:pt>
                <c:pt idx="1423">
                  <c:v>2004</c:v>
                </c:pt>
                <c:pt idx="1424">
                  <c:v>2004</c:v>
                </c:pt>
                <c:pt idx="1425">
                  <c:v>2004</c:v>
                </c:pt>
                <c:pt idx="1426">
                  <c:v>2004</c:v>
                </c:pt>
                <c:pt idx="1427">
                  <c:v>2004</c:v>
                </c:pt>
                <c:pt idx="1428">
                  <c:v>2004</c:v>
                </c:pt>
                <c:pt idx="1429">
                  <c:v>2004</c:v>
                </c:pt>
                <c:pt idx="1430">
                  <c:v>2004</c:v>
                </c:pt>
                <c:pt idx="1431">
                  <c:v>2004</c:v>
                </c:pt>
                <c:pt idx="1432">
                  <c:v>2004</c:v>
                </c:pt>
                <c:pt idx="1433">
                  <c:v>2004</c:v>
                </c:pt>
                <c:pt idx="1434">
                  <c:v>2004</c:v>
                </c:pt>
                <c:pt idx="1435">
                  <c:v>2004</c:v>
                </c:pt>
                <c:pt idx="1436">
                  <c:v>2004</c:v>
                </c:pt>
                <c:pt idx="1437">
                  <c:v>2004</c:v>
                </c:pt>
                <c:pt idx="1438">
                  <c:v>2004</c:v>
                </c:pt>
                <c:pt idx="1439">
                  <c:v>2004</c:v>
                </c:pt>
                <c:pt idx="1440">
                  <c:v>2004</c:v>
                </c:pt>
                <c:pt idx="1441">
                  <c:v>2004</c:v>
                </c:pt>
                <c:pt idx="1442">
                  <c:v>2004</c:v>
                </c:pt>
                <c:pt idx="1443">
                  <c:v>2004</c:v>
                </c:pt>
                <c:pt idx="1444">
                  <c:v>2004</c:v>
                </c:pt>
                <c:pt idx="1445">
                  <c:v>2004</c:v>
                </c:pt>
                <c:pt idx="1446">
                  <c:v>2004</c:v>
                </c:pt>
                <c:pt idx="1447">
                  <c:v>2004</c:v>
                </c:pt>
                <c:pt idx="1448">
                  <c:v>2004</c:v>
                </c:pt>
                <c:pt idx="1449">
                  <c:v>2004</c:v>
                </c:pt>
                <c:pt idx="1450">
                  <c:v>2004</c:v>
                </c:pt>
                <c:pt idx="1451">
                  <c:v>2004</c:v>
                </c:pt>
                <c:pt idx="1452">
                  <c:v>2004</c:v>
                </c:pt>
                <c:pt idx="1453">
                  <c:v>2004</c:v>
                </c:pt>
                <c:pt idx="1454">
                  <c:v>2004</c:v>
                </c:pt>
                <c:pt idx="1455">
                  <c:v>2004</c:v>
                </c:pt>
                <c:pt idx="1456">
                  <c:v>2004</c:v>
                </c:pt>
                <c:pt idx="1457">
                  <c:v>2004</c:v>
                </c:pt>
                <c:pt idx="1458">
                  <c:v>2004</c:v>
                </c:pt>
                <c:pt idx="1459">
                  <c:v>2004</c:v>
                </c:pt>
                <c:pt idx="1460">
                  <c:v>2004</c:v>
                </c:pt>
                <c:pt idx="1461">
                  <c:v>2005</c:v>
                </c:pt>
                <c:pt idx="1462">
                  <c:v>2005</c:v>
                </c:pt>
                <c:pt idx="1463">
                  <c:v>2005</c:v>
                </c:pt>
                <c:pt idx="1464">
                  <c:v>2005</c:v>
                </c:pt>
                <c:pt idx="1465">
                  <c:v>2005</c:v>
                </c:pt>
                <c:pt idx="1466">
                  <c:v>2005</c:v>
                </c:pt>
                <c:pt idx="1467">
                  <c:v>2005</c:v>
                </c:pt>
                <c:pt idx="1468">
                  <c:v>2005</c:v>
                </c:pt>
                <c:pt idx="1469">
                  <c:v>2005</c:v>
                </c:pt>
                <c:pt idx="1470">
                  <c:v>2005</c:v>
                </c:pt>
                <c:pt idx="1471">
                  <c:v>2005</c:v>
                </c:pt>
                <c:pt idx="1472">
                  <c:v>2005</c:v>
                </c:pt>
                <c:pt idx="1473">
                  <c:v>2005</c:v>
                </c:pt>
                <c:pt idx="1474">
                  <c:v>2005</c:v>
                </c:pt>
                <c:pt idx="1475">
                  <c:v>2005</c:v>
                </c:pt>
                <c:pt idx="1476">
                  <c:v>2005</c:v>
                </c:pt>
                <c:pt idx="1477">
                  <c:v>2005</c:v>
                </c:pt>
                <c:pt idx="1478">
                  <c:v>2005</c:v>
                </c:pt>
                <c:pt idx="1479">
                  <c:v>2005</c:v>
                </c:pt>
                <c:pt idx="1480">
                  <c:v>2005</c:v>
                </c:pt>
                <c:pt idx="1481">
                  <c:v>2005</c:v>
                </c:pt>
                <c:pt idx="1482">
                  <c:v>2005</c:v>
                </c:pt>
                <c:pt idx="1483">
                  <c:v>2005</c:v>
                </c:pt>
                <c:pt idx="1484">
                  <c:v>2005</c:v>
                </c:pt>
                <c:pt idx="1485">
                  <c:v>2005</c:v>
                </c:pt>
                <c:pt idx="1486">
                  <c:v>2005</c:v>
                </c:pt>
                <c:pt idx="1487">
                  <c:v>2005</c:v>
                </c:pt>
                <c:pt idx="1488">
                  <c:v>2005</c:v>
                </c:pt>
                <c:pt idx="1489">
                  <c:v>2005</c:v>
                </c:pt>
                <c:pt idx="1490">
                  <c:v>2005</c:v>
                </c:pt>
                <c:pt idx="1491">
                  <c:v>2005</c:v>
                </c:pt>
                <c:pt idx="1492">
                  <c:v>2005</c:v>
                </c:pt>
                <c:pt idx="1493">
                  <c:v>2005</c:v>
                </c:pt>
                <c:pt idx="1494">
                  <c:v>2005</c:v>
                </c:pt>
                <c:pt idx="1495">
                  <c:v>2005</c:v>
                </c:pt>
                <c:pt idx="1496">
                  <c:v>2005</c:v>
                </c:pt>
                <c:pt idx="1497">
                  <c:v>2005</c:v>
                </c:pt>
                <c:pt idx="1498">
                  <c:v>2005</c:v>
                </c:pt>
                <c:pt idx="1499">
                  <c:v>2005</c:v>
                </c:pt>
                <c:pt idx="1500">
                  <c:v>2005</c:v>
                </c:pt>
                <c:pt idx="1501">
                  <c:v>2005</c:v>
                </c:pt>
                <c:pt idx="1502">
                  <c:v>2005</c:v>
                </c:pt>
                <c:pt idx="1503">
                  <c:v>2005</c:v>
                </c:pt>
                <c:pt idx="1504">
                  <c:v>2005</c:v>
                </c:pt>
                <c:pt idx="1505">
                  <c:v>2005</c:v>
                </c:pt>
                <c:pt idx="1506">
                  <c:v>2005</c:v>
                </c:pt>
                <c:pt idx="1507">
                  <c:v>2005</c:v>
                </c:pt>
                <c:pt idx="1508">
                  <c:v>2005</c:v>
                </c:pt>
                <c:pt idx="1509">
                  <c:v>2005</c:v>
                </c:pt>
                <c:pt idx="1510">
                  <c:v>2005</c:v>
                </c:pt>
                <c:pt idx="1511">
                  <c:v>2005</c:v>
                </c:pt>
                <c:pt idx="1512">
                  <c:v>2005</c:v>
                </c:pt>
                <c:pt idx="1513">
                  <c:v>2005</c:v>
                </c:pt>
                <c:pt idx="1514">
                  <c:v>2005</c:v>
                </c:pt>
                <c:pt idx="1515">
                  <c:v>2005</c:v>
                </c:pt>
                <c:pt idx="1516">
                  <c:v>2005</c:v>
                </c:pt>
                <c:pt idx="1517">
                  <c:v>2005</c:v>
                </c:pt>
                <c:pt idx="1518">
                  <c:v>2005</c:v>
                </c:pt>
                <c:pt idx="1519">
                  <c:v>2005</c:v>
                </c:pt>
                <c:pt idx="1520">
                  <c:v>2005</c:v>
                </c:pt>
                <c:pt idx="1521">
                  <c:v>2005</c:v>
                </c:pt>
                <c:pt idx="1522">
                  <c:v>2005</c:v>
                </c:pt>
                <c:pt idx="1523">
                  <c:v>2005</c:v>
                </c:pt>
                <c:pt idx="1524">
                  <c:v>2005</c:v>
                </c:pt>
                <c:pt idx="1525">
                  <c:v>2005</c:v>
                </c:pt>
                <c:pt idx="1526">
                  <c:v>2005</c:v>
                </c:pt>
                <c:pt idx="1527">
                  <c:v>2005</c:v>
                </c:pt>
                <c:pt idx="1528">
                  <c:v>2005</c:v>
                </c:pt>
                <c:pt idx="1529">
                  <c:v>2005</c:v>
                </c:pt>
                <c:pt idx="1530">
                  <c:v>2005</c:v>
                </c:pt>
                <c:pt idx="1531">
                  <c:v>2005</c:v>
                </c:pt>
                <c:pt idx="1532">
                  <c:v>2005</c:v>
                </c:pt>
                <c:pt idx="1533">
                  <c:v>2005</c:v>
                </c:pt>
                <c:pt idx="1534">
                  <c:v>2005</c:v>
                </c:pt>
                <c:pt idx="1535">
                  <c:v>2005</c:v>
                </c:pt>
                <c:pt idx="1536">
                  <c:v>2005</c:v>
                </c:pt>
                <c:pt idx="1537">
                  <c:v>2005</c:v>
                </c:pt>
                <c:pt idx="1538">
                  <c:v>2005</c:v>
                </c:pt>
                <c:pt idx="1539">
                  <c:v>2005</c:v>
                </c:pt>
                <c:pt idx="1540">
                  <c:v>2005</c:v>
                </c:pt>
                <c:pt idx="1541">
                  <c:v>2005</c:v>
                </c:pt>
                <c:pt idx="1542">
                  <c:v>2005</c:v>
                </c:pt>
                <c:pt idx="1543">
                  <c:v>2005</c:v>
                </c:pt>
                <c:pt idx="1544">
                  <c:v>2005</c:v>
                </c:pt>
                <c:pt idx="1545">
                  <c:v>2005</c:v>
                </c:pt>
                <c:pt idx="1546">
                  <c:v>2005</c:v>
                </c:pt>
                <c:pt idx="1547">
                  <c:v>2005</c:v>
                </c:pt>
                <c:pt idx="1548">
                  <c:v>2005</c:v>
                </c:pt>
                <c:pt idx="1549">
                  <c:v>2005</c:v>
                </c:pt>
                <c:pt idx="1550">
                  <c:v>2005</c:v>
                </c:pt>
                <c:pt idx="1551">
                  <c:v>2005</c:v>
                </c:pt>
                <c:pt idx="1552">
                  <c:v>2005</c:v>
                </c:pt>
                <c:pt idx="1553">
                  <c:v>2005</c:v>
                </c:pt>
                <c:pt idx="1554">
                  <c:v>2005</c:v>
                </c:pt>
                <c:pt idx="1555">
                  <c:v>2005</c:v>
                </c:pt>
                <c:pt idx="1556">
                  <c:v>2005</c:v>
                </c:pt>
                <c:pt idx="1557">
                  <c:v>2005</c:v>
                </c:pt>
                <c:pt idx="1558">
                  <c:v>2005</c:v>
                </c:pt>
                <c:pt idx="1559">
                  <c:v>2005</c:v>
                </c:pt>
                <c:pt idx="1560">
                  <c:v>2005</c:v>
                </c:pt>
                <c:pt idx="1561">
                  <c:v>2005</c:v>
                </c:pt>
                <c:pt idx="1562">
                  <c:v>2005</c:v>
                </c:pt>
                <c:pt idx="1563">
                  <c:v>2005</c:v>
                </c:pt>
                <c:pt idx="1564">
                  <c:v>2005</c:v>
                </c:pt>
                <c:pt idx="1565">
                  <c:v>2005</c:v>
                </c:pt>
                <c:pt idx="1566">
                  <c:v>2005</c:v>
                </c:pt>
                <c:pt idx="1567">
                  <c:v>2005</c:v>
                </c:pt>
                <c:pt idx="1568">
                  <c:v>2005</c:v>
                </c:pt>
                <c:pt idx="1569">
                  <c:v>2005</c:v>
                </c:pt>
                <c:pt idx="1570">
                  <c:v>2005</c:v>
                </c:pt>
                <c:pt idx="1571">
                  <c:v>2005</c:v>
                </c:pt>
                <c:pt idx="1572">
                  <c:v>2005</c:v>
                </c:pt>
                <c:pt idx="1573">
                  <c:v>2005</c:v>
                </c:pt>
                <c:pt idx="1574">
                  <c:v>2005</c:v>
                </c:pt>
                <c:pt idx="1575">
                  <c:v>2005</c:v>
                </c:pt>
                <c:pt idx="1576">
                  <c:v>2005</c:v>
                </c:pt>
                <c:pt idx="1577">
                  <c:v>2005</c:v>
                </c:pt>
                <c:pt idx="1578">
                  <c:v>2005</c:v>
                </c:pt>
                <c:pt idx="1579">
                  <c:v>2005</c:v>
                </c:pt>
                <c:pt idx="1580">
                  <c:v>2005</c:v>
                </c:pt>
                <c:pt idx="1581">
                  <c:v>2005</c:v>
                </c:pt>
                <c:pt idx="1582">
                  <c:v>2005</c:v>
                </c:pt>
                <c:pt idx="1583">
                  <c:v>2005</c:v>
                </c:pt>
                <c:pt idx="1584">
                  <c:v>2005</c:v>
                </c:pt>
                <c:pt idx="1585">
                  <c:v>2005</c:v>
                </c:pt>
                <c:pt idx="1586">
                  <c:v>2005</c:v>
                </c:pt>
                <c:pt idx="1587">
                  <c:v>2005</c:v>
                </c:pt>
                <c:pt idx="1588">
                  <c:v>2005</c:v>
                </c:pt>
                <c:pt idx="1589">
                  <c:v>2005</c:v>
                </c:pt>
                <c:pt idx="1590">
                  <c:v>2005</c:v>
                </c:pt>
                <c:pt idx="1591">
                  <c:v>2005</c:v>
                </c:pt>
                <c:pt idx="1592">
                  <c:v>2005</c:v>
                </c:pt>
                <c:pt idx="1593">
                  <c:v>2005</c:v>
                </c:pt>
                <c:pt idx="1594">
                  <c:v>2005</c:v>
                </c:pt>
                <c:pt idx="1595">
                  <c:v>2005</c:v>
                </c:pt>
                <c:pt idx="1596">
                  <c:v>2005</c:v>
                </c:pt>
                <c:pt idx="1597">
                  <c:v>2005</c:v>
                </c:pt>
                <c:pt idx="1598">
                  <c:v>2005</c:v>
                </c:pt>
                <c:pt idx="1599">
                  <c:v>2005</c:v>
                </c:pt>
                <c:pt idx="1600">
                  <c:v>2005</c:v>
                </c:pt>
                <c:pt idx="1601">
                  <c:v>2005</c:v>
                </c:pt>
                <c:pt idx="1602">
                  <c:v>2005</c:v>
                </c:pt>
                <c:pt idx="1603">
                  <c:v>2005</c:v>
                </c:pt>
                <c:pt idx="1604">
                  <c:v>2005</c:v>
                </c:pt>
                <c:pt idx="1605">
                  <c:v>2005</c:v>
                </c:pt>
                <c:pt idx="1606">
                  <c:v>2005</c:v>
                </c:pt>
                <c:pt idx="1607">
                  <c:v>2005</c:v>
                </c:pt>
                <c:pt idx="1608">
                  <c:v>2005</c:v>
                </c:pt>
                <c:pt idx="1609">
                  <c:v>2005</c:v>
                </c:pt>
                <c:pt idx="1610">
                  <c:v>2005</c:v>
                </c:pt>
                <c:pt idx="1611">
                  <c:v>2005</c:v>
                </c:pt>
                <c:pt idx="1612">
                  <c:v>2005</c:v>
                </c:pt>
                <c:pt idx="1613">
                  <c:v>2005</c:v>
                </c:pt>
                <c:pt idx="1614">
                  <c:v>2005</c:v>
                </c:pt>
                <c:pt idx="1615">
                  <c:v>2005</c:v>
                </c:pt>
                <c:pt idx="1616">
                  <c:v>2005</c:v>
                </c:pt>
                <c:pt idx="1617">
                  <c:v>2005</c:v>
                </c:pt>
                <c:pt idx="1618">
                  <c:v>2005</c:v>
                </c:pt>
                <c:pt idx="1619">
                  <c:v>2005</c:v>
                </c:pt>
                <c:pt idx="1620">
                  <c:v>2005</c:v>
                </c:pt>
                <c:pt idx="1621">
                  <c:v>2005</c:v>
                </c:pt>
                <c:pt idx="1622">
                  <c:v>2005</c:v>
                </c:pt>
                <c:pt idx="1623">
                  <c:v>2005</c:v>
                </c:pt>
                <c:pt idx="1624">
                  <c:v>2005</c:v>
                </c:pt>
                <c:pt idx="1625">
                  <c:v>2005</c:v>
                </c:pt>
                <c:pt idx="1626">
                  <c:v>2005</c:v>
                </c:pt>
                <c:pt idx="1627">
                  <c:v>2005</c:v>
                </c:pt>
                <c:pt idx="1628">
                  <c:v>2005</c:v>
                </c:pt>
                <c:pt idx="1629">
                  <c:v>2005</c:v>
                </c:pt>
                <c:pt idx="1630">
                  <c:v>2005</c:v>
                </c:pt>
                <c:pt idx="1631">
                  <c:v>2005</c:v>
                </c:pt>
                <c:pt idx="1632">
                  <c:v>2005</c:v>
                </c:pt>
                <c:pt idx="1633">
                  <c:v>2005</c:v>
                </c:pt>
                <c:pt idx="1634">
                  <c:v>2005</c:v>
                </c:pt>
                <c:pt idx="1635">
                  <c:v>2005</c:v>
                </c:pt>
                <c:pt idx="1636">
                  <c:v>2005</c:v>
                </c:pt>
                <c:pt idx="1637">
                  <c:v>2005</c:v>
                </c:pt>
                <c:pt idx="1638">
                  <c:v>2005</c:v>
                </c:pt>
                <c:pt idx="1639">
                  <c:v>2005</c:v>
                </c:pt>
                <c:pt idx="1640">
                  <c:v>2005</c:v>
                </c:pt>
                <c:pt idx="1641">
                  <c:v>2005</c:v>
                </c:pt>
                <c:pt idx="1642">
                  <c:v>2005</c:v>
                </c:pt>
                <c:pt idx="1643">
                  <c:v>2005</c:v>
                </c:pt>
                <c:pt idx="1644">
                  <c:v>2005</c:v>
                </c:pt>
                <c:pt idx="1645">
                  <c:v>2005</c:v>
                </c:pt>
                <c:pt idx="1646">
                  <c:v>2005</c:v>
                </c:pt>
                <c:pt idx="1647">
                  <c:v>2005</c:v>
                </c:pt>
                <c:pt idx="1648">
                  <c:v>2005</c:v>
                </c:pt>
                <c:pt idx="1649">
                  <c:v>2005</c:v>
                </c:pt>
                <c:pt idx="1650">
                  <c:v>2005</c:v>
                </c:pt>
                <c:pt idx="1651">
                  <c:v>2005</c:v>
                </c:pt>
                <c:pt idx="1652">
                  <c:v>2005</c:v>
                </c:pt>
                <c:pt idx="1653">
                  <c:v>2005</c:v>
                </c:pt>
                <c:pt idx="1654">
                  <c:v>2005</c:v>
                </c:pt>
                <c:pt idx="1655">
                  <c:v>2005</c:v>
                </c:pt>
                <c:pt idx="1656">
                  <c:v>2005</c:v>
                </c:pt>
                <c:pt idx="1657">
                  <c:v>2005</c:v>
                </c:pt>
                <c:pt idx="1658">
                  <c:v>2005</c:v>
                </c:pt>
                <c:pt idx="1659">
                  <c:v>2005</c:v>
                </c:pt>
                <c:pt idx="1660">
                  <c:v>2005</c:v>
                </c:pt>
                <c:pt idx="1661">
                  <c:v>2005</c:v>
                </c:pt>
                <c:pt idx="1662">
                  <c:v>2005</c:v>
                </c:pt>
                <c:pt idx="1663">
                  <c:v>2005</c:v>
                </c:pt>
                <c:pt idx="1664">
                  <c:v>2005</c:v>
                </c:pt>
                <c:pt idx="1665">
                  <c:v>2005</c:v>
                </c:pt>
                <c:pt idx="1666">
                  <c:v>2005</c:v>
                </c:pt>
                <c:pt idx="1667">
                  <c:v>2005</c:v>
                </c:pt>
                <c:pt idx="1668">
                  <c:v>2005</c:v>
                </c:pt>
                <c:pt idx="1669">
                  <c:v>2005</c:v>
                </c:pt>
                <c:pt idx="1670">
                  <c:v>2005</c:v>
                </c:pt>
                <c:pt idx="1671">
                  <c:v>2005</c:v>
                </c:pt>
                <c:pt idx="1672">
                  <c:v>2005</c:v>
                </c:pt>
                <c:pt idx="1673">
                  <c:v>2005</c:v>
                </c:pt>
                <c:pt idx="1674">
                  <c:v>2005</c:v>
                </c:pt>
                <c:pt idx="1675">
                  <c:v>2005</c:v>
                </c:pt>
                <c:pt idx="1676">
                  <c:v>2005</c:v>
                </c:pt>
                <c:pt idx="1677">
                  <c:v>2005</c:v>
                </c:pt>
                <c:pt idx="1678">
                  <c:v>2005</c:v>
                </c:pt>
                <c:pt idx="1679">
                  <c:v>2005</c:v>
                </c:pt>
                <c:pt idx="1680">
                  <c:v>2005</c:v>
                </c:pt>
                <c:pt idx="1681">
                  <c:v>2005</c:v>
                </c:pt>
                <c:pt idx="1682">
                  <c:v>2005</c:v>
                </c:pt>
                <c:pt idx="1683">
                  <c:v>2005</c:v>
                </c:pt>
                <c:pt idx="1684">
                  <c:v>2005</c:v>
                </c:pt>
                <c:pt idx="1685">
                  <c:v>2005</c:v>
                </c:pt>
                <c:pt idx="1686">
                  <c:v>2005</c:v>
                </c:pt>
                <c:pt idx="1687">
                  <c:v>2005</c:v>
                </c:pt>
                <c:pt idx="1688">
                  <c:v>2005</c:v>
                </c:pt>
                <c:pt idx="1689">
                  <c:v>2005</c:v>
                </c:pt>
                <c:pt idx="1690">
                  <c:v>2005</c:v>
                </c:pt>
                <c:pt idx="1691">
                  <c:v>2005</c:v>
                </c:pt>
                <c:pt idx="1692">
                  <c:v>2005</c:v>
                </c:pt>
                <c:pt idx="1693">
                  <c:v>2005</c:v>
                </c:pt>
                <c:pt idx="1694">
                  <c:v>2005</c:v>
                </c:pt>
                <c:pt idx="1695">
                  <c:v>2005</c:v>
                </c:pt>
                <c:pt idx="1696">
                  <c:v>2005</c:v>
                </c:pt>
                <c:pt idx="1697">
                  <c:v>2005</c:v>
                </c:pt>
                <c:pt idx="1698">
                  <c:v>2005</c:v>
                </c:pt>
                <c:pt idx="1699">
                  <c:v>2005</c:v>
                </c:pt>
                <c:pt idx="1700">
                  <c:v>2005</c:v>
                </c:pt>
                <c:pt idx="1701">
                  <c:v>2005</c:v>
                </c:pt>
                <c:pt idx="1702">
                  <c:v>2005</c:v>
                </c:pt>
                <c:pt idx="1703">
                  <c:v>2005</c:v>
                </c:pt>
                <c:pt idx="1704">
                  <c:v>2005</c:v>
                </c:pt>
                <c:pt idx="1705">
                  <c:v>2005</c:v>
                </c:pt>
                <c:pt idx="1706">
                  <c:v>2005</c:v>
                </c:pt>
                <c:pt idx="1707">
                  <c:v>2005</c:v>
                </c:pt>
                <c:pt idx="1708">
                  <c:v>2005</c:v>
                </c:pt>
                <c:pt idx="1709">
                  <c:v>2005</c:v>
                </c:pt>
                <c:pt idx="1710">
                  <c:v>2005</c:v>
                </c:pt>
                <c:pt idx="1711">
                  <c:v>2005</c:v>
                </c:pt>
                <c:pt idx="1712">
                  <c:v>2005</c:v>
                </c:pt>
                <c:pt idx="1713">
                  <c:v>2005</c:v>
                </c:pt>
                <c:pt idx="1714">
                  <c:v>2005</c:v>
                </c:pt>
                <c:pt idx="1715">
                  <c:v>2005</c:v>
                </c:pt>
                <c:pt idx="1716">
                  <c:v>2005</c:v>
                </c:pt>
                <c:pt idx="1717">
                  <c:v>2005</c:v>
                </c:pt>
                <c:pt idx="1718">
                  <c:v>2005</c:v>
                </c:pt>
                <c:pt idx="1719">
                  <c:v>2005</c:v>
                </c:pt>
                <c:pt idx="1720">
                  <c:v>2005</c:v>
                </c:pt>
                <c:pt idx="1721">
                  <c:v>2005</c:v>
                </c:pt>
                <c:pt idx="1722">
                  <c:v>2005</c:v>
                </c:pt>
                <c:pt idx="1723">
                  <c:v>2005</c:v>
                </c:pt>
                <c:pt idx="1724">
                  <c:v>2005</c:v>
                </c:pt>
                <c:pt idx="1725">
                  <c:v>2005</c:v>
                </c:pt>
                <c:pt idx="1726">
                  <c:v>2005</c:v>
                </c:pt>
                <c:pt idx="1727">
                  <c:v>2005</c:v>
                </c:pt>
                <c:pt idx="1728">
                  <c:v>2005</c:v>
                </c:pt>
                <c:pt idx="1729">
                  <c:v>2005</c:v>
                </c:pt>
                <c:pt idx="1730">
                  <c:v>2005</c:v>
                </c:pt>
                <c:pt idx="1731">
                  <c:v>2005</c:v>
                </c:pt>
                <c:pt idx="1732">
                  <c:v>2005</c:v>
                </c:pt>
                <c:pt idx="1733">
                  <c:v>2005</c:v>
                </c:pt>
                <c:pt idx="1734">
                  <c:v>2005</c:v>
                </c:pt>
                <c:pt idx="1735">
                  <c:v>2005</c:v>
                </c:pt>
                <c:pt idx="1736">
                  <c:v>2005</c:v>
                </c:pt>
                <c:pt idx="1737">
                  <c:v>2005</c:v>
                </c:pt>
                <c:pt idx="1738">
                  <c:v>2005</c:v>
                </c:pt>
                <c:pt idx="1739">
                  <c:v>2005</c:v>
                </c:pt>
                <c:pt idx="1740">
                  <c:v>2005</c:v>
                </c:pt>
                <c:pt idx="1741">
                  <c:v>2005</c:v>
                </c:pt>
                <c:pt idx="1742">
                  <c:v>2005</c:v>
                </c:pt>
                <c:pt idx="1743">
                  <c:v>2005</c:v>
                </c:pt>
                <c:pt idx="1744">
                  <c:v>2005</c:v>
                </c:pt>
                <c:pt idx="1745">
                  <c:v>2005</c:v>
                </c:pt>
                <c:pt idx="1746">
                  <c:v>2005</c:v>
                </c:pt>
                <c:pt idx="1747">
                  <c:v>2005</c:v>
                </c:pt>
                <c:pt idx="1748">
                  <c:v>2005</c:v>
                </c:pt>
                <c:pt idx="1749">
                  <c:v>2005</c:v>
                </c:pt>
                <c:pt idx="1750">
                  <c:v>2005</c:v>
                </c:pt>
                <c:pt idx="1751">
                  <c:v>2005</c:v>
                </c:pt>
                <c:pt idx="1752">
                  <c:v>2005</c:v>
                </c:pt>
                <c:pt idx="1753">
                  <c:v>2005</c:v>
                </c:pt>
                <c:pt idx="1754">
                  <c:v>2005</c:v>
                </c:pt>
                <c:pt idx="1755">
                  <c:v>2005</c:v>
                </c:pt>
                <c:pt idx="1756">
                  <c:v>2005</c:v>
                </c:pt>
                <c:pt idx="1757">
                  <c:v>2005</c:v>
                </c:pt>
                <c:pt idx="1758">
                  <c:v>2005</c:v>
                </c:pt>
                <c:pt idx="1759">
                  <c:v>2005</c:v>
                </c:pt>
                <c:pt idx="1760">
                  <c:v>2005</c:v>
                </c:pt>
                <c:pt idx="1761">
                  <c:v>2005</c:v>
                </c:pt>
                <c:pt idx="1762">
                  <c:v>2005</c:v>
                </c:pt>
                <c:pt idx="1763">
                  <c:v>2005</c:v>
                </c:pt>
                <c:pt idx="1764">
                  <c:v>2005</c:v>
                </c:pt>
                <c:pt idx="1765">
                  <c:v>2005</c:v>
                </c:pt>
                <c:pt idx="1766">
                  <c:v>2005</c:v>
                </c:pt>
                <c:pt idx="1767">
                  <c:v>2005</c:v>
                </c:pt>
                <c:pt idx="1768">
                  <c:v>2005</c:v>
                </c:pt>
                <c:pt idx="1769">
                  <c:v>2005</c:v>
                </c:pt>
                <c:pt idx="1770">
                  <c:v>2005</c:v>
                </c:pt>
                <c:pt idx="1771">
                  <c:v>2005</c:v>
                </c:pt>
                <c:pt idx="1772">
                  <c:v>2005</c:v>
                </c:pt>
                <c:pt idx="1773">
                  <c:v>2005</c:v>
                </c:pt>
                <c:pt idx="1774">
                  <c:v>2005</c:v>
                </c:pt>
                <c:pt idx="1775">
                  <c:v>2005</c:v>
                </c:pt>
                <c:pt idx="1776">
                  <c:v>2005</c:v>
                </c:pt>
                <c:pt idx="1777">
                  <c:v>2005</c:v>
                </c:pt>
                <c:pt idx="1778">
                  <c:v>2005</c:v>
                </c:pt>
                <c:pt idx="1779">
                  <c:v>2005</c:v>
                </c:pt>
                <c:pt idx="1780">
                  <c:v>2005</c:v>
                </c:pt>
                <c:pt idx="1781">
                  <c:v>2005</c:v>
                </c:pt>
                <c:pt idx="1782">
                  <c:v>2005</c:v>
                </c:pt>
                <c:pt idx="1783">
                  <c:v>2005</c:v>
                </c:pt>
                <c:pt idx="1784">
                  <c:v>2005</c:v>
                </c:pt>
                <c:pt idx="1785">
                  <c:v>2005</c:v>
                </c:pt>
                <c:pt idx="1786">
                  <c:v>2005</c:v>
                </c:pt>
                <c:pt idx="1787">
                  <c:v>2005</c:v>
                </c:pt>
                <c:pt idx="1788">
                  <c:v>2005</c:v>
                </c:pt>
                <c:pt idx="1789">
                  <c:v>2005</c:v>
                </c:pt>
                <c:pt idx="1790">
                  <c:v>2005</c:v>
                </c:pt>
                <c:pt idx="1791">
                  <c:v>2005</c:v>
                </c:pt>
                <c:pt idx="1792">
                  <c:v>2005</c:v>
                </c:pt>
                <c:pt idx="1793">
                  <c:v>2005</c:v>
                </c:pt>
                <c:pt idx="1794">
                  <c:v>2005</c:v>
                </c:pt>
                <c:pt idx="1795">
                  <c:v>2005</c:v>
                </c:pt>
                <c:pt idx="1796">
                  <c:v>2005</c:v>
                </c:pt>
                <c:pt idx="1797">
                  <c:v>2005</c:v>
                </c:pt>
                <c:pt idx="1798">
                  <c:v>2005</c:v>
                </c:pt>
                <c:pt idx="1799">
                  <c:v>2005</c:v>
                </c:pt>
                <c:pt idx="1800">
                  <c:v>2005</c:v>
                </c:pt>
                <c:pt idx="1801">
                  <c:v>2005</c:v>
                </c:pt>
                <c:pt idx="1802">
                  <c:v>2005</c:v>
                </c:pt>
                <c:pt idx="1803">
                  <c:v>2005</c:v>
                </c:pt>
                <c:pt idx="1804">
                  <c:v>2005</c:v>
                </c:pt>
                <c:pt idx="1805">
                  <c:v>2005</c:v>
                </c:pt>
                <c:pt idx="1806">
                  <c:v>2005</c:v>
                </c:pt>
                <c:pt idx="1807">
                  <c:v>2005</c:v>
                </c:pt>
                <c:pt idx="1808">
                  <c:v>2005</c:v>
                </c:pt>
                <c:pt idx="1809">
                  <c:v>2005</c:v>
                </c:pt>
                <c:pt idx="1810">
                  <c:v>2005</c:v>
                </c:pt>
                <c:pt idx="1811">
                  <c:v>2005</c:v>
                </c:pt>
                <c:pt idx="1812">
                  <c:v>2005</c:v>
                </c:pt>
                <c:pt idx="1813">
                  <c:v>2005</c:v>
                </c:pt>
                <c:pt idx="1814">
                  <c:v>2005</c:v>
                </c:pt>
                <c:pt idx="1815">
                  <c:v>2005</c:v>
                </c:pt>
                <c:pt idx="1816">
                  <c:v>2005</c:v>
                </c:pt>
                <c:pt idx="1817">
                  <c:v>2005</c:v>
                </c:pt>
                <c:pt idx="1818">
                  <c:v>2005</c:v>
                </c:pt>
                <c:pt idx="1819">
                  <c:v>2005</c:v>
                </c:pt>
                <c:pt idx="1820">
                  <c:v>2005</c:v>
                </c:pt>
                <c:pt idx="1821">
                  <c:v>2005</c:v>
                </c:pt>
                <c:pt idx="1822">
                  <c:v>2005</c:v>
                </c:pt>
                <c:pt idx="1823">
                  <c:v>2005</c:v>
                </c:pt>
                <c:pt idx="1824">
                  <c:v>2005</c:v>
                </c:pt>
                <c:pt idx="1825">
                  <c:v>2005</c:v>
                </c:pt>
                <c:pt idx="1826">
                  <c:v>2006</c:v>
                </c:pt>
                <c:pt idx="1827">
                  <c:v>2006</c:v>
                </c:pt>
                <c:pt idx="1828">
                  <c:v>2006</c:v>
                </c:pt>
                <c:pt idx="1829">
                  <c:v>2006</c:v>
                </c:pt>
                <c:pt idx="1830">
                  <c:v>2006</c:v>
                </c:pt>
                <c:pt idx="1831">
                  <c:v>2006</c:v>
                </c:pt>
                <c:pt idx="1832">
                  <c:v>2006</c:v>
                </c:pt>
                <c:pt idx="1833">
                  <c:v>2006</c:v>
                </c:pt>
                <c:pt idx="1834">
                  <c:v>2006</c:v>
                </c:pt>
                <c:pt idx="1835">
                  <c:v>2006</c:v>
                </c:pt>
                <c:pt idx="1836">
                  <c:v>2006</c:v>
                </c:pt>
                <c:pt idx="1837">
                  <c:v>2006</c:v>
                </c:pt>
                <c:pt idx="1838">
                  <c:v>2006</c:v>
                </c:pt>
                <c:pt idx="1839">
                  <c:v>2006</c:v>
                </c:pt>
                <c:pt idx="1840">
                  <c:v>2006</c:v>
                </c:pt>
                <c:pt idx="1841">
                  <c:v>2006</c:v>
                </c:pt>
                <c:pt idx="1842">
                  <c:v>2006</c:v>
                </c:pt>
                <c:pt idx="1843">
                  <c:v>2006</c:v>
                </c:pt>
                <c:pt idx="1844">
                  <c:v>2006</c:v>
                </c:pt>
                <c:pt idx="1845">
                  <c:v>2006</c:v>
                </c:pt>
                <c:pt idx="1846">
                  <c:v>2006</c:v>
                </c:pt>
                <c:pt idx="1847">
                  <c:v>2006</c:v>
                </c:pt>
                <c:pt idx="1848">
                  <c:v>2006</c:v>
                </c:pt>
                <c:pt idx="1849">
                  <c:v>2006</c:v>
                </c:pt>
                <c:pt idx="1850">
                  <c:v>2006</c:v>
                </c:pt>
                <c:pt idx="1851">
                  <c:v>2006</c:v>
                </c:pt>
                <c:pt idx="1852">
                  <c:v>2006</c:v>
                </c:pt>
                <c:pt idx="1853">
                  <c:v>2006</c:v>
                </c:pt>
                <c:pt idx="1854">
                  <c:v>2006</c:v>
                </c:pt>
                <c:pt idx="1855">
                  <c:v>2006</c:v>
                </c:pt>
                <c:pt idx="1856">
                  <c:v>2006</c:v>
                </c:pt>
                <c:pt idx="1857">
                  <c:v>2006</c:v>
                </c:pt>
                <c:pt idx="1858">
                  <c:v>2006</c:v>
                </c:pt>
                <c:pt idx="1859">
                  <c:v>2006</c:v>
                </c:pt>
                <c:pt idx="1860">
                  <c:v>2006</c:v>
                </c:pt>
                <c:pt idx="1861">
                  <c:v>2006</c:v>
                </c:pt>
                <c:pt idx="1862">
                  <c:v>2006</c:v>
                </c:pt>
                <c:pt idx="1863">
                  <c:v>2006</c:v>
                </c:pt>
                <c:pt idx="1864">
                  <c:v>2006</c:v>
                </c:pt>
                <c:pt idx="1865">
                  <c:v>2006</c:v>
                </c:pt>
                <c:pt idx="1866">
                  <c:v>2006</c:v>
                </c:pt>
                <c:pt idx="1867">
                  <c:v>2006</c:v>
                </c:pt>
                <c:pt idx="1868">
                  <c:v>2006</c:v>
                </c:pt>
                <c:pt idx="1869">
                  <c:v>2006</c:v>
                </c:pt>
                <c:pt idx="1870">
                  <c:v>2006</c:v>
                </c:pt>
                <c:pt idx="1871">
                  <c:v>2006</c:v>
                </c:pt>
                <c:pt idx="1872">
                  <c:v>2006</c:v>
                </c:pt>
                <c:pt idx="1873">
                  <c:v>2006</c:v>
                </c:pt>
                <c:pt idx="1874">
                  <c:v>2006</c:v>
                </c:pt>
                <c:pt idx="1875">
                  <c:v>2006</c:v>
                </c:pt>
                <c:pt idx="1876">
                  <c:v>2006</c:v>
                </c:pt>
                <c:pt idx="1877">
                  <c:v>2006</c:v>
                </c:pt>
                <c:pt idx="1878">
                  <c:v>2006</c:v>
                </c:pt>
                <c:pt idx="1879">
                  <c:v>2006</c:v>
                </c:pt>
                <c:pt idx="1880">
                  <c:v>2006</c:v>
                </c:pt>
                <c:pt idx="1881">
                  <c:v>2006</c:v>
                </c:pt>
                <c:pt idx="1882">
                  <c:v>2006</c:v>
                </c:pt>
                <c:pt idx="1883">
                  <c:v>2006</c:v>
                </c:pt>
                <c:pt idx="1884">
                  <c:v>2006</c:v>
                </c:pt>
                <c:pt idx="1885">
                  <c:v>2006</c:v>
                </c:pt>
                <c:pt idx="1886">
                  <c:v>2006</c:v>
                </c:pt>
                <c:pt idx="1887">
                  <c:v>2006</c:v>
                </c:pt>
                <c:pt idx="1888">
                  <c:v>2006</c:v>
                </c:pt>
                <c:pt idx="1889">
                  <c:v>2006</c:v>
                </c:pt>
                <c:pt idx="1890">
                  <c:v>2006</c:v>
                </c:pt>
                <c:pt idx="1891">
                  <c:v>2006</c:v>
                </c:pt>
                <c:pt idx="1892">
                  <c:v>2006</c:v>
                </c:pt>
                <c:pt idx="1893">
                  <c:v>2006</c:v>
                </c:pt>
                <c:pt idx="1894">
                  <c:v>2006</c:v>
                </c:pt>
                <c:pt idx="1895">
                  <c:v>2006</c:v>
                </c:pt>
                <c:pt idx="1896">
                  <c:v>2006</c:v>
                </c:pt>
                <c:pt idx="1897">
                  <c:v>2006</c:v>
                </c:pt>
                <c:pt idx="1898">
                  <c:v>2006</c:v>
                </c:pt>
                <c:pt idx="1899">
                  <c:v>2006</c:v>
                </c:pt>
                <c:pt idx="1900">
                  <c:v>2006</c:v>
                </c:pt>
                <c:pt idx="1901">
                  <c:v>2006</c:v>
                </c:pt>
                <c:pt idx="1902">
                  <c:v>2006</c:v>
                </c:pt>
                <c:pt idx="1903">
                  <c:v>2006</c:v>
                </c:pt>
                <c:pt idx="1904">
                  <c:v>2006</c:v>
                </c:pt>
                <c:pt idx="1905">
                  <c:v>2006</c:v>
                </c:pt>
                <c:pt idx="1906">
                  <c:v>2006</c:v>
                </c:pt>
                <c:pt idx="1907">
                  <c:v>2006</c:v>
                </c:pt>
                <c:pt idx="1908">
                  <c:v>2006</c:v>
                </c:pt>
                <c:pt idx="1909">
                  <c:v>2006</c:v>
                </c:pt>
                <c:pt idx="1910">
                  <c:v>2006</c:v>
                </c:pt>
                <c:pt idx="1911">
                  <c:v>2006</c:v>
                </c:pt>
                <c:pt idx="1912">
                  <c:v>2006</c:v>
                </c:pt>
                <c:pt idx="1913">
                  <c:v>2006</c:v>
                </c:pt>
                <c:pt idx="1914">
                  <c:v>2006</c:v>
                </c:pt>
                <c:pt idx="1915">
                  <c:v>2006</c:v>
                </c:pt>
                <c:pt idx="1916">
                  <c:v>2006</c:v>
                </c:pt>
                <c:pt idx="1917">
                  <c:v>2006</c:v>
                </c:pt>
                <c:pt idx="1918">
                  <c:v>2006</c:v>
                </c:pt>
                <c:pt idx="1919">
                  <c:v>2006</c:v>
                </c:pt>
                <c:pt idx="1920">
                  <c:v>2006</c:v>
                </c:pt>
                <c:pt idx="1921">
                  <c:v>2006</c:v>
                </c:pt>
                <c:pt idx="1922">
                  <c:v>2006</c:v>
                </c:pt>
                <c:pt idx="1923">
                  <c:v>2006</c:v>
                </c:pt>
                <c:pt idx="1924">
                  <c:v>2006</c:v>
                </c:pt>
                <c:pt idx="1925">
                  <c:v>2006</c:v>
                </c:pt>
                <c:pt idx="1926">
                  <c:v>2006</c:v>
                </c:pt>
                <c:pt idx="1927">
                  <c:v>2006</c:v>
                </c:pt>
                <c:pt idx="1928">
                  <c:v>2006</c:v>
                </c:pt>
                <c:pt idx="1929">
                  <c:v>2006</c:v>
                </c:pt>
                <c:pt idx="1930">
                  <c:v>2006</c:v>
                </c:pt>
                <c:pt idx="1931">
                  <c:v>2006</c:v>
                </c:pt>
                <c:pt idx="1932">
                  <c:v>2006</c:v>
                </c:pt>
                <c:pt idx="1933">
                  <c:v>2006</c:v>
                </c:pt>
                <c:pt idx="1934">
                  <c:v>2006</c:v>
                </c:pt>
                <c:pt idx="1935">
                  <c:v>2006</c:v>
                </c:pt>
                <c:pt idx="1936">
                  <c:v>2006</c:v>
                </c:pt>
                <c:pt idx="1937">
                  <c:v>2006</c:v>
                </c:pt>
                <c:pt idx="1938">
                  <c:v>2006</c:v>
                </c:pt>
                <c:pt idx="1939">
                  <c:v>2006</c:v>
                </c:pt>
                <c:pt idx="1940">
                  <c:v>2006</c:v>
                </c:pt>
                <c:pt idx="1941">
                  <c:v>2006</c:v>
                </c:pt>
                <c:pt idx="1942">
                  <c:v>2006</c:v>
                </c:pt>
                <c:pt idx="1943">
                  <c:v>2006</c:v>
                </c:pt>
                <c:pt idx="1944">
                  <c:v>2006</c:v>
                </c:pt>
                <c:pt idx="1945">
                  <c:v>2006</c:v>
                </c:pt>
                <c:pt idx="1946">
                  <c:v>2006</c:v>
                </c:pt>
                <c:pt idx="1947">
                  <c:v>2006</c:v>
                </c:pt>
                <c:pt idx="1948">
                  <c:v>2006</c:v>
                </c:pt>
                <c:pt idx="1949">
                  <c:v>2006</c:v>
                </c:pt>
                <c:pt idx="1950">
                  <c:v>2006</c:v>
                </c:pt>
                <c:pt idx="1951">
                  <c:v>2006</c:v>
                </c:pt>
                <c:pt idx="1952">
                  <c:v>2006</c:v>
                </c:pt>
                <c:pt idx="1953">
                  <c:v>2006</c:v>
                </c:pt>
                <c:pt idx="1954">
                  <c:v>2006</c:v>
                </c:pt>
                <c:pt idx="1955">
                  <c:v>2006</c:v>
                </c:pt>
                <c:pt idx="1956">
                  <c:v>2006</c:v>
                </c:pt>
                <c:pt idx="1957">
                  <c:v>2006</c:v>
                </c:pt>
                <c:pt idx="1958">
                  <c:v>2006</c:v>
                </c:pt>
                <c:pt idx="1959">
                  <c:v>2006</c:v>
                </c:pt>
                <c:pt idx="1960">
                  <c:v>2006</c:v>
                </c:pt>
                <c:pt idx="1961">
                  <c:v>2006</c:v>
                </c:pt>
                <c:pt idx="1962">
                  <c:v>2006</c:v>
                </c:pt>
                <c:pt idx="1963">
                  <c:v>2006</c:v>
                </c:pt>
                <c:pt idx="1964">
                  <c:v>2006</c:v>
                </c:pt>
                <c:pt idx="1965">
                  <c:v>2006</c:v>
                </c:pt>
                <c:pt idx="1966">
                  <c:v>2006</c:v>
                </c:pt>
                <c:pt idx="1967">
                  <c:v>2006</c:v>
                </c:pt>
                <c:pt idx="1968">
                  <c:v>2006</c:v>
                </c:pt>
                <c:pt idx="1969">
                  <c:v>2006</c:v>
                </c:pt>
                <c:pt idx="1970">
                  <c:v>2006</c:v>
                </c:pt>
                <c:pt idx="1971">
                  <c:v>2006</c:v>
                </c:pt>
                <c:pt idx="1972">
                  <c:v>2006</c:v>
                </c:pt>
                <c:pt idx="1973">
                  <c:v>2006</c:v>
                </c:pt>
                <c:pt idx="1974">
                  <c:v>2006</c:v>
                </c:pt>
                <c:pt idx="1975">
                  <c:v>2006</c:v>
                </c:pt>
                <c:pt idx="1976">
                  <c:v>2006</c:v>
                </c:pt>
                <c:pt idx="1977">
                  <c:v>2006</c:v>
                </c:pt>
                <c:pt idx="1978">
                  <c:v>2006</c:v>
                </c:pt>
                <c:pt idx="1979">
                  <c:v>2006</c:v>
                </c:pt>
                <c:pt idx="1980">
                  <c:v>2006</c:v>
                </c:pt>
                <c:pt idx="1981">
                  <c:v>2006</c:v>
                </c:pt>
                <c:pt idx="1982">
                  <c:v>2006</c:v>
                </c:pt>
                <c:pt idx="1983">
                  <c:v>2006</c:v>
                </c:pt>
                <c:pt idx="1984">
                  <c:v>2006</c:v>
                </c:pt>
                <c:pt idx="1985">
                  <c:v>2006</c:v>
                </c:pt>
                <c:pt idx="1986">
                  <c:v>2006</c:v>
                </c:pt>
                <c:pt idx="1987">
                  <c:v>2006</c:v>
                </c:pt>
                <c:pt idx="1988">
                  <c:v>2006</c:v>
                </c:pt>
                <c:pt idx="1989">
                  <c:v>2006</c:v>
                </c:pt>
                <c:pt idx="1990">
                  <c:v>2006</c:v>
                </c:pt>
                <c:pt idx="1991">
                  <c:v>2006</c:v>
                </c:pt>
                <c:pt idx="1992">
                  <c:v>2006</c:v>
                </c:pt>
                <c:pt idx="1993">
                  <c:v>2006</c:v>
                </c:pt>
                <c:pt idx="1994">
                  <c:v>2006</c:v>
                </c:pt>
                <c:pt idx="1995">
                  <c:v>2006</c:v>
                </c:pt>
                <c:pt idx="1996">
                  <c:v>2006</c:v>
                </c:pt>
                <c:pt idx="1997">
                  <c:v>2006</c:v>
                </c:pt>
                <c:pt idx="1998">
                  <c:v>2006</c:v>
                </c:pt>
                <c:pt idx="1999">
                  <c:v>2006</c:v>
                </c:pt>
                <c:pt idx="2000">
                  <c:v>2006</c:v>
                </c:pt>
                <c:pt idx="2001">
                  <c:v>2006</c:v>
                </c:pt>
                <c:pt idx="2002">
                  <c:v>2006</c:v>
                </c:pt>
                <c:pt idx="2003">
                  <c:v>2006</c:v>
                </c:pt>
                <c:pt idx="2004">
                  <c:v>2006</c:v>
                </c:pt>
                <c:pt idx="2005">
                  <c:v>2006</c:v>
                </c:pt>
                <c:pt idx="2006">
                  <c:v>2006</c:v>
                </c:pt>
                <c:pt idx="2007">
                  <c:v>2006</c:v>
                </c:pt>
                <c:pt idx="2008">
                  <c:v>2006</c:v>
                </c:pt>
                <c:pt idx="2009">
                  <c:v>2006</c:v>
                </c:pt>
                <c:pt idx="2010">
                  <c:v>2006</c:v>
                </c:pt>
                <c:pt idx="2011">
                  <c:v>2006</c:v>
                </c:pt>
                <c:pt idx="2012">
                  <c:v>2006</c:v>
                </c:pt>
                <c:pt idx="2013">
                  <c:v>2006</c:v>
                </c:pt>
                <c:pt idx="2014">
                  <c:v>2006</c:v>
                </c:pt>
                <c:pt idx="2015">
                  <c:v>2006</c:v>
                </c:pt>
                <c:pt idx="2016">
                  <c:v>2006</c:v>
                </c:pt>
                <c:pt idx="2017">
                  <c:v>2006</c:v>
                </c:pt>
                <c:pt idx="2018">
                  <c:v>2006</c:v>
                </c:pt>
                <c:pt idx="2019">
                  <c:v>2006</c:v>
                </c:pt>
                <c:pt idx="2020">
                  <c:v>2006</c:v>
                </c:pt>
                <c:pt idx="2021">
                  <c:v>2006</c:v>
                </c:pt>
                <c:pt idx="2022">
                  <c:v>2006</c:v>
                </c:pt>
                <c:pt idx="2023">
                  <c:v>2006</c:v>
                </c:pt>
                <c:pt idx="2024">
                  <c:v>2006</c:v>
                </c:pt>
                <c:pt idx="2025">
                  <c:v>2006</c:v>
                </c:pt>
                <c:pt idx="2026">
                  <c:v>2006</c:v>
                </c:pt>
                <c:pt idx="2027">
                  <c:v>2006</c:v>
                </c:pt>
                <c:pt idx="2028">
                  <c:v>2006</c:v>
                </c:pt>
                <c:pt idx="2029">
                  <c:v>2006</c:v>
                </c:pt>
                <c:pt idx="2030">
                  <c:v>2006</c:v>
                </c:pt>
                <c:pt idx="2031">
                  <c:v>2006</c:v>
                </c:pt>
                <c:pt idx="2032">
                  <c:v>2006</c:v>
                </c:pt>
                <c:pt idx="2033">
                  <c:v>2006</c:v>
                </c:pt>
                <c:pt idx="2034">
                  <c:v>2006</c:v>
                </c:pt>
                <c:pt idx="2035">
                  <c:v>2006</c:v>
                </c:pt>
                <c:pt idx="2036">
                  <c:v>2006</c:v>
                </c:pt>
                <c:pt idx="2037">
                  <c:v>2006</c:v>
                </c:pt>
                <c:pt idx="2038">
                  <c:v>2006</c:v>
                </c:pt>
                <c:pt idx="2039">
                  <c:v>2006</c:v>
                </c:pt>
                <c:pt idx="2040">
                  <c:v>2006</c:v>
                </c:pt>
                <c:pt idx="2041">
                  <c:v>2006</c:v>
                </c:pt>
                <c:pt idx="2042">
                  <c:v>2006</c:v>
                </c:pt>
                <c:pt idx="2043">
                  <c:v>2006</c:v>
                </c:pt>
                <c:pt idx="2044">
                  <c:v>2006</c:v>
                </c:pt>
                <c:pt idx="2045">
                  <c:v>2006</c:v>
                </c:pt>
                <c:pt idx="2046">
                  <c:v>2006</c:v>
                </c:pt>
                <c:pt idx="2047">
                  <c:v>2006</c:v>
                </c:pt>
                <c:pt idx="2048">
                  <c:v>2006</c:v>
                </c:pt>
                <c:pt idx="2049">
                  <c:v>2006</c:v>
                </c:pt>
                <c:pt idx="2050">
                  <c:v>2006</c:v>
                </c:pt>
                <c:pt idx="2051">
                  <c:v>2006</c:v>
                </c:pt>
                <c:pt idx="2052">
                  <c:v>2006</c:v>
                </c:pt>
                <c:pt idx="2053">
                  <c:v>2006</c:v>
                </c:pt>
                <c:pt idx="2054">
                  <c:v>2006</c:v>
                </c:pt>
                <c:pt idx="2055">
                  <c:v>2006</c:v>
                </c:pt>
                <c:pt idx="2056">
                  <c:v>2006</c:v>
                </c:pt>
                <c:pt idx="2057">
                  <c:v>2006</c:v>
                </c:pt>
                <c:pt idx="2058">
                  <c:v>2006</c:v>
                </c:pt>
                <c:pt idx="2059">
                  <c:v>2006</c:v>
                </c:pt>
                <c:pt idx="2060">
                  <c:v>2006</c:v>
                </c:pt>
                <c:pt idx="2061">
                  <c:v>2006</c:v>
                </c:pt>
                <c:pt idx="2062">
                  <c:v>2006</c:v>
                </c:pt>
                <c:pt idx="2063">
                  <c:v>2006</c:v>
                </c:pt>
                <c:pt idx="2064">
                  <c:v>2006</c:v>
                </c:pt>
                <c:pt idx="2065">
                  <c:v>2006</c:v>
                </c:pt>
                <c:pt idx="2066">
                  <c:v>2006</c:v>
                </c:pt>
                <c:pt idx="2067">
                  <c:v>2006</c:v>
                </c:pt>
                <c:pt idx="2068">
                  <c:v>2006</c:v>
                </c:pt>
                <c:pt idx="2069">
                  <c:v>2006</c:v>
                </c:pt>
                <c:pt idx="2070">
                  <c:v>2006</c:v>
                </c:pt>
                <c:pt idx="2071">
                  <c:v>2006</c:v>
                </c:pt>
                <c:pt idx="2072">
                  <c:v>2006</c:v>
                </c:pt>
                <c:pt idx="2073">
                  <c:v>2006</c:v>
                </c:pt>
                <c:pt idx="2074">
                  <c:v>2006</c:v>
                </c:pt>
                <c:pt idx="2075">
                  <c:v>2006</c:v>
                </c:pt>
                <c:pt idx="2076">
                  <c:v>2006</c:v>
                </c:pt>
                <c:pt idx="2077">
                  <c:v>2006</c:v>
                </c:pt>
                <c:pt idx="2078">
                  <c:v>2006</c:v>
                </c:pt>
                <c:pt idx="2079">
                  <c:v>2006</c:v>
                </c:pt>
                <c:pt idx="2080">
                  <c:v>2006</c:v>
                </c:pt>
                <c:pt idx="2081">
                  <c:v>2006</c:v>
                </c:pt>
                <c:pt idx="2082">
                  <c:v>2006</c:v>
                </c:pt>
                <c:pt idx="2083">
                  <c:v>2006</c:v>
                </c:pt>
                <c:pt idx="2084">
                  <c:v>2006</c:v>
                </c:pt>
                <c:pt idx="2085">
                  <c:v>2006</c:v>
                </c:pt>
                <c:pt idx="2086">
                  <c:v>2006</c:v>
                </c:pt>
                <c:pt idx="2087">
                  <c:v>2006</c:v>
                </c:pt>
                <c:pt idx="2088">
                  <c:v>2006</c:v>
                </c:pt>
                <c:pt idx="2089">
                  <c:v>2006</c:v>
                </c:pt>
                <c:pt idx="2090">
                  <c:v>2006</c:v>
                </c:pt>
                <c:pt idx="2091">
                  <c:v>2006</c:v>
                </c:pt>
                <c:pt idx="2092">
                  <c:v>2006</c:v>
                </c:pt>
                <c:pt idx="2093">
                  <c:v>2006</c:v>
                </c:pt>
                <c:pt idx="2094">
                  <c:v>2006</c:v>
                </c:pt>
                <c:pt idx="2095">
                  <c:v>2006</c:v>
                </c:pt>
                <c:pt idx="2096">
                  <c:v>2006</c:v>
                </c:pt>
                <c:pt idx="2097">
                  <c:v>2006</c:v>
                </c:pt>
                <c:pt idx="2098">
                  <c:v>2006</c:v>
                </c:pt>
                <c:pt idx="2099">
                  <c:v>2006</c:v>
                </c:pt>
                <c:pt idx="2100">
                  <c:v>2006</c:v>
                </c:pt>
                <c:pt idx="2101">
                  <c:v>2006</c:v>
                </c:pt>
                <c:pt idx="2102">
                  <c:v>2006</c:v>
                </c:pt>
                <c:pt idx="2103">
                  <c:v>2006</c:v>
                </c:pt>
                <c:pt idx="2104">
                  <c:v>2006</c:v>
                </c:pt>
                <c:pt idx="2105">
                  <c:v>2006</c:v>
                </c:pt>
                <c:pt idx="2106">
                  <c:v>2006</c:v>
                </c:pt>
                <c:pt idx="2107">
                  <c:v>2006</c:v>
                </c:pt>
                <c:pt idx="2108">
                  <c:v>2006</c:v>
                </c:pt>
                <c:pt idx="2109">
                  <c:v>2006</c:v>
                </c:pt>
                <c:pt idx="2110">
                  <c:v>2006</c:v>
                </c:pt>
                <c:pt idx="2111">
                  <c:v>2006</c:v>
                </c:pt>
                <c:pt idx="2112">
                  <c:v>2006</c:v>
                </c:pt>
                <c:pt idx="2113">
                  <c:v>2006</c:v>
                </c:pt>
                <c:pt idx="2114">
                  <c:v>2006</c:v>
                </c:pt>
                <c:pt idx="2115">
                  <c:v>2006</c:v>
                </c:pt>
                <c:pt idx="2116">
                  <c:v>2006</c:v>
                </c:pt>
                <c:pt idx="2117">
                  <c:v>2006</c:v>
                </c:pt>
                <c:pt idx="2118">
                  <c:v>2006</c:v>
                </c:pt>
                <c:pt idx="2119">
                  <c:v>2006</c:v>
                </c:pt>
                <c:pt idx="2120">
                  <c:v>2006</c:v>
                </c:pt>
                <c:pt idx="2121">
                  <c:v>2006</c:v>
                </c:pt>
                <c:pt idx="2122">
                  <c:v>2006</c:v>
                </c:pt>
                <c:pt idx="2123">
                  <c:v>2006</c:v>
                </c:pt>
                <c:pt idx="2124">
                  <c:v>2006</c:v>
                </c:pt>
                <c:pt idx="2125">
                  <c:v>2006</c:v>
                </c:pt>
                <c:pt idx="2126">
                  <c:v>2006</c:v>
                </c:pt>
                <c:pt idx="2127">
                  <c:v>2006</c:v>
                </c:pt>
                <c:pt idx="2128">
                  <c:v>2006</c:v>
                </c:pt>
                <c:pt idx="2129">
                  <c:v>2006</c:v>
                </c:pt>
                <c:pt idx="2130">
                  <c:v>2006</c:v>
                </c:pt>
                <c:pt idx="2131">
                  <c:v>2006</c:v>
                </c:pt>
                <c:pt idx="2132">
                  <c:v>2006</c:v>
                </c:pt>
                <c:pt idx="2133">
                  <c:v>2006</c:v>
                </c:pt>
                <c:pt idx="2134">
                  <c:v>2006</c:v>
                </c:pt>
                <c:pt idx="2135">
                  <c:v>2006</c:v>
                </c:pt>
                <c:pt idx="2136">
                  <c:v>2006</c:v>
                </c:pt>
                <c:pt idx="2137">
                  <c:v>2006</c:v>
                </c:pt>
                <c:pt idx="2138">
                  <c:v>2006</c:v>
                </c:pt>
                <c:pt idx="2139">
                  <c:v>2006</c:v>
                </c:pt>
                <c:pt idx="2140">
                  <c:v>2006</c:v>
                </c:pt>
                <c:pt idx="2141">
                  <c:v>2006</c:v>
                </c:pt>
                <c:pt idx="2142">
                  <c:v>2006</c:v>
                </c:pt>
                <c:pt idx="2143">
                  <c:v>2006</c:v>
                </c:pt>
                <c:pt idx="2144">
                  <c:v>2006</c:v>
                </c:pt>
                <c:pt idx="2145">
                  <c:v>2006</c:v>
                </c:pt>
                <c:pt idx="2146">
                  <c:v>2006</c:v>
                </c:pt>
                <c:pt idx="2147">
                  <c:v>2006</c:v>
                </c:pt>
                <c:pt idx="2148">
                  <c:v>2006</c:v>
                </c:pt>
                <c:pt idx="2149">
                  <c:v>2006</c:v>
                </c:pt>
                <c:pt idx="2150">
                  <c:v>2006</c:v>
                </c:pt>
                <c:pt idx="2151">
                  <c:v>2006</c:v>
                </c:pt>
                <c:pt idx="2152">
                  <c:v>2006</c:v>
                </c:pt>
                <c:pt idx="2153">
                  <c:v>2006</c:v>
                </c:pt>
                <c:pt idx="2154">
                  <c:v>2006</c:v>
                </c:pt>
                <c:pt idx="2155">
                  <c:v>2006</c:v>
                </c:pt>
                <c:pt idx="2156">
                  <c:v>2006</c:v>
                </c:pt>
                <c:pt idx="2157">
                  <c:v>2006</c:v>
                </c:pt>
                <c:pt idx="2158">
                  <c:v>2006</c:v>
                </c:pt>
                <c:pt idx="2159">
                  <c:v>2006</c:v>
                </c:pt>
                <c:pt idx="2160">
                  <c:v>2006</c:v>
                </c:pt>
                <c:pt idx="2161">
                  <c:v>2006</c:v>
                </c:pt>
                <c:pt idx="2162">
                  <c:v>2006</c:v>
                </c:pt>
                <c:pt idx="2163">
                  <c:v>2006</c:v>
                </c:pt>
                <c:pt idx="2164">
                  <c:v>2006</c:v>
                </c:pt>
                <c:pt idx="2165">
                  <c:v>2006</c:v>
                </c:pt>
                <c:pt idx="2166">
                  <c:v>2006</c:v>
                </c:pt>
                <c:pt idx="2167">
                  <c:v>2006</c:v>
                </c:pt>
                <c:pt idx="2168">
                  <c:v>2006</c:v>
                </c:pt>
                <c:pt idx="2169">
                  <c:v>2006</c:v>
                </c:pt>
                <c:pt idx="2170">
                  <c:v>2006</c:v>
                </c:pt>
                <c:pt idx="2171">
                  <c:v>2006</c:v>
                </c:pt>
                <c:pt idx="2172">
                  <c:v>2006</c:v>
                </c:pt>
                <c:pt idx="2173">
                  <c:v>2006</c:v>
                </c:pt>
                <c:pt idx="2174">
                  <c:v>2006</c:v>
                </c:pt>
                <c:pt idx="2175">
                  <c:v>2006</c:v>
                </c:pt>
                <c:pt idx="2176">
                  <c:v>2006</c:v>
                </c:pt>
                <c:pt idx="2177">
                  <c:v>2006</c:v>
                </c:pt>
                <c:pt idx="2178">
                  <c:v>2006</c:v>
                </c:pt>
                <c:pt idx="2179">
                  <c:v>2006</c:v>
                </c:pt>
                <c:pt idx="2180">
                  <c:v>2006</c:v>
                </c:pt>
                <c:pt idx="2181">
                  <c:v>2006</c:v>
                </c:pt>
                <c:pt idx="2182">
                  <c:v>2006</c:v>
                </c:pt>
                <c:pt idx="2183">
                  <c:v>2006</c:v>
                </c:pt>
                <c:pt idx="2184">
                  <c:v>2006</c:v>
                </c:pt>
                <c:pt idx="2185">
                  <c:v>2006</c:v>
                </c:pt>
                <c:pt idx="2186">
                  <c:v>2006</c:v>
                </c:pt>
                <c:pt idx="2187">
                  <c:v>2006</c:v>
                </c:pt>
                <c:pt idx="2188">
                  <c:v>2006</c:v>
                </c:pt>
                <c:pt idx="2189">
                  <c:v>2006</c:v>
                </c:pt>
                <c:pt idx="2190">
                  <c:v>2006</c:v>
                </c:pt>
              </c:numCache>
            </c:numRef>
          </c:cat>
          <c:val>
            <c:numRef>
              <c:f>AllData!$L$2:$L$2192</c:f>
              <c:numCache>
                <c:formatCode>General</c:formatCode>
                <c:ptCount val="2191"/>
                <c:pt idx="0">
                  <c:v>0.18390540000000011</c:v>
                </c:pt>
                <c:pt idx="1">
                  <c:v>0.1666</c:v>
                </c:pt>
                <c:pt idx="2">
                  <c:v>0.1150109</c:v>
                </c:pt>
                <c:pt idx="3">
                  <c:v>0.15785220000000005</c:v>
                </c:pt>
                <c:pt idx="4">
                  <c:v>0.17279870000000006</c:v>
                </c:pt>
                <c:pt idx="5">
                  <c:v>0.15595640000000011</c:v>
                </c:pt>
                <c:pt idx="6">
                  <c:v>0.17041950000000006</c:v>
                </c:pt>
                <c:pt idx="7">
                  <c:v>0.17350479999999999</c:v>
                </c:pt>
                <c:pt idx="8">
                  <c:v>0.1761646</c:v>
                </c:pt>
                <c:pt idx="9">
                  <c:v>0.17841500000000007</c:v>
                </c:pt>
                <c:pt idx="10">
                  <c:v>0.18027219999999999</c:v>
                </c:pt>
                <c:pt idx="11">
                  <c:v>0.18175269999999999</c:v>
                </c:pt>
                <c:pt idx="12">
                  <c:v>0.1828726</c:v>
                </c:pt>
                <c:pt idx="13">
                  <c:v>0.19208330000000001</c:v>
                </c:pt>
                <c:pt idx="14">
                  <c:v>0.18582240000000005</c:v>
                </c:pt>
                <c:pt idx="15">
                  <c:v>0.18278900000000006</c:v>
                </c:pt>
                <c:pt idx="16">
                  <c:v>0.18537819999999999</c:v>
                </c:pt>
                <c:pt idx="17">
                  <c:v>0.17111660000000001</c:v>
                </c:pt>
                <c:pt idx="18">
                  <c:v>0.17607410000000001</c:v>
                </c:pt>
                <c:pt idx="19">
                  <c:v>0.17533240000000005</c:v>
                </c:pt>
                <c:pt idx="20">
                  <c:v>0.17448590000000005</c:v>
                </c:pt>
                <c:pt idx="21">
                  <c:v>0.17354030000000006</c:v>
                </c:pt>
                <c:pt idx="22">
                  <c:v>0.17250119999999999</c:v>
                </c:pt>
                <c:pt idx="23">
                  <c:v>0.17137430000000001</c:v>
                </c:pt>
                <c:pt idx="24">
                  <c:v>0.17016510000000001</c:v>
                </c:pt>
                <c:pt idx="25">
                  <c:v>0.16887930000000001</c:v>
                </c:pt>
                <c:pt idx="26">
                  <c:v>0.16752259999999997</c:v>
                </c:pt>
                <c:pt idx="27">
                  <c:v>0.15870550000000005</c:v>
                </c:pt>
                <c:pt idx="28">
                  <c:v>0.16034870000000001</c:v>
                </c:pt>
                <c:pt idx="29">
                  <c:v>0.16220589999999999</c:v>
                </c:pt>
                <c:pt idx="30">
                  <c:v>0.16073499999999999</c:v>
                </c:pt>
                <c:pt idx="31">
                  <c:v>0.15922910000000007</c:v>
                </c:pt>
                <c:pt idx="32">
                  <c:v>0.17866409999999999</c:v>
                </c:pt>
                <c:pt idx="33">
                  <c:v>0.15344890000000011</c:v>
                </c:pt>
                <c:pt idx="34">
                  <c:v>0.15273500000000007</c:v>
                </c:pt>
                <c:pt idx="35">
                  <c:v>0.15149330000000011</c:v>
                </c:pt>
                <c:pt idx="36">
                  <c:v>0.15025169999999999</c:v>
                </c:pt>
                <c:pt idx="37">
                  <c:v>0.14901210000000006</c:v>
                </c:pt>
                <c:pt idx="38">
                  <c:v>0.14777640000000006</c:v>
                </c:pt>
                <c:pt idx="39">
                  <c:v>0.14654660000000005</c:v>
                </c:pt>
                <c:pt idx="40">
                  <c:v>0.1453246</c:v>
                </c:pt>
                <c:pt idx="41">
                  <c:v>0.14411240000000006</c:v>
                </c:pt>
                <c:pt idx="42">
                  <c:v>0.1240373</c:v>
                </c:pt>
                <c:pt idx="43">
                  <c:v>0.14214630000000006</c:v>
                </c:pt>
                <c:pt idx="44">
                  <c:v>0.1267557</c:v>
                </c:pt>
                <c:pt idx="45">
                  <c:v>0.14031620000000006</c:v>
                </c:pt>
                <c:pt idx="46">
                  <c:v>0.13949500000000006</c:v>
                </c:pt>
                <c:pt idx="47">
                  <c:v>0.13868910000000001</c:v>
                </c:pt>
                <c:pt idx="48">
                  <c:v>0.13789840000000006</c:v>
                </c:pt>
                <c:pt idx="49">
                  <c:v>0.13712299999999997</c:v>
                </c:pt>
                <c:pt idx="50">
                  <c:v>0.13636319999999999</c:v>
                </c:pt>
                <c:pt idx="51">
                  <c:v>0.13561889999999999</c:v>
                </c:pt>
                <c:pt idx="52">
                  <c:v>0.10859020000000005</c:v>
                </c:pt>
                <c:pt idx="53">
                  <c:v>0.11140410000000002</c:v>
                </c:pt>
                <c:pt idx="54">
                  <c:v>0.11812190000000003</c:v>
                </c:pt>
                <c:pt idx="55">
                  <c:v>0.12819939999999999</c:v>
                </c:pt>
                <c:pt idx="56">
                  <c:v>0.12890799999999999</c:v>
                </c:pt>
                <c:pt idx="57">
                  <c:v>0.12427230000000003</c:v>
                </c:pt>
                <c:pt idx="58">
                  <c:v>0.1297558</c:v>
                </c:pt>
                <c:pt idx="59">
                  <c:v>0.12905910000000001</c:v>
                </c:pt>
                <c:pt idx="60">
                  <c:v>0.12838069999999993</c:v>
                </c:pt>
                <c:pt idx="61">
                  <c:v>0.11591460000000002</c:v>
                </c:pt>
                <c:pt idx="62">
                  <c:v>0.12450269999999999</c:v>
                </c:pt>
                <c:pt idx="63">
                  <c:v>0.12399480000000003</c:v>
                </c:pt>
                <c:pt idx="64">
                  <c:v>0.12351420000000003</c:v>
                </c:pt>
                <c:pt idx="65">
                  <c:v>0.14249840000000011</c:v>
                </c:pt>
                <c:pt idx="66">
                  <c:v>0.15483330000000006</c:v>
                </c:pt>
                <c:pt idx="67">
                  <c:v>0.12246480000000003</c:v>
                </c:pt>
                <c:pt idx="68">
                  <c:v>0.12206789999999998</c:v>
                </c:pt>
                <c:pt idx="69">
                  <c:v>0.12169610000000006</c:v>
                </c:pt>
                <c:pt idx="70">
                  <c:v>0.1213492</c:v>
                </c:pt>
                <c:pt idx="71">
                  <c:v>0.11713519999999999</c:v>
                </c:pt>
                <c:pt idx="72">
                  <c:v>0.1208545</c:v>
                </c:pt>
                <c:pt idx="73">
                  <c:v>0.12059590000000005</c:v>
                </c:pt>
                <c:pt idx="74">
                  <c:v>0.10563640000000005</c:v>
                </c:pt>
                <c:pt idx="75">
                  <c:v>0.12070019999999999</c:v>
                </c:pt>
                <c:pt idx="76">
                  <c:v>0.12053949999999998</c:v>
                </c:pt>
                <c:pt idx="77">
                  <c:v>0.14278859999999999</c:v>
                </c:pt>
                <c:pt idx="78">
                  <c:v>0.11995610000000002</c:v>
                </c:pt>
                <c:pt idx="79">
                  <c:v>0.11989430000000002</c:v>
                </c:pt>
                <c:pt idx="80">
                  <c:v>0.119856</c:v>
                </c:pt>
                <c:pt idx="81">
                  <c:v>0.1198409</c:v>
                </c:pt>
                <c:pt idx="82">
                  <c:v>0.11984880000000001</c:v>
                </c:pt>
                <c:pt idx="83">
                  <c:v>0.11987920000000002</c:v>
                </c:pt>
                <c:pt idx="84">
                  <c:v>0.11993189999999998</c:v>
                </c:pt>
                <c:pt idx="85">
                  <c:v>0.14345089999999999</c:v>
                </c:pt>
                <c:pt idx="86">
                  <c:v>0.1604005</c:v>
                </c:pt>
                <c:pt idx="87">
                  <c:v>0.1204539</c:v>
                </c:pt>
                <c:pt idx="88">
                  <c:v>0.12063069999999999</c:v>
                </c:pt>
                <c:pt idx="89">
                  <c:v>0.12082850000000002</c:v>
                </c:pt>
                <c:pt idx="90">
                  <c:v>0.12104690000000003</c:v>
                </c:pt>
                <c:pt idx="91">
                  <c:v>9.7280800000000001E-2</c:v>
                </c:pt>
                <c:pt idx="92">
                  <c:v>0.12293090000000002</c:v>
                </c:pt>
                <c:pt idx="93">
                  <c:v>0.10937690000000003</c:v>
                </c:pt>
                <c:pt idx="94">
                  <c:v>0.12454990000000002</c:v>
                </c:pt>
                <c:pt idx="95">
                  <c:v>0.12455410000000003</c:v>
                </c:pt>
                <c:pt idx="96">
                  <c:v>0.12456770000000003</c:v>
                </c:pt>
                <c:pt idx="97">
                  <c:v>0.12459099999999999</c:v>
                </c:pt>
                <c:pt idx="98">
                  <c:v>0.12462490000000004</c:v>
                </c:pt>
                <c:pt idx="99">
                  <c:v>0.12466969999999999</c:v>
                </c:pt>
                <c:pt idx="100">
                  <c:v>0.12472620000000008</c:v>
                </c:pt>
                <c:pt idx="101">
                  <c:v>0.12479500000000006</c:v>
                </c:pt>
                <c:pt idx="102">
                  <c:v>0.12487650000000003</c:v>
                </c:pt>
                <c:pt idx="103">
                  <c:v>0.10864550000000005</c:v>
                </c:pt>
                <c:pt idx="104">
                  <c:v>0.1256671</c:v>
                </c:pt>
                <c:pt idx="105">
                  <c:v>0.12581539999999999</c:v>
                </c:pt>
                <c:pt idx="106">
                  <c:v>0.12597800000000001</c:v>
                </c:pt>
                <c:pt idx="107">
                  <c:v>0.12615559999999995</c:v>
                </c:pt>
                <c:pt idx="108">
                  <c:v>0.12634870000000001</c:v>
                </c:pt>
                <c:pt idx="109">
                  <c:v>0.1265578</c:v>
                </c:pt>
                <c:pt idx="110">
                  <c:v>9.1837700000000022E-2</c:v>
                </c:pt>
                <c:pt idx="111">
                  <c:v>0.1277788</c:v>
                </c:pt>
                <c:pt idx="112">
                  <c:v>0.12804499999999999</c:v>
                </c:pt>
                <c:pt idx="113">
                  <c:v>0.12832830000000001</c:v>
                </c:pt>
                <c:pt idx="114">
                  <c:v>0.1286291</c:v>
                </c:pt>
                <c:pt idx="115">
                  <c:v>0.12894800000000006</c:v>
                </c:pt>
                <c:pt idx="116">
                  <c:v>0.1292856</c:v>
                </c:pt>
                <c:pt idx="117">
                  <c:v>0.12964220000000001</c:v>
                </c:pt>
                <c:pt idx="118">
                  <c:v>0.13001850000000001</c:v>
                </c:pt>
                <c:pt idx="119">
                  <c:v>0.13041500000000006</c:v>
                </c:pt>
                <c:pt idx="120">
                  <c:v>0.13083210000000001</c:v>
                </c:pt>
                <c:pt idx="121">
                  <c:v>0.13127049999999998</c:v>
                </c:pt>
                <c:pt idx="122">
                  <c:v>0.1317305</c:v>
                </c:pt>
                <c:pt idx="123">
                  <c:v>0.13221279999999999</c:v>
                </c:pt>
                <c:pt idx="124">
                  <c:v>0.13271790000000006</c:v>
                </c:pt>
                <c:pt idx="125">
                  <c:v>0.13324620000000006</c:v>
                </c:pt>
                <c:pt idx="126">
                  <c:v>0.13379830000000006</c:v>
                </c:pt>
                <c:pt idx="127">
                  <c:v>0.13437469999999996</c:v>
                </c:pt>
                <c:pt idx="128">
                  <c:v>0.13497590000000001</c:v>
                </c:pt>
                <c:pt idx="129">
                  <c:v>0.13560249999999999</c:v>
                </c:pt>
                <c:pt idx="130">
                  <c:v>0.13625499999999999</c:v>
                </c:pt>
                <c:pt idx="131">
                  <c:v>0.13693379999999999</c:v>
                </c:pt>
                <c:pt idx="132">
                  <c:v>0.1376395</c:v>
                </c:pt>
                <c:pt idx="133">
                  <c:v>0.13837259999999996</c:v>
                </c:pt>
                <c:pt idx="134">
                  <c:v>0.1391337</c:v>
                </c:pt>
                <c:pt idx="135">
                  <c:v>0.17798100000000006</c:v>
                </c:pt>
                <c:pt idx="136">
                  <c:v>0.13994160000000005</c:v>
                </c:pt>
                <c:pt idx="137">
                  <c:v>0.14083540000000005</c:v>
                </c:pt>
                <c:pt idx="138">
                  <c:v>0.14176079999999999</c:v>
                </c:pt>
                <c:pt idx="139">
                  <c:v>0.15422120000000006</c:v>
                </c:pt>
                <c:pt idx="140">
                  <c:v>0.1440516</c:v>
                </c:pt>
                <c:pt idx="141">
                  <c:v>0.1363703</c:v>
                </c:pt>
                <c:pt idx="142">
                  <c:v>0.15098200000000006</c:v>
                </c:pt>
                <c:pt idx="143">
                  <c:v>0.15722820000000007</c:v>
                </c:pt>
                <c:pt idx="144">
                  <c:v>0.15060399999999999</c:v>
                </c:pt>
                <c:pt idx="145">
                  <c:v>0.15058230000000006</c:v>
                </c:pt>
                <c:pt idx="146">
                  <c:v>0.15185840000000006</c:v>
                </c:pt>
                <c:pt idx="147">
                  <c:v>0.15316120000000005</c:v>
                </c:pt>
                <c:pt idx="148">
                  <c:v>0.15449090000000004</c:v>
                </c:pt>
                <c:pt idx="149">
                  <c:v>0.15909320000000007</c:v>
                </c:pt>
                <c:pt idx="150">
                  <c:v>0.15822470000000005</c:v>
                </c:pt>
                <c:pt idx="151">
                  <c:v>0.15972470000000005</c:v>
                </c:pt>
                <c:pt idx="152">
                  <c:v>0.16748759999999999</c:v>
                </c:pt>
                <c:pt idx="153">
                  <c:v>0.16499240000000007</c:v>
                </c:pt>
                <c:pt idx="154">
                  <c:v>0.16653740000000006</c:v>
                </c:pt>
                <c:pt idx="155">
                  <c:v>0.16809109999999999</c:v>
                </c:pt>
                <c:pt idx="156">
                  <c:v>0.16965259999999993</c:v>
                </c:pt>
                <c:pt idx="157">
                  <c:v>0.17122140000000005</c:v>
                </c:pt>
                <c:pt idx="158">
                  <c:v>0.1676811</c:v>
                </c:pt>
                <c:pt idx="159">
                  <c:v>0.15996790000000011</c:v>
                </c:pt>
                <c:pt idx="160">
                  <c:v>0.16340669999999999</c:v>
                </c:pt>
                <c:pt idx="161">
                  <c:v>0.1650266</c:v>
                </c:pt>
                <c:pt idx="162">
                  <c:v>0.16629900000000006</c:v>
                </c:pt>
                <c:pt idx="163">
                  <c:v>0.1355895</c:v>
                </c:pt>
                <c:pt idx="164">
                  <c:v>0.18836860000000005</c:v>
                </c:pt>
                <c:pt idx="165">
                  <c:v>0.18158350000000001</c:v>
                </c:pt>
                <c:pt idx="166">
                  <c:v>0.18345600000000006</c:v>
                </c:pt>
                <c:pt idx="167">
                  <c:v>0.18534790000000007</c:v>
                </c:pt>
                <c:pt idx="168">
                  <c:v>0.18725880000000006</c:v>
                </c:pt>
                <c:pt idx="169">
                  <c:v>0.18644620000000012</c:v>
                </c:pt>
                <c:pt idx="170">
                  <c:v>0.19277169999999993</c:v>
                </c:pt>
                <c:pt idx="171">
                  <c:v>0.21984060000000005</c:v>
                </c:pt>
                <c:pt idx="172">
                  <c:v>0.19773180000000001</c:v>
                </c:pt>
                <c:pt idx="173">
                  <c:v>0.19040360000000001</c:v>
                </c:pt>
                <c:pt idx="174">
                  <c:v>0.19981080000000001</c:v>
                </c:pt>
                <c:pt idx="175">
                  <c:v>0.20172789999999999</c:v>
                </c:pt>
                <c:pt idx="176">
                  <c:v>0.20365929999999999</c:v>
                </c:pt>
                <c:pt idx="177">
                  <c:v>0.20560510000000001</c:v>
                </c:pt>
                <c:pt idx="178">
                  <c:v>0.20756520000000006</c:v>
                </c:pt>
                <c:pt idx="179">
                  <c:v>0.20953950000000005</c:v>
                </c:pt>
                <c:pt idx="180">
                  <c:v>0.20909020000000006</c:v>
                </c:pt>
                <c:pt idx="181">
                  <c:v>0.21465110000000001</c:v>
                </c:pt>
                <c:pt idx="182">
                  <c:v>0.22809389999999999</c:v>
                </c:pt>
                <c:pt idx="183">
                  <c:v>0.21827060000000001</c:v>
                </c:pt>
                <c:pt idx="184">
                  <c:v>0.21713060000000001</c:v>
                </c:pt>
                <c:pt idx="185">
                  <c:v>0.21966800000000006</c:v>
                </c:pt>
                <c:pt idx="186">
                  <c:v>0.22223000000000001</c:v>
                </c:pt>
                <c:pt idx="187">
                  <c:v>0.23403099999999999</c:v>
                </c:pt>
                <c:pt idx="188">
                  <c:v>0.2276437</c:v>
                </c:pt>
                <c:pt idx="189">
                  <c:v>0.23029289999999999</c:v>
                </c:pt>
                <c:pt idx="190">
                  <c:v>0.22388669999999997</c:v>
                </c:pt>
                <c:pt idx="191">
                  <c:v>0.23498150000000001</c:v>
                </c:pt>
                <c:pt idx="192">
                  <c:v>0.23957970000000001</c:v>
                </c:pt>
                <c:pt idx="193">
                  <c:v>0.24021590000000007</c:v>
                </c:pt>
                <c:pt idx="194">
                  <c:v>0.24313270000000001</c:v>
                </c:pt>
                <c:pt idx="195">
                  <c:v>0.24606760000000005</c:v>
                </c:pt>
                <c:pt idx="196">
                  <c:v>0.24901850000000006</c:v>
                </c:pt>
                <c:pt idx="197">
                  <c:v>0.23478340000000006</c:v>
                </c:pt>
                <c:pt idx="198">
                  <c:v>0.25406490000000009</c:v>
                </c:pt>
                <c:pt idx="199">
                  <c:v>0.20139699999999999</c:v>
                </c:pt>
                <c:pt idx="200">
                  <c:v>0.2596214</c:v>
                </c:pt>
                <c:pt idx="201">
                  <c:v>0.26283330000000005</c:v>
                </c:pt>
                <c:pt idx="202">
                  <c:v>0.26605650000000008</c:v>
                </c:pt>
                <c:pt idx="203">
                  <c:v>0.26928850000000015</c:v>
                </c:pt>
                <c:pt idx="204">
                  <c:v>0.27252660000000012</c:v>
                </c:pt>
                <c:pt idx="205">
                  <c:v>0.27576820000000002</c:v>
                </c:pt>
                <c:pt idx="206">
                  <c:v>0.31590560000000012</c:v>
                </c:pt>
                <c:pt idx="207">
                  <c:v>0.28202810000000011</c:v>
                </c:pt>
                <c:pt idx="208">
                  <c:v>0.28528100000000001</c:v>
                </c:pt>
                <c:pt idx="209">
                  <c:v>0.28852750000000016</c:v>
                </c:pt>
                <c:pt idx="210">
                  <c:v>0.2917652</c:v>
                </c:pt>
                <c:pt idx="211">
                  <c:v>0.29499120000000001</c:v>
                </c:pt>
                <c:pt idx="212">
                  <c:v>0.29820290000000016</c:v>
                </c:pt>
                <c:pt idx="213">
                  <c:v>0.30139760000000015</c:v>
                </c:pt>
                <c:pt idx="214">
                  <c:v>0.30457260000000025</c:v>
                </c:pt>
                <c:pt idx="215">
                  <c:v>0.30772520000000009</c:v>
                </c:pt>
                <c:pt idx="216">
                  <c:v>0.32613480000000011</c:v>
                </c:pt>
                <c:pt idx="217">
                  <c:v>0.31439230000000012</c:v>
                </c:pt>
                <c:pt idx="218">
                  <c:v>0.31752120000000011</c:v>
                </c:pt>
                <c:pt idx="219">
                  <c:v>0.3206169000000002</c:v>
                </c:pt>
                <c:pt idx="220">
                  <c:v>0.3236766000000002</c:v>
                </c:pt>
                <c:pt idx="221">
                  <c:v>0.28967230000000016</c:v>
                </c:pt>
                <c:pt idx="222">
                  <c:v>0.32976420000000012</c:v>
                </c:pt>
                <c:pt idx="223">
                  <c:v>0.33278520000000011</c:v>
                </c:pt>
                <c:pt idx="224">
                  <c:v>0.33575910000000009</c:v>
                </c:pt>
                <c:pt idx="225">
                  <c:v>0.33868300000000012</c:v>
                </c:pt>
                <c:pt idx="226">
                  <c:v>0.34155370000000002</c:v>
                </c:pt>
                <c:pt idx="227">
                  <c:v>0.34436810000000012</c:v>
                </c:pt>
                <c:pt idx="228">
                  <c:v>0.34712320000000002</c:v>
                </c:pt>
                <c:pt idx="229">
                  <c:v>0.34981600000000013</c:v>
                </c:pt>
                <c:pt idx="230">
                  <c:v>0.35244330000000001</c:v>
                </c:pt>
                <c:pt idx="231">
                  <c:v>0.32770570000000016</c:v>
                </c:pt>
                <c:pt idx="232">
                  <c:v>0.35637760000000013</c:v>
                </c:pt>
                <c:pt idx="233">
                  <c:v>0.35883150000000008</c:v>
                </c:pt>
                <c:pt idx="234">
                  <c:v>0.361209</c:v>
                </c:pt>
                <c:pt idx="235">
                  <c:v>0.36350710000000008</c:v>
                </c:pt>
                <c:pt idx="236">
                  <c:v>0.36572260000000012</c:v>
                </c:pt>
                <c:pt idx="237">
                  <c:v>0.36785230000000013</c:v>
                </c:pt>
                <c:pt idx="238">
                  <c:v>0.36989300000000008</c:v>
                </c:pt>
                <c:pt idx="239">
                  <c:v>0.37184160000000016</c:v>
                </c:pt>
                <c:pt idx="240">
                  <c:v>0.37369490000000011</c:v>
                </c:pt>
                <c:pt idx="241">
                  <c:v>0.37544980000000011</c:v>
                </c:pt>
                <c:pt idx="242">
                  <c:v>0.37710310000000002</c:v>
                </c:pt>
                <c:pt idx="243">
                  <c:v>0.37865160000000009</c:v>
                </c:pt>
                <c:pt idx="244">
                  <c:v>0.38009220000000016</c:v>
                </c:pt>
                <c:pt idx="245">
                  <c:v>0.3814217000000002</c:v>
                </c:pt>
                <c:pt idx="246">
                  <c:v>0.382637</c:v>
                </c:pt>
                <c:pt idx="247">
                  <c:v>0.3685824000000002</c:v>
                </c:pt>
                <c:pt idx="248">
                  <c:v>0.38371080000000013</c:v>
                </c:pt>
                <c:pt idx="249">
                  <c:v>0.35319780000000001</c:v>
                </c:pt>
                <c:pt idx="250">
                  <c:v>0.38592430000000022</c:v>
                </c:pt>
                <c:pt idx="251">
                  <c:v>0.38675740000000008</c:v>
                </c:pt>
                <c:pt idx="252">
                  <c:v>0.38745300000000021</c:v>
                </c:pt>
                <c:pt idx="253">
                  <c:v>0.38800750000000012</c:v>
                </c:pt>
                <c:pt idx="254">
                  <c:v>0.38841700000000012</c:v>
                </c:pt>
                <c:pt idx="255">
                  <c:v>0.38867790000000013</c:v>
                </c:pt>
                <c:pt idx="256">
                  <c:v>0.4326286000000002</c:v>
                </c:pt>
                <c:pt idx="257">
                  <c:v>0.38328550000000011</c:v>
                </c:pt>
                <c:pt idx="258">
                  <c:v>0.38318990000000025</c:v>
                </c:pt>
                <c:pt idx="259">
                  <c:v>0.38294670000000014</c:v>
                </c:pt>
                <c:pt idx="260">
                  <c:v>0.38255250000000013</c:v>
                </c:pt>
                <c:pt idx="261">
                  <c:v>0.38200400000000012</c:v>
                </c:pt>
                <c:pt idx="262">
                  <c:v>0.38129790000000002</c:v>
                </c:pt>
                <c:pt idx="263">
                  <c:v>0.38043070000000012</c:v>
                </c:pt>
                <c:pt idx="264">
                  <c:v>0.40608520000000009</c:v>
                </c:pt>
                <c:pt idx="265">
                  <c:v>0.37614500000000001</c:v>
                </c:pt>
                <c:pt idx="266">
                  <c:v>0.38467510000000016</c:v>
                </c:pt>
                <c:pt idx="267">
                  <c:v>0.36987870000000023</c:v>
                </c:pt>
                <c:pt idx="268">
                  <c:v>0.36834300000000014</c:v>
                </c:pt>
                <c:pt idx="269">
                  <c:v>0.36665380000000009</c:v>
                </c:pt>
                <c:pt idx="270">
                  <c:v>0.3648084000000002</c:v>
                </c:pt>
                <c:pt idx="271">
                  <c:v>0.36280440000000025</c:v>
                </c:pt>
                <c:pt idx="272">
                  <c:v>0.36063910000000005</c:v>
                </c:pt>
                <c:pt idx="273">
                  <c:v>0.3823234000000002</c:v>
                </c:pt>
                <c:pt idx="274">
                  <c:v>0.36017160000000009</c:v>
                </c:pt>
                <c:pt idx="275">
                  <c:v>0.3742157000000001</c:v>
                </c:pt>
                <c:pt idx="276">
                  <c:v>0.3315046000000002</c:v>
                </c:pt>
                <c:pt idx="277">
                  <c:v>0.33324350000000008</c:v>
                </c:pt>
                <c:pt idx="278">
                  <c:v>0.3243248000000003</c:v>
                </c:pt>
                <c:pt idx="279">
                  <c:v>0.3215742000000002</c:v>
                </c:pt>
                <c:pt idx="280">
                  <c:v>0.31878160000000011</c:v>
                </c:pt>
                <c:pt idx="281">
                  <c:v>0.31594920000000015</c:v>
                </c:pt>
                <c:pt idx="282">
                  <c:v>0.31307880000000027</c:v>
                </c:pt>
                <c:pt idx="283">
                  <c:v>0.31055860000000013</c:v>
                </c:pt>
                <c:pt idx="284">
                  <c:v>0.30391340000000011</c:v>
                </c:pt>
                <c:pt idx="285">
                  <c:v>0.30079730000000005</c:v>
                </c:pt>
                <c:pt idx="286">
                  <c:v>0.29483940000000008</c:v>
                </c:pt>
                <c:pt idx="287">
                  <c:v>0.29959880000000011</c:v>
                </c:pt>
                <c:pt idx="288">
                  <c:v>0.28883830000000016</c:v>
                </c:pt>
                <c:pt idx="289">
                  <c:v>0.2856416</c:v>
                </c:pt>
                <c:pt idx="290">
                  <c:v>0.28246710000000008</c:v>
                </c:pt>
                <c:pt idx="291">
                  <c:v>0.27931850000000025</c:v>
                </c:pt>
                <c:pt idx="292">
                  <c:v>0.2761999</c:v>
                </c:pt>
                <c:pt idx="293">
                  <c:v>0.27311490000000016</c:v>
                </c:pt>
                <c:pt idx="294">
                  <c:v>0.2430756</c:v>
                </c:pt>
                <c:pt idx="295">
                  <c:v>0.22269220000000001</c:v>
                </c:pt>
                <c:pt idx="296">
                  <c:v>0.22317359999999994</c:v>
                </c:pt>
                <c:pt idx="297">
                  <c:v>0.22320039999999999</c:v>
                </c:pt>
                <c:pt idx="298">
                  <c:v>0.21649810000000011</c:v>
                </c:pt>
                <c:pt idx="299">
                  <c:v>0.25342230000000016</c:v>
                </c:pt>
                <c:pt idx="300">
                  <c:v>0.25002250000000009</c:v>
                </c:pt>
                <c:pt idx="301">
                  <c:v>0.24669950000000004</c:v>
                </c:pt>
                <c:pt idx="302">
                  <c:v>0.15999120000000011</c:v>
                </c:pt>
                <c:pt idx="303">
                  <c:v>0.24628710000000006</c:v>
                </c:pt>
                <c:pt idx="304">
                  <c:v>0.20331669999999999</c:v>
                </c:pt>
                <c:pt idx="305">
                  <c:v>0.25186350000000002</c:v>
                </c:pt>
                <c:pt idx="306">
                  <c:v>0.26023339999999995</c:v>
                </c:pt>
                <c:pt idx="307">
                  <c:v>0.22541590000000006</c:v>
                </c:pt>
                <c:pt idx="308">
                  <c:v>0.22484840000000006</c:v>
                </c:pt>
                <c:pt idx="309">
                  <c:v>0.22439990000000001</c:v>
                </c:pt>
                <c:pt idx="310">
                  <c:v>0.22406180000000001</c:v>
                </c:pt>
                <c:pt idx="311">
                  <c:v>0.22382540000000001</c:v>
                </c:pt>
                <c:pt idx="312">
                  <c:v>0.24387239999999999</c:v>
                </c:pt>
                <c:pt idx="313">
                  <c:v>0.24975670000000005</c:v>
                </c:pt>
                <c:pt idx="314">
                  <c:v>0.24520730000000007</c:v>
                </c:pt>
                <c:pt idx="315">
                  <c:v>0.23518430000000001</c:v>
                </c:pt>
                <c:pt idx="316">
                  <c:v>0.24203359999999999</c:v>
                </c:pt>
                <c:pt idx="317">
                  <c:v>0.24309970000000006</c:v>
                </c:pt>
                <c:pt idx="318">
                  <c:v>0.21985250000000001</c:v>
                </c:pt>
                <c:pt idx="319">
                  <c:v>0.2196757</c:v>
                </c:pt>
                <c:pt idx="320">
                  <c:v>0.21954630000000011</c:v>
                </c:pt>
                <c:pt idx="321">
                  <c:v>0.21945900000000007</c:v>
                </c:pt>
                <c:pt idx="322">
                  <c:v>0.21940870000000007</c:v>
                </c:pt>
                <c:pt idx="323">
                  <c:v>0.21339920000000007</c:v>
                </c:pt>
                <c:pt idx="324">
                  <c:v>0.23342730000000006</c:v>
                </c:pt>
                <c:pt idx="325">
                  <c:v>0.22330539999999999</c:v>
                </c:pt>
                <c:pt idx="326">
                  <c:v>0.22249940000000007</c:v>
                </c:pt>
                <c:pt idx="327">
                  <c:v>0.21487310000000001</c:v>
                </c:pt>
                <c:pt idx="328">
                  <c:v>0.21966479999999999</c:v>
                </c:pt>
                <c:pt idx="329">
                  <c:v>0.21940300000000004</c:v>
                </c:pt>
                <c:pt idx="330">
                  <c:v>0.22408710000000001</c:v>
                </c:pt>
                <c:pt idx="331">
                  <c:v>0.22480919999999999</c:v>
                </c:pt>
                <c:pt idx="332">
                  <c:v>0.22426960000000001</c:v>
                </c:pt>
                <c:pt idx="333">
                  <c:v>0.2236976</c:v>
                </c:pt>
                <c:pt idx="334">
                  <c:v>0.22309290000000001</c:v>
                </c:pt>
                <c:pt idx="335">
                  <c:v>0.22201299999999999</c:v>
                </c:pt>
                <c:pt idx="336">
                  <c:v>0.21335730000000006</c:v>
                </c:pt>
                <c:pt idx="337">
                  <c:v>0.2224595</c:v>
                </c:pt>
                <c:pt idx="338">
                  <c:v>0.2216467</c:v>
                </c:pt>
                <c:pt idx="339">
                  <c:v>0.22079309999999999</c:v>
                </c:pt>
                <c:pt idx="340">
                  <c:v>0.21989880000000006</c:v>
                </c:pt>
                <c:pt idx="341">
                  <c:v>0.21896380000000004</c:v>
                </c:pt>
                <c:pt idx="342">
                  <c:v>0.21043700000000007</c:v>
                </c:pt>
                <c:pt idx="343">
                  <c:v>0.21636830000000007</c:v>
                </c:pt>
                <c:pt idx="344">
                  <c:v>0.21524970000000007</c:v>
                </c:pt>
                <c:pt idx="345">
                  <c:v>0.21409590000000006</c:v>
                </c:pt>
                <c:pt idx="346">
                  <c:v>0.20918600000000001</c:v>
                </c:pt>
                <c:pt idx="347">
                  <c:v>0.20993400000000007</c:v>
                </c:pt>
                <c:pt idx="348">
                  <c:v>0.20855810000000005</c:v>
                </c:pt>
                <c:pt idx="349">
                  <c:v>0.20523390000000005</c:v>
                </c:pt>
                <c:pt idx="350">
                  <c:v>0.19470870000000001</c:v>
                </c:pt>
                <c:pt idx="351">
                  <c:v>0.20512249999999999</c:v>
                </c:pt>
                <c:pt idx="352">
                  <c:v>0.2081732</c:v>
                </c:pt>
                <c:pt idx="353">
                  <c:v>0.20038980000000001</c:v>
                </c:pt>
                <c:pt idx="354">
                  <c:v>0.19107049999999998</c:v>
                </c:pt>
                <c:pt idx="355">
                  <c:v>0.19627349999999999</c:v>
                </c:pt>
                <c:pt idx="356">
                  <c:v>0.19498130000000005</c:v>
                </c:pt>
                <c:pt idx="357">
                  <c:v>0.19368740000000001</c:v>
                </c:pt>
                <c:pt idx="358">
                  <c:v>0.19239249999999999</c:v>
                </c:pt>
                <c:pt idx="359">
                  <c:v>0.19484540000000006</c:v>
                </c:pt>
                <c:pt idx="360">
                  <c:v>0.1900801</c:v>
                </c:pt>
                <c:pt idx="361">
                  <c:v>0.20836460000000001</c:v>
                </c:pt>
                <c:pt idx="362">
                  <c:v>0.19930690000000001</c:v>
                </c:pt>
                <c:pt idx="363">
                  <c:v>0.18692450000000005</c:v>
                </c:pt>
                <c:pt idx="364">
                  <c:v>0.18551500000000007</c:v>
                </c:pt>
                <c:pt idx="365">
                  <c:v>0.18410530000000006</c:v>
                </c:pt>
                <c:pt idx="366">
                  <c:v>0.18269679999999999</c:v>
                </c:pt>
                <c:pt idx="367">
                  <c:v>0.18129070000000005</c:v>
                </c:pt>
                <c:pt idx="368">
                  <c:v>0.17988860000000001</c:v>
                </c:pt>
                <c:pt idx="369">
                  <c:v>0.20416799999999999</c:v>
                </c:pt>
                <c:pt idx="370">
                  <c:v>0.19094500000000006</c:v>
                </c:pt>
                <c:pt idx="371">
                  <c:v>0.17683769999999999</c:v>
                </c:pt>
                <c:pt idx="372">
                  <c:v>0.17552039999999999</c:v>
                </c:pt>
                <c:pt idx="373">
                  <c:v>0.17421140000000007</c:v>
                </c:pt>
                <c:pt idx="374">
                  <c:v>0.17291190000000006</c:v>
                </c:pt>
                <c:pt idx="375">
                  <c:v>0.171623</c:v>
                </c:pt>
                <c:pt idx="376">
                  <c:v>0.17034600000000005</c:v>
                </c:pt>
                <c:pt idx="377">
                  <c:v>0.16908210000000001</c:v>
                </c:pt>
                <c:pt idx="378">
                  <c:v>0.1678325</c:v>
                </c:pt>
                <c:pt idx="379">
                  <c:v>0.14784740000000007</c:v>
                </c:pt>
                <c:pt idx="380">
                  <c:v>0.13708119999999999</c:v>
                </c:pt>
                <c:pt idx="381">
                  <c:v>0.14075140000000005</c:v>
                </c:pt>
                <c:pt idx="382">
                  <c:v>0.14669860000000001</c:v>
                </c:pt>
                <c:pt idx="383">
                  <c:v>0.16963890000000001</c:v>
                </c:pt>
                <c:pt idx="384">
                  <c:v>0.16235379999999994</c:v>
                </c:pt>
                <c:pt idx="385">
                  <c:v>0.1617806</c:v>
                </c:pt>
                <c:pt idx="386">
                  <c:v>0.16123190000000001</c:v>
                </c:pt>
                <c:pt idx="387">
                  <c:v>0.16070680000000001</c:v>
                </c:pt>
                <c:pt idx="388">
                  <c:v>0.16020409999999999</c:v>
                </c:pt>
                <c:pt idx="389">
                  <c:v>0.15972250000000004</c:v>
                </c:pt>
                <c:pt idx="390">
                  <c:v>0.16843569999999999</c:v>
                </c:pt>
                <c:pt idx="391">
                  <c:v>0.15507799999999999</c:v>
                </c:pt>
                <c:pt idx="392">
                  <c:v>0.15668270000000001</c:v>
                </c:pt>
                <c:pt idx="393">
                  <c:v>0.15619990000000006</c:v>
                </c:pt>
                <c:pt idx="394">
                  <c:v>0.15573660000000006</c:v>
                </c:pt>
                <c:pt idx="395">
                  <c:v>0.15529170000000006</c:v>
                </c:pt>
                <c:pt idx="396">
                  <c:v>0.15486420000000006</c:v>
                </c:pt>
                <c:pt idx="397">
                  <c:v>0.15445300000000006</c:v>
                </c:pt>
                <c:pt idx="398">
                  <c:v>0.15405700000000006</c:v>
                </c:pt>
                <c:pt idx="399">
                  <c:v>0.15367510000000001</c:v>
                </c:pt>
                <c:pt idx="400">
                  <c:v>0.15330620000000006</c:v>
                </c:pt>
                <c:pt idx="401">
                  <c:v>0.15294930000000015</c:v>
                </c:pt>
                <c:pt idx="402">
                  <c:v>0.15260330000000005</c:v>
                </c:pt>
                <c:pt idx="403">
                  <c:v>0.15226710000000007</c:v>
                </c:pt>
                <c:pt idx="404">
                  <c:v>0.15193960000000006</c:v>
                </c:pt>
                <c:pt idx="405">
                  <c:v>0.14555770000000001</c:v>
                </c:pt>
                <c:pt idx="406">
                  <c:v>0.14954060000000005</c:v>
                </c:pt>
                <c:pt idx="407">
                  <c:v>0.14912929999999999</c:v>
                </c:pt>
                <c:pt idx="408">
                  <c:v>0.14872730000000006</c:v>
                </c:pt>
                <c:pt idx="409">
                  <c:v>0.14833410000000005</c:v>
                </c:pt>
                <c:pt idx="410">
                  <c:v>0.14794900000000011</c:v>
                </c:pt>
                <c:pt idx="411">
                  <c:v>0.15027660000000001</c:v>
                </c:pt>
                <c:pt idx="412">
                  <c:v>0.14574260000000006</c:v>
                </c:pt>
                <c:pt idx="413">
                  <c:v>0.14531089999999999</c:v>
                </c:pt>
                <c:pt idx="414">
                  <c:v>0.14488799999999999</c:v>
                </c:pt>
                <c:pt idx="415">
                  <c:v>0.14447340000000006</c:v>
                </c:pt>
                <c:pt idx="416">
                  <c:v>0.14406659999999999</c:v>
                </c:pt>
                <c:pt idx="417">
                  <c:v>0.15320370000000005</c:v>
                </c:pt>
                <c:pt idx="418">
                  <c:v>0.14204740000000007</c:v>
                </c:pt>
                <c:pt idx="419">
                  <c:v>0.14151510000000006</c:v>
                </c:pt>
                <c:pt idx="420">
                  <c:v>0.13044750000000005</c:v>
                </c:pt>
                <c:pt idx="421">
                  <c:v>0.1406509</c:v>
                </c:pt>
                <c:pt idx="422">
                  <c:v>0.14010149999999999</c:v>
                </c:pt>
                <c:pt idx="423">
                  <c:v>0.13956040000000006</c:v>
                </c:pt>
                <c:pt idx="424">
                  <c:v>0.1390276</c:v>
                </c:pt>
                <c:pt idx="425">
                  <c:v>0.13850299999999999</c:v>
                </c:pt>
                <c:pt idx="426">
                  <c:v>0.13798669999999999</c:v>
                </c:pt>
                <c:pt idx="427">
                  <c:v>0.13980409999999999</c:v>
                </c:pt>
                <c:pt idx="428">
                  <c:v>0.16335469999999994</c:v>
                </c:pt>
                <c:pt idx="429">
                  <c:v>0.16454810000000006</c:v>
                </c:pt>
                <c:pt idx="430">
                  <c:v>0.16998930000000007</c:v>
                </c:pt>
                <c:pt idx="431">
                  <c:v>0.13769020000000001</c:v>
                </c:pt>
                <c:pt idx="432">
                  <c:v>0.13710729999999999</c:v>
                </c:pt>
                <c:pt idx="433">
                  <c:v>0.1365278</c:v>
                </c:pt>
                <c:pt idx="434">
                  <c:v>0.12887129999999997</c:v>
                </c:pt>
                <c:pt idx="435">
                  <c:v>0.12505569999999994</c:v>
                </c:pt>
                <c:pt idx="436">
                  <c:v>0.14096340000000007</c:v>
                </c:pt>
                <c:pt idx="437">
                  <c:v>0.1393247</c:v>
                </c:pt>
                <c:pt idx="438">
                  <c:v>0.13256989999999999</c:v>
                </c:pt>
                <c:pt idx="439">
                  <c:v>0.15757979999999999</c:v>
                </c:pt>
                <c:pt idx="440">
                  <c:v>0.1357749</c:v>
                </c:pt>
                <c:pt idx="441">
                  <c:v>0.13511090000000001</c:v>
                </c:pt>
                <c:pt idx="442">
                  <c:v>0.13444650000000005</c:v>
                </c:pt>
                <c:pt idx="443">
                  <c:v>0.13378229999999999</c:v>
                </c:pt>
                <c:pt idx="444">
                  <c:v>0.13311870000000001</c:v>
                </c:pt>
                <c:pt idx="445">
                  <c:v>0.1324565</c:v>
                </c:pt>
                <c:pt idx="446">
                  <c:v>0.13179600000000005</c:v>
                </c:pt>
                <c:pt idx="447">
                  <c:v>0.1311378</c:v>
                </c:pt>
                <c:pt idx="448">
                  <c:v>0.1304826</c:v>
                </c:pt>
                <c:pt idx="449">
                  <c:v>0.12983069999999997</c:v>
                </c:pt>
                <c:pt idx="450">
                  <c:v>0.12918289999999993</c:v>
                </c:pt>
                <c:pt idx="451">
                  <c:v>0.1285395</c:v>
                </c:pt>
                <c:pt idx="452">
                  <c:v>0.12790119999999999</c:v>
                </c:pt>
                <c:pt idx="453">
                  <c:v>0.11105979999999997</c:v>
                </c:pt>
                <c:pt idx="454">
                  <c:v>0.11302920000000002</c:v>
                </c:pt>
                <c:pt idx="455">
                  <c:v>0.12151420000000003</c:v>
                </c:pt>
                <c:pt idx="456">
                  <c:v>0.12070019999999999</c:v>
                </c:pt>
                <c:pt idx="457">
                  <c:v>0.11989859999999998</c:v>
                </c:pt>
                <c:pt idx="458">
                  <c:v>0.11911020000000003</c:v>
                </c:pt>
                <c:pt idx="459">
                  <c:v>0.1183358</c:v>
                </c:pt>
                <c:pt idx="460">
                  <c:v>0.11757629999999999</c:v>
                </c:pt>
                <c:pt idx="461">
                  <c:v>0.11683250000000002</c:v>
                </c:pt>
                <c:pt idx="462">
                  <c:v>0.11610510000000003</c:v>
                </c:pt>
                <c:pt idx="463">
                  <c:v>9.2670300000000025E-2</c:v>
                </c:pt>
                <c:pt idx="464">
                  <c:v>0.11496260000000003</c:v>
                </c:pt>
                <c:pt idx="465">
                  <c:v>0.11424270000000003</c:v>
                </c:pt>
                <c:pt idx="466">
                  <c:v>0.11354170000000002</c:v>
                </c:pt>
                <c:pt idx="467">
                  <c:v>0.11286060000000002</c:v>
                </c:pt>
                <c:pt idx="468">
                  <c:v>0.1122003</c:v>
                </c:pt>
                <c:pt idx="469">
                  <c:v>0.11156160000000002</c:v>
                </c:pt>
                <c:pt idx="470">
                  <c:v>0.11094560000000002</c:v>
                </c:pt>
                <c:pt idx="471">
                  <c:v>0.11035300000000001</c:v>
                </c:pt>
                <c:pt idx="472">
                  <c:v>0.10719270000000006</c:v>
                </c:pt>
                <c:pt idx="473">
                  <c:v>0.1119863</c:v>
                </c:pt>
                <c:pt idx="474">
                  <c:v>0.14052940000000005</c:v>
                </c:pt>
                <c:pt idx="475">
                  <c:v>0.11178879999999998</c:v>
                </c:pt>
                <c:pt idx="476">
                  <c:v>0.1113463</c:v>
                </c:pt>
                <c:pt idx="477">
                  <c:v>0.110929</c:v>
                </c:pt>
                <c:pt idx="478">
                  <c:v>0.11053780000000001</c:v>
                </c:pt>
                <c:pt idx="479">
                  <c:v>0.11017349999999998</c:v>
                </c:pt>
                <c:pt idx="480">
                  <c:v>0.10983709999999998</c:v>
                </c:pt>
                <c:pt idx="481">
                  <c:v>0.10952940000000003</c:v>
                </c:pt>
                <c:pt idx="482">
                  <c:v>0.10925130000000002</c:v>
                </c:pt>
                <c:pt idx="483">
                  <c:v>0.10900370000000004</c:v>
                </c:pt>
                <c:pt idx="484">
                  <c:v>0.10878760000000003</c:v>
                </c:pt>
                <c:pt idx="485">
                  <c:v>0.10860380000000003</c:v>
                </c:pt>
                <c:pt idx="486">
                  <c:v>0.10845310000000002</c:v>
                </c:pt>
                <c:pt idx="487">
                  <c:v>0.10833660000000005</c:v>
                </c:pt>
                <c:pt idx="488">
                  <c:v>0.10825500000000003</c:v>
                </c:pt>
                <c:pt idx="489">
                  <c:v>0.10820929999999999</c:v>
                </c:pt>
                <c:pt idx="490">
                  <c:v>0.10820040000000003</c:v>
                </c:pt>
                <c:pt idx="491">
                  <c:v>0.10822909999999999</c:v>
                </c:pt>
                <c:pt idx="492">
                  <c:v>0.10829640000000006</c:v>
                </c:pt>
                <c:pt idx="493">
                  <c:v>0.10840310000000003</c:v>
                </c:pt>
                <c:pt idx="494">
                  <c:v>0.10544530000000002</c:v>
                </c:pt>
                <c:pt idx="495">
                  <c:v>0.10689460000000005</c:v>
                </c:pt>
                <c:pt idx="496">
                  <c:v>0.10713040000000003</c:v>
                </c:pt>
                <c:pt idx="497">
                  <c:v>0.1074118</c:v>
                </c:pt>
                <c:pt idx="498">
                  <c:v>0.10773960000000003</c:v>
                </c:pt>
                <c:pt idx="499">
                  <c:v>0.10811480000000002</c:v>
                </c:pt>
                <c:pt idx="500">
                  <c:v>0.10853839999999998</c:v>
                </c:pt>
                <c:pt idx="501">
                  <c:v>0.10901120000000003</c:v>
                </c:pt>
                <c:pt idx="502">
                  <c:v>0.10953430000000003</c:v>
                </c:pt>
                <c:pt idx="503">
                  <c:v>0.1101086</c:v>
                </c:pt>
                <c:pt idx="504">
                  <c:v>0.11073490000000002</c:v>
                </c:pt>
                <c:pt idx="505">
                  <c:v>0.11141429999999998</c:v>
                </c:pt>
                <c:pt idx="506">
                  <c:v>0.1121477</c:v>
                </c:pt>
                <c:pt idx="507">
                  <c:v>0.11293599999999998</c:v>
                </c:pt>
                <c:pt idx="508">
                  <c:v>0.11378020000000003</c:v>
                </c:pt>
                <c:pt idx="509">
                  <c:v>0.1326563</c:v>
                </c:pt>
                <c:pt idx="510">
                  <c:v>0.11658510000000002</c:v>
                </c:pt>
                <c:pt idx="511">
                  <c:v>0.11762200000000003</c:v>
                </c:pt>
                <c:pt idx="512">
                  <c:v>0.13144410000000006</c:v>
                </c:pt>
                <c:pt idx="513">
                  <c:v>0.12265340000000002</c:v>
                </c:pt>
                <c:pt idx="514">
                  <c:v>0.1238843</c:v>
                </c:pt>
                <c:pt idx="515">
                  <c:v>0.12516730000000001</c:v>
                </c:pt>
                <c:pt idx="516">
                  <c:v>0.12134789999999995</c:v>
                </c:pt>
                <c:pt idx="517">
                  <c:v>0.13022259999999997</c:v>
                </c:pt>
                <c:pt idx="518">
                  <c:v>0.13181540000000005</c:v>
                </c:pt>
                <c:pt idx="519">
                  <c:v>0.13345380000000001</c:v>
                </c:pt>
                <c:pt idx="520">
                  <c:v>0.13513800000000001</c:v>
                </c:pt>
                <c:pt idx="521">
                  <c:v>0.13686789999999999</c:v>
                </c:pt>
                <c:pt idx="522">
                  <c:v>0.12942190000000001</c:v>
                </c:pt>
                <c:pt idx="523">
                  <c:v>0.13984089999999999</c:v>
                </c:pt>
                <c:pt idx="524">
                  <c:v>0.14174680000000006</c:v>
                </c:pt>
                <c:pt idx="525">
                  <c:v>0.14257359999999997</c:v>
                </c:pt>
                <c:pt idx="526">
                  <c:v>0.14610899999999999</c:v>
                </c:pt>
                <c:pt idx="527">
                  <c:v>0.14815449999999999</c:v>
                </c:pt>
                <c:pt idx="528">
                  <c:v>0.1294035</c:v>
                </c:pt>
                <c:pt idx="529">
                  <c:v>0.15529750000000006</c:v>
                </c:pt>
                <c:pt idx="530">
                  <c:v>0.15753910000000007</c:v>
                </c:pt>
                <c:pt idx="531">
                  <c:v>0.15982070000000001</c:v>
                </c:pt>
                <c:pt idx="532">
                  <c:v>0.16214219999999999</c:v>
                </c:pt>
                <c:pt idx="533">
                  <c:v>0.1645035</c:v>
                </c:pt>
                <c:pt idx="534">
                  <c:v>0.15053700000000006</c:v>
                </c:pt>
                <c:pt idx="535">
                  <c:v>0.12453390000000003</c:v>
                </c:pt>
                <c:pt idx="536">
                  <c:v>0.13655039999999999</c:v>
                </c:pt>
                <c:pt idx="537">
                  <c:v>0.1637295</c:v>
                </c:pt>
                <c:pt idx="538">
                  <c:v>0.16711719999999999</c:v>
                </c:pt>
                <c:pt idx="539">
                  <c:v>0.1716763</c:v>
                </c:pt>
                <c:pt idx="540">
                  <c:v>0.20789369999999999</c:v>
                </c:pt>
                <c:pt idx="541">
                  <c:v>0.19305739999999999</c:v>
                </c:pt>
                <c:pt idx="542">
                  <c:v>0.19631670000000001</c:v>
                </c:pt>
                <c:pt idx="543">
                  <c:v>0.2228289</c:v>
                </c:pt>
                <c:pt idx="544">
                  <c:v>0.19715069999999996</c:v>
                </c:pt>
                <c:pt idx="545">
                  <c:v>0.20344100000000007</c:v>
                </c:pt>
                <c:pt idx="546">
                  <c:v>0.2068876</c:v>
                </c:pt>
                <c:pt idx="547">
                  <c:v>0.2103508</c:v>
                </c:pt>
                <c:pt idx="548">
                  <c:v>0.21382899999999999</c:v>
                </c:pt>
                <c:pt idx="549">
                  <c:v>0.21732070000000001</c:v>
                </c:pt>
                <c:pt idx="550">
                  <c:v>0.2208242</c:v>
                </c:pt>
                <c:pt idx="551">
                  <c:v>0.22433790000000001</c:v>
                </c:pt>
                <c:pt idx="552">
                  <c:v>0.22786010000000001</c:v>
                </c:pt>
                <c:pt idx="553">
                  <c:v>0.23138919999999999</c:v>
                </c:pt>
                <c:pt idx="554">
                  <c:v>0.20976390000000006</c:v>
                </c:pt>
                <c:pt idx="555">
                  <c:v>0.23667630000000001</c:v>
                </c:pt>
                <c:pt idx="556">
                  <c:v>0.24033650000000001</c:v>
                </c:pt>
                <c:pt idx="557">
                  <c:v>0.24400069999999999</c:v>
                </c:pt>
                <c:pt idx="558">
                  <c:v>0.24766700000000005</c:v>
                </c:pt>
                <c:pt idx="559">
                  <c:v>0.25133360000000005</c:v>
                </c:pt>
                <c:pt idx="560">
                  <c:v>0.25499850000000002</c:v>
                </c:pt>
                <c:pt idx="561">
                  <c:v>0.2586598</c:v>
                </c:pt>
                <c:pt idx="562">
                  <c:v>0.26231580000000015</c:v>
                </c:pt>
                <c:pt idx="563">
                  <c:v>0.26520070000000001</c:v>
                </c:pt>
                <c:pt idx="564">
                  <c:v>0.29262300000000002</c:v>
                </c:pt>
                <c:pt idx="565">
                  <c:v>0.26962150000000001</c:v>
                </c:pt>
                <c:pt idx="566">
                  <c:v>0.27326720000000004</c:v>
                </c:pt>
                <c:pt idx="567">
                  <c:v>0.27690350000000002</c:v>
                </c:pt>
                <c:pt idx="568">
                  <c:v>0.28052860000000013</c:v>
                </c:pt>
                <c:pt idx="569">
                  <c:v>0.28414030000000001</c:v>
                </c:pt>
                <c:pt idx="570">
                  <c:v>0.28773690000000002</c:v>
                </c:pt>
                <c:pt idx="571">
                  <c:v>0.29131610000000013</c:v>
                </c:pt>
                <c:pt idx="572">
                  <c:v>0.2948761000000002</c:v>
                </c:pt>
                <c:pt idx="573">
                  <c:v>0.31916900000000015</c:v>
                </c:pt>
                <c:pt idx="574">
                  <c:v>0.30044620000000011</c:v>
                </c:pt>
                <c:pt idx="575">
                  <c:v>0.30389840000000012</c:v>
                </c:pt>
                <c:pt idx="576">
                  <c:v>0.29350890000000013</c:v>
                </c:pt>
                <c:pt idx="577">
                  <c:v>0.31131370000000025</c:v>
                </c:pt>
                <c:pt idx="578">
                  <c:v>0.31450110000000009</c:v>
                </c:pt>
                <c:pt idx="579">
                  <c:v>0.31765550000000009</c:v>
                </c:pt>
                <c:pt idx="580">
                  <c:v>0.32077540000000015</c:v>
                </c:pt>
                <c:pt idx="581">
                  <c:v>0.32385920000000012</c:v>
                </c:pt>
                <c:pt idx="582">
                  <c:v>0.32690560000000013</c:v>
                </c:pt>
                <c:pt idx="583">
                  <c:v>0.32991300000000012</c:v>
                </c:pt>
                <c:pt idx="584">
                  <c:v>0.31441730000000012</c:v>
                </c:pt>
                <c:pt idx="585">
                  <c:v>0.3377821000000002</c:v>
                </c:pt>
                <c:pt idx="586">
                  <c:v>0.36388990000000027</c:v>
                </c:pt>
                <c:pt idx="587">
                  <c:v>0.34567250000000016</c:v>
                </c:pt>
                <c:pt idx="588">
                  <c:v>0.34827040000000009</c:v>
                </c:pt>
                <c:pt idx="589">
                  <c:v>0.3508147000000002</c:v>
                </c:pt>
                <c:pt idx="590">
                  <c:v>0.35330440000000013</c:v>
                </c:pt>
                <c:pt idx="591">
                  <c:v>0.35573850000000001</c:v>
                </c:pt>
                <c:pt idx="592">
                  <c:v>0.3581158000000001</c:v>
                </c:pt>
                <c:pt idx="593">
                  <c:v>0.36043540000000002</c:v>
                </c:pt>
                <c:pt idx="594">
                  <c:v>0.39079160000000002</c:v>
                </c:pt>
                <c:pt idx="595">
                  <c:v>0.36464240000000009</c:v>
                </c:pt>
                <c:pt idx="596">
                  <c:v>0.36660820000000011</c:v>
                </c:pt>
                <c:pt idx="597">
                  <c:v>0.3685129000000002</c:v>
                </c:pt>
                <c:pt idx="598">
                  <c:v>0.37035580000000012</c:v>
                </c:pt>
                <c:pt idx="599">
                  <c:v>0.37213620000000008</c:v>
                </c:pt>
                <c:pt idx="600">
                  <c:v>0.37385350000000012</c:v>
                </c:pt>
                <c:pt idx="601">
                  <c:v>0.37550710000000009</c:v>
                </c:pt>
                <c:pt idx="602">
                  <c:v>0.37709610000000016</c:v>
                </c:pt>
                <c:pt idx="603">
                  <c:v>0.37862020000000013</c:v>
                </c:pt>
                <c:pt idx="604">
                  <c:v>0.39481020000000022</c:v>
                </c:pt>
                <c:pt idx="605">
                  <c:v>0.38315390000000016</c:v>
                </c:pt>
                <c:pt idx="606">
                  <c:v>0.3843946000000002</c:v>
                </c:pt>
                <c:pt idx="607">
                  <c:v>0.38556580000000013</c:v>
                </c:pt>
                <c:pt idx="608">
                  <c:v>0.39025080000000012</c:v>
                </c:pt>
                <c:pt idx="609">
                  <c:v>0.38700820000000014</c:v>
                </c:pt>
                <c:pt idx="610">
                  <c:v>0.38787900000000025</c:v>
                </c:pt>
                <c:pt idx="611">
                  <c:v>0.38867990000000013</c:v>
                </c:pt>
                <c:pt idx="612">
                  <c:v>0.38941060000000022</c:v>
                </c:pt>
                <c:pt idx="613">
                  <c:v>0.39007090000000022</c:v>
                </c:pt>
                <c:pt idx="614">
                  <c:v>0.39066030000000013</c:v>
                </c:pt>
                <c:pt idx="615">
                  <c:v>0.39117870000000027</c:v>
                </c:pt>
                <c:pt idx="616">
                  <c:v>0.39162570000000013</c:v>
                </c:pt>
                <c:pt idx="617">
                  <c:v>0.3868502000000002</c:v>
                </c:pt>
                <c:pt idx="618">
                  <c:v>0.39196890000000023</c:v>
                </c:pt>
                <c:pt idx="619">
                  <c:v>0.3921783000000002</c:v>
                </c:pt>
                <c:pt idx="620">
                  <c:v>0.39231600000000022</c:v>
                </c:pt>
                <c:pt idx="621">
                  <c:v>0.39238180000000022</c:v>
                </c:pt>
                <c:pt idx="622">
                  <c:v>0.3923752000000002</c:v>
                </c:pt>
                <c:pt idx="623">
                  <c:v>0.39229630000000015</c:v>
                </c:pt>
                <c:pt idx="624">
                  <c:v>0.39214460000000012</c:v>
                </c:pt>
                <c:pt idx="625">
                  <c:v>0.39192000000000027</c:v>
                </c:pt>
                <c:pt idx="626">
                  <c:v>0.41462160000000009</c:v>
                </c:pt>
                <c:pt idx="627">
                  <c:v>0.37108990000000014</c:v>
                </c:pt>
                <c:pt idx="628">
                  <c:v>0.38675210000000015</c:v>
                </c:pt>
                <c:pt idx="629">
                  <c:v>0.38628620000000014</c:v>
                </c:pt>
                <c:pt idx="630">
                  <c:v>0.38575350000000008</c:v>
                </c:pt>
                <c:pt idx="631">
                  <c:v>0.38515370000000015</c:v>
                </c:pt>
                <c:pt idx="632">
                  <c:v>0.3844869000000003</c:v>
                </c:pt>
                <c:pt idx="633">
                  <c:v>0.38375270000000011</c:v>
                </c:pt>
                <c:pt idx="634">
                  <c:v>0.38295120000000016</c:v>
                </c:pt>
                <c:pt idx="635">
                  <c:v>0.37158150000000012</c:v>
                </c:pt>
                <c:pt idx="636">
                  <c:v>0.41743810000000009</c:v>
                </c:pt>
                <c:pt idx="637">
                  <c:v>0.36907950000000012</c:v>
                </c:pt>
                <c:pt idx="638">
                  <c:v>0.37127590000000016</c:v>
                </c:pt>
                <c:pt idx="639">
                  <c:v>0.36986520000000012</c:v>
                </c:pt>
                <c:pt idx="640">
                  <c:v>0.36840830000000013</c:v>
                </c:pt>
                <c:pt idx="641">
                  <c:v>0.36690590000000012</c:v>
                </c:pt>
                <c:pt idx="642">
                  <c:v>0.36535900000000021</c:v>
                </c:pt>
                <c:pt idx="643">
                  <c:v>0.36376860000000011</c:v>
                </c:pt>
                <c:pt idx="644">
                  <c:v>0.3621356</c:v>
                </c:pt>
                <c:pt idx="645">
                  <c:v>0.36046090000000014</c:v>
                </c:pt>
                <c:pt idx="646">
                  <c:v>0.35874550000000005</c:v>
                </c:pt>
                <c:pt idx="647">
                  <c:v>0.35699030000000009</c:v>
                </c:pt>
                <c:pt idx="648">
                  <c:v>0.35232970000000013</c:v>
                </c:pt>
                <c:pt idx="649">
                  <c:v>0.35313040000000001</c:v>
                </c:pt>
                <c:pt idx="650">
                  <c:v>0.35104850000000015</c:v>
                </c:pt>
                <c:pt idx="651">
                  <c:v>0.34893410000000002</c:v>
                </c:pt>
                <c:pt idx="652">
                  <c:v>0.34678830000000016</c:v>
                </c:pt>
                <c:pt idx="653">
                  <c:v>0.38518970000000013</c:v>
                </c:pt>
                <c:pt idx="654">
                  <c:v>0.34310990000000002</c:v>
                </c:pt>
                <c:pt idx="655">
                  <c:v>0.34085160000000009</c:v>
                </c:pt>
                <c:pt idx="656">
                  <c:v>0.30263100000000004</c:v>
                </c:pt>
                <c:pt idx="657">
                  <c:v>0.34975660000000008</c:v>
                </c:pt>
                <c:pt idx="658">
                  <c:v>0.33795430000000026</c:v>
                </c:pt>
                <c:pt idx="659">
                  <c:v>0.33547900000000025</c:v>
                </c:pt>
                <c:pt idx="660">
                  <c:v>0.33297030000000022</c:v>
                </c:pt>
                <c:pt idx="661">
                  <c:v>0.3304293000000002</c:v>
                </c:pt>
                <c:pt idx="662">
                  <c:v>0.35107930000000009</c:v>
                </c:pt>
                <c:pt idx="663">
                  <c:v>0.32719790000000015</c:v>
                </c:pt>
                <c:pt idx="664">
                  <c:v>0.32019530000000002</c:v>
                </c:pt>
                <c:pt idx="665">
                  <c:v>0.31746000000000013</c:v>
                </c:pt>
                <c:pt idx="666">
                  <c:v>0.31470660000000011</c:v>
                </c:pt>
                <c:pt idx="667">
                  <c:v>0.28716030000000009</c:v>
                </c:pt>
                <c:pt idx="668">
                  <c:v>0.30741430000000014</c:v>
                </c:pt>
                <c:pt idx="669">
                  <c:v>0.3046991</c:v>
                </c:pt>
                <c:pt idx="670">
                  <c:v>0.30197710000000011</c:v>
                </c:pt>
                <c:pt idx="671">
                  <c:v>0.32009420000000011</c:v>
                </c:pt>
                <c:pt idx="672">
                  <c:v>0.29614690000000016</c:v>
                </c:pt>
                <c:pt idx="673">
                  <c:v>0.27272050000000009</c:v>
                </c:pt>
                <c:pt idx="674">
                  <c:v>0.28870820000000008</c:v>
                </c:pt>
                <c:pt idx="675">
                  <c:v>0.28577920000000001</c:v>
                </c:pt>
                <c:pt idx="676">
                  <c:v>0.28286050000000013</c:v>
                </c:pt>
                <c:pt idx="677">
                  <c:v>0.27995430000000016</c:v>
                </c:pt>
                <c:pt idx="678">
                  <c:v>0.27706270000000011</c:v>
                </c:pt>
                <c:pt idx="679">
                  <c:v>0.27418820000000016</c:v>
                </c:pt>
                <c:pt idx="680">
                  <c:v>0.26857530000000002</c:v>
                </c:pt>
                <c:pt idx="681">
                  <c:v>0.26792380000000016</c:v>
                </c:pt>
                <c:pt idx="682">
                  <c:v>0.26503790000000005</c:v>
                </c:pt>
                <c:pt idx="683">
                  <c:v>0.24999280000000007</c:v>
                </c:pt>
                <c:pt idx="684">
                  <c:v>0.2612622</c:v>
                </c:pt>
                <c:pt idx="685">
                  <c:v>0.23668049999999999</c:v>
                </c:pt>
                <c:pt idx="686">
                  <c:v>0.25709220000000005</c:v>
                </c:pt>
                <c:pt idx="687">
                  <c:v>0.25443650000000001</c:v>
                </c:pt>
                <c:pt idx="688">
                  <c:v>0.25181030000000015</c:v>
                </c:pt>
                <c:pt idx="689">
                  <c:v>0.24921540000000011</c:v>
                </c:pt>
                <c:pt idx="690">
                  <c:v>0.24665390000000001</c:v>
                </c:pt>
                <c:pt idx="691">
                  <c:v>0.25843880000000002</c:v>
                </c:pt>
                <c:pt idx="692">
                  <c:v>0.24156550000000004</c:v>
                </c:pt>
                <c:pt idx="693">
                  <c:v>0.23903300000000005</c:v>
                </c:pt>
                <c:pt idx="694">
                  <c:v>0.23654320000000006</c:v>
                </c:pt>
                <c:pt idx="695">
                  <c:v>0.23409859999999999</c:v>
                </c:pt>
                <c:pt idx="696">
                  <c:v>0.2317015</c:v>
                </c:pt>
                <c:pt idx="697">
                  <c:v>0.22935410000000001</c:v>
                </c:pt>
                <c:pt idx="698">
                  <c:v>0.22705890000000001</c:v>
                </c:pt>
                <c:pt idx="699">
                  <c:v>0.25070189999999998</c:v>
                </c:pt>
                <c:pt idx="700">
                  <c:v>0.22286320000000001</c:v>
                </c:pt>
                <c:pt idx="701">
                  <c:v>0.2208376</c:v>
                </c:pt>
                <c:pt idx="702">
                  <c:v>0.2256977</c:v>
                </c:pt>
                <c:pt idx="703">
                  <c:v>0.21859860000000006</c:v>
                </c:pt>
                <c:pt idx="704">
                  <c:v>0.21679050000000005</c:v>
                </c:pt>
                <c:pt idx="705">
                  <c:v>0.21503500000000006</c:v>
                </c:pt>
                <c:pt idx="706">
                  <c:v>0.21333350000000001</c:v>
                </c:pt>
                <c:pt idx="707">
                  <c:v>0.21168699999999999</c:v>
                </c:pt>
                <c:pt idx="708">
                  <c:v>0.21009690000000006</c:v>
                </c:pt>
                <c:pt idx="709">
                  <c:v>0.23364099999999999</c:v>
                </c:pt>
                <c:pt idx="710">
                  <c:v>0.21425810000000006</c:v>
                </c:pt>
                <c:pt idx="711">
                  <c:v>0.1930076</c:v>
                </c:pt>
                <c:pt idx="712">
                  <c:v>0.20642820000000006</c:v>
                </c:pt>
                <c:pt idx="713">
                  <c:v>0.20528779999999999</c:v>
                </c:pt>
                <c:pt idx="714">
                  <c:v>0.2041887</c:v>
                </c:pt>
                <c:pt idx="715">
                  <c:v>0.20313059999999997</c:v>
                </c:pt>
                <c:pt idx="716">
                  <c:v>0.11954160000000003</c:v>
                </c:pt>
                <c:pt idx="717">
                  <c:v>0.16472110000000001</c:v>
                </c:pt>
                <c:pt idx="718">
                  <c:v>0.19597039999999999</c:v>
                </c:pt>
                <c:pt idx="719">
                  <c:v>0.21675159999999999</c:v>
                </c:pt>
                <c:pt idx="720">
                  <c:v>0.23424460000000005</c:v>
                </c:pt>
                <c:pt idx="721">
                  <c:v>0.19844550000000005</c:v>
                </c:pt>
                <c:pt idx="722">
                  <c:v>0.19804459999999999</c:v>
                </c:pt>
                <c:pt idx="723">
                  <c:v>0.1973867</c:v>
                </c:pt>
                <c:pt idx="724">
                  <c:v>0.19674940000000007</c:v>
                </c:pt>
                <c:pt idx="725">
                  <c:v>0.196131</c:v>
                </c:pt>
                <c:pt idx="726">
                  <c:v>0.21996600000000008</c:v>
                </c:pt>
                <c:pt idx="727">
                  <c:v>0.19571840000000004</c:v>
                </c:pt>
                <c:pt idx="728">
                  <c:v>0.1950626</c:v>
                </c:pt>
                <c:pt idx="729">
                  <c:v>0.20820920000000007</c:v>
                </c:pt>
                <c:pt idx="730">
                  <c:v>0.17609060000000001</c:v>
                </c:pt>
                <c:pt idx="731">
                  <c:v>0.19235440000000001</c:v>
                </c:pt>
                <c:pt idx="732">
                  <c:v>0.19173109999999999</c:v>
                </c:pt>
                <c:pt idx="733">
                  <c:v>0.1911137</c:v>
                </c:pt>
                <c:pt idx="734">
                  <c:v>0.18385640000000006</c:v>
                </c:pt>
                <c:pt idx="735">
                  <c:v>0.20144020000000007</c:v>
                </c:pt>
                <c:pt idx="736">
                  <c:v>0.20374360000000005</c:v>
                </c:pt>
                <c:pt idx="737">
                  <c:v>0.18883680000000005</c:v>
                </c:pt>
                <c:pt idx="738">
                  <c:v>0.17535000000000001</c:v>
                </c:pt>
                <c:pt idx="739">
                  <c:v>0.18778140000000004</c:v>
                </c:pt>
                <c:pt idx="740">
                  <c:v>0.18695860000000006</c:v>
                </c:pt>
                <c:pt idx="741">
                  <c:v>0.18612090000000001</c:v>
                </c:pt>
                <c:pt idx="742">
                  <c:v>0.18526820000000008</c:v>
                </c:pt>
                <c:pt idx="743">
                  <c:v>0.18440050000000005</c:v>
                </c:pt>
                <c:pt idx="744">
                  <c:v>0.18351800000000004</c:v>
                </c:pt>
                <c:pt idx="745">
                  <c:v>0.18262049999999999</c:v>
                </c:pt>
                <c:pt idx="746">
                  <c:v>0.18170810000000007</c:v>
                </c:pt>
                <c:pt idx="747">
                  <c:v>0.18078089999999999</c:v>
                </c:pt>
                <c:pt idx="748">
                  <c:v>0.18839390000000006</c:v>
                </c:pt>
                <c:pt idx="749">
                  <c:v>0.18046860000000006</c:v>
                </c:pt>
                <c:pt idx="750">
                  <c:v>0.17920770000000005</c:v>
                </c:pt>
                <c:pt idx="751">
                  <c:v>0.17792550000000001</c:v>
                </c:pt>
                <c:pt idx="752">
                  <c:v>0.19555310000000001</c:v>
                </c:pt>
                <c:pt idx="753">
                  <c:v>0.17793540000000008</c:v>
                </c:pt>
                <c:pt idx="754">
                  <c:v>0.18054710000000007</c:v>
                </c:pt>
                <c:pt idx="755">
                  <c:v>0.17733260000000001</c:v>
                </c:pt>
                <c:pt idx="756">
                  <c:v>0.17572090000000001</c:v>
                </c:pt>
                <c:pt idx="757">
                  <c:v>0.15092120000000006</c:v>
                </c:pt>
                <c:pt idx="758">
                  <c:v>0.17422029999999999</c:v>
                </c:pt>
                <c:pt idx="759">
                  <c:v>0.17247680000000001</c:v>
                </c:pt>
                <c:pt idx="760">
                  <c:v>0.17070850000000001</c:v>
                </c:pt>
                <c:pt idx="761">
                  <c:v>0.16891910000000007</c:v>
                </c:pt>
                <c:pt idx="762">
                  <c:v>0.17335929999999999</c:v>
                </c:pt>
                <c:pt idx="763">
                  <c:v>0.16943870000000005</c:v>
                </c:pt>
                <c:pt idx="764">
                  <c:v>0.15954090000000007</c:v>
                </c:pt>
                <c:pt idx="765">
                  <c:v>0.15823260000000006</c:v>
                </c:pt>
                <c:pt idx="766">
                  <c:v>0.15693440000000011</c:v>
                </c:pt>
                <c:pt idx="767">
                  <c:v>0.15564730000000007</c:v>
                </c:pt>
                <c:pt idx="768">
                  <c:v>0.1543725</c:v>
                </c:pt>
                <c:pt idx="769">
                  <c:v>0.15311110000000006</c:v>
                </c:pt>
                <c:pt idx="770">
                  <c:v>0.15186410000000006</c:v>
                </c:pt>
                <c:pt idx="771">
                  <c:v>0.15063280000000001</c:v>
                </c:pt>
                <c:pt idx="772">
                  <c:v>0.16050680000000001</c:v>
                </c:pt>
                <c:pt idx="773">
                  <c:v>0.1541225</c:v>
                </c:pt>
                <c:pt idx="774">
                  <c:v>0.14736440000000006</c:v>
                </c:pt>
                <c:pt idx="775">
                  <c:v>0.14789279999999999</c:v>
                </c:pt>
                <c:pt idx="776">
                  <c:v>0.14689959999999999</c:v>
                </c:pt>
                <c:pt idx="777">
                  <c:v>0.14592269999999999</c:v>
                </c:pt>
                <c:pt idx="778">
                  <c:v>0.14496270000000006</c:v>
                </c:pt>
                <c:pt idx="779">
                  <c:v>0.14402039999999999</c:v>
                </c:pt>
                <c:pt idx="780">
                  <c:v>0.14309620000000006</c:v>
                </c:pt>
                <c:pt idx="781">
                  <c:v>0.1338056</c:v>
                </c:pt>
                <c:pt idx="782">
                  <c:v>0.1365827</c:v>
                </c:pt>
                <c:pt idx="783">
                  <c:v>0.14101720000000006</c:v>
                </c:pt>
                <c:pt idx="784">
                  <c:v>0.14026550000000004</c:v>
                </c:pt>
                <c:pt idx="785">
                  <c:v>0.13953360000000001</c:v>
                </c:pt>
                <c:pt idx="786">
                  <c:v>0.138822</c:v>
                </c:pt>
                <c:pt idx="787">
                  <c:v>0.1381309</c:v>
                </c:pt>
                <c:pt idx="788">
                  <c:v>0.1313637</c:v>
                </c:pt>
                <c:pt idx="789">
                  <c:v>0.11618370000000003</c:v>
                </c:pt>
                <c:pt idx="790">
                  <c:v>0.10570570000000006</c:v>
                </c:pt>
                <c:pt idx="791">
                  <c:v>0.1355558</c:v>
                </c:pt>
                <c:pt idx="792">
                  <c:v>0.1352585</c:v>
                </c:pt>
                <c:pt idx="793">
                  <c:v>0.13498610000000005</c:v>
                </c:pt>
                <c:pt idx="794">
                  <c:v>0.13473810000000006</c:v>
                </c:pt>
                <c:pt idx="795">
                  <c:v>0.13451399999999999</c:v>
                </c:pt>
                <c:pt idx="796">
                  <c:v>0.13431330000000005</c:v>
                </c:pt>
                <c:pt idx="797">
                  <c:v>0.13413559999999997</c:v>
                </c:pt>
                <c:pt idx="798">
                  <c:v>0.13398019999999999</c:v>
                </c:pt>
                <c:pt idx="799">
                  <c:v>0.13384670000000001</c:v>
                </c:pt>
                <c:pt idx="800">
                  <c:v>0.11941320000000002</c:v>
                </c:pt>
                <c:pt idx="801">
                  <c:v>0.13368389999999997</c:v>
                </c:pt>
                <c:pt idx="802">
                  <c:v>0.1336466</c:v>
                </c:pt>
                <c:pt idx="803">
                  <c:v>0.13362889999999997</c:v>
                </c:pt>
                <c:pt idx="804">
                  <c:v>0.13363049999999999</c:v>
                </c:pt>
                <c:pt idx="805">
                  <c:v>0.13365059999999995</c:v>
                </c:pt>
                <c:pt idx="806">
                  <c:v>0.11112070000000003</c:v>
                </c:pt>
                <c:pt idx="807">
                  <c:v>0.13532369999999994</c:v>
                </c:pt>
                <c:pt idx="808">
                  <c:v>0.13550680000000001</c:v>
                </c:pt>
                <c:pt idx="809">
                  <c:v>0.14722170000000001</c:v>
                </c:pt>
                <c:pt idx="810">
                  <c:v>0.13376109999999999</c:v>
                </c:pt>
                <c:pt idx="811">
                  <c:v>0.13426520000000006</c:v>
                </c:pt>
                <c:pt idx="812">
                  <c:v>0.13478229999999999</c:v>
                </c:pt>
                <c:pt idx="813">
                  <c:v>0.1353106</c:v>
                </c:pt>
                <c:pt idx="814">
                  <c:v>0.13584840000000006</c:v>
                </c:pt>
                <c:pt idx="815">
                  <c:v>0.13639370000000001</c:v>
                </c:pt>
                <c:pt idx="816">
                  <c:v>0.13694490000000006</c:v>
                </c:pt>
                <c:pt idx="817">
                  <c:v>0.13151510000000005</c:v>
                </c:pt>
                <c:pt idx="818">
                  <c:v>0.13362049999999998</c:v>
                </c:pt>
                <c:pt idx="819">
                  <c:v>0.15193980000000007</c:v>
                </c:pt>
                <c:pt idx="820">
                  <c:v>0.1431519</c:v>
                </c:pt>
                <c:pt idx="821">
                  <c:v>0.13165959999999993</c:v>
                </c:pt>
                <c:pt idx="822">
                  <c:v>0.13183010000000001</c:v>
                </c:pt>
                <c:pt idx="823">
                  <c:v>0.13201309999999999</c:v>
                </c:pt>
                <c:pt idx="824">
                  <c:v>0.13220830000000006</c:v>
                </c:pt>
                <c:pt idx="825">
                  <c:v>0.13241500000000006</c:v>
                </c:pt>
                <c:pt idx="826">
                  <c:v>0.1326331</c:v>
                </c:pt>
                <c:pt idx="827">
                  <c:v>0.14659450000000004</c:v>
                </c:pt>
                <c:pt idx="828">
                  <c:v>0.13223589999999999</c:v>
                </c:pt>
                <c:pt idx="829">
                  <c:v>0.13255349999999999</c:v>
                </c:pt>
                <c:pt idx="830">
                  <c:v>0.132882</c:v>
                </c:pt>
                <c:pt idx="831">
                  <c:v>0.1332207</c:v>
                </c:pt>
                <c:pt idx="832">
                  <c:v>0.13356899999999999</c:v>
                </c:pt>
                <c:pt idx="833">
                  <c:v>0.13392630000000005</c:v>
                </c:pt>
                <c:pt idx="834">
                  <c:v>0.13429210000000005</c:v>
                </c:pt>
                <c:pt idx="835">
                  <c:v>0.1346657</c:v>
                </c:pt>
                <c:pt idx="836">
                  <c:v>0.13504650000000001</c:v>
                </c:pt>
                <c:pt idx="837">
                  <c:v>0.14310329999999999</c:v>
                </c:pt>
                <c:pt idx="838">
                  <c:v>0.12377670000000006</c:v>
                </c:pt>
                <c:pt idx="839">
                  <c:v>0.13618949999999999</c:v>
                </c:pt>
                <c:pt idx="840">
                  <c:v>0.13645779999999999</c:v>
                </c:pt>
                <c:pt idx="841">
                  <c:v>0.13673210000000005</c:v>
                </c:pt>
                <c:pt idx="842">
                  <c:v>0.15052730000000006</c:v>
                </c:pt>
                <c:pt idx="843">
                  <c:v>0.13585530000000001</c:v>
                </c:pt>
                <c:pt idx="844">
                  <c:v>0.13598910000000006</c:v>
                </c:pt>
                <c:pt idx="845">
                  <c:v>0.14062179999999994</c:v>
                </c:pt>
                <c:pt idx="846">
                  <c:v>0.13648569999999999</c:v>
                </c:pt>
                <c:pt idx="847">
                  <c:v>0.13654400000000005</c:v>
                </c:pt>
                <c:pt idx="848">
                  <c:v>0.13661340000000005</c:v>
                </c:pt>
                <c:pt idx="849">
                  <c:v>0.1366945</c:v>
                </c:pt>
                <c:pt idx="850">
                  <c:v>0.13678789999999999</c:v>
                </c:pt>
                <c:pt idx="851">
                  <c:v>0.13689409999999999</c:v>
                </c:pt>
                <c:pt idx="852">
                  <c:v>0.13701389999999999</c:v>
                </c:pt>
                <c:pt idx="853">
                  <c:v>0.13714760000000001</c:v>
                </c:pt>
                <c:pt idx="854">
                  <c:v>0.15263140000000006</c:v>
                </c:pt>
                <c:pt idx="855">
                  <c:v>0.15539870000000006</c:v>
                </c:pt>
                <c:pt idx="856">
                  <c:v>0.18828159999999999</c:v>
                </c:pt>
                <c:pt idx="857">
                  <c:v>0.13885729999999999</c:v>
                </c:pt>
                <c:pt idx="858">
                  <c:v>0.13880600000000001</c:v>
                </c:pt>
                <c:pt idx="859">
                  <c:v>0.1387728</c:v>
                </c:pt>
                <c:pt idx="860">
                  <c:v>0.13875879999999999</c:v>
                </c:pt>
                <c:pt idx="861">
                  <c:v>0.13876550000000001</c:v>
                </c:pt>
                <c:pt idx="862">
                  <c:v>0.12548429999999999</c:v>
                </c:pt>
                <c:pt idx="863">
                  <c:v>0.12025010000000003</c:v>
                </c:pt>
                <c:pt idx="864">
                  <c:v>0.13949200000000006</c:v>
                </c:pt>
                <c:pt idx="865">
                  <c:v>0.1423268</c:v>
                </c:pt>
                <c:pt idx="866">
                  <c:v>0.14248990000000006</c:v>
                </c:pt>
                <c:pt idx="867">
                  <c:v>0.14267359999999996</c:v>
                </c:pt>
                <c:pt idx="868">
                  <c:v>0.1428789</c:v>
                </c:pt>
                <c:pt idx="869">
                  <c:v>0.14310700000000001</c:v>
                </c:pt>
                <c:pt idx="870">
                  <c:v>0.14335890000000001</c:v>
                </c:pt>
                <c:pt idx="871">
                  <c:v>0.11154409999999998</c:v>
                </c:pt>
                <c:pt idx="872">
                  <c:v>0.14362469999999997</c:v>
                </c:pt>
                <c:pt idx="873">
                  <c:v>0.1183472</c:v>
                </c:pt>
                <c:pt idx="874">
                  <c:v>0.143624</c:v>
                </c:pt>
                <c:pt idx="875">
                  <c:v>0.1441711</c:v>
                </c:pt>
                <c:pt idx="876">
                  <c:v>0.14475080000000001</c:v>
                </c:pt>
                <c:pt idx="877">
                  <c:v>0.14536370000000001</c:v>
                </c:pt>
                <c:pt idx="878">
                  <c:v>0.14601040000000007</c:v>
                </c:pt>
                <c:pt idx="879">
                  <c:v>0.14669160000000001</c:v>
                </c:pt>
                <c:pt idx="880">
                  <c:v>0.14740780000000006</c:v>
                </c:pt>
                <c:pt idx="881">
                  <c:v>0.14815980000000001</c:v>
                </c:pt>
                <c:pt idx="882">
                  <c:v>0.14894810000000011</c:v>
                </c:pt>
                <c:pt idx="883">
                  <c:v>0.14977340000000006</c:v>
                </c:pt>
                <c:pt idx="884">
                  <c:v>0.15063640000000006</c:v>
                </c:pt>
                <c:pt idx="885">
                  <c:v>0.15153759999999999</c:v>
                </c:pt>
                <c:pt idx="886">
                  <c:v>0.15247769999999999</c:v>
                </c:pt>
                <c:pt idx="887">
                  <c:v>0.15345740000000008</c:v>
                </c:pt>
                <c:pt idx="888">
                  <c:v>0.13382839999999999</c:v>
                </c:pt>
                <c:pt idx="889">
                  <c:v>0.15409420000000004</c:v>
                </c:pt>
                <c:pt idx="890">
                  <c:v>0.15514900000000006</c:v>
                </c:pt>
                <c:pt idx="891">
                  <c:v>0.15624960000000007</c:v>
                </c:pt>
                <c:pt idx="892">
                  <c:v>0.20156270000000001</c:v>
                </c:pt>
                <c:pt idx="893">
                  <c:v>0.15978750000000005</c:v>
                </c:pt>
                <c:pt idx="894">
                  <c:v>0.16112869999999996</c:v>
                </c:pt>
                <c:pt idx="895">
                  <c:v>0.14690510000000007</c:v>
                </c:pt>
                <c:pt idx="896">
                  <c:v>0.14609110000000006</c:v>
                </c:pt>
                <c:pt idx="897">
                  <c:v>0.16354810000000006</c:v>
                </c:pt>
                <c:pt idx="898">
                  <c:v>0.15104370000000006</c:v>
                </c:pt>
                <c:pt idx="899">
                  <c:v>0.17141610000000007</c:v>
                </c:pt>
                <c:pt idx="900">
                  <c:v>0.17220469999999999</c:v>
                </c:pt>
                <c:pt idx="901">
                  <c:v>0.17401570000000005</c:v>
                </c:pt>
                <c:pt idx="902">
                  <c:v>0.17635139999999999</c:v>
                </c:pt>
                <c:pt idx="903">
                  <c:v>0.17873440000000007</c:v>
                </c:pt>
                <c:pt idx="904">
                  <c:v>0.18116380000000001</c:v>
                </c:pt>
                <c:pt idx="905">
                  <c:v>0.20642430000000006</c:v>
                </c:pt>
                <c:pt idx="906">
                  <c:v>0.18421970000000004</c:v>
                </c:pt>
                <c:pt idx="907">
                  <c:v>0.18702990000000005</c:v>
                </c:pt>
                <c:pt idx="908">
                  <c:v>0.18845820000000008</c:v>
                </c:pt>
                <c:pt idx="909">
                  <c:v>0.19820479999999999</c:v>
                </c:pt>
                <c:pt idx="910">
                  <c:v>0.19169320000000001</c:v>
                </c:pt>
                <c:pt idx="911">
                  <c:v>0.19536139999999999</c:v>
                </c:pt>
                <c:pt idx="912">
                  <c:v>0.19907939999999999</c:v>
                </c:pt>
                <c:pt idx="913">
                  <c:v>0.20284400000000005</c:v>
                </c:pt>
                <c:pt idx="914">
                  <c:v>0.2066518</c:v>
                </c:pt>
                <c:pt idx="915">
                  <c:v>0.21049940000000011</c:v>
                </c:pt>
                <c:pt idx="916">
                  <c:v>0.21438360000000001</c:v>
                </c:pt>
                <c:pt idx="917">
                  <c:v>0.21830110000000005</c:v>
                </c:pt>
                <c:pt idx="918">
                  <c:v>0.22224840000000007</c:v>
                </c:pt>
                <c:pt idx="919">
                  <c:v>0.22622239999999999</c:v>
                </c:pt>
                <c:pt idx="920">
                  <c:v>0.23021950000000005</c:v>
                </c:pt>
                <c:pt idx="921">
                  <c:v>0.23423659999999999</c:v>
                </c:pt>
                <c:pt idx="922">
                  <c:v>0.23827029999999999</c:v>
                </c:pt>
                <c:pt idx="923">
                  <c:v>0.24231730000000007</c:v>
                </c:pt>
                <c:pt idx="924">
                  <c:v>0.24637419999999999</c:v>
                </c:pt>
                <c:pt idx="925">
                  <c:v>0.25043780000000004</c:v>
                </c:pt>
                <c:pt idx="926">
                  <c:v>0.25450470000000008</c:v>
                </c:pt>
                <c:pt idx="927">
                  <c:v>0.22764529999999999</c:v>
                </c:pt>
                <c:pt idx="928">
                  <c:v>0.26214790000000004</c:v>
                </c:pt>
                <c:pt idx="929">
                  <c:v>0.26623590000000003</c:v>
                </c:pt>
                <c:pt idx="930">
                  <c:v>0.27031480000000013</c:v>
                </c:pt>
                <c:pt idx="931">
                  <c:v>0.27850850000000016</c:v>
                </c:pt>
                <c:pt idx="932">
                  <c:v>0.23824880000000007</c:v>
                </c:pt>
                <c:pt idx="933">
                  <c:v>0.25138240000000012</c:v>
                </c:pt>
                <c:pt idx="934">
                  <c:v>0.25531630000000011</c:v>
                </c:pt>
                <c:pt idx="935">
                  <c:v>0.23074880000000006</c:v>
                </c:pt>
                <c:pt idx="936">
                  <c:v>0.28482500000000022</c:v>
                </c:pt>
                <c:pt idx="937">
                  <c:v>0.28829290000000002</c:v>
                </c:pt>
                <c:pt idx="938">
                  <c:v>0.29174300000000003</c:v>
                </c:pt>
                <c:pt idx="939">
                  <c:v>0.29517300000000002</c:v>
                </c:pt>
                <c:pt idx="940">
                  <c:v>0.28922330000000002</c:v>
                </c:pt>
                <c:pt idx="941">
                  <c:v>0.29981520000000011</c:v>
                </c:pt>
                <c:pt idx="942">
                  <c:v>0.29505380000000009</c:v>
                </c:pt>
                <c:pt idx="943">
                  <c:v>0.30507370000000011</c:v>
                </c:pt>
                <c:pt idx="944">
                  <c:v>0.30813440000000009</c:v>
                </c:pt>
                <c:pt idx="945">
                  <c:v>0.31116810000000011</c:v>
                </c:pt>
                <c:pt idx="946">
                  <c:v>0.31417320000000015</c:v>
                </c:pt>
                <c:pt idx="947">
                  <c:v>0.31714810000000015</c:v>
                </c:pt>
                <c:pt idx="948">
                  <c:v>0.32009120000000002</c:v>
                </c:pt>
                <c:pt idx="949">
                  <c:v>0.32300110000000015</c:v>
                </c:pt>
                <c:pt idx="950">
                  <c:v>0.31142570000000025</c:v>
                </c:pt>
                <c:pt idx="951">
                  <c:v>0.35904650000000016</c:v>
                </c:pt>
                <c:pt idx="952">
                  <c:v>0.33137750000000027</c:v>
                </c:pt>
                <c:pt idx="953">
                  <c:v>0.33419950000000009</c:v>
                </c:pt>
                <c:pt idx="954">
                  <c:v>0.33698030000000023</c:v>
                </c:pt>
                <c:pt idx="955">
                  <c:v>0.33971810000000013</c:v>
                </c:pt>
                <c:pt idx="956">
                  <c:v>0.34241140000000009</c:v>
                </c:pt>
                <c:pt idx="957">
                  <c:v>0.3450583000000001</c:v>
                </c:pt>
                <c:pt idx="958">
                  <c:v>0.3476571</c:v>
                </c:pt>
                <c:pt idx="959">
                  <c:v>0.35020620000000002</c:v>
                </c:pt>
                <c:pt idx="960">
                  <c:v>0.35270370000000001</c:v>
                </c:pt>
                <c:pt idx="961">
                  <c:v>0.35514800000000002</c:v>
                </c:pt>
                <c:pt idx="962">
                  <c:v>0.37842520000000013</c:v>
                </c:pt>
                <c:pt idx="963">
                  <c:v>0.36047690000000027</c:v>
                </c:pt>
                <c:pt idx="964">
                  <c:v>0.36283350000000009</c:v>
                </c:pt>
                <c:pt idx="965">
                  <c:v>0.36512820000000012</c:v>
                </c:pt>
                <c:pt idx="966">
                  <c:v>0.36735930000000011</c:v>
                </c:pt>
                <c:pt idx="967">
                  <c:v>0.39510530000000016</c:v>
                </c:pt>
                <c:pt idx="968">
                  <c:v>0.3737968000000001</c:v>
                </c:pt>
                <c:pt idx="969">
                  <c:v>0.37574030000000008</c:v>
                </c:pt>
                <c:pt idx="970">
                  <c:v>0.47357670000000013</c:v>
                </c:pt>
                <c:pt idx="971">
                  <c:v>0.37465480000000012</c:v>
                </c:pt>
                <c:pt idx="972">
                  <c:v>0.3761944000000001</c:v>
                </c:pt>
                <c:pt idx="973">
                  <c:v>0.37766390000000011</c:v>
                </c:pt>
                <c:pt idx="974">
                  <c:v>0.37906200000000012</c:v>
                </c:pt>
                <c:pt idx="975">
                  <c:v>0.38038760000000027</c:v>
                </c:pt>
                <c:pt idx="976">
                  <c:v>0.4263220000000002</c:v>
                </c:pt>
                <c:pt idx="977">
                  <c:v>0.38399990000000012</c:v>
                </c:pt>
                <c:pt idx="978">
                  <c:v>0.38513540000000002</c:v>
                </c:pt>
                <c:pt idx="979">
                  <c:v>0.38619040000000016</c:v>
                </c:pt>
                <c:pt idx="980">
                  <c:v>0.38716390000000012</c:v>
                </c:pt>
                <c:pt idx="981">
                  <c:v>0.38805430000000013</c:v>
                </c:pt>
                <c:pt idx="982">
                  <c:v>0.38886040000000027</c:v>
                </c:pt>
                <c:pt idx="983">
                  <c:v>0.38958070000000022</c:v>
                </c:pt>
                <c:pt idx="984">
                  <c:v>0.39021390000000011</c:v>
                </c:pt>
                <c:pt idx="985">
                  <c:v>0.39075870000000013</c:v>
                </c:pt>
                <c:pt idx="986">
                  <c:v>0.39121370000000011</c:v>
                </c:pt>
                <c:pt idx="987">
                  <c:v>0.40033270000000015</c:v>
                </c:pt>
                <c:pt idx="988">
                  <c:v>0.39625520000000009</c:v>
                </c:pt>
                <c:pt idx="989">
                  <c:v>0.39109670000000013</c:v>
                </c:pt>
                <c:pt idx="990">
                  <c:v>0.39113320000000001</c:v>
                </c:pt>
                <c:pt idx="991">
                  <c:v>0.39107450000000027</c:v>
                </c:pt>
                <c:pt idx="992">
                  <c:v>0.39091940000000014</c:v>
                </c:pt>
                <c:pt idx="993">
                  <c:v>0.3906667000000002</c:v>
                </c:pt>
                <c:pt idx="994">
                  <c:v>0.39031500000000013</c:v>
                </c:pt>
                <c:pt idx="995">
                  <c:v>0.2894864000000002</c:v>
                </c:pt>
                <c:pt idx="996">
                  <c:v>0.38826240000000012</c:v>
                </c:pt>
                <c:pt idx="997">
                  <c:v>0.3245761000000002</c:v>
                </c:pt>
                <c:pt idx="998">
                  <c:v>0.34250610000000009</c:v>
                </c:pt>
                <c:pt idx="999">
                  <c:v>0.38124060000000015</c:v>
                </c:pt>
                <c:pt idx="1000">
                  <c:v>0.3793929000000002</c:v>
                </c:pt>
                <c:pt idx="1001">
                  <c:v>0.3774682000000002</c:v>
                </c:pt>
                <c:pt idx="1002">
                  <c:v>0.37546810000000025</c:v>
                </c:pt>
                <c:pt idx="1003">
                  <c:v>0.37339400000000011</c:v>
                </c:pt>
                <c:pt idx="1004">
                  <c:v>0.37124770000000001</c:v>
                </c:pt>
                <c:pt idx="1005">
                  <c:v>0.3904428000000002</c:v>
                </c:pt>
                <c:pt idx="1006">
                  <c:v>0.40223319999999996</c:v>
                </c:pt>
                <c:pt idx="1007">
                  <c:v>0.36218470000000025</c:v>
                </c:pt>
                <c:pt idx="1008">
                  <c:v>0.35949490000000012</c:v>
                </c:pt>
                <c:pt idx="1009">
                  <c:v>0.35675280000000009</c:v>
                </c:pt>
                <c:pt idx="1010">
                  <c:v>0.35396080000000013</c:v>
                </c:pt>
                <c:pt idx="1011">
                  <c:v>0.38844240000000013</c:v>
                </c:pt>
                <c:pt idx="1012">
                  <c:v>0.39302050000000027</c:v>
                </c:pt>
                <c:pt idx="1013">
                  <c:v>0.34511150000000002</c:v>
                </c:pt>
                <c:pt idx="1014">
                  <c:v>0.34209830000000002</c:v>
                </c:pt>
                <c:pt idx="1015">
                  <c:v>0.3390485000000002</c:v>
                </c:pt>
                <c:pt idx="1016">
                  <c:v>0.33596490000000023</c:v>
                </c:pt>
                <c:pt idx="1017">
                  <c:v>0.3328501000000002</c:v>
                </c:pt>
                <c:pt idx="1018">
                  <c:v>0.32970680000000013</c:v>
                </c:pt>
                <c:pt idx="1019">
                  <c:v>0.32653780000000016</c:v>
                </c:pt>
                <c:pt idx="1020">
                  <c:v>0.32334570000000012</c:v>
                </c:pt>
                <c:pt idx="1021">
                  <c:v>0.32013330000000001</c:v>
                </c:pt>
                <c:pt idx="1022">
                  <c:v>0.36330900000000022</c:v>
                </c:pt>
                <c:pt idx="1023">
                  <c:v>0.3334620000000002</c:v>
                </c:pt>
                <c:pt idx="1024">
                  <c:v>0.32015510000000008</c:v>
                </c:pt>
                <c:pt idx="1025">
                  <c:v>0.30496190000000012</c:v>
                </c:pt>
                <c:pt idx="1026">
                  <c:v>0.30176130000000001</c:v>
                </c:pt>
                <c:pt idx="1027">
                  <c:v>0.29856350000000009</c:v>
                </c:pt>
                <c:pt idx="1028">
                  <c:v>0.29537140000000012</c:v>
                </c:pt>
                <c:pt idx="1029">
                  <c:v>0.29218750000000016</c:v>
                </c:pt>
                <c:pt idx="1030">
                  <c:v>0.27784350000000002</c:v>
                </c:pt>
                <c:pt idx="1031">
                  <c:v>0.28474060000000001</c:v>
                </c:pt>
                <c:pt idx="1032">
                  <c:v>0.25618280000000015</c:v>
                </c:pt>
                <c:pt idx="1033">
                  <c:v>0.27842310000000009</c:v>
                </c:pt>
                <c:pt idx="1034">
                  <c:v>0.27545750000000002</c:v>
                </c:pt>
                <c:pt idx="1035">
                  <c:v>0.27252030000000016</c:v>
                </c:pt>
                <c:pt idx="1036">
                  <c:v>0.26961390000000002</c:v>
                </c:pt>
                <c:pt idx="1037">
                  <c:v>0.32696070000000027</c:v>
                </c:pt>
                <c:pt idx="1038">
                  <c:v>0.23969979999999999</c:v>
                </c:pt>
                <c:pt idx="1039">
                  <c:v>0.24428640000000004</c:v>
                </c:pt>
                <c:pt idx="1040">
                  <c:v>0.20262530000000001</c:v>
                </c:pt>
                <c:pt idx="1041">
                  <c:v>0.2610165000000001</c:v>
                </c:pt>
                <c:pt idx="1042">
                  <c:v>0.25769129999999996</c:v>
                </c:pt>
                <c:pt idx="1043">
                  <c:v>0.2543974</c:v>
                </c:pt>
                <c:pt idx="1044">
                  <c:v>0.25113909999999995</c:v>
                </c:pt>
                <c:pt idx="1045">
                  <c:v>0.24792069999999999</c:v>
                </c:pt>
                <c:pt idx="1046">
                  <c:v>0.23684510000000006</c:v>
                </c:pt>
                <c:pt idx="1047">
                  <c:v>0.21653159999999999</c:v>
                </c:pt>
                <c:pt idx="1048">
                  <c:v>0.21673390000000006</c:v>
                </c:pt>
                <c:pt idx="1049">
                  <c:v>0.24041080000000006</c:v>
                </c:pt>
                <c:pt idx="1050">
                  <c:v>0.23739920000000006</c:v>
                </c:pt>
                <c:pt idx="1051">
                  <c:v>0.23442750000000001</c:v>
                </c:pt>
                <c:pt idx="1052">
                  <c:v>0.23149890000000006</c:v>
                </c:pt>
                <c:pt idx="1053">
                  <c:v>0.22861629999999999</c:v>
                </c:pt>
                <c:pt idx="1054">
                  <c:v>0.22578280000000001</c:v>
                </c:pt>
                <c:pt idx="1055">
                  <c:v>0.23843040000000004</c:v>
                </c:pt>
                <c:pt idx="1056">
                  <c:v>0.23595459999999999</c:v>
                </c:pt>
                <c:pt idx="1057">
                  <c:v>0.22158910000000001</c:v>
                </c:pt>
                <c:pt idx="1058">
                  <c:v>0.18398420000000004</c:v>
                </c:pt>
                <c:pt idx="1059">
                  <c:v>0.21127080000000001</c:v>
                </c:pt>
                <c:pt idx="1060">
                  <c:v>0.20986479999999999</c:v>
                </c:pt>
                <c:pt idx="1061">
                  <c:v>0.20851680000000006</c:v>
                </c:pt>
                <c:pt idx="1062">
                  <c:v>0.20722409999999999</c:v>
                </c:pt>
                <c:pt idx="1063">
                  <c:v>0.20598379999999999</c:v>
                </c:pt>
                <c:pt idx="1064">
                  <c:v>0.21599640000000012</c:v>
                </c:pt>
                <c:pt idx="1065">
                  <c:v>0.20412669999999997</c:v>
                </c:pt>
                <c:pt idx="1066">
                  <c:v>0.19573030000000005</c:v>
                </c:pt>
                <c:pt idx="1067">
                  <c:v>0.2020325</c:v>
                </c:pt>
                <c:pt idx="1068">
                  <c:v>0.2011095</c:v>
                </c:pt>
                <c:pt idx="1069">
                  <c:v>0.20021720000000007</c:v>
                </c:pt>
                <c:pt idx="1070">
                  <c:v>0.19935230000000001</c:v>
                </c:pt>
                <c:pt idx="1071">
                  <c:v>0.19851160000000001</c:v>
                </c:pt>
                <c:pt idx="1072">
                  <c:v>0.19769200000000001</c:v>
                </c:pt>
                <c:pt idx="1073">
                  <c:v>0.22007989999999997</c:v>
                </c:pt>
                <c:pt idx="1074">
                  <c:v>0.22154499999999999</c:v>
                </c:pt>
                <c:pt idx="1075">
                  <c:v>0.20856340000000007</c:v>
                </c:pt>
                <c:pt idx="1076">
                  <c:v>0.2048547</c:v>
                </c:pt>
                <c:pt idx="1077">
                  <c:v>0.2017745</c:v>
                </c:pt>
                <c:pt idx="1078">
                  <c:v>0.18163699999999999</c:v>
                </c:pt>
                <c:pt idx="1079">
                  <c:v>0.18841810000000012</c:v>
                </c:pt>
                <c:pt idx="1080">
                  <c:v>0.18740740000000011</c:v>
                </c:pt>
                <c:pt idx="1081">
                  <c:v>0.18642480000000006</c:v>
                </c:pt>
                <c:pt idx="1082">
                  <c:v>0.18547030000000006</c:v>
                </c:pt>
                <c:pt idx="1083">
                  <c:v>0.18454380000000006</c:v>
                </c:pt>
                <c:pt idx="1084">
                  <c:v>0.17410059999999997</c:v>
                </c:pt>
                <c:pt idx="1085">
                  <c:v>0.18607299999999999</c:v>
                </c:pt>
                <c:pt idx="1086">
                  <c:v>0.18425559999999999</c:v>
                </c:pt>
                <c:pt idx="1087">
                  <c:v>0.18438189999999999</c:v>
                </c:pt>
                <c:pt idx="1088">
                  <c:v>0.18342630000000004</c:v>
                </c:pt>
                <c:pt idx="1089">
                  <c:v>0.18247959999999999</c:v>
                </c:pt>
                <c:pt idx="1090">
                  <c:v>0.17940320000000007</c:v>
                </c:pt>
                <c:pt idx="1091">
                  <c:v>0.18103610000000006</c:v>
                </c:pt>
                <c:pt idx="1092">
                  <c:v>0.13968240000000001</c:v>
                </c:pt>
                <c:pt idx="1093">
                  <c:v>0.15889700000000007</c:v>
                </c:pt>
                <c:pt idx="1094">
                  <c:v>0.15348820000000007</c:v>
                </c:pt>
                <c:pt idx="1095">
                  <c:v>0.17865529999999999</c:v>
                </c:pt>
                <c:pt idx="1096">
                  <c:v>0.1750806</c:v>
                </c:pt>
                <c:pt idx="1097">
                  <c:v>0.17411910000000005</c:v>
                </c:pt>
                <c:pt idx="1098">
                  <c:v>0.17316980000000001</c:v>
                </c:pt>
                <c:pt idx="1099">
                  <c:v>0.19579920000000006</c:v>
                </c:pt>
                <c:pt idx="1100">
                  <c:v>0.19206219999999999</c:v>
                </c:pt>
                <c:pt idx="1101">
                  <c:v>0.1692805</c:v>
                </c:pt>
                <c:pt idx="1102">
                  <c:v>0.17927480000000001</c:v>
                </c:pt>
                <c:pt idx="1103">
                  <c:v>0.17703120000000006</c:v>
                </c:pt>
                <c:pt idx="1104">
                  <c:v>0.16253010000000001</c:v>
                </c:pt>
                <c:pt idx="1105">
                  <c:v>0.16308829999999999</c:v>
                </c:pt>
                <c:pt idx="1106">
                  <c:v>0.16795489999999999</c:v>
                </c:pt>
                <c:pt idx="1107">
                  <c:v>0.16731320000000005</c:v>
                </c:pt>
                <c:pt idx="1108">
                  <c:v>0.1666851</c:v>
                </c:pt>
                <c:pt idx="1109">
                  <c:v>0.16606989999999999</c:v>
                </c:pt>
                <c:pt idx="1110">
                  <c:v>0.16546720000000006</c:v>
                </c:pt>
                <c:pt idx="1111">
                  <c:v>0.1662826</c:v>
                </c:pt>
                <c:pt idx="1112">
                  <c:v>0.16340220000000005</c:v>
                </c:pt>
                <c:pt idx="1113">
                  <c:v>0.1627229</c:v>
                </c:pt>
                <c:pt idx="1114">
                  <c:v>0.16205629999999999</c:v>
                </c:pt>
                <c:pt idx="1115">
                  <c:v>0.16140220000000005</c:v>
                </c:pt>
                <c:pt idx="1116">
                  <c:v>0.16076029999999999</c:v>
                </c:pt>
                <c:pt idx="1117">
                  <c:v>0.1601301</c:v>
                </c:pt>
                <c:pt idx="1118">
                  <c:v>0.17835999999999999</c:v>
                </c:pt>
                <c:pt idx="1119">
                  <c:v>0.17527190000000001</c:v>
                </c:pt>
                <c:pt idx="1120">
                  <c:v>0.16384550000000001</c:v>
                </c:pt>
                <c:pt idx="1121">
                  <c:v>0.1626696</c:v>
                </c:pt>
                <c:pt idx="1122">
                  <c:v>0.14514840000000007</c:v>
                </c:pt>
                <c:pt idx="1123">
                  <c:v>0.16096110000000005</c:v>
                </c:pt>
                <c:pt idx="1124">
                  <c:v>0.16044120000000006</c:v>
                </c:pt>
                <c:pt idx="1125">
                  <c:v>0.15991730000000015</c:v>
                </c:pt>
                <c:pt idx="1126">
                  <c:v>0.14898290000000006</c:v>
                </c:pt>
                <c:pt idx="1127">
                  <c:v>0.15865140000000005</c:v>
                </c:pt>
                <c:pt idx="1128">
                  <c:v>0.15811950000000005</c:v>
                </c:pt>
                <c:pt idx="1129">
                  <c:v>0.15758469999999999</c:v>
                </c:pt>
                <c:pt idx="1130">
                  <c:v>0.15704740000000011</c:v>
                </c:pt>
                <c:pt idx="1131">
                  <c:v>0.15650740000000007</c:v>
                </c:pt>
                <c:pt idx="1132">
                  <c:v>0.15596510000000011</c:v>
                </c:pt>
                <c:pt idx="1133">
                  <c:v>0.15542040000000004</c:v>
                </c:pt>
                <c:pt idx="1134">
                  <c:v>0.15487339999999999</c:v>
                </c:pt>
                <c:pt idx="1135">
                  <c:v>0.14274970000000006</c:v>
                </c:pt>
                <c:pt idx="1136">
                  <c:v>0.14539469999999999</c:v>
                </c:pt>
                <c:pt idx="1137">
                  <c:v>0.15533169999999999</c:v>
                </c:pt>
                <c:pt idx="1138">
                  <c:v>0.15465809999999999</c:v>
                </c:pt>
                <c:pt idx="1139">
                  <c:v>0.15397590000000005</c:v>
                </c:pt>
                <c:pt idx="1140">
                  <c:v>0.15328550000000005</c:v>
                </c:pt>
                <c:pt idx="1141">
                  <c:v>0.15258750000000001</c:v>
                </c:pt>
                <c:pt idx="1142">
                  <c:v>0.15188230000000005</c:v>
                </c:pt>
                <c:pt idx="1143">
                  <c:v>0.13448879999999999</c:v>
                </c:pt>
                <c:pt idx="1144">
                  <c:v>0.15131280000000005</c:v>
                </c:pt>
                <c:pt idx="1145">
                  <c:v>0.15049660000000006</c:v>
                </c:pt>
                <c:pt idx="1146">
                  <c:v>0.1496721</c:v>
                </c:pt>
                <c:pt idx="1147">
                  <c:v>0.14884000000000006</c:v>
                </c:pt>
                <c:pt idx="1148">
                  <c:v>0.14800099999999999</c:v>
                </c:pt>
                <c:pt idx="1149">
                  <c:v>0.14715590000000001</c:v>
                </c:pt>
                <c:pt idx="1150">
                  <c:v>0.14630540000000006</c:v>
                </c:pt>
                <c:pt idx="1151">
                  <c:v>0.14545020000000006</c:v>
                </c:pt>
                <c:pt idx="1152">
                  <c:v>0.14955669999999999</c:v>
                </c:pt>
                <c:pt idx="1153">
                  <c:v>0.14221690000000006</c:v>
                </c:pt>
                <c:pt idx="1154">
                  <c:v>0.17321460000000005</c:v>
                </c:pt>
                <c:pt idx="1155">
                  <c:v>0.18313660000000001</c:v>
                </c:pt>
                <c:pt idx="1156">
                  <c:v>0.13873980000000005</c:v>
                </c:pt>
                <c:pt idx="1157">
                  <c:v>0.1379725</c:v>
                </c:pt>
                <c:pt idx="1158">
                  <c:v>0.13721030000000006</c:v>
                </c:pt>
                <c:pt idx="1159">
                  <c:v>0.13645379999999999</c:v>
                </c:pt>
                <c:pt idx="1160">
                  <c:v>0.13570330000000005</c:v>
                </c:pt>
                <c:pt idx="1161">
                  <c:v>0.13495930000000006</c:v>
                </c:pt>
                <c:pt idx="1162">
                  <c:v>0.13422229999999999</c:v>
                </c:pt>
                <c:pt idx="1163">
                  <c:v>0.13349269999999999</c:v>
                </c:pt>
                <c:pt idx="1164">
                  <c:v>0.132771</c:v>
                </c:pt>
                <c:pt idx="1165">
                  <c:v>0.13205749999999999</c:v>
                </c:pt>
                <c:pt idx="1166">
                  <c:v>0.14159659999999999</c:v>
                </c:pt>
                <c:pt idx="1167">
                  <c:v>0.13149480000000005</c:v>
                </c:pt>
                <c:pt idx="1168">
                  <c:v>0.1307566</c:v>
                </c:pt>
                <c:pt idx="1169">
                  <c:v>0.130027</c:v>
                </c:pt>
                <c:pt idx="1170">
                  <c:v>0.12930649999999999</c:v>
                </c:pt>
                <c:pt idx="1171">
                  <c:v>0.12859580000000001</c:v>
                </c:pt>
                <c:pt idx="1172">
                  <c:v>0.12789529999999999</c:v>
                </c:pt>
                <c:pt idx="1173">
                  <c:v>0.12720580000000001</c:v>
                </c:pt>
                <c:pt idx="1174">
                  <c:v>0.12652769999999997</c:v>
                </c:pt>
                <c:pt idx="1175">
                  <c:v>0.12586169999999997</c:v>
                </c:pt>
                <c:pt idx="1176">
                  <c:v>0.12520819999999999</c:v>
                </c:pt>
                <c:pt idx="1177">
                  <c:v>0.12456800000000003</c:v>
                </c:pt>
                <c:pt idx="1178">
                  <c:v>0.12394150000000002</c:v>
                </c:pt>
                <c:pt idx="1179">
                  <c:v>7.0055199999999998E-2</c:v>
                </c:pt>
                <c:pt idx="1180">
                  <c:v>0.12455140000000002</c:v>
                </c:pt>
                <c:pt idx="1181">
                  <c:v>0.10322389999999999</c:v>
                </c:pt>
                <c:pt idx="1182">
                  <c:v>0.12279270000000006</c:v>
                </c:pt>
                <c:pt idx="1183">
                  <c:v>0.12216130000000003</c:v>
                </c:pt>
                <c:pt idx="1184">
                  <c:v>0.12154580000000002</c:v>
                </c:pt>
                <c:pt idx="1185">
                  <c:v>0.12094670000000003</c:v>
                </c:pt>
                <c:pt idx="1186">
                  <c:v>0.12036470000000005</c:v>
                </c:pt>
                <c:pt idx="1187">
                  <c:v>0.11980059999999998</c:v>
                </c:pt>
                <c:pt idx="1188">
                  <c:v>0.11925510000000003</c:v>
                </c:pt>
                <c:pt idx="1189">
                  <c:v>0.11872890000000003</c:v>
                </c:pt>
                <c:pt idx="1190">
                  <c:v>0.11822270000000006</c:v>
                </c:pt>
                <c:pt idx="1191">
                  <c:v>0.11773720000000003</c:v>
                </c:pt>
                <c:pt idx="1192">
                  <c:v>0.11727310000000005</c:v>
                </c:pt>
                <c:pt idx="1193">
                  <c:v>0.11683109999999998</c:v>
                </c:pt>
                <c:pt idx="1194">
                  <c:v>0.116412</c:v>
                </c:pt>
                <c:pt idx="1195">
                  <c:v>0.11601640000000002</c:v>
                </c:pt>
                <c:pt idx="1196">
                  <c:v>0.13831009999999999</c:v>
                </c:pt>
                <c:pt idx="1197">
                  <c:v>0.11631779999999997</c:v>
                </c:pt>
                <c:pt idx="1198">
                  <c:v>0.11602999999999998</c:v>
                </c:pt>
                <c:pt idx="1199">
                  <c:v>0.11576720000000003</c:v>
                </c:pt>
                <c:pt idx="1200">
                  <c:v>0.11553010000000002</c:v>
                </c:pt>
                <c:pt idx="1201">
                  <c:v>0.11531929999999997</c:v>
                </c:pt>
                <c:pt idx="1202">
                  <c:v>0.13731320000000005</c:v>
                </c:pt>
                <c:pt idx="1203">
                  <c:v>0.11538379999999998</c:v>
                </c:pt>
                <c:pt idx="1204">
                  <c:v>0.11527530000000002</c:v>
                </c:pt>
                <c:pt idx="1205">
                  <c:v>0.11519500000000005</c:v>
                </c:pt>
                <c:pt idx="1206">
                  <c:v>0.11514360000000003</c:v>
                </c:pt>
                <c:pt idx="1207">
                  <c:v>0.11512180000000002</c:v>
                </c:pt>
                <c:pt idx="1208">
                  <c:v>0.1320047</c:v>
                </c:pt>
                <c:pt idx="1209">
                  <c:v>0.11813630000000003</c:v>
                </c:pt>
                <c:pt idx="1210">
                  <c:v>0.11829090000000003</c:v>
                </c:pt>
                <c:pt idx="1211">
                  <c:v>0.11847310000000003</c:v>
                </c:pt>
                <c:pt idx="1212">
                  <c:v>0.11868310000000003</c:v>
                </c:pt>
                <c:pt idx="1213">
                  <c:v>0.11892140000000002</c:v>
                </c:pt>
                <c:pt idx="1214">
                  <c:v>0.1191885</c:v>
                </c:pt>
                <c:pt idx="1215">
                  <c:v>0.11948460000000002</c:v>
                </c:pt>
                <c:pt idx="1216">
                  <c:v>0.11073410000000003</c:v>
                </c:pt>
                <c:pt idx="1217">
                  <c:v>0.11916160000000005</c:v>
                </c:pt>
                <c:pt idx="1218">
                  <c:v>0.11950360000000003</c:v>
                </c:pt>
                <c:pt idx="1219">
                  <c:v>0.1198785</c:v>
                </c:pt>
                <c:pt idx="1220">
                  <c:v>0.12028659999999999</c:v>
                </c:pt>
                <c:pt idx="1221">
                  <c:v>0.12072850000000003</c:v>
                </c:pt>
                <c:pt idx="1222">
                  <c:v>0.12120480000000003</c:v>
                </c:pt>
                <c:pt idx="1223">
                  <c:v>0.10810090000000003</c:v>
                </c:pt>
                <c:pt idx="1224">
                  <c:v>9.9612700000000012E-2</c:v>
                </c:pt>
                <c:pt idx="1225">
                  <c:v>0.1136544</c:v>
                </c:pt>
                <c:pt idx="1226">
                  <c:v>0.10606980000000002</c:v>
                </c:pt>
                <c:pt idx="1227">
                  <c:v>0.1209673</c:v>
                </c:pt>
                <c:pt idx="1228">
                  <c:v>0.12156670000000006</c:v>
                </c:pt>
                <c:pt idx="1229">
                  <c:v>0.12220950000000003</c:v>
                </c:pt>
                <c:pt idx="1230">
                  <c:v>0.12289670000000005</c:v>
                </c:pt>
                <c:pt idx="1231">
                  <c:v>0.12362890000000003</c:v>
                </c:pt>
                <c:pt idx="1232">
                  <c:v>0.12440690000000003</c:v>
                </c:pt>
                <c:pt idx="1233">
                  <c:v>0.1252315</c:v>
                </c:pt>
                <c:pt idx="1234">
                  <c:v>0.1261034</c:v>
                </c:pt>
                <c:pt idx="1235">
                  <c:v>0.12702340000000001</c:v>
                </c:pt>
                <c:pt idx="1236">
                  <c:v>0.12799220000000006</c:v>
                </c:pt>
                <c:pt idx="1237">
                  <c:v>0.1290105</c:v>
                </c:pt>
                <c:pt idx="1238">
                  <c:v>0.13007920000000001</c:v>
                </c:pt>
                <c:pt idx="1239">
                  <c:v>0.13119900000000001</c:v>
                </c:pt>
                <c:pt idx="1240">
                  <c:v>0.13237069999999995</c:v>
                </c:pt>
                <c:pt idx="1241">
                  <c:v>0.13359489999999999</c:v>
                </c:pt>
                <c:pt idx="1242">
                  <c:v>0.15152389999999999</c:v>
                </c:pt>
                <c:pt idx="1243">
                  <c:v>0.14355760000000001</c:v>
                </c:pt>
                <c:pt idx="1244">
                  <c:v>0.11996690000000003</c:v>
                </c:pt>
                <c:pt idx="1245">
                  <c:v>0.17853200000000005</c:v>
                </c:pt>
                <c:pt idx="1246">
                  <c:v>0.14757010000000001</c:v>
                </c:pt>
                <c:pt idx="1247">
                  <c:v>0.14926520000000004</c:v>
                </c:pt>
                <c:pt idx="1248">
                  <c:v>0.15100169999999999</c:v>
                </c:pt>
                <c:pt idx="1249">
                  <c:v>0.15277969999999999</c:v>
                </c:pt>
                <c:pt idx="1250">
                  <c:v>0.15459950000000006</c:v>
                </c:pt>
                <c:pt idx="1251">
                  <c:v>0.15646100000000007</c:v>
                </c:pt>
                <c:pt idx="1252">
                  <c:v>0.15836459999999999</c:v>
                </c:pt>
                <c:pt idx="1253">
                  <c:v>0.16031029999999999</c:v>
                </c:pt>
                <c:pt idx="1254">
                  <c:v>0.16229830000000006</c:v>
                </c:pt>
                <c:pt idx="1255">
                  <c:v>0.1643288</c:v>
                </c:pt>
                <c:pt idx="1256">
                  <c:v>0.16640179999999999</c:v>
                </c:pt>
                <c:pt idx="1257">
                  <c:v>0.16851750000000001</c:v>
                </c:pt>
                <c:pt idx="1258">
                  <c:v>0.1706761</c:v>
                </c:pt>
                <c:pt idx="1259">
                  <c:v>0.16894420000000007</c:v>
                </c:pt>
                <c:pt idx="1260">
                  <c:v>0.15606320000000007</c:v>
                </c:pt>
                <c:pt idx="1261">
                  <c:v>0.1745795</c:v>
                </c:pt>
                <c:pt idx="1262">
                  <c:v>0.19559099999999999</c:v>
                </c:pt>
                <c:pt idx="1263">
                  <c:v>0.19012499999999993</c:v>
                </c:pt>
                <c:pt idx="1264">
                  <c:v>0.19269149999999999</c:v>
                </c:pt>
                <c:pt idx="1265">
                  <c:v>0.1952846</c:v>
                </c:pt>
                <c:pt idx="1266">
                  <c:v>0.19790400000000005</c:v>
                </c:pt>
                <c:pt idx="1267">
                  <c:v>0.20054900000000006</c:v>
                </c:pt>
                <c:pt idx="1268">
                  <c:v>0.20321930000000007</c:v>
                </c:pt>
                <c:pt idx="1269">
                  <c:v>0.20591440000000011</c:v>
                </c:pt>
                <c:pt idx="1270">
                  <c:v>0.20863390000000001</c:v>
                </c:pt>
                <c:pt idx="1271">
                  <c:v>0.18646580000000004</c:v>
                </c:pt>
                <c:pt idx="1272">
                  <c:v>0.21668399999999999</c:v>
                </c:pt>
                <c:pt idx="1273">
                  <c:v>0.21951360000000006</c:v>
                </c:pt>
                <c:pt idx="1274">
                  <c:v>0.2223608</c:v>
                </c:pt>
                <c:pt idx="1275">
                  <c:v>0.22522510000000001</c:v>
                </c:pt>
                <c:pt idx="1276">
                  <c:v>0.2281058</c:v>
                </c:pt>
                <c:pt idx="1277">
                  <c:v>0.24914190000000005</c:v>
                </c:pt>
                <c:pt idx="1278">
                  <c:v>0.23711370000000001</c:v>
                </c:pt>
                <c:pt idx="1279">
                  <c:v>0.21787770000000001</c:v>
                </c:pt>
                <c:pt idx="1280">
                  <c:v>0.24449600000000007</c:v>
                </c:pt>
                <c:pt idx="1281">
                  <c:v>0.24827710000000006</c:v>
                </c:pt>
                <c:pt idx="1282">
                  <c:v>0.2520598</c:v>
                </c:pt>
                <c:pt idx="1283">
                  <c:v>0.25584170000000001</c:v>
                </c:pt>
                <c:pt idx="1284">
                  <c:v>0.25962060000000009</c:v>
                </c:pt>
                <c:pt idx="1285">
                  <c:v>0.26339430000000008</c:v>
                </c:pt>
                <c:pt idx="1286">
                  <c:v>0.25295230000000002</c:v>
                </c:pt>
                <c:pt idx="1287">
                  <c:v>0.27158620000000011</c:v>
                </c:pt>
                <c:pt idx="1288">
                  <c:v>0.20499930000000011</c:v>
                </c:pt>
                <c:pt idx="1289">
                  <c:v>0.27747810000000012</c:v>
                </c:pt>
                <c:pt idx="1290">
                  <c:v>0.28182910000000011</c:v>
                </c:pt>
                <c:pt idx="1291">
                  <c:v>0.28576290000000015</c:v>
                </c:pt>
                <c:pt idx="1292">
                  <c:v>0.28967530000000002</c:v>
                </c:pt>
                <c:pt idx="1293">
                  <c:v>0.29356350000000009</c:v>
                </c:pt>
                <c:pt idx="1294">
                  <c:v>0.25331450000000011</c:v>
                </c:pt>
                <c:pt idx="1295">
                  <c:v>0.29764080000000009</c:v>
                </c:pt>
                <c:pt idx="1296">
                  <c:v>0.30128510000000008</c:v>
                </c:pt>
                <c:pt idx="1297">
                  <c:v>0.36497740000000012</c:v>
                </c:pt>
                <c:pt idx="1298">
                  <c:v>0.30651140000000016</c:v>
                </c:pt>
                <c:pt idx="1299">
                  <c:v>0.30996240000000025</c:v>
                </c:pt>
                <c:pt idx="1300">
                  <c:v>0.31337930000000025</c:v>
                </c:pt>
                <c:pt idx="1301">
                  <c:v>0.31676010000000016</c:v>
                </c:pt>
                <c:pt idx="1302">
                  <c:v>0.32010240000000012</c:v>
                </c:pt>
                <c:pt idx="1303">
                  <c:v>0.32340390000000013</c:v>
                </c:pt>
                <c:pt idx="1304">
                  <c:v>0.32666260000000025</c:v>
                </c:pt>
                <c:pt idx="1305">
                  <c:v>0.32987600000000022</c:v>
                </c:pt>
                <c:pt idx="1306">
                  <c:v>0.33304210000000012</c:v>
                </c:pt>
                <c:pt idx="1307">
                  <c:v>0.3728854000000002</c:v>
                </c:pt>
                <c:pt idx="1308">
                  <c:v>0.33677360000000012</c:v>
                </c:pt>
                <c:pt idx="1309">
                  <c:v>0.33977020000000013</c:v>
                </c:pt>
                <c:pt idx="1310">
                  <c:v>0.34271450000000009</c:v>
                </c:pt>
                <c:pt idx="1311">
                  <c:v>0.34560440000000009</c:v>
                </c:pt>
                <c:pt idx="1312">
                  <c:v>0.34843770000000002</c:v>
                </c:pt>
                <c:pt idx="1313">
                  <c:v>0.30112320000000009</c:v>
                </c:pt>
                <c:pt idx="1314">
                  <c:v>0.35081570000000012</c:v>
                </c:pt>
                <c:pt idx="1315">
                  <c:v>0.35348950000000012</c:v>
                </c:pt>
                <c:pt idx="1316">
                  <c:v>0.36705540000000009</c:v>
                </c:pt>
                <c:pt idx="1317">
                  <c:v>0.35863030000000001</c:v>
                </c:pt>
                <c:pt idx="1318">
                  <c:v>0.36105540000000008</c:v>
                </c:pt>
                <c:pt idx="1319">
                  <c:v>0.3634147000000002</c:v>
                </c:pt>
                <c:pt idx="1320">
                  <c:v>0.36570620000000009</c:v>
                </c:pt>
                <c:pt idx="1321">
                  <c:v>0.3679280000000002</c:v>
                </c:pt>
                <c:pt idx="1322">
                  <c:v>0.37007810000000013</c:v>
                </c:pt>
                <c:pt idx="1323">
                  <c:v>0.37215470000000012</c:v>
                </c:pt>
                <c:pt idx="1324">
                  <c:v>0.37415560000000009</c:v>
                </c:pt>
                <c:pt idx="1325">
                  <c:v>0.37607910000000011</c:v>
                </c:pt>
                <c:pt idx="1326">
                  <c:v>0.37792310000000012</c:v>
                </c:pt>
                <c:pt idx="1327">
                  <c:v>0.37968580000000013</c:v>
                </c:pt>
                <c:pt idx="1328">
                  <c:v>0.38136510000000012</c:v>
                </c:pt>
                <c:pt idx="1329">
                  <c:v>0.38295920000000011</c:v>
                </c:pt>
                <c:pt idx="1330">
                  <c:v>0.3844661000000002</c:v>
                </c:pt>
                <c:pt idx="1331">
                  <c:v>0.4602770000000001</c:v>
                </c:pt>
                <c:pt idx="1332">
                  <c:v>0.39185840000000022</c:v>
                </c:pt>
                <c:pt idx="1333">
                  <c:v>0.41205180000000002</c:v>
                </c:pt>
                <c:pt idx="1334">
                  <c:v>0.3969485000000002</c:v>
                </c:pt>
                <c:pt idx="1335">
                  <c:v>0.3979118000000002</c:v>
                </c:pt>
                <c:pt idx="1336">
                  <c:v>0.39875840000000012</c:v>
                </c:pt>
                <c:pt idx="1337">
                  <c:v>0.4100953</c:v>
                </c:pt>
                <c:pt idx="1338">
                  <c:v>0.42666330000000002</c:v>
                </c:pt>
                <c:pt idx="1339">
                  <c:v>0.38905240000000013</c:v>
                </c:pt>
                <c:pt idx="1340">
                  <c:v>0.38913400000000009</c:v>
                </c:pt>
                <c:pt idx="1341">
                  <c:v>0.38911600000000013</c:v>
                </c:pt>
                <c:pt idx="1342">
                  <c:v>0.39511590000000013</c:v>
                </c:pt>
                <c:pt idx="1343">
                  <c:v>0.38584720000000011</c:v>
                </c:pt>
                <c:pt idx="1344">
                  <c:v>0.3853754000000002</c:v>
                </c:pt>
                <c:pt idx="1345">
                  <c:v>0.38203500000000001</c:v>
                </c:pt>
                <c:pt idx="1346">
                  <c:v>0.3805028000000002</c:v>
                </c:pt>
                <c:pt idx="1347">
                  <c:v>0.37910430000000012</c:v>
                </c:pt>
                <c:pt idx="1348">
                  <c:v>0.3776267000000002</c:v>
                </c:pt>
                <c:pt idx="1349">
                  <c:v>0.37607140000000011</c:v>
                </c:pt>
                <c:pt idx="1350">
                  <c:v>0.37443970000000015</c:v>
                </c:pt>
                <c:pt idx="1351">
                  <c:v>0.37273320000000004</c:v>
                </c:pt>
                <c:pt idx="1352">
                  <c:v>0.37095330000000015</c:v>
                </c:pt>
                <c:pt idx="1353">
                  <c:v>0.36910140000000002</c:v>
                </c:pt>
                <c:pt idx="1354">
                  <c:v>0.36717880000000025</c:v>
                </c:pt>
                <c:pt idx="1355">
                  <c:v>0.36518710000000015</c:v>
                </c:pt>
                <c:pt idx="1356">
                  <c:v>0.38343140000000009</c:v>
                </c:pt>
                <c:pt idx="1357">
                  <c:v>0.32850290000000026</c:v>
                </c:pt>
                <c:pt idx="1358">
                  <c:v>0.34800340000000002</c:v>
                </c:pt>
                <c:pt idx="1359">
                  <c:v>0.34015800000000002</c:v>
                </c:pt>
                <c:pt idx="1360">
                  <c:v>0.35251070000000012</c:v>
                </c:pt>
                <c:pt idx="1361">
                  <c:v>0.34954290000000016</c:v>
                </c:pt>
                <c:pt idx="1362">
                  <c:v>0.34653260000000002</c:v>
                </c:pt>
                <c:pt idx="1363">
                  <c:v>0.34348320000000016</c:v>
                </c:pt>
                <c:pt idx="1364">
                  <c:v>0.34039800000000009</c:v>
                </c:pt>
                <c:pt idx="1365">
                  <c:v>0.3258984000000002</c:v>
                </c:pt>
                <c:pt idx="1366">
                  <c:v>0.34143870000000009</c:v>
                </c:pt>
                <c:pt idx="1367">
                  <c:v>0.33350720000000011</c:v>
                </c:pt>
                <c:pt idx="1368">
                  <c:v>0.3304268000000003</c:v>
                </c:pt>
                <c:pt idx="1369">
                  <c:v>0.3273193000000002</c:v>
                </c:pt>
                <c:pt idx="1370">
                  <c:v>0.32418760000000013</c:v>
                </c:pt>
                <c:pt idx="1371">
                  <c:v>0.32103450000000011</c:v>
                </c:pt>
                <c:pt idx="1372">
                  <c:v>0.31786270000000022</c:v>
                </c:pt>
                <c:pt idx="1373">
                  <c:v>0.31467510000000015</c:v>
                </c:pt>
                <c:pt idx="1374">
                  <c:v>0.31147440000000021</c:v>
                </c:pt>
                <c:pt idx="1375">
                  <c:v>0.33570490000000014</c:v>
                </c:pt>
                <c:pt idx="1376">
                  <c:v>0.30608490000000027</c:v>
                </c:pt>
                <c:pt idx="1377">
                  <c:v>0.3028026000000002</c:v>
                </c:pt>
                <c:pt idx="1378">
                  <c:v>0.29951590000000011</c:v>
                </c:pt>
                <c:pt idx="1379">
                  <c:v>0.29622760000000009</c:v>
                </c:pt>
                <c:pt idx="1380">
                  <c:v>0.3037565000000001</c:v>
                </c:pt>
                <c:pt idx="1381">
                  <c:v>0.31197440000000026</c:v>
                </c:pt>
                <c:pt idx="1382">
                  <c:v>0.33299340000000016</c:v>
                </c:pt>
                <c:pt idx="1383">
                  <c:v>0.27258040000000011</c:v>
                </c:pt>
                <c:pt idx="1384">
                  <c:v>0.29473090000000002</c:v>
                </c:pt>
                <c:pt idx="1385">
                  <c:v>0.27743440000000008</c:v>
                </c:pt>
                <c:pt idx="1386">
                  <c:v>0.27434260000000016</c:v>
                </c:pt>
                <c:pt idx="1387">
                  <c:v>0.27127040000000002</c:v>
                </c:pt>
                <c:pt idx="1388">
                  <c:v>0.26822010000000002</c:v>
                </c:pt>
                <c:pt idx="1389">
                  <c:v>0.16635649999999999</c:v>
                </c:pt>
                <c:pt idx="1390">
                  <c:v>0.16946490000000006</c:v>
                </c:pt>
                <c:pt idx="1391">
                  <c:v>0.26006120000000005</c:v>
                </c:pt>
                <c:pt idx="1392">
                  <c:v>0.25775820000000005</c:v>
                </c:pt>
                <c:pt idx="1393">
                  <c:v>0.25548500000000002</c:v>
                </c:pt>
                <c:pt idx="1394">
                  <c:v>0.25324229999999998</c:v>
                </c:pt>
                <c:pt idx="1395">
                  <c:v>0.25103040000000004</c:v>
                </c:pt>
                <c:pt idx="1396">
                  <c:v>0.24885000000000004</c:v>
                </c:pt>
                <c:pt idx="1397">
                  <c:v>0.24670159999999999</c:v>
                </c:pt>
                <c:pt idx="1398">
                  <c:v>0.22080710000000001</c:v>
                </c:pt>
                <c:pt idx="1399">
                  <c:v>0.24340010000000006</c:v>
                </c:pt>
                <c:pt idx="1400">
                  <c:v>0.23693800000000007</c:v>
                </c:pt>
                <c:pt idx="1401">
                  <c:v>0.24225479999999999</c:v>
                </c:pt>
                <c:pt idx="1402">
                  <c:v>0.23697289999999999</c:v>
                </c:pt>
                <c:pt idx="1403">
                  <c:v>0.23510829999999999</c:v>
                </c:pt>
                <c:pt idx="1404">
                  <c:v>0.23327729999999999</c:v>
                </c:pt>
                <c:pt idx="1405">
                  <c:v>0.23148020000000005</c:v>
                </c:pt>
                <c:pt idx="1406">
                  <c:v>0.22971730000000007</c:v>
                </c:pt>
                <c:pt idx="1407">
                  <c:v>0.22798869999999999</c:v>
                </c:pt>
                <c:pt idx="1408">
                  <c:v>0.25661490000000009</c:v>
                </c:pt>
                <c:pt idx="1409">
                  <c:v>0.24378920000000007</c:v>
                </c:pt>
                <c:pt idx="1410">
                  <c:v>0.2228222</c:v>
                </c:pt>
                <c:pt idx="1411">
                  <c:v>0.22143309999999999</c:v>
                </c:pt>
                <c:pt idx="1412">
                  <c:v>0.2200782</c:v>
                </c:pt>
                <c:pt idx="1413">
                  <c:v>0.21875710000000007</c:v>
                </c:pt>
                <c:pt idx="1414">
                  <c:v>0.21746900000000011</c:v>
                </c:pt>
                <c:pt idx="1415">
                  <c:v>0.21621340000000011</c:v>
                </c:pt>
                <c:pt idx="1416">
                  <c:v>0.21498960000000006</c:v>
                </c:pt>
                <c:pt idx="1417">
                  <c:v>0.21379700000000004</c:v>
                </c:pt>
                <c:pt idx="1418">
                  <c:v>0.21263509999999999</c:v>
                </c:pt>
                <c:pt idx="1419">
                  <c:v>0.21150310000000005</c:v>
                </c:pt>
                <c:pt idx="1420">
                  <c:v>0.21040050000000005</c:v>
                </c:pt>
                <c:pt idx="1421">
                  <c:v>0.2093267</c:v>
                </c:pt>
                <c:pt idx="1422">
                  <c:v>0.20828099999999999</c:v>
                </c:pt>
                <c:pt idx="1423">
                  <c:v>0.20726280000000005</c:v>
                </c:pt>
                <c:pt idx="1424">
                  <c:v>0.2062715</c:v>
                </c:pt>
                <c:pt idx="1425">
                  <c:v>0.22122449999999999</c:v>
                </c:pt>
                <c:pt idx="1426">
                  <c:v>0.19781630000000006</c:v>
                </c:pt>
                <c:pt idx="1427">
                  <c:v>0.20258470000000001</c:v>
                </c:pt>
                <c:pt idx="1428">
                  <c:v>0.20175119999999999</c:v>
                </c:pt>
                <c:pt idx="1429">
                  <c:v>0.20094320000000007</c:v>
                </c:pt>
                <c:pt idx="1430">
                  <c:v>0.2001599</c:v>
                </c:pt>
                <c:pt idx="1431">
                  <c:v>0.19940060000000001</c:v>
                </c:pt>
                <c:pt idx="1432">
                  <c:v>0.19866449999999999</c:v>
                </c:pt>
                <c:pt idx="1433">
                  <c:v>0.19795080000000001</c:v>
                </c:pt>
                <c:pt idx="1434">
                  <c:v>0.19725889999999999</c:v>
                </c:pt>
                <c:pt idx="1435">
                  <c:v>0.1939786</c:v>
                </c:pt>
                <c:pt idx="1436">
                  <c:v>0.19582959999999994</c:v>
                </c:pt>
                <c:pt idx="1437">
                  <c:v>0.18884280000000006</c:v>
                </c:pt>
                <c:pt idx="1438">
                  <c:v>0.18508790000000006</c:v>
                </c:pt>
                <c:pt idx="1439">
                  <c:v>0.19598170000000001</c:v>
                </c:pt>
                <c:pt idx="1440">
                  <c:v>0.1956852</c:v>
                </c:pt>
                <c:pt idx="1441">
                  <c:v>0.21457760000000001</c:v>
                </c:pt>
                <c:pt idx="1442">
                  <c:v>0.19183710000000001</c:v>
                </c:pt>
                <c:pt idx="1443">
                  <c:v>0.19559900000000005</c:v>
                </c:pt>
                <c:pt idx="1444">
                  <c:v>0.1981955</c:v>
                </c:pt>
                <c:pt idx="1445">
                  <c:v>0.18908520000000006</c:v>
                </c:pt>
                <c:pt idx="1446">
                  <c:v>0.18847820000000007</c:v>
                </c:pt>
                <c:pt idx="1447">
                  <c:v>0.18789380000000006</c:v>
                </c:pt>
                <c:pt idx="1448">
                  <c:v>0.18733220000000006</c:v>
                </c:pt>
                <c:pt idx="1449">
                  <c:v>0.18679370000000006</c:v>
                </c:pt>
                <c:pt idx="1450">
                  <c:v>0.2013626</c:v>
                </c:pt>
                <c:pt idx="1451">
                  <c:v>0.18562319999999999</c:v>
                </c:pt>
                <c:pt idx="1452">
                  <c:v>0.18518560000000001</c:v>
                </c:pt>
                <c:pt idx="1453">
                  <c:v>0.17309790000000005</c:v>
                </c:pt>
                <c:pt idx="1454">
                  <c:v>0.16778540000000006</c:v>
                </c:pt>
                <c:pt idx="1455">
                  <c:v>0.18675450000000005</c:v>
                </c:pt>
                <c:pt idx="1456">
                  <c:v>0.18622410000000006</c:v>
                </c:pt>
                <c:pt idx="1457">
                  <c:v>0.18570770000000006</c:v>
                </c:pt>
                <c:pt idx="1458">
                  <c:v>0.18520510000000007</c:v>
                </c:pt>
                <c:pt idx="1459">
                  <c:v>0.18471610000000008</c:v>
                </c:pt>
                <c:pt idx="1460">
                  <c:v>0.18424060000000006</c:v>
                </c:pt>
                <c:pt idx="1461">
                  <c:v>0.19872339999999999</c:v>
                </c:pt>
                <c:pt idx="1462">
                  <c:v>0.19241220000000006</c:v>
                </c:pt>
                <c:pt idx="1463">
                  <c:v>0.18042480000000005</c:v>
                </c:pt>
                <c:pt idx="1464">
                  <c:v>0.15155930000000006</c:v>
                </c:pt>
                <c:pt idx="1465">
                  <c:v>0.18280140000000006</c:v>
                </c:pt>
                <c:pt idx="1466">
                  <c:v>0.1826845</c:v>
                </c:pt>
                <c:pt idx="1467">
                  <c:v>0.1825736</c:v>
                </c:pt>
                <c:pt idx="1468">
                  <c:v>0.18246700000000007</c:v>
                </c:pt>
                <c:pt idx="1469">
                  <c:v>0.18236320000000006</c:v>
                </c:pt>
                <c:pt idx="1470">
                  <c:v>0.18226050000000005</c:v>
                </c:pt>
                <c:pt idx="1471">
                  <c:v>0.18215729999999999</c:v>
                </c:pt>
                <c:pt idx="1472">
                  <c:v>0.18205189999999999</c:v>
                </c:pt>
                <c:pt idx="1473">
                  <c:v>0.18194270000000007</c:v>
                </c:pt>
                <c:pt idx="1474">
                  <c:v>0.18182809999999999</c:v>
                </c:pt>
                <c:pt idx="1475">
                  <c:v>0.18170650000000005</c:v>
                </c:pt>
                <c:pt idx="1476">
                  <c:v>0.18376870000000006</c:v>
                </c:pt>
                <c:pt idx="1477">
                  <c:v>0.18236420000000006</c:v>
                </c:pt>
                <c:pt idx="1478">
                  <c:v>0.17616029999999999</c:v>
                </c:pt>
                <c:pt idx="1479">
                  <c:v>0.18075800000000006</c:v>
                </c:pt>
                <c:pt idx="1480">
                  <c:v>0.1728296</c:v>
                </c:pt>
                <c:pt idx="1481">
                  <c:v>0.17141880000000007</c:v>
                </c:pt>
                <c:pt idx="1482">
                  <c:v>0.17709490000000006</c:v>
                </c:pt>
                <c:pt idx="1483">
                  <c:v>0.17658270000000001</c:v>
                </c:pt>
                <c:pt idx="1484">
                  <c:v>0.17607049999999999</c:v>
                </c:pt>
                <c:pt idx="1485">
                  <c:v>0.17555879999999999</c:v>
                </c:pt>
                <c:pt idx="1486">
                  <c:v>0.18044850000000007</c:v>
                </c:pt>
                <c:pt idx="1487">
                  <c:v>0.18902559999999999</c:v>
                </c:pt>
                <c:pt idx="1488">
                  <c:v>0.39707720000000013</c:v>
                </c:pt>
                <c:pt idx="1489">
                  <c:v>0.19559850000000001</c:v>
                </c:pt>
                <c:pt idx="1490">
                  <c:v>0.1730235</c:v>
                </c:pt>
                <c:pt idx="1491">
                  <c:v>0.17242959999999999</c:v>
                </c:pt>
                <c:pt idx="1492">
                  <c:v>0.17184030000000006</c:v>
                </c:pt>
                <c:pt idx="1493">
                  <c:v>0.17125650000000001</c:v>
                </c:pt>
                <c:pt idx="1494">
                  <c:v>0.2080718</c:v>
                </c:pt>
                <c:pt idx="1495">
                  <c:v>0.19120139999999999</c:v>
                </c:pt>
                <c:pt idx="1496">
                  <c:v>0.15861340000000007</c:v>
                </c:pt>
                <c:pt idx="1497">
                  <c:v>0.12530049999999998</c:v>
                </c:pt>
                <c:pt idx="1498">
                  <c:v>0.15424570000000007</c:v>
                </c:pt>
                <c:pt idx="1499">
                  <c:v>0.14961199999999999</c:v>
                </c:pt>
                <c:pt idx="1500">
                  <c:v>0.17141420000000007</c:v>
                </c:pt>
                <c:pt idx="1501">
                  <c:v>0.17111370000000001</c:v>
                </c:pt>
                <c:pt idx="1502">
                  <c:v>0.17081579999999999</c:v>
                </c:pt>
                <c:pt idx="1503">
                  <c:v>0.17139420000000005</c:v>
                </c:pt>
                <c:pt idx="1504">
                  <c:v>0.1696637</c:v>
                </c:pt>
                <c:pt idx="1505">
                  <c:v>0.16951179999999999</c:v>
                </c:pt>
                <c:pt idx="1506">
                  <c:v>0.16936909999999999</c:v>
                </c:pt>
                <c:pt idx="1507">
                  <c:v>0.17780280000000001</c:v>
                </c:pt>
                <c:pt idx="1508">
                  <c:v>0.16980210000000001</c:v>
                </c:pt>
                <c:pt idx="1509">
                  <c:v>0.1696791</c:v>
                </c:pt>
                <c:pt idx="1510">
                  <c:v>0.16956160000000001</c:v>
                </c:pt>
                <c:pt idx="1511">
                  <c:v>0.15105779999999999</c:v>
                </c:pt>
                <c:pt idx="1512">
                  <c:v>0.17046010000000006</c:v>
                </c:pt>
                <c:pt idx="1513">
                  <c:v>0.17049170000000005</c:v>
                </c:pt>
                <c:pt idx="1514">
                  <c:v>0.13971190000000006</c:v>
                </c:pt>
                <c:pt idx="1515">
                  <c:v>0.15187439999999999</c:v>
                </c:pt>
                <c:pt idx="1516">
                  <c:v>0.16544470000000006</c:v>
                </c:pt>
                <c:pt idx="1517">
                  <c:v>0.16544380000000006</c:v>
                </c:pt>
                <c:pt idx="1518">
                  <c:v>0.16545910000000005</c:v>
                </c:pt>
                <c:pt idx="1519">
                  <c:v>0.16548990000000005</c:v>
                </c:pt>
                <c:pt idx="1520">
                  <c:v>0.1655355</c:v>
                </c:pt>
                <c:pt idx="1521">
                  <c:v>0.16585430000000001</c:v>
                </c:pt>
                <c:pt idx="1522">
                  <c:v>0.16535569999999997</c:v>
                </c:pt>
                <c:pt idx="1523">
                  <c:v>0.16541130000000007</c:v>
                </c:pt>
                <c:pt idx="1524">
                  <c:v>0.1654796</c:v>
                </c:pt>
                <c:pt idx="1525">
                  <c:v>0.16556009999999999</c:v>
                </c:pt>
                <c:pt idx="1526">
                  <c:v>0.16565189999999994</c:v>
                </c:pt>
                <c:pt idx="1527">
                  <c:v>0.16575440000000005</c:v>
                </c:pt>
                <c:pt idx="1528">
                  <c:v>0.16586670000000001</c:v>
                </c:pt>
                <c:pt idx="1529">
                  <c:v>0.16598840000000006</c:v>
                </c:pt>
                <c:pt idx="1530">
                  <c:v>0.1661185</c:v>
                </c:pt>
                <c:pt idx="1531">
                  <c:v>0.16625640000000005</c:v>
                </c:pt>
                <c:pt idx="1532">
                  <c:v>0.16640140000000006</c:v>
                </c:pt>
                <c:pt idx="1533">
                  <c:v>0.1665527</c:v>
                </c:pt>
                <c:pt idx="1534">
                  <c:v>0.16314870000000001</c:v>
                </c:pt>
                <c:pt idx="1535">
                  <c:v>0.16683509999999999</c:v>
                </c:pt>
                <c:pt idx="1536">
                  <c:v>0.16693469999999999</c:v>
                </c:pt>
                <c:pt idx="1537">
                  <c:v>0.16703750000000001</c:v>
                </c:pt>
                <c:pt idx="1538">
                  <c:v>0.16714300000000001</c:v>
                </c:pt>
                <c:pt idx="1539">
                  <c:v>0.1672506</c:v>
                </c:pt>
                <c:pt idx="1540">
                  <c:v>0.1673598</c:v>
                </c:pt>
                <c:pt idx="1541">
                  <c:v>0.16746990000000006</c:v>
                </c:pt>
                <c:pt idx="1542">
                  <c:v>0.16758039999999999</c:v>
                </c:pt>
                <c:pt idx="1543">
                  <c:v>0.1676907</c:v>
                </c:pt>
                <c:pt idx="1544">
                  <c:v>0.16780020000000001</c:v>
                </c:pt>
                <c:pt idx="1545">
                  <c:v>0.16790840000000007</c:v>
                </c:pt>
                <c:pt idx="1546">
                  <c:v>0.1702256</c:v>
                </c:pt>
                <c:pt idx="1547">
                  <c:v>0.17454420000000007</c:v>
                </c:pt>
                <c:pt idx="1548">
                  <c:v>0.18782589999999999</c:v>
                </c:pt>
                <c:pt idx="1549">
                  <c:v>0.17985519999999999</c:v>
                </c:pt>
                <c:pt idx="1550">
                  <c:v>0.18652020000000005</c:v>
                </c:pt>
                <c:pt idx="1551">
                  <c:v>0.16496840000000007</c:v>
                </c:pt>
                <c:pt idx="1552">
                  <c:v>0.16435739999999999</c:v>
                </c:pt>
                <c:pt idx="1553">
                  <c:v>0.16374140000000006</c:v>
                </c:pt>
                <c:pt idx="1554">
                  <c:v>0.16312099999999993</c:v>
                </c:pt>
                <c:pt idx="1555">
                  <c:v>0.16249700000000006</c:v>
                </c:pt>
                <c:pt idx="1556">
                  <c:v>0.16644620000000007</c:v>
                </c:pt>
                <c:pt idx="1557">
                  <c:v>0.18813620000000006</c:v>
                </c:pt>
                <c:pt idx="1558">
                  <c:v>0.1765555</c:v>
                </c:pt>
                <c:pt idx="1559">
                  <c:v>0.16226900000000005</c:v>
                </c:pt>
                <c:pt idx="1560">
                  <c:v>0.16109879999999999</c:v>
                </c:pt>
                <c:pt idx="1561">
                  <c:v>0.15992000000000006</c:v>
                </c:pt>
                <c:pt idx="1562">
                  <c:v>0.15873460000000006</c:v>
                </c:pt>
                <c:pt idx="1563">
                  <c:v>0.15734090000000006</c:v>
                </c:pt>
                <c:pt idx="1564">
                  <c:v>0.15852690000000005</c:v>
                </c:pt>
                <c:pt idx="1565">
                  <c:v>0.16322049999999999</c:v>
                </c:pt>
                <c:pt idx="1566">
                  <c:v>0.15747459999999999</c:v>
                </c:pt>
                <c:pt idx="1567">
                  <c:v>0.15425960000000005</c:v>
                </c:pt>
                <c:pt idx="1568">
                  <c:v>0.15287729999999999</c:v>
                </c:pt>
                <c:pt idx="1569">
                  <c:v>0.15149690000000007</c:v>
                </c:pt>
                <c:pt idx="1570">
                  <c:v>0.15012059999999997</c:v>
                </c:pt>
                <c:pt idx="1571">
                  <c:v>0.14875079999999999</c:v>
                </c:pt>
                <c:pt idx="1572">
                  <c:v>0.14738979999999999</c:v>
                </c:pt>
                <c:pt idx="1573">
                  <c:v>0.14604000000000006</c:v>
                </c:pt>
                <c:pt idx="1574">
                  <c:v>0.14470369999999999</c:v>
                </c:pt>
                <c:pt idx="1575">
                  <c:v>0.14338339999999999</c:v>
                </c:pt>
                <c:pt idx="1576">
                  <c:v>0.14208119999999999</c:v>
                </c:pt>
                <c:pt idx="1577">
                  <c:v>0.14079960000000005</c:v>
                </c:pt>
                <c:pt idx="1578">
                  <c:v>0.13954090000000005</c:v>
                </c:pt>
                <c:pt idx="1579">
                  <c:v>0.13830740000000005</c:v>
                </c:pt>
                <c:pt idx="1580">
                  <c:v>0.13710149999999999</c:v>
                </c:pt>
                <c:pt idx="1581">
                  <c:v>0.1359255</c:v>
                </c:pt>
                <c:pt idx="1582">
                  <c:v>0.13478190000000001</c:v>
                </c:pt>
                <c:pt idx="1583">
                  <c:v>0.13367279999999995</c:v>
                </c:pt>
                <c:pt idx="1584">
                  <c:v>0.13260069999999993</c:v>
                </c:pt>
                <c:pt idx="1585">
                  <c:v>0.13156789999999999</c:v>
                </c:pt>
                <c:pt idx="1586">
                  <c:v>0.13057669999999993</c:v>
                </c:pt>
                <c:pt idx="1587">
                  <c:v>0.12962959999999996</c:v>
                </c:pt>
                <c:pt idx="1588">
                  <c:v>0.1287287</c:v>
                </c:pt>
                <c:pt idx="1589">
                  <c:v>0.12787649999999998</c:v>
                </c:pt>
                <c:pt idx="1590">
                  <c:v>0.12707540000000001</c:v>
                </c:pt>
                <c:pt idx="1591">
                  <c:v>0.12632759999999996</c:v>
                </c:pt>
                <c:pt idx="1592">
                  <c:v>0.12563549999999998</c:v>
                </c:pt>
                <c:pt idx="1593">
                  <c:v>0.12500149999999999</c:v>
                </c:pt>
                <c:pt idx="1594">
                  <c:v>0.12442780000000002</c:v>
                </c:pt>
                <c:pt idx="1595">
                  <c:v>0.17262369999999994</c:v>
                </c:pt>
                <c:pt idx="1596">
                  <c:v>0.13617079999999995</c:v>
                </c:pt>
                <c:pt idx="1597">
                  <c:v>0.13594420000000007</c:v>
                </c:pt>
                <c:pt idx="1598">
                  <c:v>0.13577040000000001</c:v>
                </c:pt>
                <c:pt idx="1599">
                  <c:v>0.13565140000000001</c:v>
                </c:pt>
                <c:pt idx="1600">
                  <c:v>0.13558890000000001</c:v>
                </c:pt>
                <c:pt idx="1601">
                  <c:v>0.13558480000000001</c:v>
                </c:pt>
                <c:pt idx="1602">
                  <c:v>0.13564090000000001</c:v>
                </c:pt>
                <c:pt idx="1603">
                  <c:v>0.13575899999999999</c:v>
                </c:pt>
                <c:pt idx="1604">
                  <c:v>0.13594090000000006</c:v>
                </c:pt>
                <c:pt idx="1605">
                  <c:v>0.13618839999999999</c:v>
                </c:pt>
                <c:pt idx="1606">
                  <c:v>0.13650340000000005</c:v>
                </c:pt>
                <c:pt idx="1607">
                  <c:v>0.1368876</c:v>
                </c:pt>
                <c:pt idx="1608">
                  <c:v>0.1188289</c:v>
                </c:pt>
                <c:pt idx="1609">
                  <c:v>0.14421800000000007</c:v>
                </c:pt>
                <c:pt idx="1610">
                  <c:v>0.14474700000000004</c:v>
                </c:pt>
                <c:pt idx="1611">
                  <c:v>0.14534200000000005</c:v>
                </c:pt>
                <c:pt idx="1612">
                  <c:v>0.14600440000000006</c:v>
                </c:pt>
                <c:pt idx="1613">
                  <c:v>0.14673600000000006</c:v>
                </c:pt>
                <c:pt idx="1614">
                  <c:v>0.14753830000000007</c:v>
                </c:pt>
                <c:pt idx="1615">
                  <c:v>0.14841310000000008</c:v>
                </c:pt>
                <c:pt idx="1616">
                  <c:v>0.14936189999999999</c:v>
                </c:pt>
                <c:pt idx="1617">
                  <c:v>0.11424620000000005</c:v>
                </c:pt>
                <c:pt idx="1618">
                  <c:v>0.1601427</c:v>
                </c:pt>
                <c:pt idx="1619">
                  <c:v>0.135822</c:v>
                </c:pt>
                <c:pt idx="1620">
                  <c:v>0.13749810000000007</c:v>
                </c:pt>
                <c:pt idx="1621">
                  <c:v>0.17732990000000001</c:v>
                </c:pt>
                <c:pt idx="1622">
                  <c:v>0.17885409999999999</c:v>
                </c:pt>
                <c:pt idx="1623">
                  <c:v>0.18040680000000006</c:v>
                </c:pt>
                <c:pt idx="1624">
                  <c:v>0.18198780000000006</c:v>
                </c:pt>
                <c:pt idx="1625">
                  <c:v>0.18359670000000006</c:v>
                </c:pt>
                <c:pt idx="1626">
                  <c:v>0.18523320000000004</c:v>
                </c:pt>
                <c:pt idx="1627">
                  <c:v>0.13362159999999995</c:v>
                </c:pt>
                <c:pt idx="1628">
                  <c:v>0.13284910000000005</c:v>
                </c:pt>
                <c:pt idx="1629">
                  <c:v>0.18534780000000006</c:v>
                </c:pt>
                <c:pt idx="1630">
                  <c:v>0.18844040000000012</c:v>
                </c:pt>
                <c:pt idx="1631">
                  <c:v>0.19154789999999999</c:v>
                </c:pt>
                <c:pt idx="1632">
                  <c:v>0.1946678</c:v>
                </c:pt>
                <c:pt idx="1633">
                  <c:v>0.19779780000000005</c:v>
                </c:pt>
                <c:pt idx="1634">
                  <c:v>0.15243890000000007</c:v>
                </c:pt>
                <c:pt idx="1635">
                  <c:v>0.20217469999999996</c:v>
                </c:pt>
                <c:pt idx="1636">
                  <c:v>0.18543400000000007</c:v>
                </c:pt>
                <c:pt idx="1637">
                  <c:v>0.20397340000000005</c:v>
                </c:pt>
                <c:pt idx="1638">
                  <c:v>0.20703430000000006</c:v>
                </c:pt>
                <c:pt idx="1639">
                  <c:v>0.21010429999999999</c:v>
                </c:pt>
                <c:pt idx="1640">
                  <c:v>0.2131815</c:v>
                </c:pt>
                <c:pt idx="1641">
                  <c:v>0.21984750000000006</c:v>
                </c:pt>
                <c:pt idx="1642">
                  <c:v>0.24232730000000005</c:v>
                </c:pt>
                <c:pt idx="1643">
                  <c:v>0.22164410000000001</c:v>
                </c:pt>
                <c:pt idx="1644">
                  <c:v>0.21598040000000007</c:v>
                </c:pt>
                <c:pt idx="1645">
                  <c:v>0.23373750000000001</c:v>
                </c:pt>
                <c:pt idx="1646">
                  <c:v>0.21970770000000006</c:v>
                </c:pt>
                <c:pt idx="1647">
                  <c:v>0.22238730000000001</c:v>
                </c:pt>
                <c:pt idx="1648">
                  <c:v>0.2250827</c:v>
                </c:pt>
                <c:pt idx="1649">
                  <c:v>0.22779269999999999</c:v>
                </c:pt>
                <c:pt idx="1650">
                  <c:v>0.23051630000000006</c:v>
                </c:pt>
                <c:pt idx="1651">
                  <c:v>0.23325230000000005</c:v>
                </c:pt>
                <c:pt idx="1652">
                  <c:v>0.2687717</c:v>
                </c:pt>
                <c:pt idx="1653">
                  <c:v>0.3116313</c:v>
                </c:pt>
                <c:pt idx="1654">
                  <c:v>0.2421806</c:v>
                </c:pt>
                <c:pt idx="1655">
                  <c:v>0.24495610000000007</c:v>
                </c:pt>
                <c:pt idx="1656">
                  <c:v>0.24773720000000007</c:v>
                </c:pt>
                <c:pt idx="1657">
                  <c:v>0.25052270000000015</c:v>
                </c:pt>
                <c:pt idx="1658">
                  <c:v>0.25331150000000002</c:v>
                </c:pt>
                <c:pt idx="1659">
                  <c:v>0.25610240000000001</c:v>
                </c:pt>
                <c:pt idx="1660">
                  <c:v>0.25889450000000008</c:v>
                </c:pt>
                <c:pt idx="1661">
                  <c:v>0.33819350000000009</c:v>
                </c:pt>
                <c:pt idx="1662">
                  <c:v>0.26624919999999996</c:v>
                </c:pt>
                <c:pt idx="1663">
                  <c:v>0.26907560000000008</c:v>
                </c:pt>
                <c:pt idx="1664">
                  <c:v>0.27189590000000002</c:v>
                </c:pt>
                <c:pt idx="1665">
                  <c:v>0.27470880000000009</c:v>
                </c:pt>
                <c:pt idx="1666">
                  <c:v>0.27751330000000002</c:v>
                </c:pt>
                <c:pt idx="1667">
                  <c:v>0.28030800000000011</c:v>
                </c:pt>
                <c:pt idx="1668">
                  <c:v>0.2830918</c:v>
                </c:pt>
                <c:pt idx="1669">
                  <c:v>0.28586350000000016</c:v>
                </c:pt>
                <c:pt idx="1670">
                  <c:v>0.28862190000000015</c:v>
                </c:pt>
                <c:pt idx="1671">
                  <c:v>0.29136570000000012</c:v>
                </c:pt>
                <c:pt idx="1672">
                  <c:v>0.29409390000000002</c:v>
                </c:pt>
                <c:pt idx="1673">
                  <c:v>0.29680510000000015</c:v>
                </c:pt>
                <c:pt idx="1674">
                  <c:v>0.29949820000000016</c:v>
                </c:pt>
                <c:pt idx="1675">
                  <c:v>0.30217190000000016</c:v>
                </c:pt>
                <c:pt idx="1676">
                  <c:v>0.38726930000000009</c:v>
                </c:pt>
                <c:pt idx="1677">
                  <c:v>0.36110100000000001</c:v>
                </c:pt>
                <c:pt idx="1678">
                  <c:v>0.31755560000000016</c:v>
                </c:pt>
                <c:pt idx="1679">
                  <c:v>0.31944110000000009</c:v>
                </c:pt>
                <c:pt idx="1680">
                  <c:v>0.32129200000000002</c:v>
                </c:pt>
                <c:pt idx="1681">
                  <c:v>0.32310870000000025</c:v>
                </c:pt>
                <c:pt idx="1682">
                  <c:v>0.32489170000000012</c:v>
                </c:pt>
                <c:pt idx="1683">
                  <c:v>0.32664130000000002</c:v>
                </c:pt>
                <c:pt idx="1684">
                  <c:v>0.3283578000000002</c:v>
                </c:pt>
                <c:pt idx="1685">
                  <c:v>0.34777600000000009</c:v>
                </c:pt>
                <c:pt idx="1686">
                  <c:v>0.33393590000000012</c:v>
                </c:pt>
                <c:pt idx="1687">
                  <c:v>0.3352766000000002</c:v>
                </c:pt>
                <c:pt idx="1688">
                  <c:v>0.20624190000000006</c:v>
                </c:pt>
                <c:pt idx="1689">
                  <c:v>0.33942370000000027</c:v>
                </c:pt>
                <c:pt idx="1690">
                  <c:v>0.34067010000000009</c:v>
                </c:pt>
                <c:pt idx="1691">
                  <c:v>0.34188410000000014</c:v>
                </c:pt>
                <c:pt idx="1692">
                  <c:v>0.34306670000000011</c:v>
                </c:pt>
                <c:pt idx="1693">
                  <c:v>0.34421890000000016</c:v>
                </c:pt>
                <c:pt idx="1694">
                  <c:v>0.34534170000000008</c:v>
                </c:pt>
                <c:pt idx="1695">
                  <c:v>0.28946490000000014</c:v>
                </c:pt>
                <c:pt idx="1696">
                  <c:v>0.35274750000000005</c:v>
                </c:pt>
                <c:pt idx="1697">
                  <c:v>0.35381140000000011</c:v>
                </c:pt>
                <c:pt idx="1698">
                  <c:v>0.35483810000000016</c:v>
                </c:pt>
                <c:pt idx="1699">
                  <c:v>0.3558281000000002</c:v>
                </c:pt>
                <c:pt idx="1700">
                  <c:v>0.35678210000000016</c:v>
                </c:pt>
                <c:pt idx="1701">
                  <c:v>0.35770080000000015</c:v>
                </c:pt>
                <c:pt idx="1702">
                  <c:v>0.28962650000000012</c:v>
                </c:pt>
                <c:pt idx="1703">
                  <c:v>0.36286310000000016</c:v>
                </c:pt>
                <c:pt idx="1704">
                  <c:v>0.36357720000000016</c:v>
                </c:pt>
                <c:pt idx="1705">
                  <c:v>0.36425050000000009</c:v>
                </c:pt>
                <c:pt idx="1706">
                  <c:v>0.29502240000000013</c:v>
                </c:pt>
                <c:pt idx="1707">
                  <c:v>0.36477170000000009</c:v>
                </c:pt>
                <c:pt idx="1708">
                  <c:v>0.3653585000000002</c:v>
                </c:pt>
                <c:pt idx="1709">
                  <c:v>0.36590830000000013</c:v>
                </c:pt>
                <c:pt idx="1710">
                  <c:v>0.31433260000000013</c:v>
                </c:pt>
                <c:pt idx="1711">
                  <c:v>0.36944400000000016</c:v>
                </c:pt>
                <c:pt idx="1712">
                  <c:v>0.37006370000000011</c:v>
                </c:pt>
                <c:pt idx="1713">
                  <c:v>0.40698250000000014</c:v>
                </c:pt>
                <c:pt idx="1714">
                  <c:v>0.42990320000000015</c:v>
                </c:pt>
                <c:pt idx="1715">
                  <c:v>0.37728950000000011</c:v>
                </c:pt>
                <c:pt idx="1716">
                  <c:v>0.37817950000000011</c:v>
                </c:pt>
                <c:pt idx="1717">
                  <c:v>0.37899570000000016</c:v>
                </c:pt>
                <c:pt idx="1718">
                  <c:v>0.37973600000000002</c:v>
                </c:pt>
                <c:pt idx="1719">
                  <c:v>0.38039850000000014</c:v>
                </c:pt>
                <c:pt idx="1720">
                  <c:v>0.4361208000000002</c:v>
                </c:pt>
                <c:pt idx="1721">
                  <c:v>0.42260400000000009</c:v>
                </c:pt>
                <c:pt idx="1722">
                  <c:v>0.37759870000000012</c:v>
                </c:pt>
                <c:pt idx="1723">
                  <c:v>0.37793980000000016</c:v>
                </c:pt>
                <c:pt idx="1724">
                  <c:v>0.37820520000000002</c:v>
                </c:pt>
                <c:pt idx="1725">
                  <c:v>0.37839320000000015</c:v>
                </c:pt>
                <c:pt idx="1726">
                  <c:v>0.37850200000000012</c:v>
                </c:pt>
                <c:pt idx="1727">
                  <c:v>0.37853000000000014</c:v>
                </c:pt>
                <c:pt idx="1728">
                  <c:v>0.41750290000000012</c:v>
                </c:pt>
                <c:pt idx="1729">
                  <c:v>0.37538650000000023</c:v>
                </c:pt>
                <c:pt idx="1730">
                  <c:v>0.33852840000000023</c:v>
                </c:pt>
                <c:pt idx="1731">
                  <c:v>0.3729183000000002</c:v>
                </c:pt>
                <c:pt idx="1732">
                  <c:v>0.37283530000000009</c:v>
                </c:pt>
                <c:pt idx="1733">
                  <c:v>0.37267530000000015</c:v>
                </c:pt>
                <c:pt idx="1734">
                  <c:v>0.37243620000000011</c:v>
                </c:pt>
                <c:pt idx="1735">
                  <c:v>0.37211620000000012</c:v>
                </c:pt>
                <c:pt idx="1736">
                  <c:v>0.37171310000000002</c:v>
                </c:pt>
                <c:pt idx="1737">
                  <c:v>0.4162399</c:v>
                </c:pt>
                <c:pt idx="1738">
                  <c:v>0.35604290000000011</c:v>
                </c:pt>
                <c:pt idx="1739">
                  <c:v>0.37661620000000012</c:v>
                </c:pt>
                <c:pt idx="1740">
                  <c:v>0.32970540000000009</c:v>
                </c:pt>
                <c:pt idx="1741">
                  <c:v>0.36082090000000022</c:v>
                </c:pt>
                <c:pt idx="1742">
                  <c:v>0.35985710000000015</c:v>
                </c:pt>
                <c:pt idx="1743">
                  <c:v>0.35882700000000012</c:v>
                </c:pt>
                <c:pt idx="1744">
                  <c:v>0.35772960000000009</c:v>
                </c:pt>
                <c:pt idx="1745">
                  <c:v>0.39588330000000027</c:v>
                </c:pt>
                <c:pt idx="1746">
                  <c:v>0.39223850000000016</c:v>
                </c:pt>
                <c:pt idx="1747">
                  <c:v>0.35232960000000013</c:v>
                </c:pt>
                <c:pt idx="1748">
                  <c:v>0.34976070000000009</c:v>
                </c:pt>
                <c:pt idx="1749">
                  <c:v>0.34714260000000002</c:v>
                </c:pt>
                <c:pt idx="1750">
                  <c:v>0.34447970000000011</c:v>
                </c:pt>
                <c:pt idx="1751">
                  <c:v>0.34177600000000002</c:v>
                </c:pt>
                <c:pt idx="1752">
                  <c:v>0.33903590000000011</c:v>
                </c:pt>
                <c:pt idx="1753">
                  <c:v>0.33626360000000011</c:v>
                </c:pt>
                <c:pt idx="1754">
                  <c:v>0.3858909000000002</c:v>
                </c:pt>
                <c:pt idx="1755">
                  <c:v>0.33353410000000011</c:v>
                </c:pt>
                <c:pt idx="1756">
                  <c:v>0.31662960000000012</c:v>
                </c:pt>
                <c:pt idx="1757">
                  <c:v>0.31032900000000013</c:v>
                </c:pt>
                <c:pt idx="1758">
                  <c:v>0.32849720000000016</c:v>
                </c:pt>
                <c:pt idx="1759">
                  <c:v>0.32481380000000026</c:v>
                </c:pt>
                <c:pt idx="1760">
                  <c:v>0.32111420000000013</c:v>
                </c:pt>
                <c:pt idx="1761">
                  <c:v>0.31740500000000021</c:v>
                </c:pt>
                <c:pt idx="1762">
                  <c:v>0.36456820000000012</c:v>
                </c:pt>
                <c:pt idx="1763">
                  <c:v>0.29790020000000011</c:v>
                </c:pt>
                <c:pt idx="1764">
                  <c:v>0.27959200000000001</c:v>
                </c:pt>
                <c:pt idx="1765">
                  <c:v>0.2006522</c:v>
                </c:pt>
                <c:pt idx="1766">
                  <c:v>0.29773690000000008</c:v>
                </c:pt>
                <c:pt idx="1767">
                  <c:v>0.29502410000000012</c:v>
                </c:pt>
                <c:pt idx="1768">
                  <c:v>0.29234340000000009</c:v>
                </c:pt>
                <c:pt idx="1769">
                  <c:v>0.28969710000000004</c:v>
                </c:pt>
                <c:pt idx="1770">
                  <c:v>0.28708750000000011</c:v>
                </c:pt>
                <c:pt idx="1771">
                  <c:v>0.2617565</c:v>
                </c:pt>
                <c:pt idx="1772">
                  <c:v>0.28288180000000013</c:v>
                </c:pt>
                <c:pt idx="1773">
                  <c:v>0.2651172</c:v>
                </c:pt>
                <c:pt idx="1774">
                  <c:v>0.27930340000000009</c:v>
                </c:pt>
                <c:pt idx="1775">
                  <c:v>0.27715660000000009</c:v>
                </c:pt>
                <c:pt idx="1776">
                  <c:v>0.27504790000000001</c:v>
                </c:pt>
                <c:pt idx="1777">
                  <c:v>0.27297820000000012</c:v>
                </c:pt>
                <c:pt idx="1778">
                  <c:v>0.27094840000000009</c:v>
                </c:pt>
                <c:pt idx="1779">
                  <c:v>0.26895930000000001</c:v>
                </c:pt>
                <c:pt idx="1780">
                  <c:v>0.24806760000000005</c:v>
                </c:pt>
                <c:pt idx="1781">
                  <c:v>0.26769890000000002</c:v>
                </c:pt>
                <c:pt idx="1782">
                  <c:v>0.26968760000000008</c:v>
                </c:pt>
                <c:pt idx="1783">
                  <c:v>0.24782119999999999</c:v>
                </c:pt>
                <c:pt idx="1784">
                  <c:v>0.2593454</c:v>
                </c:pt>
                <c:pt idx="1785">
                  <c:v>0.25796840000000015</c:v>
                </c:pt>
                <c:pt idx="1786">
                  <c:v>0.25663559999999996</c:v>
                </c:pt>
                <c:pt idx="1787">
                  <c:v>0.25534590000000001</c:v>
                </c:pt>
                <c:pt idx="1788">
                  <c:v>0.26279429999999998</c:v>
                </c:pt>
                <c:pt idx="1789">
                  <c:v>0.25465700000000002</c:v>
                </c:pt>
                <c:pt idx="1790">
                  <c:v>0.2534646000000001</c:v>
                </c:pt>
                <c:pt idx="1791">
                  <c:v>0.252303</c:v>
                </c:pt>
                <c:pt idx="1792">
                  <c:v>0.25373359999999995</c:v>
                </c:pt>
                <c:pt idx="1793">
                  <c:v>0.24889530000000007</c:v>
                </c:pt>
                <c:pt idx="1794">
                  <c:v>0.24797020000000006</c:v>
                </c:pt>
                <c:pt idx="1795">
                  <c:v>0.24707419999999999</c:v>
                </c:pt>
                <c:pt idx="1796">
                  <c:v>0.24620520000000007</c:v>
                </c:pt>
                <c:pt idx="1797">
                  <c:v>0.24935420000000005</c:v>
                </c:pt>
                <c:pt idx="1798">
                  <c:v>0.26458070000000011</c:v>
                </c:pt>
                <c:pt idx="1799">
                  <c:v>0.24206169999999999</c:v>
                </c:pt>
                <c:pt idx="1800">
                  <c:v>0.24176100000000006</c:v>
                </c:pt>
                <c:pt idx="1801">
                  <c:v>0.24147710000000006</c:v>
                </c:pt>
                <c:pt idx="1802">
                  <c:v>0.24120559999999999</c:v>
                </c:pt>
                <c:pt idx="1803">
                  <c:v>0.24094240000000011</c:v>
                </c:pt>
                <c:pt idx="1804">
                  <c:v>0.24068310000000001</c:v>
                </c:pt>
                <c:pt idx="1805">
                  <c:v>0.2406876</c:v>
                </c:pt>
                <c:pt idx="1806">
                  <c:v>0.24005740000000006</c:v>
                </c:pt>
                <c:pt idx="1807">
                  <c:v>0.24141500000000007</c:v>
                </c:pt>
                <c:pt idx="1808">
                  <c:v>0.21395610000000007</c:v>
                </c:pt>
                <c:pt idx="1809">
                  <c:v>0.22187089999999995</c:v>
                </c:pt>
                <c:pt idx="1810">
                  <c:v>0.23548279999999999</c:v>
                </c:pt>
                <c:pt idx="1811">
                  <c:v>0.23478189999999999</c:v>
                </c:pt>
                <c:pt idx="1812">
                  <c:v>0.23407749999999999</c:v>
                </c:pt>
                <c:pt idx="1813">
                  <c:v>0.23336820000000005</c:v>
                </c:pt>
                <c:pt idx="1814">
                  <c:v>0.2615107000000001</c:v>
                </c:pt>
                <c:pt idx="1815">
                  <c:v>0.25573890000000005</c:v>
                </c:pt>
                <c:pt idx="1816">
                  <c:v>0.24347099999999999</c:v>
                </c:pt>
                <c:pt idx="1817">
                  <c:v>0.21795640000000008</c:v>
                </c:pt>
                <c:pt idx="1818">
                  <c:v>0.21437429999999999</c:v>
                </c:pt>
                <c:pt idx="1819">
                  <c:v>0.20826930000000007</c:v>
                </c:pt>
                <c:pt idx="1820">
                  <c:v>0.22806270000000001</c:v>
                </c:pt>
                <c:pt idx="1821">
                  <c:v>0.22699159999999999</c:v>
                </c:pt>
                <c:pt idx="1822">
                  <c:v>0.22591300000000006</c:v>
                </c:pt>
                <c:pt idx="1823">
                  <c:v>0.22482740000000001</c:v>
                </c:pt>
                <c:pt idx="1824">
                  <c:v>0.22373499999999999</c:v>
                </c:pt>
                <c:pt idx="1825">
                  <c:v>0.22906910000000005</c:v>
                </c:pt>
                <c:pt idx="1826">
                  <c:v>0.22173419999999999</c:v>
                </c:pt>
                <c:pt idx="1827">
                  <c:v>0.22063379999999994</c:v>
                </c:pt>
                <c:pt idx="1828">
                  <c:v>0.21952720000000006</c:v>
                </c:pt>
                <c:pt idx="1829">
                  <c:v>0.21841440000000012</c:v>
                </c:pt>
                <c:pt idx="1830">
                  <c:v>0.21729560000000006</c:v>
                </c:pt>
                <c:pt idx="1831">
                  <c:v>0.22831540000000006</c:v>
                </c:pt>
                <c:pt idx="1832">
                  <c:v>0.21852199999999999</c:v>
                </c:pt>
                <c:pt idx="1833">
                  <c:v>0.21927099999999999</c:v>
                </c:pt>
                <c:pt idx="1834">
                  <c:v>0.19222040000000001</c:v>
                </c:pt>
                <c:pt idx="1835">
                  <c:v>0.20956800000000006</c:v>
                </c:pt>
                <c:pt idx="1836">
                  <c:v>0.20836279999999999</c:v>
                </c:pt>
                <c:pt idx="1837">
                  <c:v>0.2071616</c:v>
                </c:pt>
                <c:pt idx="1838">
                  <c:v>0.20596510000000007</c:v>
                </c:pt>
                <c:pt idx="1839">
                  <c:v>0.2047737</c:v>
                </c:pt>
                <c:pt idx="1840">
                  <c:v>0.20931740000000004</c:v>
                </c:pt>
                <c:pt idx="1841">
                  <c:v>0.19370290000000001</c:v>
                </c:pt>
                <c:pt idx="1842">
                  <c:v>0.29056820000000011</c:v>
                </c:pt>
                <c:pt idx="1843">
                  <c:v>0.19547419999999999</c:v>
                </c:pt>
                <c:pt idx="1844">
                  <c:v>0.18839890000000006</c:v>
                </c:pt>
                <c:pt idx="1845">
                  <c:v>0.19691220000000006</c:v>
                </c:pt>
                <c:pt idx="1846">
                  <c:v>0.19598450000000001</c:v>
                </c:pt>
                <c:pt idx="1847">
                  <c:v>0.195072</c:v>
                </c:pt>
                <c:pt idx="1848">
                  <c:v>0.19417479999999995</c:v>
                </c:pt>
                <c:pt idx="1849">
                  <c:v>0.20972430000000006</c:v>
                </c:pt>
                <c:pt idx="1850">
                  <c:v>0.20203940000000006</c:v>
                </c:pt>
                <c:pt idx="1851">
                  <c:v>0.18970830000000011</c:v>
                </c:pt>
                <c:pt idx="1852">
                  <c:v>0.18900470000000005</c:v>
                </c:pt>
                <c:pt idx="1853">
                  <c:v>0.18832510000000005</c:v>
                </c:pt>
                <c:pt idx="1854">
                  <c:v>0.18766910000000006</c:v>
                </c:pt>
                <c:pt idx="1855">
                  <c:v>0.18703600000000006</c:v>
                </c:pt>
                <c:pt idx="1856">
                  <c:v>0.18642540000000007</c:v>
                </c:pt>
                <c:pt idx="1857">
                  <c:v>0.18583680000000005</c:v>
                </c:pt>
                <c:pt idx="1858">
                  <c:v>0.18526970000000006</c:v>
                </c:pt>
                <c:pt idx="1859">
                  <c:v>0.18047679999999999</c:v>
                </c:pt>
                <c:pt idx="1860">
                  <c:v>0.19429199999999999</c:v>
                </c:pt>
                <c:pt idx="1861">
                  <c:v>0.19102810000000001</c:v>
                </c:pt>
                <c:pt idx="1862">
                  <c:v>0.17911120000000005</c:v>
                </c:pt>
                <c:pt idx="1863">
                  <c:v>0.18324930000000011</c:v>
                </c:pt>
                <c:pt idx="1864">
                  <c:v>0.18279320000000007</c:v>
                </c:pt>
                <c:pt idx="1865">
                  <c:v>0.18235199999999999</c:v>
                </c:pt>
                <c:pt idx="1866">
                  <c:v>0.18192540000000004</c:v>
                </c:pt>
                <c:pt idx="1867">
                  <c:v>0.18151290000000006</c:v>
                </c:pt>
                <c:pt idx="1868">
                  <c:v>0.18111410000000006</c:v>
                </c:pt>
                <c:pt idx="1869">
                  <c:v>0.18072859999999999</c:v>
                </c:pt>
                <c:pt idx="1870">
                  <c:v>0.18035590000000001</c:v>
                </c:pt>
                <c:pt idx="1871">
                  <c:v>0.17986659999999999</c:v>
                </c:pt>
                <c:pt idx="1872">
                  <c:v>0.17895410000000006</c:v>
                </c:pt>
                <c:pt idx="1873">
                  <c:v>0.17862049999999999</c:v>
                </c:pt>
                <c:pt idx="1874">
                  <c:v>0.15257100000000001</c:v>
                </c:pt>
                <c:pt idx="1875">
                  <c:v>0.17774880000000007</c:v>
                </c:pt>
                <c:pt idx="1876">
                  <c:v>0.17731169999999999</c:v>
                </c:pt>
                <c:pt idx="1877">
                  <c:v>0.15965070000000001</c:v>
                </c:pt>
                <c:pt idx="1878">
                  <c:v>0.17583399999999999</c:v>
                </c:pt>
                <c:pt idx="1879">
                  <c:v>0.17526990000000006</c:v>
                </c:pt>
                <c:pt idx="1880">
                  <c:v>0.17471430000000007</c:v>
                </c:pt>
                <c:pt idx="1881">
                  <c:v>0.17416690000000001</c:v>
                </c:pt>
                <c:pt idx="1882">
                  <c:v>0.1736278</c:v>
                </c:pt>
                <c:pt idx="1883">
                  <c:v>0.14507439999999999</c:v>
                </c:pt>
                <c:pt idx="1884">
                  <c:v>0.17425109999999999</c:v>
                </c:pt>
                <c:pt idx="1885">
                  <c:v>0.17365549999999999</c:v>
                </c:pt>
                <c:pt idx="1886">
                  <c:v>0.17306410000000005</c:v>
                </c:pt>
                <c:pt idx="1887">
                  <c:v>0.17247699999999999</c:v>
                </c:pt>
                <c:pt idx="1888">
                  <c:v>0.17189430000000006</c:v>
                </c:pt>
                <c:pt idx="1889">
                  <c:v>0.17131620000000006</c:v>
                </c:pt>
                <c:pt idx="1890">
                  <c:v>0.17074259999999999</c:v>
                </c:pt>
                <c:pt idx="1891">
                  <c:v>0.19348509999999999</c:v>
                </c:pt>
                <c:pt idx="1892">
                  <c:v>0.17101459999999999</c:v>
                </c:pt>
                <c:pt idx="1893">
                  <c:v>0.17042900000000005</c:v>
                </c:pt>
                <c:pt idx="1894">
                  <c:v>0.16984600000000005</c:v>
                </c:pt>
                <c:pt idx="1895">
                  <c:v>0.16926590000000005</c:v>
                </c:pt>
                <c:pt idx="1896">
                  <c:v>0.1686889</c:v>
                </c:pt>
                <c:pt idx="1897">
                  <c:v>0.16811499999999999</c:v>
                </c:pt>
                <c:pt idx="1898">
                  <c:v>0.16754459999999999</c:v>
                </c:pt>
                <c:pt idx="1899">
                  <c:v>0.16697780000000001</c:v>
                </c:pt>
                <c:pt idx="1900">
                  <c:v>0.16641480000000006</c:v>
                </c:pt>
                <c:pt idx="1901">
                  <c:v>0.1658558</c:v>
                </c:pt>
                <c:pt idx="1902">
                  <c:v>0.165301</c:v>
                </c:pt>
                <c:pt idx="1903">
                  <c:v>0.1647506</c:v>
                </c:pt>
                <c:pt idx="1904">
                  <c:v>0.16420480000000001</c:v>
                </c:pt>
                <c:pt idx="1905">
                  <c:v>0.1636637</c:v>
                </c:pt>
                <c:pt idx="1906">
                  <c:v>0.16312769999999993</c:v>
                </c:pt>
                <c:pt idx="1907">
                  <c:v>0.16259680000000001</c:v>
                </c:pt>
                <c:pt idx="1908">
                  <c:v>0.1620713</c:v>
                </c:pt>
                <c:pt idx="1909">
                  <c:v>0.16367479999999995</c:v>
                </c:pt>
                <c:pt idx="1910">
                  <c:v>0.16196710000000006</c:v>
                </c:pt>
                <c:pt idx="1911">
                  <c:v>0.16143630000000006</c:v>
                </c:pt>
                <c:pt idx="1912">
                  <c:v>0.16091069999999999</c:v>
                </c:pt>
                <c:pt idx="1913">
                  <c:v>0.16039049999999999</c:v>
                </c:pt>
                <c:pt idx="1914">
                  <c:v>0.15987589999999999</c:v>
                </c:pt>
                <c:pt idx="1915">
                  <c:v>0.15936720000000004</c:v>
                </c:pt>
                <c:pt idx="1916">
                  <c:v>0.15886470000000005</c:v>
                </c:pt>
                <c:pt idx="1917">
                  <c:v>0.15836840000000008</c:v>
                </c:pt>
                <c:pt idx="1918">
                  <c:v>0.15787880000000001</c:v>
                </c:pt>
                <c:pt idx="1919">
                  <c:v>0.15739590000000006</c:v>
                </c:pt>
                <c:pt idx="1920">
                  <c:v>0.15692020000000007</c:v>
                </c:pt>
                <c:pt idx="1921">
                  <c:v>0.15645170000000005</c:v>
                </c:pt>
                <c:pt idx="1922">
                  <c:v>0.15599080000000007</c:v>
                </c:pt>
                <c:pt idx="1923">
                  <c:v>0.15553770000000006</c:v>
                </c:pt>
                <c:pt idx="1924">
                  <c:v>0.15509260000000005</c:v>
                </c:pt>
                <c:pt idx="1925">
                  <c:v>0.15465570000000001</c:v>
                </c:pt>
                <c:pt idx="1926">
                  <c:v>0.18542140000000004</c:v>
                </c:pt>
                <c:pt idx="1927">
                  <c:v>0.15378500000000006</c:v>
                </c:pt>
                <c:pt idx="1928">
                  <c:v>0.15329130000000007</c:v>
                </c:pt>
                <c:pt idx="1929">
                  <c:v>0.21233810000000006</c:v>
                </c:pt>
                <c:pt idx="1930">
                  <c:v>0.15014820000000006</c:v>
                </c:pt>
                <c:pt idx="1931">
                  <c:v>0.14958550000000001</c:v>
                </c:pt>
                <c:pt idx="1932">
                  <c:v>0.14903610000000006</c:v>
                </c:pt>
                <c:pt idx="1933">
                  <c:v>0.14850040000000006</c:v>
                </c:pt>
                <c:pt idx="1934">
                  <c:v>0.14797890000000005</c:v>
                </c:pt>
                <c:pt idx="1935">
                  <c:v>0.17419670000000001</c:v>
                </c:pt>
                <c:pt idx="1936">
                  <c:v>0.14677580000000001</c:v>
                </c:pt>
                <c:pt idx="1937">
                  <c:v>0.14832380000000001</c:v>
                </c:pt>
                <c:pt idx="1938">
                  <c:v>0.14890240000000007</c:v>
                </c:pt>
                <c:pt idx="1939">
                  <c:v>0.14655370000000001</c:v>
                </c:pt>
                <c:pt idx="1940">
                  <c:v>0.14603189999999999</c:v>
                </c:pt>
                <c:pt idx="1941">
                  <c:v>0.14552760000000001</c:v>
                </c:pt>
                <c:pt idx="1942">
                  <c:v>0.14504159999999999</c:v>
                </c:pt>
                <c:pt idx="1943">
                  <c:v>0.14457429999999999</c:v>
                </c:pt>
                <c:pt idx="1944">
                  <c:v>0.14412659999999997</c:v>
                </c:pt>
                <c:pt idx="1945">
                  <c:v>0.14369899999999999</c:v>
                </c:pt>
                <c:pt idx="1946">
                  <c:v>0.14329210000000006</c:v>
                </c:pt>
                <c:pt idx="1947">
                  <c:v>0.14290659999999999</c:v>
                </c:pt>
                <c:pt idx="1948">
                  <c:v>0.14724090000000006</c:v>
                </c:pt>
                <c:pt idx="1949">
                  <c:v>0.14205129999999999</c:v>
                </c:pt>
                <c:pt idx="1950">
                  <c:v>0.14169699999999999</c:v>
                </c:pt>
                <c:pt idx="1951">
                  <c:v>0.14136710000000005</c:v>
                </c:pt>
                <c:pt idx="1952">
                  <c:v>0.14106240000000006</c:v>
                </c:pt>
                <c:pt idx="1953">
                  <c:v>0.14078350000000001</c:v>
                </c:pt>
                <c:pt idx="1954">
                  <c:v>0.14053120000000005</c:v>
                </c:pt>
                <c:pt idx="1955">
                  <c:v>0.14030609999999999</c:v>
                </c:pt>
                <c:pt idx="1956">
                  <c:v>0.14010890000000001</c:v>
                </c:pt>
                <c:pt idx="1957">
                  <c:v>0.13994040000000008</c:v>
                </c:pt>
                <c:pt idx="1958">
                  <c:v>0.13980129999999999</c:v>
                </c:pt>
                <c:pt idx="1959">
                  <c:v>0.13969210000000001</c:v>
                </c:pt>
                <c:pt idx="1960">
                  <c:v>0.13961370000000001</c:v>
                </c:pt>
                <c:pt idx="1961">
                  <c:v>0.13956679999999999</c:v>
                </c:pt>
                <c:pt idx="1962">
                  <c:v>0.13955190000000001</c:v>
                </c:pt>
                <c:pt idx="1963">
                  <c:v>0.13956990000000005</c:v>
                </c:pt>
                <c:pt idx="1964">
                  <c:v>0.13962140000000001</c:v>
                </c:pt>
                <c:pt idx="1965">
                  <c:v>0.13970710000000006</c:v>
                </c:pt>
                <c:pt idx="1966">
                  <c:v>0.1398277</c:v>
                </c:pt>
                <c:pt idx="1967">
                  <c:v>0.13998389999999999</c:v>
                </c:pt>
                <c:pt idx="1968">
                  <c:v>0.14017649999999998</c:v>
                </c:pt>
                <c:pt idx="1969">
                  <c:v>0.13142580000000001</c:v>
                </c:pt>
                <c:pt idx="1970">
                  <c:v>0.1351521</c:v>
                </c:pt>
                <c:pt idx="1971">
                  <c:v>0.1174071</c:v>
                </c:pt>
                <c:pt idx="1972">
                  <c:v>0.13654569999999999</c:v>
                </c:pt>
                <c:pt idx="1973">
                  <c:v>0.13674280000000005</c:v>
                </c:pt>
                <c:pt idx="1974">
                  <c:v>0.13754959999999999</c:v>
                </c:pt>
                <c:pt idx="1975">
                  <c:v>0.14330789999999999</c:v>
                </c:pt>
                <c:pt idx="1976">
                  <c:v>0.14370160000000001</c:v>
                </c:pt>
                <c:pt idx="1977">
                  <c:v>0.14414070000000001</c:v>
                </c:pt>
                <c:pt idx="1978">
                  <c:v>0.144626</c:v>
                </c:pt>
                <c:pt idx="1979">
                  <c:v>0.1451585</c:v>
                </c:pt>
                <c:pt idx="1980">
                  <c:v>0.14573900000000006</c:v>
                </c:pt>
                <c:pt idx="1981">
                  <c:v>0.13271690000000005</c:v>
                </c:pt>
                <c:pt idx="1982">
                  <c:v>0.11517869999999998</c:v>
                </c:pt>
                <c:pt idx="1983">
                  <c:v>0.15155240000000006</c:v>
                </c:pt>
                <c:pt idx="1984">
                  <c:v>0.15223090000000006</c:v>
                </c:pt>
                <c:pt idx="1985">
                  <c:v>0.15295660000000005</c:v>
                </c:pt>
                <c:pt idx="1986">
                  <c:v>0.15373050000000005</c:v>
                </c:pt>
                <c:pt idx="1987">
                  <c:v>0.15455340000000006</c:v>
                </c:pt>
                <c:pt idx="1988">
                  <c:v>0.15542620000000004</c:v>
                </c:pt>
                <c:pt idx="1989">
                  <c:v>0.15634980000000007</c:v>
                </c:pt>
                <c:pt idx="1990">
                  <c:v>0.15732499999999999</c:v>
                </c:pt>
                <c:pt idx="1991">
                  <c:v>0.15835279999999999</c:v>
                </c:pt>
                <c:pt idx="1992">
                  <c:v>0.15943400000000008</c:v>
                </c:pt>
                <c:pt idx="1993">
                  <c:v>0.1605695</c:v>
                </c:pt>
                <c:pt idx="1994">
                  <c:v>0.16176019999999999</c:v>
                </c:pt>
                <c:pt idx="1995">
                  <c:v>0.16300690000000001</c:v>
                </c:pt>
                <c:pt idx="1996">
                  <c:v>0.1643106</c:v>
                </c:pt>
                <c:pt idx="1997">
                  <c:v>0.14340760000000005</c:v>
                </c:pt>
                <c:pt idx="1998">
                  <c:v>0.17445559999999999</c:v>
                </c:pt>
                <c:pt idx="1999">
                  <c:v>0.17588570000000001</c:v>
                </c:pt>
                <c:pt idx="2000">
                  <c:v>0.19205449999999999</c:v>
                </c:pt>
                <c:pt idx="2001">
                  <c:v>0.18408810000000006</c:v>
                </c:pt>
                <c:pt idx="2002">
                  <c:v>0.18566240000000006</c:v>
                </c:pt>
                <c:pt idx="2003">
                  <c:v>0.19272030000000001</c:v>
                </c:pt>
                <c:pt idx="2004">
                  <c:v>0.19504720000000006</c:v>
                </c:pt>
                <c:pt idx="2005">
                  <c:v>0.19681470000000001</c:v>
                </c:pt>
                <c:pt idx="2006">
                  <c:v>0.1986098</c:v>
                </c:pt>
                <c:pt idx="2007">
                  <c:v>0.17763830000000005</c:v>
                </c:pt>
                <c:pt idx="2008">
                  <c:v>0.16987559999999993</c:v>
                </c:pt>
                <c:pt idx="2009">
                  <c:v>0.20869119999999999</c:v>
                </c:pt>
                <c:pt idx="2010">
                  <c:v>0.21140920000000007</c:v>
                </c:pt>
                <c:pt idx="2011">
                  <c:v>0.21413869999999999</c:v>
                </c:pt>
                <c:pt idx="2012">
                  <c:v>0.21687830000000005</c:v>
                </c:pt>
                <c:pt idx="2013">
                  <c:v>0.21962640000000005</c:v>
                </c:pt>
                <c:pt idx="2014">
                  <c:v>0.22238169999999993</c:v>
                </c:pt>
                <c:pt idx="2015">
                  <c:v>0.2251426</c:v>
                </c:pt>
                <c:pt idx="2016">
                  <c:v>0.1983906</c:v>
                </c:pt>
                <c:pt idx="2017">
                  <c:v>0.2228851</c:v>
                </c:pt>
                <c:pt idx="2018">
                  <c:v>0.22602140000000001</c:v>
                </c:pt>
                <c:pt idx="2019">
                  <c:v>0.22916819999999999</c:v>
                </c:pt>
                <c:pt idx="2020">
                  <c:v>0.24675740000000007</c:v>
                </c:pt>
                <c:pt idx="2021">
                  <c:v>0.23340850000000005</c:v>
                </c:pt>
                <c:pt idx="2022">
                  <c:v>0.23656469999999999</c:v>
                </c:pt>
                <c:pt idx="2023">
                  <c:v>0.23972800000000005</c:v>
                </c:pt>
                <c:pt idx="2024">
                  <c:v>0.24289669999999999</c:v>
                </c:pt>
                <c:pt idx="2025">
                  <c:v>0.24461130000000006</c:v>
                </c:pt>
                <c:pt idx="2026">
                  <c:v>0.24696460000000006</c:v>
                </c:pt>
                <c:pt idx="2027">
                  <c:v>0.24999890000000011</c:v>
                </c:pt>
                <c:pt idx="2028">
                  <c:v>0.25303599999999998</c:v>
                </c:pt>
                <c:pt idx="2029">
                  <c:v>0.21044820000000011</c:v>
                </c:pt>
                <c:pt idx="2030">
                  <c:v>0.27347580000000016</c:v>
                </c:pt>
                <c:pt idx="2031">
                  <c:v>0.27277990000000002</c:v>
                </c:pt>
                <c:pt idx="2032">
                  <c:v>0.26764130000000003</c:v>
                </c:pt>
                <c:pt idx="2033">
                  <c:v>0.2716655</c:v>
                </c:pt>
                <c:pt idx="2034">
                  <c:v>0.27491160000000009</c:v>
                </c:pt>
                <c:pt idx="2035">
                  <c:v>0.2781458</c:v>
                </c:pt>
                <c:pt idx="2036">
                  <c:v>0.28136640000000013</c:v>
                </c:pt>
                <c:pt idx="2037">
                  <c:v>0.36556600000000011</c:v>
                </c:pt>
                <c:pt idx="2038">
                  <c:v>0.28757810000000011</c:v>
                </c:pt>
                <c:pt idx="2039">
                  <c:v>0.29071070000000016</c:v>
                </c:pt>
                <c:pt idx="2040">
                  <c:v>0.29884320000000009</c:v>
                </c:pt>
                <c:pt idx="2041">
                  <c:v>0.29618010000000011</c:v>
                </c:pt>
                <c:pt idx="2042">
                  <c:v>0.29909380000000002</c:v>
                </c:pt>
                <c:pt idx="2043">
                  <c:v>0.30198160000000013</c:v>
                </c:pt>
                <c:pt idx="2044">
                  <c:v>0.30484190000000011</c:v>
                </c:pt>
                <c:pt idx="2045">
                  <c:v>0.30767340000000015</c:v>
                </c:pt>
                <c:pt idx="2046">
                  <c:v>0.31047450000000026</c:v>
                </c:pt>
                <c:pt idx="2047">
                  <c:v>0.31324390000000002</c:v>
                </c:pt>
                <c:pt idx="2048">
                  <c:v>0.31598000000000021</c:v>
                </c:pt>
                <c:pt idx="2049">
                  <c:v>0.31868130000000011</c:v>
                </c:pt>
                <c:pt idx="2050">
                  <c:v>0.31121820000000011</c:v>
                </c:pt>
                <c:pt idx="2051">
                  <c:v>0.32385310000000012</c:v>
                </c:pt>
                <c:pt idx="2052">
                  <c:v>0.32642190000000026</c:v>
                </c:pt>
                <c:pt idx="2053">
                  <c:v>0.32895030000000014</c:v>
                </c:pt>
                <c:pt idx="2054">
                  <c:v>0.28056620000000015</c:v>
                </c:pt>
                <c:pt idx="2055">
                  <c:v>0.33387560000000027</c:v>
                </c:pt>
                <c:pt idx="2056">
                  <c:v>0.41982090000000022</c:v>
                </c:pt>
                <c:pt idx="2057">
                  <c:v>0.33982450000000031</c:v>
                </c:pt>
                <c:pt idx="2058">
                  <c:v>0.34193510000000005</c:v>
                </c:pt>
                <c:pt idx="2059">
                  <c:v>0.34399430000000009</c:v>
                </c:pt>
                <c:pt idx="2060">
                  <c:v>0.34600120000000001</c:v>
                </c:pt>
                <c:pt idx="2061">
                  <c:v>0.34795480000000012</c:v>
                </c:pt>
                <c:pt idx="2062">
                  <c:v>0.34985410000000011</c:v>
                </c:pt>
                <c:pt idx="2063">
                  <c:v>0.35169810000000001</c:v>
                </c:pt>
                <c:pt idx="2064">
                  <c:v>0.35348590000000013</c:v>
                </c:pt>
                <c:pt idx="2065">
                  <c:v>0.35521640000000015</c:v>
                </c:pt>
                <c:pt idx="2066">
                  <c:v>0.35688870000000023</c:v>
                </c:pt>
                <c:pt idx="2067">
                  <c:v>0.35850180000000009</c:v>
                </c:pt>
                <c:pt idx="2068">
                  <c:v>0.36005460000000011</c:v>
                </c:pt>
                <c:pt idx="2069">
                  <c:v>0.36154640000000016</c:v>
                </c:pt>
                <c:pt idx="2070">
                  <c:v>0.36297590000000013</c:v>
                </c:pt>
                <c:pt idx="2071">
                  <c:v>0.36434230000000012</c:v>
                </c:pt>
                <c:pt idx="2072">
                  <c:v>0.3989716000000002</c:v>
                </c:pt>
                <c:pt idx="2073">
                  <c:v>0.35120410000000002</c:v>
                </c:pt>
                <c:pt idx="2074">
                  <c:v>0.36433100000000002</c:v>
                </c:pt>
                <c:pt idx="2075">
                  <c:v>0.36518310000000009</c:v>
                </c:pt>
                <c:pt idx="2076">
                  <c:v>0.36597340000000012</c:v>
                </c:pt>
                <c:pt idx="2077">
                  <c:v>0.36670150000000001</c:v>
                </c:pt>
                <c:pt idx="2078">
                  <c:v>0.36736710000000011</c:v>
                </c:pt>
                <c:pt idx="2079">
                  <c:v>0.36796950000000012</c:v>
                </c:pt>
                <c:pt idx="2080">
                  <c:v>0.36850860000000013</c:v>
                </c:pt>
                <c:pt idx="2081">
                  <c:v>0.36898370000000025</c:v>
                </c:pt>
                <c:pt idx="2082">
                  <c:v>0.3464333</c:v>
                </c:pt>
                <c:pt idx="2083">
                  <c:v>0.3658008000000002</c:v>
                </c:pt>
                <c:pt idx="2084">
                  <c:v>0.3293804000000003</c:v>
                </c:pt>
                <c:pt idx="2085">
                  <c:v>0.36602960000000012</c:v>
                </c:pt>
                <c:pt idx="2086">
                  <c:v>0.36551610000000012</c:v>
                </c:pt>
                <c:pt idx="2087">
                  <c:v>0.36494480000000012</c:v>
                </c:pt>
                <c:pt idx="2088">
                  <c:v>0.36431670000000027</c:v>
                </c:pt>
                <c:pt idx="2089">
                  <c:v>0.36363270000000009</c:v>
                </c:pt>
                <c:pt idx="2090">
                  <c:v>0.36289380000000016</c:v>
                </c:pt>
                <c:pt idx="2091">
                  <c:v>0.36210100000000001</c:v>
                </c:pt>
                <c:pt idx="2092">
                  <c:v>0.3612551</c:v>
                </c:pt>
                <c:pt idx="2093">
                  <c:v>0.36035720000000016</c:v>
                </c:pt>
                <c:pt idx="2094">
                  <c:v>0.28898960000000012</c:v>
                </c:pt>
                <c:pt idx="2095">
                  <c:v>0.35899660000000011</c:v>
                </c:pt>
                <c:pt idx="2096">
                  <c:v>0.35783790000000015</c:v>
                </c:pt>
                <c:pt idx="2097">
                  <c:v>0.46207070000000011</c:v>
                </c:pt>
                <c:pt idx="2098">
                  <c:v>0.35684640000000012</c:v>
                </c:pt>
                <c:pt idx="2099">
                  <c:v>0.35541330000000015</c:v>
                </c:pt>
                <c:pt idx="2100">
                  <c:v>0.35393440000000009</c:v>
                </c:pt>
                <c:pt idx="2101">
                  <c:v>0.40205970000000002</c:v>
                </c:pt>
                <c:pt idx="2102">
                  <c:v>0.35043290000000016</c:v>
                </c:pt>
                <c:pt idx="2103">
                  <c:v>0.34872250000000016</c:v>
                </c:pt>
                <c:pt idx="2104">
                  <c:v>0.34697280000000025</c:v>
                </c:pt>
                <c:pt idx="2105">
                  <c:v>0.34518550000000009</c:v>
                </c:pt>
                <c:pt idx="2106">
                  <c:v>0.34336210000000011</c:v>
                </c:pt>
                <c:pt idx="2107">
                  <c:v>0.41982010000000014</c:v>
                </c:pt>
                <c:pt idx="2108">
                  <c:v>0.38306610000000013</c:v>
                </c:pt>
                <c:pt idx="2109">
                  <c:v>0.3395062000000002</c:v>
                </c:pt>
                <c:pt idx="2110">
                  <c:v>0.33736370000000027</c:v>
                </c:pt>
                <c:pt idx="2111">
                  <c:v>0.33519120000000002</c:v>
                </c:pt>
                <c:pt idx="2112">
                  <c:v>0.33299060000000025</c:v>
                </c:pt>
                <c:pt idx="2113">
                  <c:v>0.33076380000000011</c:v>
                </c:pt>
                <c:pt idx="2114">
                  <c:v>0.32851270000000027</c:v>
                </c:pt>
                <c:pt idx="2115">
                  <c:v>0.28898520000000011</c:v>
                </c:pt>
                <c:pt idx="2116">
                  <c:v>0.32332020000000022</c:v>
                </c:pt>
                <c:pt idx="2117">
                  <c:v>0.32109880000000013</c:v>
                </c:pt>
                <c:pt idx="2118">
                  <c:v>0.31886130000000013</c:v>
                </c:pt>
                <c:pt idx="2119">
                  <c:v>0.31660940000000015</c:v>
                </c:pt>
                <c:pt idx="2120">
                  <c:v>0.3143448000000002</c:v>
                </c:pt>
                <c:pt idx="2121">
                  <c:v>0.31206920000000016</c:v>
                </c:pt>
                <c:pt idx="2122">
                  <c:v>0.30978440000000013</c:v>
                </c:pt>
                <c:pt idx="2123">
                  <c:v>0.30749200000000015</c:v>
                </c:pt>
                <c:pt idx="2124">
                  <c:v>0.29176470000000015</c:v>
                </c:pt>
                <c:pt idx="2125">
                  <c:v>0.30402040000000013</c:v>
                </c:pt>
                <c:pt idx="2126">
                  <c:v>0.30058190000000012</c:v>
                </c:pt>
                <c:pt idx="2127">
                  <c:v>0.29827740000000008</c:v>
                </c:pt>
                <c:pt idx="2128">
                  <c:v>0.29597400000000013</c:v>
                </c:pt>
                <c:pt idx="2129">
                  <c:v>0.29367340000000008</c:v>
                </c:pt>
                <c:pt idx="2130">
                  <c:v>0.29137720000000011</c:v>
                </c:pt>
                <c:pt idx="2131">
                  <c:v>0.28908730000000016</c:v>
                </c:pt>
                <c:pt idx="2132">
                  <c:v>0.28680530000000015</c:v>
                </c:pt>
                <c:pt idx="2133">
                  <c:v>0.28453300000000004</c:v>
                </c:pt>
                <c:pt idx="2134">
                  <c:v>0.29181430000000025</c:v>
                </c:pt>
                <c:pt idx="2135">
                  <c:v>0.26786770000000015</c:v>
                </c:pt>
                <c:pt idx="2136">
                  <c:v>0.27360450000000008</c:v>
                </c:pt>
                <c:pt idx="2137">
                  <c:v>0.27096640000000011</c:v>
                </c:pt>
                <c:pt idx="2138">
                  <c:v>0.26835790000000009</c:v>
                </c:pt>
                <c:pt idx="2139">
                  <c:v>0.26578180000000001</c:v>
                </c:pt>
                <c:pt idx="2140">
                  <c:v>0.26324060000000005</c:v>
                </c:pt>
                <c:pt idx="2141">
                  <c:v>0.26073729999999995</c:v>
                </c:pt>
                <c:pt idx="2142">
                  <c:v>0.25827440000000002</c:v>
                </c:pt>
                <c:pt idx="2143">
                  <c:v>0.255303</c:v>
                </c:pt>
                <c:pt idx="2144">
                  <c:v>0.22301170000000001</c:v>
                </c:pt>
                <c:pt idx="2145">
                  <c:v>0.25428820000000002</c:v>
                </c:pt>
                <c:pt idx="2146">
                  <c:v>0.25225450000000005</c:v>
                </c:pt>
                <c:pt idx="2147">
                  <c:v>0.2502645</c:v>
                </c:pt>
                <c:pt idx="2148">
                  <c:v>0.24831990000000007</c:v>
                </c:pt>
                <c:pt idx="2149">
                  <c:v>0.24642269999999999</c:v>
                </c:pt>
                <c:pt idx="2150">
                  <c:v>0.24457470000000001</c:v>
                </c:pt>
                <c:pt idx="2151">
                  <c:v>0.24277789999999999</c:v>
                </c:pt>
                <c:pt idx="2152">
                  <c:v>0.24103410000000006</c:v>
                </c:pt>
                <c:pt idx="2153">
                  <c:v>0.23107749999999999</c:v>
                </c:pt>
                <c:pt idx="2154">
                  <c:v>0.22560669999999997</c:v>
                </c:pt>
                <c:pt idx="2155">
                  <c:v>0.22105810000000001</c:v>
                </c:pt>
                <c:pt idx="2156">
                  <c:v>0.21913479999999999</c:v>
                </c:pt>
                <c:pt idx="2157">
                  <c:v>0.21733580000000005</c:v>
                </c:pt>
                <c:pt idx="2158">
                  <c:v>0.21566600000000005</c:v>
                </c:pt>
                <c:pt idx="2159">
                  <c:v>0.21413040000000005</c:v>
                </c:pt>
                <c:pt idx="2160">
                  <c:v>0.21273390000000006</c:v>
                </c:pt>
                <c:pt idx="2161">
                  <c:v>0.21148150000000004</c:v>
                </c:pt>
                <c:pt idx="2162">
                  <c:v>0.21037829999999999</c:v>
                </c:pt>
                <c:pt idx="2163">
                  <c:v>0.20942900000000006</c:v>
                </c:pt>
                <c:pt idx="2164">
                  <c:v>0.20863880000000001</c:v>
                </c:pt>
                <c:pt idx="2165">
                  <c:v>0.20801259999999999</c:v>
                </c:pt>
                <c:pt idx="2166">
                  <c:v>0.20755530000000005</c:v>
                </c:pt>
                <c:pt idx="2167">
                  <c:v>0.20727190000000001</c:v>
                </c:pt>
                <c:pt idx="2168">
                  <c:v>0.23441620000000007</c:v>
                </c:pt>
                <c:pt idx="2169">
                  <c:v>0.20252529999999999</c:v>
                </c:pt>
                <c:pt idx="2170">
                  <c:v>0.20298730000000006</c:v>
                </c:pt>
                <c:pt idx="2171">
                  <c:v>0.2036792</c:v>
                </c:pt>
                <c:pt idx="2172">
                  <c:v>0.20460719999999999</c:v>
                </c:pt>
                <c:pt idx="2173">
                  <c:v>0.2057776</c:v>
                </c:pt>
                <c:pt idx="2174">
                  <c:v>0.20719640000000006</c:v>
                </c:pt>
                <c:pt idx="2175">
                  <c:v>0.20886979999999999</c:v>
                </c:pt>
                <c:pt idx="2176">
                  <c:v>0.21080399999999999</c:v>
                </c:pt>
                <c:pt idx="2177">
                  <c:v>0.2233579</c:v>
                </c:pt>
                <c:pt idx="2178">
                  <c:v>0.21600079999999999</c:v>
                </c:pt>
                <c:pt idx="2179">
                  <c:v>0.21526920000000008</c:v>
                </c:pt>
                <c:pt idx="2180">
                  <c:v>0.22511919999999999</c:v>
                </c:pt>
                <c:pt idx="2181">
                  <c:v>0.22539930000000005</c:v>
                </c:pt>
                <c:pt idx="2182">
                  <c:v>0.2256987</c:v>
                </c:pt>
                <c:pt idx="2183">
                  <c:v>0.22601550000000001</c:v>
                </c:pt>
                <c:pt idx="2184">
                  <c:v>0.22634779999999999</c:v>
                </c:pt>
                <c:pt idx="2185">
                  <c:v>0.24129350000000005</c:v>
                </c:pt>
                <c:pt idx="2186">
                  <c:v>0.22432840000000001</c:v>
                </c:pt>
                <c:pt idx="2187">
                  <c:v>0.13579369999999999</c:v>
                </c:pt>
                <c:pt idx="2188">
                  <c:v>0.15932310000000005</c:v>
                </c:pt>
                <c:pt idx="2189">
                  <c:v>0.18055350000000001</c:v>
                </c:pt>
                <c:pt idx="2190">
                  <c:v>0.18055350000000001</c:v>
                </c:pt>
              </c:numCache>
            </c:numRef>
          </c:val>
        </c:ser>
        <c:marker val="1"/>
        <c:axId val="69878144"/>
        <c:axId val="69879680"/>
      </c:lineChart>
      <c:catAx>
        <c:axId val="69878144"/>
        <c:scaling>
          <c:orientation val="minMax"/>
        </c:scaling>
        <c:axPos val="b"/>
        <c:numFmt formatCode="General" sourceLinked="1"/>
        <c:tickLblPos val="nextTo"/>
        <c:txPr>
          <a:bodyPr rot="5400000" vert="horz"/>
          <a:lstStyle/>
          <a:p>
            <a:pPr>
              <a:defRPr sz="2000"/>
            </a:pPr>
            <a:endParaRPr lang="en-US"/>
          </a:p>
        </c:txPr>
        <c:crossAx val="69879680"/>
        <c:crosses val="autoZero"/>
        <c:auto val="1"/>
        <c:lblAlgn val="ctr"/>
        <c:lblOffset val="100"/>
        <c:tickLblSkip val="365"/>
        <c:tickMarkSkip val="365"/>
      </c:catAx>
      <c:valAx>
        <c:axId val="69879680"/>
        <c:scaling>
          <c:orientation val="minMax"/>
          <c:max val="0.60000000000000064"/>
        </c:scaling>
        <c:axPos val="l"/>
        <c:numFmt formatCode="General" sourceLinked="1"/>
        <c:tickLblPos val="nextTo"/>
        <c:txPr>
          <a:bodyPr/>
          <a:lstStyle/>
          <a:p>
            <a:pPr>
              <a:defRPr sz="2000"/>
            </a:pPr>
            <a:endParaRPr lang="en-US"/>
          </a:p>
        </c:txPr>
        <c:crossAx val="69878144"/>
        <c:crosses val="autoZero"/>
        <c:crossBetween val="between"/>
      </c:valAx>
    </c:plotArea>
    <c:legend>
      <c:legendPos val="b"/>
      <c:layout/>
      <c:txPr>
        <a:bodyPr/>
        <a:lstStyle/>
        <a:p>
          <a:pPr>
            <a:defRPr sz="2000"/>
          </a:pPr>
          <a:endParaRPr lang="en-US"/>
        </a:p>
      </c:txPr>
    </c:legend>
    <c:plotVisOnly val="1"/>
  </c:chart>
  <c:spPr>
    <a:ln>
      <a:solidFill>
        <a:prstClr val="black"/>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b="0" i="0" u="none" strike="noStrike" baseline="0">
                <a:solidFill>
                  <a:srgbClr val="000000"/>
                </a:solidFill>
                <a:latin typeface="Arial"/>
                <a:ea typeface="Arial"/>
                <a:cs typeface="Arial"/>
              </a:defRPr>
            </a:pPr>
            <a:r>
              <a:rPr lang="en-US" sz="2000" b="0"/>
              <a:t>NDVI Responce to Precipitation (Lat 12.9, Long 7.7), Land cover: Grassland</a:t>
            </a:r>
          </a:p>
        </c:rich>
      </c:tx>
      <c:layout>
        <c:manualLayout>
          <c:xMode val="edge"/>
          <c:yMode val="edge"/>
          <c:x val="0.12985571587125416"/>
          <c:y val="1.9575856443719428E-2"/>
        </c:manualLayout>
      </c:layout>
      <c:spPr>
        <a:noFill/>
        <a:ln w="25400">
          <a:noFill/>
        </a:ln>
      </c:spPr>
    </c:title>
    <c:plotArea>
      <c:layout>
        <c:manualLayout>
          <c:layoutTarget val="inner"/>
          <c:xMode val="edge"/>
          <c:yMode val="edge"/>
          <c:x val="0.11098779134295222"/>
          <c:y val="0.21533442088091367"/>
          <c:w val="0.8368479467258606"/>
          <c:h val="0.63621533442088174"/>
        </c:manualLayout>
      </c:layout>
      <c:scatterChart>
        <c:scatterStyle val="lineMarker"/>
        <c:ser>
          <c:idx val="0"/>
          <c:order val="0"/>
          <c:tx>
            <c:strRef>
              <c:f>GrowingSeason!$R$1</c:f>
              <c:strCache>
                <c:ptCount val="1"/>
                <c:pt idx="0">
                  <c:v>CumGU_SenArray</c:v>
                </c:pt>
              </c:strCache>
            </c:strRef>
          </c:tx>
          <c:spPr>
            <a:ln w="28575">
              <a:noFill/>
            </a:ln>
          </c:spPr>
          <c:marker>
            <c:symbol val="none"/>
          </c:marker>
          <c:xVal>
            <c:numRef>
              <c:f>GrowingSeason!$U$2:$U$2192</c:f>
              <c:numCache>
                <c:formatCode>General</c:formatCode>
                <c:ptCount val="230"/>
                <c:pt idx="0">
                  <c:v>26.959745399999992</c:v>
                </c:pt>
                <c:pt idx="1">
                  <c:v>26.964450800000002</c:v>
                </c:pt>
                <c:pt idx="2">
                  <c:v>26.980464899999991</c:v>
                </c:pt>
                <c:pt idx="3">
                  <c:v>26.985940899999985</c:v>
                </c:pt>
                <c:pt idx="4">
                  <c:v>26.985940899999985</c:v>
                </c:pt>
                <c:pt idx="5">
                  <c:v>27.000972699999991</c:v>
                </c:pt>
                <c:pt idx="6">
                  <c:v>27.016986800000005</c:v>
                </c:pt>
                <c:pt idx="7">
                  <c:v>27.016986800000005</c:v>
                </c:pt>
                <c:pt idx="8">
                  <c:v>27.033000900000001</c:v>
                </c:pt>
                <c:pt idx="9">
                  <c:v>27.033000900000001</c:v>
                </c:pt>
                <c:pt idx="10">
                  <c:v>38.540046699999998</c:v>
                </c:pt>
                <c:pt idx="11">
                  <c:v>38.540046699999998</c:v>
                </c:pt>
                <c:pt idx="12">
                  <c:v>38.540046699999998</c:v>
                </c:pt>
                <c:pt idx="13">
                  <c:v>38.556060799999997</c:v>
                </c:pt>
                <c:pt idx="14">
                  <c:v>38.556060799999997</c:v>
                </c:pt>
                <c:pt idx="15">
                  <c:v>62.824764299999998</c:v>
                </c:pt>
                <c:pt idx="16">
                  <c:v>90.990783699999994</c:v>
                </c:pt>
                <c:pt idx="17">
                  <c:v>124.84141540000003</c:v>
                </c:pt>
                <c:pt idx="18">
                  <c:v>152.95550539999999</c:v>
                </c:pt>
                <c:pt idx="19">
                  <c:v>152.97593690000005</c:v>
                </c:pt>
                <c:pt idx="20">
                  <c:v>152.996521</c:v>
                </c:pt>
                <c:pt idx="21">
                  <c:v>154.0144348</c:v>
                </c:pt>
                <c:pt idx="22">
                  <c:v>154.02957149999995</c:v>
                </c:pt>
                <c:pt idx="23">
                  <c:v>162.59762569999998</c:v>
                </c:pt>
                <c:pt idx="24">
                  <c:v>171.9126129</c:v>
                </c:pt>
                <c:pt idx="25">
                  <c:v>171.9126129</c:v>
                </c:pt>
                <c:pt idx="26">
                  <c:v>171.93669130000001</c:v>
                </c:pt>
                <c:pt idx="27">
                  <c:v>171.95722960000006</c:v>
                </c:pt>
                <c:pt idx="28">
                  <c:v>171.95722960000006</c:v>
                </c:pt>
                <c:pt idx="29">
                  <c:v>171.98728940000007</c:v>
                </c:pt>
                <c:pt idx="30">
                  <c:v>172.00772090000001</c:v>
                </c:pt>
                <c:pt idx="31">
                  <c:v>172.0527802</c:v>
                </c:pt>
                <c:pt idx="32">
                  <c:v>172.08319090000001</c:v>
                </c:pt>
                <c:pt idx="33">
                  <c:v>172.12120060000001</c:v>
                </c:pt>
                <c:pt idx="34">
                  <c:v>173.35240170000006</c:v>
                </c:pt>
                <c:pt idx="35">
                  <c:v>178.13998409999994</c:v>
                </c:pt>
                <c:pt idx="36">
                  <c:v>255.43945309999998</c:v>
                </c:pt>
                <c:pt idx="37">
                  <c:v>265.34875489999996</c:v>
                </c:pt>
                <c:pt idx="38">
                  <c:v>267.11877439999995</c:v>
                </c:pt>
                <c:pt idx="39">
                  <c:v>272.66998290000009</c:v>
                </c:pt>
                <c:pt idx="40">
                  <c:v>273.56307980000003</c:v>
                </c:pt>
                <c:pt idx="41">
                  <c:v>273.56307980000003</c:v>
                </c:pt>
                <c:pt idx="42">
                  <c:v>273.56307980000003</c:v>
                </c:pt>
                <c:pt idx="43">
                  <c:v>337.99884029999993</c:v>
                </c:pt>
                <c:pt idx="44">
                  <c:v>355.16152949999986</c:v>
                </c:pt>
                <c:pt idx="45">
                  <c:v>355.16152949999986</c:v>
                </c:pt>
                <c:pt idx="46">
                  <c:v>360.75344849999999</c:v>
                </c:pt>
                <c:pt idx="47">
                  <c:v>365.0294495</c:v>
                </c:pt>
                <c:pt idx="48">
                  <c:v>398.20831299999975</c:v>
                </c:pt>
                <c:pt idx="49">
                  <c:v>399.32601929999976</c:v>
                </c:pt>
                <c:pt idx="50">
                  <c:v>399.3475952</c:v>
                </c:pt>
                <c:pt idx="51">
                  <c:v>425.76235959999991</c:v>
                </c:pt>
                <c:pt idx="52">
                  <c:v>459.77722169999998</c:v>
                </c:pt>
                <c:pt idx="53">
                  <c:v>477.86361689999995</c:v>
                </c:pt>
                <c:pt idx="54">
                  <c:v>482.71151729999985</c:v>
                </c:pt>
                <c:pt idx="55">
                  <c:v>488.97863769999987</c:v>
                </c:pt>
                <c:pt idx="56">
                  <c:v>488.97863769999987</c:v>
                </c:pt>
                <c:pt idx="57">
                  <c:v>488.97863769999987</c:v>
                </c:pt>
                <c:pt idx="58">
                  <c:v>489.0002136</c:v>
                </c:pt>
                <c:pt idx="59">
                  <c:v>497.52517699999987</c:v>
                </c:pt>
                <c:pt idx="60">
                  <c:v>498.3564758</c:v>
                </c:pt>
                <c:pt idx="61">
                  <c:v>498.3564758</c:v>
                </c:pt>
                <c:pt idx="62">
                  <c:v>502.42449949999991</c:v>
                </c:pt>
                <c:pt idx="63">
                  <c:v>502.44781490000003</c:v>
                </c:pt>
                <c:pt idx="64">
                  <c:v>521.13458249999996</c:v>
                </c:pt>
                <c:pt idx="65">
                  <c:v>523.38720699999976</c:v>
                </c:pt>
                <c:pt idx="66">
                  <c:v>565.5590209999998</c:v>
                </c:pt>
                <c:pt idx="67">
                  <c:v>573.56719969999949</c:v>
                </c:pt>
                <c:pt idx="68">
                  <c:v>573.56719969999949</c:v>
                </c:pt>
                <c:pt idx="69">
                  <c:v>592.73144530000002</c:v>
                </c:pt>
                <c:pt idx="70">
                  <c:v>592.77142330000004</c:v>
                </c:pt>
                <c:pt idx="71">
                  <c:v>594.41400150000004</c:v>
                </c:pt>
                <c:pt idx="72">
                  <c:v>594.41400150000004</c:v>
                </c:pt>
                <c:pt idx="73">
                  <c:v>613.37579349999999</c:v>
                </c:pt>
                <c:pt idx="74">
                  <c:v>638.70373540000026</c:v>
                </c:pt>
                <c:pt idx="75">
                  <c:v>668.69750979999981</c:v>
                </c:pt>
                <c:pt idx="76">
                  <c:v>673.62768549999976</c:v>
                </c:pt>
                <c:pt idx="77">
                  <c:v>690.60375980000003</c:v>
                </c:pt>
                <c:pt idx="78">
                  <c:v>697.36096189999967</c:v>
                </c:pt>
                <c:pt idx="79">
                  <c:v>697.36096189999967</c:v>
                </c:pt>
                <c:pt idx="80">
                  <c:v>697.36096189999967</c:v>
                </c:pt>
                <c:pt idx="81">
                  <c:v>697.36096189999967</c:v>
                </c:pt>
                <c:pt idx="82">
                  <c:v>697.73431400000004</c:v>
                </c:pt>
                <c:pt idx="83">
                  <c:v>720.24377440000023</c:v>
                </c:pt>
                <c:pt idx="84">
                  <c:v>751.48516849999976</c:v>
                </c:pt>
                <c:pt idx="85">
                  <c:v>752.67492679999998</c:v>
                </c:pt>
                <c:pt idx="86">
                  <c:v>753.72637940000004</c:v>
                </c:pt>
                <c:pt idx="87">
                  <c:v>814.18823239999995</c:v>
                </c:pt>
                <c:pt idx="88">
                  <c:v>832.50415039999996</c:v>
                </c:pt>
                <c:pt idx="89">
                  <c:v>832.50415039999996</c:v>
                </c:pt>
                <c:pt idx="90">
                  <c:v>832.82452389999969</c:v>
                </c:pt>
                <c:pt idx="91">
                  <c:v>834.38366699999972</c:v>
                </c:pt>
                <c:pt idx="92">
                  <c:v>834.38366699999972</c:v>
                </c:pt>
                <c:pt idx="93">
                  <c:v>834.48583980000001</c:v>
                </c:pt>
                <c:pt idx="94">
                  <c:v>841.29412839999998</c:v>
                </c:pt>
                <c:pt idx="95">
                  <c:v>841.30047609999997</c:v>
                </c:pt>
                <c:pt idx="96">
                  <c:v>843.54254149999974</c:v>
                </c:pt>
                <c:pt idx="97">
                  <c:v>843.54254149999974</c:v>
                </c:pt>
                <c:pt idx="98">
                  <c:v>843.54254149999974</c:v>
                </c:pt>
                <c:pt idx="99">
                  <c:v>851.67089840000028</c:v>
                </c:pt>
                <c:pt idx="100">
                  <c:v>862.93951419999962</c:v>
                </c:pt>
                <c:pt idx="101">
                  <c:v>862.93951419999962</c:v>
                </c:pt>
                <c:pt idx="102">
                  <c:v>888.74798579999981</c:v>
                </c:pt>
                <c:pt idx="103">
                  <c:v>888.74798579999981</c:v>
                </c:pt>
                <c:pt idx="104">
                  <c:v>888.74798579999981</c:v>
                </c:pt>
                <c:pt idx="105">
                  <c:v>889.94323729999996</c:v>
                </c:pt>
                <c:pt idx="106">
                  <c:v>911.17382810000004</c:v>
                </c:pt>
                <c:pt idx="107">
                  <c:v>911.17382810000004</c:v>
                </c:pt>
                <c:pt idx="108">
                  <c:v>915.58386230000019</c:v>
                </c:pt>
                <c:pt idx="109">
                  <c:v>922.97509769999999</c:v>
                </c:pt>
                <c:pt idx="110">
                  <c:v>922.97509769999999</c:v>
                </c:pt>
                <c:pt idx="111">
                  <c:v>923.08538820000024</c:v>
                </c:pt>
                <c:pt idx="112">
                  <c:v>931.75695799999983</c:v>
                </c:pt>
                <c:pt idx="113">
                  <c:v>938.72894289999999</c:v>
                </c:pt>
                <c:pt idx="114">
                  <c:v>938.73699950000002</c:v>
                </c:pt>
                <c:pt idx="115">
                  <c:v>938.75476070000002</c:v>
                </c:pt>
                <c:pt idx="116">
                  <c:v>938.75476070000002</c:v>
                </c:pt>
                <c:pt idx="117">
                  <c:v>938.79357910000022</c:v>
                </c:pt>
                <c:pt idx="118">
                  <c:v>938.79357910000022</c:v>
                </c:pt>
                <c:pt idx="119">
                  <c:v>964.3792113999998</c:v>
                </c:pt>
                <c:pt idx="120">
                  <c:v>964.3897705000004</c:v>
                </c:pt>
                <c:pt idx="121">
                  <c:v>968.28399660000025</c:v>
                </c:pt>
                <c:pt idx="122">
                  <c:v>968.28399660000025</c:v>
                </c:pt>
                <c:pt idx="123">
                  <c:v>970.24761959999978</c:v>
                </c:pt>
                <c:pt idx="124">
                  <c:v>970.24761959999978</c:v>
                </c:pt>
                <c:pt idx="125">
                  <c:v>975.08929439999997</c:v>
                </c:pt>
                <c:pt idx="126">
                  <c:v>975.08929439999997</c:v>
                </c:pt>
                <c:pt idx="127">
                  <c:v>975.10736079999981</c:v>
                </c:pt>
                <c:pt idx="128">
                  <c:v>983.08868410000002</c:v>
                </c:pt>
                <c:pt idx="129">
                  <c:v>991.81347659999994</c:v>
                </c:pt>
                <c:pt idx="130">
                  <c:v>994.84381099999996</c:v>
                </c:pt>
                <c:pt idx="131">
                  <c:v>994.84381099999996</c:v>
                </c:pt>
                <c:pt idx="132">
                  <c:v>995.11676030000001</c:v>
                </c:pt>
                <c:pt idx="133">
                  <c:v>999.82879639999999</c:v>
                </c:pt>
                <c:pt idx="134">
                  <c:v>1000.7838745000006</c:v>
                </c:pt>
                <c:pt idx="135">
                  <c:v>1003.3304443</c:v>
                </c:pt>
                <c:pt idx="136">
                  <c:v>1005.1191406</c:v>
                </c:pt>
                <c:pt idx="137">
                  <c:v>1007.0234985000002</c:v>
                </c:pt>
                <c:pt idx="138">
                  <c:v>1007.0371703999998</c:v>
                </c:pt>
                <c:pt idx="139">
                  <c:v>1008.2095337000002</c:v>
                </c:pt>
                <c:pt idx="140">
                  <c:v>1008.2233887000002</c:v>
                </c:pt>
                <c:pt idx="141">
                  <c:v>1008.2374267999998</c:v>
                </c:pt>
                <c:pt idx="142">
                  <c:v>1008.8944092</c:v>
                </c:pt>
                <c:pt idx="143">
                  <c:v>1010.3748169</c:v>
                </c:pt>
                <c:pt idx="144">
                  <c:v>1017.7698975000002</c:v>
                </c:pt>
                <c:pt idx="145">
                  <c:v>1017.8085327</c:v>
                </c:pt>
                <c:pt idx="146">
                  <c:v>1017.8085327</c:v>
                </c:pt>
                <c:pt idx="147">
                  <c:v>1017.8085327</c:v>
                </c:pt>
                <c:pt idx="148">
                  <c:v>1017.8085327</c:v>
                </c:pt>
                <c:pt idx="149">
                  <c:v>1022.6982422000002</c:v>
                </c:pt>
                <c:pt idx="150">
                  <c:v>1024.9309082</c:v>
                </c:pt>
                <c:pt idx="151">
                  <c:v>1030.8059082</c:v>
                </c:pt>
                <c:pt idx="152">
                  <c:v>1033.0821533000001</c:v>
                </c:pt>
                <c:pt idx="153">
                  <c:v>1035.1134032999996</c:v>
                </c:pt>
                <c:pt idx="154">
                  <c:v>1035.1134032999996</c:v>
                </c:pt>
                <c:pt idx="155">
                  <c:v>1035.1134032999996</c:v>
                </c:pt>
                <c:pt idx="156">
                  <c:v>1035.1286620999999</c:v>
                </c:pt>
                <c:pt idx="157">
                  <c:v>1035.1409911999999</c:v>
                </c:pt>
                <c:pt idx="158">
                  <c:v>1035.1409911999999</c:v>
                </c:pt>
                <c:pt idx="159">
                  <c:v>1035.153320299999</c:v>
                </c:pt>
                <c:pt idx="160">
                  <c:v>1035.1656493999999</c:v>
                </c:pt>
                <c:pt idx="161">
                  <c:v>1035.1656493999999</c:v>
                </c:pt>
                <c:pt idx="162">
                  <c:v>1035.1883544999998</c:v>
                </c:pt>
                <c:pt idx="163">
                  <c:v>1035.2006836000005</c:v>
                </c:pt>
                <c:pt idx="164">
                  <c:v>1035.2130127</c:v>
                </c:pt>
                <c:pt idx="165">
                  <c:v>1035.2288818000004</c:v>
                </c:pt>
                <c:pt idx="166">
                  <c:v>1035.2412108999995</c:v>
                </c:pt>
                <c:pt idx="167">
                  <c:v>1035.2535399999999</c:v>
                </c:pt>
                <c:pt idx="168">
                  <c:v>1035.2695312000001</c:v>
                </c:pt>
                <c:pt idx="169">
                  <c:v>1035.2807617000005</c:v>
                </c:pt>
                <c:pt idx="170">
                  <c:v>1035.2919921999999</c:v>
                </c:pt>
                <c:pt idx="171">
                  <c:v>1035.3032226999997</c:v>
                </c:pt>
                <c:pt idx="172">
                  <c:v>1035.3144531</c:v>
                </c:pt>
                <c:pt idx="173">
                  <c:v>1035.3282471</c:v>
                </c:pt>
                <c:pt idx="174">
                  <c:v>1035.3394774999999</c:v>
                </c:pt>
                <c:pt idx="175">
                  <c:v>1035.3507079999999</c:v>
                </c:pt>
                <c:pt idx="176">
                  <c:v>1035.3619384999995</c:v>
                </c:pt>
                <c:pt idx="177">
                  <c:v>1035.3811034999999</c:v>
                </c:pt>
                <c:pt idx="178">
                  <c:v>1035.4104004000001</c:v>
                </c:pt>
                <c:pt idx="179">
                  <c:v>1035.4272461</c:v>
                </c:pt>
                <c:pt idx="180">
                  <c:v>1035.4384766000001</c:v>
                </c:pt>
                <c:pt idx="181">
                  <c:v>1035.4498291000004</c:v>
                </c:pt>
                <c:pt idx="182">
                  <c:v>1035.4642334</c:v>
                </c:pt>
                <c:pt idx="183">
                  <c:v>1035.4754639000005</c:v>
                </c:pt>
                <c:pt idx="184">
                  <c:v>1035.4866943000004</c:v>
                </c:pt>
                <c:pt idx="185">
                  <c:v>1035.4979248</c:v>
                </c:pt>
                <c:pt idx="186">
                  <c:v>1035.5091553000004</c:v>
                </c:pt>
                <c:pt idx="187">
                  <c:v>1035.5203856999999</c:v>
                </c:pt>
                <c:pt idx="188">
                  <c:v>1035.5316161999999</c:v>
                </c:pt>
                <c:pt idx="189">
                  <c:v>1035.5428466999995</c:v>
                </c:pt>
                <c:pt idx="190">
                  <c:v>1035.5540771000001</c:v>
                </c:pt>
                <c:pt idx="191">
                  <c:v>1035.5653076000001</c:v>
                </c:pt>
                <c:pt idx="192">
                  <c:v>1035.5765381000001</c:v>
                </c:pt>
                <c:pt idx="193">
                  <c:v>1035.5877685999999</c:v>
                </c:pt>
                <c:pt idx="194">
                  <c:v>1035.598999</c:v>
                </c:pt>
                <c:pt idx="195">
                  <c:v>1035.6102294999998</c:v>
                </c:pt>
                <c:pt idx="196">
                  <c:v>1035.6214599999998</c:v>
                </c:pt>
                <c:pt idx="197">
                  <c:v>1035.6326904</c:v>
                </c:pt>
                <c:pt idx="198">
                  <c:v>1035.6439208999996</c:v>
                </c:pt>
                <c:pt idx="199">
                  <c:v>1035.6439208999996</c:v>
                </c:pt>
                <c:pt idx="200">
                  <c:v>1035.6439208999996</c:v>
                </c:pt>
                <c:pt idx="201">
                  <c:v>1035.6439208999996</c:v>
                </c:pt>
                <c:pt idx="202">
                  <c:v>1035.6439208999996</c:v>
                </c:pt>
                <c:pt idx="203">
                  <c:v>1035.6439208999996</c:v>
                </c:pt>
                <c:pt idx="204">
                  <c:v>1035.6439208999996</c:v>
                </c:pt>
                <c:pt idx="205">
                  <c:v>1035.6439208999996</c:v>
                </c:pt>
                <c:pt idx="206">
                  <c:v>1035.6439208999996</c:v>
                </c:pt>
                <c:pt idx="207">
                  <c:v>1035.6439208999996</c:v>
                </c:pt>
                <c:pt idx="208">
                  <c:v>1035.6439208999996</c:v>
                </c:pt>
                <c:pt idx="209">
                  <c:v>1035.6439208999996</c:v>
                </c:pt>
                <c:pt idx="210">
                  <c:v>1035.6439208999996</c:v>
                </c:pt>
                <c:pt idx="211">
                  <c:v>1035.6439208999996</c:v>
                </c:pt>
                <c:pt idx="212">
                  <c:v>1035.6439208999996</c:v>
                </c:pt>
                <c:pt idx="213">
                  <c:v>1035.6439208999996</c:v>
                </c:pt>
                <c:pt idx="214">
                  <c:v>1035.6439208999996</c:v>
                </c:pt>
                <c:pt idx="215">
                  <c:v>1035.6439208999996</c:v>
                </c:pt>
                <c:pt idx="216">
                  <c:v>1035.6439208999996</c:v>
                </c:pt>
                <c:pt idx="217">
                  <c:v>1035.6439208999996</c:v>
                </c:pt>
                <c:pt idx="218">
                  <c:v>1035.6439208999996</c:v>
                </c:pt>
                <c:pt idx="219">
                  <c:v>1035.6439208999996</c:v>
                </c:pt>
                <c:pt idx="220">
                  <c:v>1035.6439208999996</c:v>
                </c:pt>
                <c:pt idx="221">
                  <c:v>1035.6439208999996</c:v>
                </c:pt>
                <c:pt idx="222">
                  <c:v>1035.6439208999996</c:v>
                </c:pt>
                <c:pt idx="223">
                  <c:v>1035.6439208999996</c:v>
                </c:pt>
                <c:pt idx="224">
                  <c:v>1035.6439208999996</c:v>
                </c:pt>
                <c:pt idx="225">
                  <c:v>1035.6439208999996</c:v>
                </c:pt>
                <c:pt idx="226">
                  <c:v>1035.6439208999996</c:v>
                </c:pt>
                <c:pt idx="227">
                  <c:v>1035.6439208999996</c:v>
                </c:pt>
                <c:pt idx="228">
                  <c:v>1035.6439208999996</c:v>
                </c:pt>
                <c:pt idx="229">
                  <c:v>1035.6439208999996</c:v>
                </c:pt>
              </c:numCache>
            </c:numRef>
          </c:xVal>
          <c:yVal>
            <c:numRef>
              <c:f>GrowingSeason!$J$2:$J$2192</c:f>
              <c:numCache>
                <c:formatCode>General</c:formatCode>
                <c:ptCount val="230"/>
                <c:pt idx="0">
                  <c:v>0.10637570000000003</c:v>
                </c:pt>
                <c:pt idx="1">
                  <c:v>0.1204108</c:v>
                </c:pt>
                <c:pt idx="2">
                  <c:v>0.12123750000000003</c:v>
                </c:pt>
                <c:pt idx="3">
                  <c:v>0.12209380000000003</c:v>
                </c:pt>
                <c:pt idx="4">
                  <c:v>0.1229803</c:v>
                </c:pt>
                <c:pt idx="5">
                  <c:v>0.12389720000000003</c:v>
                </c:pt>
                <c:pt idx="6">
                  <c:v>0.12484489999999998</c:v>
                </c:pt>
                <c:pt idx="7">
                  <c:v>0.10956700000000003</c:v>
                </c:pt>
                <c:pt idx="8">
                  <c:v>0.1180133</c:v>
                </c:pt>
                <c:pt idx="9">
                  <c:v>0.12722800000000001</c:v>
                </c:pt>
                <c:pt idx="10">
                  <c:v>0.12831600000000001</c:v>
                </c:pt>
                <c:pt idx="11">
                  <c:v>0.12944000000000006</c:v>
                </c:pt>
                <c:pt idx="12">
                  <c:v>0.13060040000000001</c:v>
                </c:pt>
                <c:pt idx="13">
                  <c:v>0.13179769999999999</c:v>
                </c:pt>
                <c:pt idx="14">
                  <c:v>0.13396959999999999</c:v>
                </c:pt>
                <c:pt idx="15">
                  <c:v>0.13203529999999999</c:v>
                </c:pt>
                <c:pt idx="16">
                  <c:v>0.1333916</c:v>
                </c:pt>
                <c:pt idx="17">
                  <c:v>0.15289340000000007</c:v>
                </c:pt>
                <c:pt idx="18">
                  <c:v>0.1295297</c:v>
                </c:pt>
                <c:pt idx="19">
                  <c:v>0.15554450000000006</c:v>
                </c:pt>
                <c:pt idx="20">
                  <c:v>0.14597679999999999</c:v>
                </c:pt>
                <c:pt idx="21">
                  <c:v>0.14768640000000005</c:v>
                </c:pt>
                <c:pt idx="22">
                  <c:v>0.14941370000000007</c:v>
                </c:pt>
                <c:pt idx="23">
                  <c:v>0.18114259999999999</c:v>
                </c:pt>
                <c:pt idx="24">
                  <c:v>0.15474740000000012</c:v>
                </c:pt>
                <c:pt idx="25">
                  <c:v>0.14666860000000001</c:v>
                </c:pt>
                <c:pt idx="26">
                  <c:v>0.16183649999999999</c:v>
                </c:pt>
                <c:pt idx="27">
                  <c:v>0.16234850000000001</c:v>
                </c:pt>
                <c:pt idx="28">
                  <c:v>0.15414040000000007</c:v>
                </c:pt>
                <c:pt idx="29">
                  <c:v>0.15590890000000007</c:v>
                </c:pt>
                <c:pt idx="30">
                  <c:v>0.15771430000000011</c:v>
                </c:pt>
                <c:pt idx="31">
                  <c:v>0.15955670000000005</c:v>
                </c:pt>
                <c:pt idx="32">
                  <c:v>0.16143620000000006</c:v>
                </c:pt>
                <c:pt idx="33">
                  <c:v>0.163353</c:v>
                </c:pt>
                <c:pt idx="34">
                  <c:v>0.18326190000000006</c:v>
                </c:pt>
                <c:pt idx="35">
                  <c:v>0.16857430000000001</c:v>
                </c:pt>
                <c:pt idx="36">
                  <c:v>0.14841430000000011</c:v>
                </c:pt>
                <c:pt idx="37">
                  <c:v>0.17367249999999998</c:v>
                </c:pt>
                <c:pt idx="38">
                  <c:v>0.17585290000000001</c:v>
                </c:pt>
                <c:pt idx="39">
                  <c:v>0.17480229999999999</c:v>
                </c:pt>
                <c:pt idx="40">
                  <c:v>0.18274540000000011</c:v>
                </c:pt>
                <c:pt idx="41">
                  <c:v>0.18498120000000007</c:v>
                </c:pt>
                <c:pt idx="42">
                  <c:v>0.19567369999999995</c:v>
                </c:pt>
                <c:pt idx="43">
                  <c:v>0.18885560000000001</c:v>
                </c:pt>
                <c:pt idx="44">
                  <c:v>0.14919170000000001</c:v>
                </c:pt>
                <c:pt idx="45">
                  <c:v>0.1726512</c:v>
                </c:pt>
                <c:pt idx="46">
                  <c:v>0.19646550000000004</c:v>
                </c:pt>
                <c:pt idx="47">
                  <c:v>0.19895779999999999</c:v>
                </c:pt>
                <c:pt idx="48">
                  <c:v>0.20146920000000004</c:v>
                </c:pt>
                <c:pt idx="49">
                  <c:v>0.20399910000000007</c:v>
                </c:pt>
                <c:pt idx="50">
                  <c:v>0.20654680000000006</c:v>
                </c:pt>
                <c:pt idx="51">
                  <c:v>0.20911150000000001</c:v>
                </c:pt>
                <c:pt idx="52">
                  <c:v>0.21169250000000001</c:v>
                </c:pt>
                <c:pt idx="53">
                  <c:v>0.21428890000000006</c:v>
                </c:pt>
                <c:pt idx="54">
                  <c:v>0.23568249999999999</c:v>
                </c:pt>
                <c:pt idx="55">
                  <c:v>0.25094750000000005</c:v>
                </c:pt>
                <c:pt idx="56">
                  <c:v>0.23109020000000005</c:v>
                </c:pt>
                <c:pt idx="57">
                  <c:v>0.21080430000000006</c:v>
                </c:pt>
                <c:pt idx="58">
                  <c:v>0.22568169999999996</c:v>
                </c:pt>
                <c:pt idx="59">
                  <c:v>0.2286407</c:v>
                </c:pt>
                <c:pt idx="60">
                  <c:v>0.23161899999999999</c:v>
                </c:pt>
                <c:pt idx="61">
                  <c:v>0.23461480000000001</c:v>
                </c:pt>
                <c:pt idx="62">
                  <c:v>0.28880770000000011</c:v>
                </c:pt>
                <c:pt idx="63">
                  <c:v>0.23897340000000006</c:v>
                </c:pt>
                <c:pt idx="64">
                  <c:v>0.24208700000000005</c:v>
                </c:pt>
                <c:pt idx="65">
                  <c:v>0.24838859999999999</c:v>
                </c:pt>
                <c:pt idx="66">
                  <c:v>0.24804470000000006</c:v>
                </c:pt>
                <c:pt idx="67">
                  <c:v>0.1483226</c:v>
                </c:pt>
                <c:pt idx="68">
                  <c:v>0.25515690000000002</c:v>
                </c:pt>
                <c:pt idx="69">
                  <c:v>0.25858440000000016</c:v>
                </c:pt>
                <c:pt idx="70">
                  <c:v>0.26202030000000009</c:v>
                </c:pt>
                <c:pt idx="71">
                  <c:v>0.24490880000000007</c:v>
                </c:pt>
                <c:pt idx="72">
                  <c:v>0.26727630000000002</c:v>
                </c:pt>
                <c:pt idx="73">
                  <c:v>0.27074579999999998</c:v>
                </c:pt>
                <c:pt idx="74">
                  <c:v>0.20855870000000001</c:v>
                </c:pt>
                <c:pt idx="75">
                  <c:v>0.3543009000000002</c:v>
                </c:pt>
                <c:pt idx="76">
                  <c:v>0.2816092</c:v>
                </c:pt>
                <c:pt idx="77">
                  <c:v>0.28502210000000011</c:v>
                </c:pt>
                <c:pt idx="78">
                  <c:v>0.28842320000000016</c:v>
                </c:pt>
                <c:pt idx="79">
                  <c:v>0.29180960000000011</c:v>
                </c:pt>
                <c:pt idx="80">
                  <c:v>0.29517870000000013</c:v>
                </c:pt>
                <c:pt idx="81">
                  <c:v>0.29852760000000012</c:v>
                </c:pt>
                <c:pt idx="82">
                  <c:v>0.33335160000000025</c:v>
                </c:pt>
                <c:pt idx="83">
                  <c:v>0.30512700000000015</c:v>
                </c:pt>
                <c:pt idx="84">
                  <c:v>0.30850640000000012</c:v>
                </c:pt>
                <c:pt idx="85">
                  <c:v>0.31185590000000013</c:v>
                </c:pt>
                <c:pt idx="86">
                  <c:v>0.31517240000000013</c:v>
                </c:pt>
                <c:pt idx="87">
                  <c:v>0.31845290000000021</c:v>
                </c:pt>
                <c:pt idx="88">
                  <c:v>0.32169420000000015</c:v>
                </c:pt>
                <c:pt idx="89">
                  <c:v>0.32489330000000011</c:v>
                </c:pt>
                <c:pt idx="90">
                  <c:v>0.32804700000000014</c:v>
                </c:pt>
                <c:pt idx="91">
                  <c:v>0.33115230000000012</c:v>
                </c:pt>
                <c:pt idx="92">
                  <c:v>0.33420620000000012</c:v>
                </c:pt>
                <c:pt idx="93">
                  <c:v>0.33720550000000016</c:v>
                </c:pt>
                <c:pt idx="94">
                  <c:v>0.34014700000000003</c:v>
                </c:pt>
                <c:pt idx="95">
                  <c:v>0.34302790000000011</c:v>
                </c:pt>
                <c:pt idx="96">
                  <c:v>0.34584480000000012</c:v>
                </c:pt>
                <c:pt idx="97">
                  <c:v>0.34859480000000009</c:v>
                </c:pt>
                <c:pt idx="98">
                  <c:v>0.35127480000000011</c:v>
                </c:pt>
                <c:pt idx="99">
                  <c:v>0.35388170000000013</c:v>
                </c:pt>
                <c:pt idx="100">
                  <c:v>0.35641230000000013</c:v>
                </c:pt>
                <c:pt idx="101">
                  <c:v>0.35886370000000012</c:v>
                </c:pt>
                <c:pt idx="102">
                  <c:v>0.36123260000000001</c:v>
                </c:pt>
                <c:pt idx="103">
                  <c:v>0.37294670000000013</c:v>
                </c:pt>
                <c:pt idx="104">
                  <c:v>0.36789080000000013</c:v>
                </c:pt>
                <c:pt idx="105">
                  <c:v>0.36136570000000012</c:v>
                </c:pt>
                <c:pt idx="106">
                  <c:v>0.3729416000000001</c:v>
                </c:pt>
                <c:pt idx="107">
                  <c:v>0.37485980000000013</c:v>
                </c:pt>
                <c:pt idx="108">
                  <c:v>0.37667040000000013</c:v>
                </c:pt>
                <c:pt idx="109">
                  <c:v>0.37837010000000026</c:v>
                </c:pt>
                <c:pt idx="110">
                  <c:v>0.37995560000000012</c:v>
                </c:pt>
                <c:pt idx="111">
                  <c:v>0.3814237000000002</c:v>
                </c:pt>
                <c:pt idx="112">
                  <c:v>0.35434820000000011</c:v>
                </c:pt>
                <c:pt idx="113">
                  <c:v>0.38372950000000011</c:v>
                </c:pt>
                <c:pt idx="114">
                  <c:v>0.35225070000000008</c:v>
                </c:pt>
                <c:pt idx="115">
                  <c:v>0.38620790000000016</c:v>
                </c:pt>
                <c:pt idx="116">
                  <c:v>0.38713430000000015</c:v>
                </c:pt>
                <c:pt idx="117">
                  <c:v>0.38792130000000014</c:v>
                </c:pt>
                <c:pt idx="118">
                  <c:v>0.38856510000000011</c:v>
                </c:pt>
                <c:pt idx="119">
                  <c:v>0.38906220000000014</c:v>
                </c:pt>
                <c:pt idx="120">
                  <c:v>0.38940910000000012</c:v>
                </c:pt>
                <c:pt idx="121">
                  <c:v>0.38960210000000012</c:v>
                </c:pt>
                <c:pt idx="122">
                  <c:v>0.38963770000000009</c:v>
                </c:pt>
                <c:pt idx="123">
                  <c:v>0.3889507000000002</c:v>
                </c:pt>
                <c:pt idx="124">
                  <c:v>0.38479560000000002</c:v>
                </c:pt>
                <c:pt idx="125">
                  <c:v>0.40080120000000002</c:v>
                </c:pt>
                <c:pt idx="126">
                  <c:v>0.38265580000000016</c:v>
                </c:pt>
                <c:pt idx="127">
                  <c:v>0.38201280000000026</c:v>
                </c:pt>
                <c:pt idx="128">
                  <c:v>0.38121100000000002</c:v>
                </c:pt>
                <c:pt idx="129">
                  <c:v>0.38024730000000001</c:v>
                </c:pt>
                <c:pt idx="130">
                  <c:v>0.3791187000000002</c:v>
                </c:pt>
                <c:pt idx="131">
                  <c:v>0.40793400000000002</c:v>
                </c:pt>
                <c:pt idx="132">
                  <c:v>0.37362760000000012</c:v>
                </c:pt>
                <c:pt idx="133">
                  <c:v>0.37220350000000002</c:v>
                </c:pt>
                <c:pt idx="134">
                  <c:v>0.37061380000000016</c:v>
                </c:pt>
                <c:pt idx="135">
                  <c:v>0.36885550000000011</c:v>
                </c:pt>
                <c:pt idx="136">
                  <c:v>0.36692550000000013</c:v>
                </c:pt>
                <c:pt idx="137">
                  <c:v>0.36482100000000012</c:v>
                </c:pt>
                <c:pt idx="138">
                  <c:v>0.36253880000000016</c:v>
                </c:pt>
                <c:pt idx="139">
                  <c:v>0.38764230000000011</c:v>
                </c:pt>
                <c:pt idx="140">
                  <c:v>0.36333870000000013</c:v>
                </c:pt>
                <c:pt idx="141">
                  <c:v>0.37391960000000013</c:v>
                </c:pt>
                <c:pt idx="142">
                  <c:v>0.34873390000000004</c:v>
                </c:pt>
                <c:pt idx="143">
                  <c:v>0.33026230000000012</c:v>
                </c:pt>
                <c:pt idx="144">
                  <c:v>0.3101559000000001</c:v>
                </c:pt>
                <c:pt idx="145">
                  <c:v>0.32084210000000013</c:v>
                </c:pt>
                <c:pt idx="146">
                  <c:v>0.3172471</c:v>
                </c:pt>
                <c:pt idx="147">
                  <c:v>0.31362200000000012</c:v>
                </c:pt>
                <c:pt idx="148">
                  <c:v>0.33499320000000016</c:v>
                </c:pt>
                <c:pt idx="149">
                  <c:v>0.30605580000000016</c:v>
                </c:pt>
                <c:pt idx="150">
                  <c:v>0.30255390000000015</c:v>
                </c:pt>
                <c:pt idx="151">
                  <c:v>0.3016395</c:v>
                </c:pt>
                <c:pt idx="152">
                  <c:v>0.33649230000000013</c:v>
                </c:pt>
                <c:pt idx="153">
                  <c:v>0.27657680000000012</c:v>
                </c:pt>
                <c:pt idx="154">
                  <c:v>0.28870690000000016</c:v>
                </c:pt>
                <c:pt idx="155">
                  <c:v>0.28506260000000011</c:v>
                </c:pt>
                <c:pt idx="156">
                  <c:v>0.28142350000000016</c:v>
                </c:pt>
                <c:pt idx="157">
                  <c:v>0.27779350000000003</c:v>
                </c:pt>
                <c:pt idx="158">
                  <c:v>0.27417670000000011</c:v>
                </c:pt>
                <c:pt idx="159">
                  <c:v>0.2331019</c:v>
                </c:pt>
                <c:pt idx="160">
                  <c:v>0.26012430000000009</c:v>
                </c:pt>
                <c:pt idx="161">
                  <c:v>0.25580180000000002</c:v>
                </c:pt>
                <c:pt idx="162">
                  <c:v>0.21954270000000006</c:v>
                </c:pt>
                <c:pt idx="163">
                  <c:v>0.21306550000000005</c:v>
                </c:pt>
                <c:pt idx="164">
                  <c:v>0.24367610000000001</c:v>
                </c:pt>
                <c:pt idx="165">
                  <c:v>0.2393797</c:v>
                </c:pt>
                <c:pt idx="166">
                  <c:v>0.23522330000000005</c:v>
                </c:pt>
                <c:pt idx="167">
                  <c:v>0.1671948</c:v>
                </c:pt>
                <c:pt idx="168">
                  <c:v>0.23521960000000006</c:v>
                </c:pt>
                <c:pt idx="169">
                  <c:v>0.18951640000000011</c:v>
                </c:pt>
                <c:pt idx="170">
                  <c:v>0.24095510000000006</c:v>
                </c:pt>
                <c:pt idx="171">
                  <c:v>0.25548180000000009</c:v>
                </c:pt>
                <c:pt idx="172">
                  <c:v>0.24603369999999999</c:v>
                </c:pt>
                <c:pt idx="173">
                  <c:v>0.21913050000000001</c:v>
                </c:pt>
                <c:pt idx="174">
                  <c:v>0.21794690000000011</c:v>
                </c:pt>
                <c:pt idx="175">
                  <c:v>0.21685280000000001</c:v>
                </c:pt>
                <c:pt idx="176">
                  <c:v>0.21583840000000007</c:v>
                </c:pt>
                <c:pt idx="177">
                  <c:v>0.21489390000000005</c:v>
                </c:pt>
                <c:pt idx="178">
                  <c:v>0.21984900000000007</c:v>
                </c:pt>
                <c:pt idx="179">
                  <c:v>0.23442810000000006</c:v>
                </c:pt>
                <c:pt idx="180">
                  <c:v>0.22825870000000001</c:v>
                </c:pt>
                <c:pt idx="181">
                  <c:v>0.21694880000000011</c:v>
                </c:pt>
                <c:pt idx="182">
                  <c:v>0.23308570000000001</c:v>
                </c:pt>
                <c:pt idx="183">
                  <c:v>0.20522730000000006</c:v>
                </c:pt>
                <c:pt idx="184">
                  <c:v>0.2048537</c:v>
                </c:pt>
                <c:pt idx="185">
                  <c:v>0.2045246</c:v>
                </c:pt>
                <c:pt idx="186">
                  <c:v>0.2002215</c:v>
                </c:pt>
                <c:pt idx="187">
                  <c:v>0.17834890000000006</c:v>
                </c:pt>
                <c:pt idx="188">
                  <c:v>0.19118459999999995</c:v>
                </c:pt>
                <c:pt idx="189">
                  <c:v>0.20898159999999999</c:v>
                </c:pt>
                <c:pt idx="190">
                  <c:v>0.21776100000000007</c:v>
                </c:pt>
                <c:pt idx="191">
                  <c:v>0.20452020000000001</c:v>
                </c:pt>
                <c:pt idx="192">
                  <c:v>0.20297589999999999</c:v>
                </c:pt>
                <c:pt idx="193">
                  <c:v>0.20141750000000005</c:v>
                </c:pt>
                <c:pt idx="194">
                  <c:v>0.1998518</c:v>
                </c:pt>
                <c:pt idx="195">
                  <c:v>0.20166329999999999</c:v>
                </c:pt>
                <c:pt idx="196">
                  <c:v>0.19084609999999999</c:v>
                </c:pt>
                <c:pt idx="197">
                  <c:v>0.19151380000000001</c:v>
                </c:pt>
                <c:pt idx="198">
                  <c:v>0.18501750000000006</c:v>
                </c:pt>
                <c:pt idx="199">
                  <c:v>0.21457760000000001</c:v>
                </c:pt>
                <c:pt idx="200">
                  <c:v>0.18702060000000001</c:v>
                </c:pt>
                <c:pt idx="201">
                  <c:v>0.18249550000000006</c:v>
                </c:pt>
                <c:pt idx="202">
                  <c:v>0.18826100000000007</c:v>
                </c:pt>
                <c:pt idx="203">
                  <c:v>0.18733680000000005</c:v>
                </c:pt>
                <c:pt idx="204">
                  <c:v>0.18644790000000011</c:v>
                </c:pt>
                <c:pt idx="205">
                  <c:v>0.18559220000000007</c:v>
                </c:pt>
                <c:pt idx="206">
                  <c:v>0.18476800000000007</c:v>
                </c:pt>
                <c:pt idx="207">
                  <c:v>0.18397330000000006</c:v>
                </c:pt>
                <c:pt idx="208">
                  <c:v>0.18320620000000007</c:v>
                </c:pt>
                <c:pt idx="209">
                  <c:v>0.16656480000000001</c:v>
                </c:pt>
                <c:pt idx="210">
                  <c:v>0.17764640000000007</c:v>
                </c:pt>
                <c:pt idx="211">
                  <c:v>0.18732750000000001</c:v>
                </c:pt>
                <c:pt idx="212">
                  <c:v>0.17771520000000007</c:v>
                </c:pt>
                <c:pt idx="213">
                  <c:v>0.17951800000000007</c:v>
                </c:pt>
                <c:pt idx="214">
                  <c:v>0.18525580000000005</c:v>
                </c:pt>
                <c:pt idx="215">
                  <c:v>0.18200120000000006</c:v>
                </c:pt>
                <c:pt idx="216">
                  <c:v>0.18592980000000006</c:v>
                </c:pt>
                <c:pt idx="217">
                  <c:v>0.19164110000000001</c:v>
                </c:pt>
                <c:pt idx="218">
                  <c:v>0.17638529999999999</c:v>
                </c:pt>
                <c:pt idx="219">
                  <c:v>0.17669660000000001</c:v>
                </c:pt>
                <c:pt idx="220">
                  <c:v>0.17574060000000005</c:v>
                </c:pt>
                <c:pt idx="221">
                  <c:v>0.17478320000000006</c:v>
                </c:pt>
                <c:pt idx="222">
                  <c:v>0.17382510000000001</c:v>
                </c:pt>
                <c:pt idx="223">
                  <c:v>0.17286699999999999</c:v>
                </c:pt>
                <c:pt idx="224">
                  <c:v>0.17190930000000004</c:v>
                </c:pt>
                <c:pt idx="225">
                  <c:v>0.17095289999999999</c:v>
                </c:pt>
                <c:pt idx="226">
                  <c:v>0.18654520000000008</c:v>
                </c:pt>
                <c:pt idx="227">
                  <c:v>0.17768320000000001</c:v>
                </c:pt>
                <c:pt idx="228">
                  <c:v>0.15958940000000008</c:v>
                </c:pt>
                <c:pt idx="229">
                  <c:v>0.16741220000000007</c:v>
                </c:pt>
              </c:numCache>
            </c:numRef>
          </c:yVal>
        </c:ser>
        <c:ser>
          <c:idx val="1"/>
          <c:order val="1"/>
          <c:spPr>
            <a:ln w="28575">
              <a:noFill/>
            </a:ln>
          </c:spPr>
          <c:marker>
            <c:symbol val="none"/>
          </c:marker>
          <c:trendline>
            <c:spPr>
              <a:ln w="25400">
                <a:solidFill>
                  <a:srgbClr val="000000"/>
                </a:solidFill>
                <a:prstDash val="solid"/>
              </a:ln>
            </c:spPr>
            <c:trendlineType val="linear"/>
            <c:dispRSqr val="1"/>
            <c:trendlineLbl>
              <c:layout>
                <c:manualLayout>
                  <c:x val="-7.642601833483359E-2"/>
                  <c:y val="-6.5047847811845722E-2"/>
                </c:manualLayout>
              </c:layout>
              <c:tx>
                <c:rich>
                  <a:bodyPr/>
                  <a:lstStyle/>
                  <a:p>
                    <a:pPr>
                      <a:defRPr sz="1800" b="0" i="0" u="none" strike="noStrike" baseline="0">
                        <a:solidFill>
                          <a:srgbClr val="000000"/>
                        </a:solidFill>
                        <a:latin typeface="Arial"/>
                        <a:ea typeface="Arial"/>
                        <a:cs typeface="Arial"/>
                      </a:defRPr>
                    </a:pPr>
                    <a:r>
                      <a:rPr lang="en-US" sz="1800" b="0" i="0" strike="noStrike">
                        <a:solidFill>
                          <a:srgbClr val="000000"/>
                        </a:solidFill>
                        <a:latin typeface="Arial"/>
                        <a:cs typeface="Arial"/>
                      </a:rPr>
                      <a:t>R</a:t>
                    </a:r>
                    <a:r>
                      <a:rPr lang="en-US" sz="1800" b="0" i="0" strike="noStrike" baseline="30000">
                        <a:solidFill>
                          <a:srgbClr val="000000"/>
                        </a:solidFill>
                        <a:latin typeface="Arial"/>
                        <a:cs typeface="Arial"/>
                      </a:rPr>
                      <a:t>2</a:t>
                    </a:r>
                    <a:r>
                      <a:rPr lang="en-US" sz="1800" b="0" i="0" strike="noStrike">
                        <a:solidFill>
                          <a:srgbClr val="000000"/>
                        </a:solidFill>
                        <a:latin typeface="Arial"/>
                        <a:cs typeface="Arial"/>
                      </a:rPr>
                      <a:t> = 0.9462</a:t>
                    </a:r>
                  </a:p>
                </c:rich>
              </c:tx>
              <c:numFmt formatCode="General" sourceLinked="0"/>
              <c:spPr>
                <a:noFill/>
                <a:ln w="25400">
                  <a:noFill/>
                </a:ln>
              </c:spPr>
            </c:trendlineLbl>
          </c:trendline>
          <c:xVal>
            <c:numRef>
              <c:f>GUPeriod2001!$R$137:$R$251</c:f>
              <c:numCache>
                <c:formatCode>General</c:formatCode>
                <c:ptCount val="115"/>
                <c:pt idx="0">
                  <c:v>26.959745399999992</c:v>
                </c:pt>
                <c:pt idx="1">
                  <c:v>26.964450800000002</c:v>
                </c:pt>
                <c:pt idx="2">
                  <c:v>26.980464899999991</c:v>
                </c:pt>
                <c:pt idx="3">
                  <c:v>26.985940899999985</c:v>
                </c:pt>
                <c:pt idx="4">
                  <c:v>26.985940899999985</c:v>
                </c:pt>
                <c:pt idx="5">
                  <c:v>27.000972699999991</c:v>
                </c:pt>
                <c:pt idx="6">
                  <c:v>27.016986800000005</c:v>
                </c:pt>
                <c:pt idx="7">
                  <c:v>27.016986800000005</c:v>
                </c:pt>
                <c:pt idx="8">
                  <c:v>27.033000900000001</c:v>
                </c:pt>
                <c:pt idx="9">
                  <c:v>27.033000900000001</c:v>
                </c:pt>
                <c:pt idx="10">
                  <c:v>38.540046699999998</c:v>
                </c:pt>
                <c:pt idx="11">
                  <c:v>38.540046699999998</c:v>
                </c:pt>
                <c:pt idx="12">
                  <c:v>38.540046699999998</c:v>
                </c:pt>
                <c:pt idx="13">
                  <c:v>38.556060799999997</c:v>
                </c:pt>
                <c:pt idx="14">
                  <c:v>38.556060799999997</c:v>
                </c:pt>
                <c:pt idx="15">
                  <c:v>62.824764299999998</c:v>
                </c:pt>
                <c:pt idx="16">
                  <c:v>90.990783699999994</c:v>
                </c:pt>
                <c:pt idx="17">
                  <c:v>124.84141540000003</c:v>
                </c:pt>
                <c:pt idx="18">
                  <c:v>152.95550539999999</c:v>
                </c:pt>
                <c:pt idx="19">
                  <c:v>152.97593690000005</c:v>
                </c:pt>
                <c:pt idx="20">
                  <c:v>152.996521</c:v>
                </c:pt>
                <c:pt idx="21">
                  <c:v>154.0144348</c:v>
                </c:pt>
                <c:pt idx="22">
                  <c:v>154.02957149999995</c:v>
                </c:pt>
                <c:pt idx="23">
                  <c:v>162.59762569999998</c:v>
                </c:pt>
                <c:pt idx="24">
                  <c:v>171.9126129</c:v>
                </c:pt>
                <c:pt idx="25">
                  <c:v>171.9126129</c:v>
                </c:pt>
                <c:pt idx="26">
                  <c:v>171.93669130000001</c:v>
                </c:pt>
                <c:pt idx="27">
                  <c:v>171.95722960000006</c:v>
                </c:pt>
                <c:pt idx="28">
                  <c:v>171.95722960000006</c:v>
                </c:pt>
                <c:pt idx="29">
                  <c:v>171.98728940000007</c:v>
                </c:pt>
                <c:pt idx="30">
                  <c:v>172.00772090000001</c:v>
                </c:pt>
                <c:pt idx="31">
                  <c:v>172.0527802</c:v>
                </c:pt>
                <c:pt idx="32">
                  <c:v>172.08319090000001</c:v>
                </c:pt>
                <c:pt idx="33">
                  <c:v>172.12120060000001</c:v>
                </c:pt>
                <c:pt idx="34">
                  <c:v>173.35240170000006</c:v>
                </c:pt>
                <c:pt idx="35">
                  <c:v>178.13998409999994</c:v>
                </c:pt>
                <c:pt idx="36">
                  <c:v>255.43945309999998</c:v>
                </c:pt>
                <c:pt idx="37">
                  <c:v>265.34875489999996</c:v>
                </c:pt>
                <c:pt idx="38">
                  <c:v>267.11877439999995</c:v>
                </c:pt>
                <c:pt idx="39">
                  <c:v>272.66998290000009</c:v>
                </c:pt>
                <c:pt idx="40">
                  <c:v>273.56307980000003</c:v>
                </c:pt>
                <c:pt idx="41">
                  <c:v>273.56307980000003</c:v>
                </c:pt>
                <c:pt idx="42">
                  <c:v>273.56307980000003</c:v>
                </c:pt>
                <c:pt idx="43">
                  <c:v>337.99884029999993</c:v>
                </c:pt>
                <c:pt idx="44">
                  <c:v>355.16152949999986</c:v>
                </c:pt>
                <c:pt idx="45">
                  <c:v>355.16152949999986</c:v>
                </c:pt>
                <c:pt idx="46">
                  <c:v>360.75344849999999</c:v>
                </c:pt>
                <c:pt idx="47">
                  <c:v>365.0294495</c:v>
                </c:pt>
                <c:pt idx="48">
                  <c:v>398.20831299999975</c:v>
                </c:pt>
                <c:pt idx="49">
                  <c:v>399.32601929999976</c:v>
                </c:pt>
                <c:pt idx="50">
                  <c:v>399.3475952</c:v>
                </c:pt>
                <c:pt idx="51">
                  <c:v>425.76235959999991</c:v>
                </c:pt>
                <c:pt idx="52">
                  <c:v>459.77722169999998</c:v>
                </c:pt>
                <c:pt idx="53">
                  <c:v>477.86361689999995</c:v>
                </c:pt>
                <c:pt idx="54">
                  <c:v>482.71151729999985</c:v>
                </c:pt>
                <c:pt idx="55">
                  <c:v>488.97863769999987</c:v>
                </c:pt>
                <c:pt idx="56">
                  <c:v>488.97863769999987</c:v>
                </c:pt>
                <c:pt idx="57">
                  <c:v>488.97863769999987</c:v>
                </c:pt>
                <c:pt idx="58">
                  <c:v>489.0002136</c:v>
                </c:pt>
                <c:pt idx="59">
                  <c:v>497.52517699999987</c:v>
                </c:pt>
                <c:pt idx="60">
                  <c:v>498.3564758</c:v>
                </c:pt>
                <c:pt idx="61">
                  <c:v>498.3564758</c:v>
                </c:pt>
                <c:pt idx="62">
                  <c:v>502.42449949999991</c:v>
                </c:pt>
                <c:pt idx="63">
                  <c:v>502.44781490000003</c:v>
                </c:pt>
                <c:pt idx="64">
                  <c:v>521.13458249999996</c:v>
                </c:pt>
                <c:pt idx="65">
                  <c:v>523.38720699999976</c:v>
                </c:pt>
                <c:pt idx="66">
                  <c:v>565.5590209999998</c:v>
                </c:pt>
                <c:pt idx="67">
                  <c:v>573.56719969999949</c:v>
                </c:pt>
                <c:pt idx="68">
                  <c:v>573.56719969999949</c:v>
                </c:pt>
                <c:pt idx="69">
                  <c:v>592.73144530000002</c:v>
                </c:pt>
                <c:pt idx="70">
                  <c:v>592.77142330000004</c:v>
                </c:pt>
                <c:pt idx="71">
                  <c:v>594.41400150000004</c:v>
                </c:pt>
                <c:pt idx="72">
                  <c:v>594.41400150000004</c:v>
                </c:pt>
                <c:pt idx="73">
                  <c:v>613.37579349999999</c:v>
                </c:pt>
                <c:pt idx="74">
                  <c:v>638.70373540000026</c:v>
                </c:pt>
                <c:pt idx="75">
                  <c:v>668.69750979999981</c:v>
                </c:pt>
                <c:pt idx="76">
                  <c:v>673.62768549999976</c:v>
                </c:pt>
                <c:pt idx="77">
                  <c:v>690.60375980000003</c:v>
                </c:pt>
                <c:pt idx="78">
                  <c:v>697.36096189999967</c:v>
                </c:pt>
                <c:pt idx="79">
                  <c:v>697.36096189999967</c:v>
                </c:pt>
                <c:pt idx="80">
                  <c:v>697.36096189999967</c:v>
                </c:pt>
                <c:pt idx="81">
                  <c:v>697.36096189999967</c:v>
                </c:pt>
                <c:pt idx="82">
                  <c:v>697.73431400000004</c:v>
                </c:pt>
                <c:pt idx="83">
                  <c:v>720.24377440000023</c:v>
                </c:pt>
                <c:pt idx="84">
                  <c:v>751.48516849999976</c:v>
                </c:pt>
                <c:pt idx="85">
                  <c:v>752.67492679999998</c:v>
                </c:pt>
                <c:pt idx="86">
                  <c:v>753.72637940000004</c:v>
                </c:pt>
                <c:pt idx="87">
                  <c:v>814.18823239999995</c:v>
                </c:pt>
                <c:pt idx="88">
                  <c:v>832.50415039999996</c:v>
                </c:pt>
                <c:pt idx="89">
                  <c:v>832.50415039999996</c:v>
                </c:pt>
                <c:pt idx="90">
                  <c:v>832.82452389999969</c:v>
                </c:pt>
                <c:pt idx="91">
                  <c:v>834.38366699999972</c:v>
                </c:pt>
                <c:pt idx="92">
                  <c:v>834.38366699999972</c:v>
                </c:pt>
                <c:pt idx="93">
                  <c:v>834.48583980000001</c:v>
                </c:pt>
                <c:pt idx="94">
                  <c:v>841.29412839999998</c:v>
                </c:pt>
                <c:pt idx="95">
                  <c:v>841.30047609999997</c:v>
                </c:pt>
                <c:pt idx="96">
                  <c:v>843.54254149999974</c:v>
                </c:pt>
                <c:pt idx="97">
                  <c:v>843.54254149999974</c:v>
                </c:pt>
                <c:pt idx="98">
                  <c:v>843.54254149999974</c:v>
                </c:pt>
                <c:pt idx="99">
                  <c:v>851.67089840000028</c:v>
                </c:pt>
                <c:pt idx="100">
                  <c:v>862.93951419999962</c:v>
                </c:pt>
                <c:pt idx="101">
                  <c:v>862.93951419999962</c:v>
                </c:pt>
                <c:pt idx="102">
                  <c:v>888.74798579999981</c:v>
                </c:pt>
                <c:pt idx="103">
                  <c:v>888.74798579999981</c:v>
                </c:pt>
                <c:pt idx="104">
                  <c:v>888.74798579999981</c:v>
                </c:pt>
                <c:pt idx="105">
                  <c:v>889.94323729999996</c:v>
                </c:pt>
                <c:pt idx="106">
                  <c:v>911.17382810000004</c:v>
                </c:pt>
                <c:pt idx="107">
                  <c:v>911.17382810000004</c:v>
                </c:pt>
                <c:pt idx="108">
                  <c:v>915.58386230000019</c:v>
                </c:pt>
                <c:pt idx="109">
                  <c:v>922.97509769999999</c:v>
                </c:pt>
                <c:pt idx="110">
                  <c:v>922.97509769999999</c:v>
                </c:pt>
                <c:pt idx="111">
                  <c:v>923.08538820000024</c:v>
                </c:pt>
                <c:pt idx="112">
                  <c:v>931.75695799999983</c:v>
                </c:pt>
                <c:pt idx="113">
                  <c:v>938.72894289999999</c:v>
                </c:pt>
                <c:pt idx="114">
                  <c:v>938.73699950000002</c:v>
                </c:pt>
              </c:numCache>
            </c:numRef>
          </c:xVal>
          <c:yVal>
            <c:numRef>
              <c:f>GUPeriod2001!$J$137:$J$251</c:f>
              <c:numCache>
                <c:formatCode>General</c:formatCode>
                <c:ptCount val="115"/>
                <c:pt idx="0">
                  <c:v>0.10637570000000003</c:v>
                </c:pt>
                <c:pt idx="1">
                  <c:v>0.1204108</c:v>
                </c:pt>
                <c:pt idx="2">
                  <c:v>0.12123750000000003</c:v>
                </c:pt>
                <c:pt idx="3">
                  <c:v>0.12209380000000003</c:v>
                </c:pt>
                <c:pt idx="4">
                  <c:v>0.1229803</c:v>
                </c:pt>
                <c:pt idx="5">
                  <c:v>0.12389720000000003</c:v>
                </c:pt>
                <c:pt idx="6">
                  <c:v>0.12484489999999998</c:v>
                </c:pt>
                <c:pt idx="7">
                  <c:v>0.10956700000000003</c:v>
                </c:pt>
                <c:pt idx="8">
                  <c:v>0.1180133</c:v>
                </c:pt>
                <c:pt idx="9">
                  <c:v>0.12722800000000001</c:v>
                </c:pt>
                <c:pt idx="10">
                  <c:v>0.12831600000000001</c:v>
                </c:pt>
                <c:pt idx="11">
                  <c:v>0.12944000000000006</c:v>
                </c:pt>
                <c:pt idx="12">
                  <c:v>0.13060040000000001</c:v>
                </c:pt>
                <c:pt idx="13">
                  <c:v>0.13179769999999999</c:v>
                </c:pt>
                <c:pt idx="14">
                  <c:v>0.13396959999999999</c:v>
                </c:pt>
                <c:pt idx="15">
                  <c:v>0.13203529999999999</c:v>
                </c:pt>
                <c:pt idx="16">
                  <c:v>0.1333916</c:v>
                </c:pt>
                <c:pt idx="17">
                  <c:v>0.15289340000000007</c:v>
                </c:pt>
                <c:pt idx="18">
                  <c:v>0.1295297</c:v>
                </c:pt>
                <c:pt idx="19">
                  <c:v>0.15554450000000006</c:v>
                </c:pt>
                <c:pt idx="20">
                  <c:v>0.14597679999999999</c:v>
                </c:pt>
                <c:pt idx="21">
                  <c:v>0.14768640000000005</c:v>
                </c:pt>
                <c:pt idx="22">
                  <c:v>0.14941370000000007</c:v>
                </c:pt>
                <c:pt idx="23">
                  <c:v>0.18114259999999999</c:v>
                </c:pt>
                <c:pt idx="24">
                  <c:v>0.15474740000000012</c:v>
                </c:pt>
                <c:pt idx="25">
                  <c:v>0.14666860000000001</c:v>
                </c:pt>
                <c:pt idx="26">
                  <c:v>0.16183649999999999</c:v>
                </c:pt>
                <c:pt idx="27">
                  <c:v>0.16234850000000001</c:v>
                </c:pt>
                <c:pt idx="28">
                  <c:v>0.15414040000000007</c:v>
                </c:pt>
                <c:pt idx="29">
                  <c:v>0.15590890000000007</c:v>
                </c:pt>
                <c:pt idx="30">
                  <c:v>0.15771430000000011</c:v>
                </c:pt>
                <c:pt idx="31">
                  <c:v>0.15955670000000005</c:v>
                </c:pt>
                <c:pt idx="32">
                  <c:v>0.16143620000000006</c:v>
                </c:pt>
                <c:pt idx="33">
                  <c:v>0.163353</c:v>
                </c:pt>
                <c:pt idx="34">
                  <c:v>0.18326190000000006</c:v>
                </c:pt>
                <c:pt idx="35">
                  <c:v>0.16857430000000001</c:v>
                </c:pt>
                <c:pt idx="36">
                  <c:v>0.14841430000000011</c:v>
                </c:pt>
                <c:pt idx="37">
                  <c:v>0.17367249999999998</c:v>
                </c:pt>
                <c:pt idx="38">
                  <c:v>0.17585290000000001</c:v>
                </c:pt>
                <c:pt idx="39">
                  <c:v>0.17480229999999999</c:v>
                </c:pt>
                <c:pt idx="40">
                  <c:v>0.18274540000000011</c:v>
                </c:pt>
                <c:pt idx="41">
                  <c:v>0.18498120000000007</c:v>
                </c:pt>
                <c:pt idx="42">
                  <c:v>0.19567369999999995</c:v>
                </c:pt>
                <c:pt idx="43">
                  <c:v>0.18885560000000001</c:v>
                </c:pt>
                <c:pt idx="44">
                  <c:v>0.14919170000000001</c:v>
                </c:pt>
                <c:pt idx="45">
                  <c:v>0.1726512</c:v>
                </c:pt>
                <c:pt idx="46">
                  <c:v>0.19646550000000004</c:v>
                </c:pt>
                <c:pt idx="47">
                  <c:v>0.19895779999999999</c:v>
                </c:pt>
                <c:pt idx="48">
                  <c:v>0.20146920000000004</c:v>
                </c:pt>
                <c:pt idx="49">
                  <c:v>0.20399910000000007</c:v>
                </c:pt>
                <c:pt idx="50">
                  <c:v>0.20654680000000006</c:v>
                </c:pt>
                <c:pt idx="51">
                  <c:v>0.20911150000000001</c:v>
                </c:pt>
                <c:pt idx="52">
                  <c:v>0.21169250000000001</c:v>
                </c:pt>
                <c:pt idx="53">
                  <c:v>0.21428890000000006</c:v>
                </c:pt>
                <c:pt idx="54">
                  <c:v>0.23568249999999999</c:v>
                </c:pt>
                <c:pt idx="55">
                  <c:v>0.25094750000000005</c:v>
                </c:pt>
                <c:pt idx="56">
                  <c:v>0.23109020000000005</c:v>
                </c:pt>
                <c:pt idx="57">
                  <c:v>0.21080430000000006</c:v>
                </c:pt>
                <c:pt idx="58">
                  <c:v>0.22568169999999996</c:v>
                </c:pt>
                <c:pt idx="59">
                  <c:v>0.2286407</c:v>
                </c:pt>
                <c:pt idx="60">
                  <c:v>0.23161899999999999</c:v>
                </c:pt>
                <c:pt idx="61">
                  <c:v>0.23461480000000001</c:v>
                </c:pt>
                <c:pt idx="62">
                  <c:v>0.28880770000000011</c:v>
                </c:pt>
                <c:pt idx="63">
                  <c:v>0.23897340000000006</c:v>
                </c:pt>
                <c:pt idx="64">
                  <c:v>0.24208700000000005</c:v>
                </c:pt>
                <c:pt idx="65">
                  <c:v>0.24838859999999999</c:v>
                </c:pt>
                <c:pt idx="66">
                  <c:v>0.24804470000000006</c:v>
                </c:pt>
                <c:pt idx="67">
                  <c:v>0.1483226</c:v>
                </c:pt>
                <c:pt idx="68">
                  <c:v>0.25515690000000002</c:v>
                </c:pt>
                <c:pt idx="69">
                  <c:v>0.25858440000000016</c:v>
                </c:pt>
                <c:pt idx="70">
                  <c:v>0.26202030000000009</c:v>
                </c:pt>
                <c:pt idx="71">
                  <c:v>0.24490880000000007</c:v>
                </c:pt>
                <c:pt idx="72">
                  <c:v>0.26727630000000002</c:v>
                </c:pt>
                <c:pt idx="73">
                  <c:v>0.27074579999999998</c:v>
                </c:pt>
                <c:pt idx="74">
                  <c:v>0.20855870000000001</c:v>
                </c:pt>
                <c:pt idx="75">
                  <c:v>0.3543009000000002</c:v>
                </c:pt>
                <c:pt idx="76">
                  <c:v>0.2816092</c:v>
                </c:pt>
                <c:pt idx="77">
                  <c:v>0.28502210000000011</c:v>
                </c:pt>
                <c:pt idx="78">
                  <c:v>0.28842320000000016</c:v>
                </c:pt>
                <c:pt idx="79">
                  <c:v>0.29180960000000011</c:v>
                </c:pt>
                <c:pt idx="80">
                  <c:v>0.29517870000000013</c:v>
                </c:pt>
                <c:pt idx="81">
                  <c:v>0.29852760000000012</c:v>
                </c:pt>
                <c:pt idx="82">
                  <c:v>0.33335160000000025</c:v>
                </c:pt>
                <c:pt idx="83">
                  <c:v>0.30512700000000015</c:v>
                </c:pt>
                <c:pt idx="84">
                  <c:v>0.30850640000000012</c:v>
                </c:pt>
                <c:pt idx="85">
                  <c:v>0.31185590000000013</c:v>
                </c:pt>
                <c:pt idx="86">
                  <c:v>0.31517240000000013</c:v>
                </c:pt>
                <c:pt idx="87">
                  <c:v>0.31845290000000021</c:v>
                </c:pt>
                <c:pt idx="88">
                  <c:v>0.32169420000000015</c:v>
                </c:pt>
                <c:pt idx="89">
                  <c:v>0.32489330000000011</c:v>
                </c:pt>
                <c:pt idx="90">
                  <c:v>0.32804700000000014</c:v>
                </c:pt>
                <c:pt idx="91">
                  <c:v>0.33115230000000012</c:v>
                </c:pt>
                <c:pt idx="92">
                  <c:v>0.33420620000000012</c:v>
                </c:pt>
                <c:pt idx="93">
                  <c:v>0.33720550000000016</c:v>
                </c:pt>
                <c:pt idx="94">
                  <c:v>0.34014700000000003</c:v>
                </c:pt>
                <c:pt idx="95">
                  <c:v>0.34302790000000011</c:v>
                </c:pt>
                <c:pt idx="96">
                  <c:v>0.34584480000000012</c:v>
                </c:pt>
                <c:pt idx="97">
                  <c:v>0.34859480000000009</c:v>
                </c:pt>
                <c:pt idx="98">
                  <c:v>0.35127480000000011</c:v>
                </c:pt>
                <c:pt idx="99">
                  <c:v>0.35388170000000013</c:v>
                </c:pt>
                <c:pt idx="100">
                  <c:v>0.35641230000000013</c:v>
                </c:pt>
                <c:pt idx="101">
                  <c:v>0.35886370000000012</c:v>
                </c:pt>
                <c:pt idx="102">
                  <c:v>0.36123260000000001</c:v>
                </c:pt>
                <c:pt idx="103">
                  <c:v>0.37294670000000013</c:v>
                </c:pt>
                <c:pt idx="104">
                  <c:v>0.36789080000000013</c:v>
                </c:pt>
                <c:pt idx="105">
                  <c:v>0.36136570000000012</c:v>
                </c:pt>
                <c:pt idx="106">
                  <c:v>0.3729416000000001</c:v>
                </c:pt>
                <c:pt idx="107">
                  <c:v>0.37485980000000013</c:v>
                </c:pt>
                <c:pt idx="108">
                  <c:v>0.37667040000000013</c:v>
                </c:pt>
                <c:pt idx="109">
                  <c:v>0.37837010000000026</c:v>
                </c:pt>
                <c:pt idx="110">
                  <c:v>0.37995560000000012</c:v>
                </c:pt>
                <c:pt idx="111">
                  <c:v>0.3814237000000002</c:v>
                </c:pt>
                <c:pt idx="112">
                  <c:v>0.35434820000000011</c:v>
                </c:pt>
                <c:pt idx="113">
                  <c:v>0.38372950000000011</c:v>
                </c:pt>
                <c:pt idx="114">
                  <c:v>0.35225070000000008</c:v>
                </c:pt>
              </c:numCache>
            </c:numRef>
          </c:yVal>
        </c:ser>
        <c:ser>
          <c:idx val="2"/>
          <c:order val="2"/>
          <c:tx>
            <c:v>EarlyGreenup</c:v>
          </c:tx>
          <c:spPr>
            <a:ln w="28575">
              <a:noFill/>
            </a:ln>
          </c:spPr>
          <c:marker>
            <c:symbol val="circle"/>
            <c:size val="9"/>
            <c:spPr>
              <a:solidFill>
                <a:schemeClr val="accent3">
                  <a:lumMod val="50000"/>
                </a:schemeClr>
              </a:solidFill>
              <a:ln>
                <a:solidFill>
                  <a:srgbClr val="969696"/>
                </a:solidFill>
                <a:prstDash val="solid"/>
              </a:ln>
            </c:spPr>
          </c:marker>
          <c:xVal>
            <c:numRef>
              <c:f>GrowingSeason!$U$137:$U$152</c:f>
              <c:numCache>
                <c:formatCode>General</c:formatCode>
                <c:ptCount val="16"/>
                <c:pt idx="0">
                  <c:v>26.959745399999992</c:v>
                </c:pt>
                <c:pt idx="1">
                  <c:v>26.964450800000002</c:v>
                </c:pt>
                <c:pt idx="2">
                  <c:v>26.980464899999991</c:v>
                </c:pt>
                <c:pt idx="3">
                  <c:v>26.985940899999985</c:v>
                </c:pt>
                <c:pt idx="4">
                  <c:v>26.985940899999985</c:v>
                </c:pt>
                <c:pt idx="5">
                  <c:v>27.000972699999991</c:v>
                </c:pt>
                <c:pt idx="6">
                  <c:v>27.016986800000005</c:v>
                </c:pt>
                <c:pt idx="7">
                  <c:v>27.016986800000005</c:v>
                </c:pt>
                <c:pt idx="8">
                  <c:v>27.033000900000001</c:v>
                </c:pt>
                <c:pt idx="9">
                  <c:v>27.033000900000001</c:v>
                </c:pt>
                <c:pt idx="10">
                  <c:v>38.540046699999998</c:v>
                </c:pt>
                <c:pt idx="11">
                  <c:v>38.540046699999998</c:v>
                </c:pt>
                <c:pt idx="12">
                  <c:v>38.540046699999998</c:v>
                </c:pt>
                <c:pt idx="13">
                  <c:v>38.556060799999997</c:v>
                </c:pt>
                <c:pt idx="14">
                  <c:v>38.556060799999997</c:v>
                </c:pt>
                <c:pt idx="15">
                  <c:v>62.824764299999998</c:v>
                </c:pt>
              </c:numCache>
            </c:numRef>
          </c:xVal>
          <c:yVal>
            <c:numRef>
              <c:f>GrowingSeason!$W$137:$W$152</c:f>
              <c:numCache>
                <c:formatCode>General</c:formatCode>
                <c:ptCount val="16"/>
                <c:pt idx="0">
                  <c:v>0.10637570000000003</c:v>
                </c:pt>
                <c:pt idx="1">
                  <c:v>0.10540650000000003</c:v>
                </c:pt>
                <c:pt idx="2">
                  <c:v>0.10670370000000005</c:v>
                </c:pt>
                <c:pt idx="3">
                  <c:v>0.10768640000000003</c:v>
                </c:pt>
                <c:pt idx="4">
                  <c:v>0.10859810000000003</c:v>
                </c:pt>
                <c:pt idx="5">
                  <c:v>0.10877450000000004</c:v>
                </c:pt>
                <c:pt idx="6">
                  <c:v>0.11069100000000003</c:v>
                </c:pt>
                <c:pt idx="7">
                  <c:v>0.10956700000000003</c:v>
                </c:pt>
                <c:pt idx="8">
                  <c:v>0.1180133</c:v>
                </c:pt>
                <c:pt idx="9">
                  <c:v>0.11852799999999998</c:v>
                </c:pt>
                <c:pt idx="10">
                  <c:v>0.12271600000000005</c:v>
                </c:pt>
                <c:pt idx="11">
                  <c:v>0.12498200000000002</c:v>
                </c:pt>
                <c:pt idx="12">
                  <c:v>0.13076220000000005</c:v>
                </c:pt>
                <c:pt idx="13">
                  <c:v>0.13228730000000005</c:v>
                </c:pt>
                <c:pt idx="14">
                  <c:v>0.13396959999999999</c:v>
                </c:pt>
                <c:pt idx="15">
                  <c:v>0.14001100000000005</c:v>
                </c:pt>
              </c:numCache>
            </c:numRef>
          </c:yVal>
        </c:ser>
        <c:ser>
          <c:idx val="3"/>
          <c:order val="3"/>
          <c:tx>
            <c:v>Greenup</c:v>
          </c:tx>
          <c:spPr>
            <a:ln w="28575">
              <a:noFill/>
            </a:ln>
          </c:spPr>
          <c:marker>
            <c:symbol val="circle"/>
            <c:size val="9"/>
            <c:spPr>
              <a:solidFill>
                <a:schemeClr val="accent3">
                  <a:lumMod val="50000"/>
                </a:schemeClr>
              </a:solidFill>
              <a:ln>
                <a:solidFill>
                  <a:srgbClr val="808000"/>
                </a:solidFill>
                <a:prstDash val="solid"/>
              </a:ln>
            </c:spPr>
          </c:marker>
          <c:xVal>
            <c:numRef>
              <c:f>GrowingSeason!$U$153:$U$222</c:f>
              <c:numCache>
                <c:formatCode>General</c:formatCode>
                <c:ptCount val="70"/>
                <c:pt idx="0">
                  <c:v>90.990783699999994</c:v>
                </c:pt>
                <c:pt idx="1">
                  <c:v>124.84141540000003</c:v>
                </c:pt>
                <c:pt idx="2">
                  <c:v>152.95550539999999</c:v>
                </c:pt>
                <c:pt idx="3">
                  <c:v>152.97593690000005</c:v>
                </c:pt>
                <c:pt idx="4">
                  <c:v>152.996521</c:v>
                </c:pt>
                <c:pt idx="5">
                  <c:v>154.0144348</c:v>
                </c:pt>
                <c:pt idx="6">
                  <c:v>154.02957149999995</c:v>
                </c:pt>
                <c:pt idx="7">
                  <c:v>162.59762569999998</c:v>
                </c:pt>
                <c:pt idx="8">
                  <c:v>171.9126129</c:v>
                </c:pt>
                <c:pt idx="9">
                  <c:v>171.9126129</c:v>
                </c:pt>
                <c:pt idx="10">
                  <c:v>171.93669130000001</c:v>
                </c:pt>
                <c:pt idx="11">
                  <c:v>171.95722960000006</c:v>
                </c:pt>
                <c:pt idx="12">
                  <c:v>171.95722960000006</c:v>
                </c:pt>
                <c:pt idx="13">
                  <c:v>171.98728940000007</c:v>
                </c:pt>
                <c:pt idx="14">
                  <c:v>172.00772090000001</c:v>
                </c:pt>
                <c:pt idx="15">
                  <c:v>172.0527802</c:v>
                </c:pt>
                <c:pt idx="16">
                  <c:v>172.08319090000001</c:v>
                </c:pt>
                <c:pt idx="17">
                  <c:v>172.12120060000001</c:v>
                </c:pt>
                <c:pt idx="18">
                  <c:v>173.35240170000006</c:v>
                </c:pt>
                <c:pt idx="19">
                  <c:v>178.13998409999994</c:v>
                </c:pt>
                <c:pt idx="20">
                  <c:v>255.43945309999998</c:v>
                </c:pt>
                <c:pt idx="21">
                  <c:v>265.34875489999996</c:v>
                </c:pt>
                <c:pt idx="22">
                  <c:v>267.11877439999995</c:v>
                </c:pt>
                <c:pt idx="23">
                  <c:v>272.66998290000009</c:v>
                </c:pt>
                <c:pt idx="24">
                  <c:v>273.56307980000003</c:v>
                </c:pt>
                <c:pt idx="25">
                  <c:v>273.56307980000003</c:v>
                </c:pt>
                <c:pt idx="26">
                  <c:v>273.56307980000003</c:v>
                </c:pt>
                <c:pt idx="27">
                  <c:v>337.99884029999993</c:v>
                </c:pt>
                <c:pt idx="28">
                  <c:v>355.16152949999986</c:v>
                </c:pt>
                <c:pt idx="29">
                  <c:v>355.16152949999986</c:v>
                </c:pt>
                <c:pt idx="30">
                  <c:v>360.75344849999999</c:v>
                </c:pt>
                <c:pt idx="31">
                  <c:v>365.0294495</c:v>
                </c:pt>
                <c:pt idx="32">
                  <c:v>398.20831299999975</c:v>
                </c:pt>
                <c:pt idx="33">
                  <c:v>399.32601929999976</c:v>
                </c:pt>
                <c:pt idx="34">
                  <c:v>399.3475952</c:v>
                </c:pt>
                <c:pt idx="35">
                  <c:v>425.76235959999991</c:v>
                </c:pt>
                <c:pt idx="36">
                  <c:v>459.77722169999998</c:v>
                </c:pt>
                <c:pt idx="37">
                  <c:v>477.86361689999995</c:v>
                </c:pt>
                <c:pt idx="38">
                  <c:v>482.71151729999985</c:v>
                </c:pt>
                <c:pt idx="39">
                  <c:v>488.97863769999987</c:v>
                </c:pt>
                <c:pt idx="40">
                  <c:v>488.97863769999987</c:v>
                </c:pt>
                <c:pt idx="41">
                  <c:v>488.97863769999987</c:v>
                </c:pt>
                <c:pt idx="42">
                  <c:v>489.0002136</c:v>
                </c:pt>
                <c:pt idx="43">
                  <c:v>497.52517699999987</c:v>
                </c:pt>
                <c:pt idx="44">
                  <c:v>498.3564758</c:v>
                </c:pt>
                <c:pt idx="45">
                  <c:v>498.3564758</c:v>
                </c:pt>
                <c:pt idx="46">
                  <c:v>502.42449949999991</c:v>
                </c:pt>
                <c:pt idx="47">
                  <c:v>502.44781490000003</c:v>
                </c:pt>
                <c:pt idx="48">
                  <c:v>521.13458249999996</c:v>
                </c:pt>
                <c:pt idx="49">
                  <c:v>523.38720699999976</c:v>
                </c:pt>
                <c:pt idx="50">
                  <c:v>565.5590209999998</c:v>
                </c:pt>
                <c:pt idx="51">
                  <c:v>573.56719969999949</c:v>
                </c:pt>
                <c:pt idx="52">
                  <c:v>573.56719969999949</c:v>
                </c:pt>
                <c:pt idx="53">
                  <c:v>592.73144530000002</c:v>
                </c:pt>
                <c:pt idx="54">
                  <c:v>592.77142330000004</c:v>
                </c:pt>
                <c:pt idx="55">
                  <c:v>594.41400150000004</c:v>
                </c:pt>
                <c:pt idx="56">
                  <c:v>594.41400150000004</c:v>
                </c:pt>
                <c:pt idx="57">
                  <c:v>613.37579349999999</c:v>
                </c:pt>
                <c:pt idx="58">
                  <c:v>638.70373540000026</c:v>
                </c:pt>
                <c:pt idx="59">
                  <c:v>668.69750979999981</c:v>
                </c:pt>
                <c:pt idx="60">
                  <c:v>673.62768549999976</c:v>
                </c:pt>
                <c:pt idx="61">
                  <c:v>690.60375980000003</c:v>
                </c:pt>
                <c:pt idx="62">
                  <c:v>697.36096189999967</c:v>
                </c:pt>
                <c:pt idx="63">
                  <c:v>697.36096189999967</c:v>
                </c:pt>
                <c:pt idx="64">
                  <c:v>697.36096189999967</c:v>
                </c:pt>
                <c:pt idx="65">
                  <c:v>697.36096189999967</c:v>
                </c:pt>
                <c:pt idx="66">
                  <c:v>697.73431400000004</c:v>
                </c:pt>
                <c:pt idx="67">
                  <c:v>720.24377440000023</c:v>
                </c:pt>
                <c:pt idx="68">
                  <c:v>751.48516849999976</c:v>
                </c:pt>
                <c:pt idx="69">
                  <c:v>752.67492679999998</c:v>
                </c:pt>
              </c:numCache>
            </c:numRef>
          </c:xVal>
          <c:yVal>
            <c:numRef>
              <c:f>GrowingSeason!$X$153:$X$222</c:f>
              <c:numCache>
                <c:formatCode>General</c:formatCode>
                <c:ptCount val="70"/>
                <c:pt idx="0">
                  <c:v>0.1333916</c:v>
                </c:pt>
                <c:pt idx="1">
                  <c:v>0.15289340000000007</c:v>
                </c:pt>
                <c:pt idx="2">
                  <c:v>0.1295297</c:v>
                </c:pt>
                <c:pt idx="3">
                  <c:v>0.15554450000000006</c:v>
                </c:pt>
                <c:pt idx="4">
                  <c:v>0.14597679999999999</c:v>
                </c:pt>
                <c:pt idx="5">
                  <c:v>0.14768640000000005</c:v>
                </c:pt>
                <c:pt idx="6">
                  <c:v>0.14941370000000007</c:v>
                </c:pt>
                <c:pt idx="7">
                  <c:v>0.18114259999999999</c:v>
                </c:pt>
                <c:pt idx="8">
                  <c:v>0.15474740000000012</c:v>
                </c:pt>
                <c:pt idx="9">
                  <c:v>0.14666860000000001</c:v>
                </c:pt>
                <c:pt idx="10">
                  <c:v>0.16183649999999999</c:v>
                </c:pt>
                <c:pt idx="11">
                  <c:v>0.16234850000000001</c:v>
                </c:pt>
                <c:pt idx="12">
                  <c:v>0.15414040000000007</c:v>
                </c:pt>
                <c:pt idx="13">
                  <c:v>0.15590890000000007</c:v>
                </c:pt>
                <c:pt idx="14">
                  <c:v>0.15771430000000011</c:v>
                </c:pt>
                <c:pt idx="15">
                  <c:v>0.15955670000000005</c:v>
                </c:pt>
                <c:pt idx="16">
                  <c:v>0.16143620000000006</c:v>
                </c:pt>
                <c:pt idx="17">
                  <c:v>0.163353</c:v>
                </c:pt>
                <c:pt idx="18">
                  <c:v>0.18326190000000006</c:v>
                </c:pt>
                <c:pt idx="19">
                  <c:v>0.16857430000000001</c:v>
                </c:pt>
                <c:pt idx="20">
                  <c:v>0.14841430000000011</c:v>
                </c:pt>
                <c:pt idx="21">
                  <c:v>0.17367249999999998</c:v>
                </c:pt>
                <c:pt idx="22">
                  <c:v>0.17585290000000001</c:v>
                </c:pt>
                <c:pt idx="23">
                  <c:v>0.17480229999999999</c:v>
                </c:pt>
                <c:pt idx="24">
                  <c:v>0.18274540000000011</c:v>
                </c:pt>
                <c:pt idx="25">
                  <c:v>0.18498120000000007</c:v>
                </c:pt>
                <c:pt idx="26">
                  <c:v>0.19567369999999995</c:v>
                </c:pt>
                <c:pt idx="27">
                  <c:v>0.18885560000000001</c:v>
                </c:pt>
                <c:pt idx="28">
                  <c:v>0.14919170000000001</c:v>
                </c:pt>
                <c:pt idx="29">
                  <c:v>0.1726512</c:v>
                </c:pt>
                <c:pt idx="30">
                  <c:v>0.19646550000000004</c:v>
                </c:pt>
                <c:pt idx="31">
                  <c:v>0.19895779999999999</c:v>
                </c:pt>
                <c:pt idx="32">
                  <c:v>0.20146920000000004</c:v>
                </c:pt>
                <c:pt idx="33">
                  <c:v>0.20399910000000007</c:v>
                </c:pt>
                <c:pt idx="34">
                  <c:v>0.20654680000000006</c:v>
                </c:pt>
                <c:pt idx="35">
                  <c:v>0.20911150000000001</c:v>
                </c:pt>
                <c:pt idx="36">
                  <c:v>0.21169250000000001</c:v>
                </c:pt>
                <c:pt idx="37">
                  <c:v>0.21428890000000006</c:v>
                </c:pt>
                <c:pt idx="38">
                  <c:v>0.23568249999999999</c:v>
                </c:pt>
                <c:pt idx="39">
                  <c:v>0.25094750000000005</c:v>
                </c:pt>
                <c:pt idx="40">
                  <c:v>0.23109020000000005</c:v>
                </c:pt>
                <c:pt idx="41">
                  <c:v>0.21080430000000006</c:v>
                </c:pt>
                <c:pt idx="42">
                  <c:v>0.22568169999999996</c:v>
                </c:pt>
                <c:pt idx="43">
                  <c:v>0.2286407</c:v>
                </c:pt>
                <c:pt idx="44">
                  <c:v>0.23161899999999999</c:v>
                </c:pt>
                <c:pt idx="45">
                  <c:v>0.23461480000000001</c:v>
                </c:pt>
                <c:pt idx="46">
                  <c:v>0.28880770000000011</c:v>
                </c:pt>
                <c:pt idx="47">
                  <c:v>0.23897340000000006</c:v>
                </c:pt>
                <c:pt idx="48">
                  <c:v>0.24208700000000005</c:v>
                </c:pt>
                <c:pt idx="49">
                  <c:v>0.24838859999999999</c:v>
                </c:pt>
                <c:pt idx="50">
                  <c:v>0.24804470000000006</c:v>
                </c:pt>
                <c:pt idx="51">
                  <c:v>0.1483226</c:v>
                </c:pt>
                <c:pt idx="52">
                  <c:v>0.25515690000000002</c:v>
                </c:pt>
                <c:pt idx="53">
                  <c:v>0.25858440000000016</c:v>
                </c:pt>
                <c:pt idx="54">
                  <c:v>0.26202030000000009</c:v>
                </c:pt>
                <c:pt idx="55">
                  <c:v>0.24490880000000007</c:v>
                </c:pt>
                <c:pt idx="56">
                  <c:v>0.26727630000000002</c:v>
                </c:pt>
                <c:pt idx="57">
                  <c:v>0.27074579999999998</c:v>
                </c:pt>
                <c:pt idx="58">
                  <c:v>0.20855870000000001</c:v>
                </c:pt>
                <c:pt idx="59">
                  <c:v>0.3543009000000002</c:v>
                </c:pt>
                <c:pt idx="60">
                  <c:v>0.2816092</c:v>
                </c:pt>
                <c:pt idx="61">
                  <c:v>0.28502210000000011</c:v>
                </c:pt>
                <c:pt idx="62">
                  <c:v>0.28842320000000016</c:v>
                </c:pt>
                <c:pt idx="63">
                  <c:v>0.29180960000000011</c:v>
                </c:pt>
                <c:pt idx="64">
                  <c:v>0.29517870000000013</c:v>
                </c:pt>
                <c:pt idx="65">
                  <c:v>0.29852760000000012</c:v>
                </c:pt>
                <c:pt idx="66">
                  <c:v>0.33335160000000025</c:v>
                </c:pt>
                <c:pt idx="67">
                  <c:v>0.30512700000000015</c:v>
                </c:pt>
                <c:pt idx="68">
                  <c:v>0.30850640000000012</c:v>
                </c:pt>
                <c:pt idx="69">
                  <c:v>0.31185590000000013</c:v>
                </c:pt>
              </c:numCache>
            </c:numRef>
          </c:yVal>
        </c:ser>
        <c:ser>
          <c:idx val="4"/>
          <c:order val="4"/>
          <c:tx>
            <c:v>Maturity</c:v>
          </c:tx>
          <c:spPr>
            <a:ln w="28575">
              <a:noFill/>
            </a:ln>
          </c:spPr>
          <c:marker>
            <c:symbol val="circle"/>
            <c:size val="9"/>
            <c:spPr>
              <a:solidFill>
                <a:srgbClr val="FF0000"/>
              </a:solidFill>
              <a:ln>
                <a:solidFill>
                  <a:srgbClr val="339966"/>
                </a:solidFill>
                <a:prstDash val="solid"/>
              </a:ln>
            </c:spPr>
          </c:marker>
          <c:xVal>
            <c:numRef>
              <c:f>GrowingSeason!$U$223:$U$251</c:f>
              <c:numCache>
                <c:formatCode>General</c:formatCode>
                <c:ptCount val="29"/>
                <c:pt idx="0">
                  <c:v>753.72637940000004</c:v>
                </c:pt>
                <c:pt idx="1">
                  <c:v>814.18823239999995</c:v>
                </c:pt>
                <c:pt idx="2">
                  <c:v>832.50415039999996</c:v>
                </c:pt>
                <c:pt idx="3">
                  <c:v>832.50415039999996</c:v>
                </c:pt>
                <c:pt idx="4">
                  <c:v>832.82452389999969</c:v>
                </c:pt>
                <c:pt idx="5">
                  <c:v>834.38366699999972</c:v>
                </c:pt>
                <c:pt idx="6">
                  <c:v>834.38366699999972</c:v>
                </c:pt>
                <c:pt idx="7">
                  <c:v>834.48583980000001</c:v>
                </c:pt>
                <c:pt idx="8">
                  <c:v>841.29412839999998</c:v>
                </c:pt>
                <c:pt idx="9">
                  <c:v>841.30047609999997</c:v>
                </c:pt>
                <c:pt idx="10">
                  <c:v>843.54254149999974</c:v>
                </c:pt>
                <c:pt idx="11">
                  <c:v>843.54254149999974</c:v>
                </c:pt>
                <c:pt idx="12">
                  <c:v>843.54254149999974</c:v>
                </c:pt>
                <c:pt idx="13">
                  <c:v>851.67089840000028</c:v>
                </c:pt>
                <c:pt idx="14">
                  <c:v>862.93951419999962</c:v>
                </c:pt>
                <c:pt idx="15">
                  <c:v>862.93951419999962</c:v>
                </c:pt>
                <c:pt idx="16">
                  <c:v>888.74798579999981</c:v>
                </c:pt>
                <c:pt idx="17">
                  <c:v>888.74798579999981</c:v>
                </c:pt>
                <c:pt idx="18">
                  <c:v>888.74798579999981</c:v>
                </c:pt>
                <c:pt idx="19">
                  <c:v>889.94323729999996</c:v>
                </c:pt>
                <c:pt idx="20">
                  <c:v>911.17382810000004</c:v>
                </c:pt>
                <c:pt idx="21">
                  <c:v>911.17382810000004</c:v>
                </c:pt>
                <c:pt idx="22">
                  <c:v>915.58386230000019</c:v>
                </c:pt>
                <c:pt idx="23">
                  <c:v>922.97509769999999</c:v>
                </c:pt>
                <c:pt idx="24">
                  <c:v>922.97509769999999</c:v>
                </c:pt>
                <c:pt idx="25">
                  <c:v>923.08538820000024</c:v>
                </c:pt>
                <c:pt idx="26">
                  <c:v>931.75695799999983</c:v>
                </c:pt>
                <c:pt idx="27">
                  <c:v>938.72894289999999</c:v>
                </c:pt>
                <c:pt idx="28">
                  <c:v>938.73699950000002</c:v>
                </c:pt>
              </c:numCache>
            </c:numRef>
          </c:xVal>
          <c:yVal>
            <c:numRef>
              <c:f>GrowingSeason!$Y$223:$Y$251</c:f>
              <c:numCache>
                <c:formatCode>General</c:formatCode>
                <c:ptCount val="29"/>
                <c:pt idx="0">
                  <c:v>0.31517240000000013</c:v>
                </c:pt>
                <c:pt idx="1">
                  <c:v>0.31845290000000021</c:v>
                </c:pt>
                <c:pt idx="2">
                  <c:v>0.32169420000000015</c:v>
                </c:pt>
                <c:pt idx="3">
                  <c:v>0.32489330000000011</c:v>
                </c:pt>
                <c:pt idx="4">
                  <c:v>0.32804700000000014</c:v>
                </c:pt>
                <c:pt idx="5">
                  <c:v>0.33115230000000012</c:v>
                </c:pt>
                <c:pt idx="6">
                  <c:v>0.33420620000000012</c:v>
                </c:pt>
                <c:pt idx="7">
                  <c:v>0.33720550000000016</c:v>
                </c:pt>
                <c:pt idx="8">
                  <c:v>0.34014700000000003</c:v>
                </c:pt>
                <c:pt idx="9">
                  <c:v>0.34302790000000011</c:v>
                </c:pt>
                <c:pt idx="10">
                  <c:v>0.34584480000000012</c:v>
                </c:pt>
                <c:pt idx="11">
                  <c:v>0.34859480000000009</c:v>
                </c:pt>
                <c:pt idx="12">
                  <c:v>0.35127480000000011</c:v>
                </c:pt>
                <c:pt idx="13">
                  <c:v>0.35388170000000013</c:v>
                </c:pt>
                <c:pt idx="14">
                  <c:v>0.35641230000000013</c:v>
                </c:pt>
                <c:pt idx="15">
                  <c:v>0.35886370000000012</c:v>
                </c:pt>
                <c:pt idx="16">
                  <c:v>0.36123260000000001</c:v>
                </c:pt>
                <c:pt idx="17">
                  <c:v>0.37294670000000013</c:v>
                </c:pt>
                <c:pt idx="18">
                  <c:v>0.36789080000000013</c:v>
                </c:pt>
                <c:pt idx="19">
                  <c:v>0.36136570000000012</c:v>
                </c:pt>
                <c:pt idx="20">
                  <c:v>0.3729416000000001</c:v>
                </c:pt>
                <c:pt idx="21">
                  <c:v>0.37485980000000013</c:v>
                </c:pt>
                <c:pt idx="22">
                  <c:v>0.37667040000000013</c:v>
                </c:pt>
                <c:pt idx="23">
                  <c:v>0.37837010000000026</c:v>
                </c:pt>
                <c:pt idx="24">
                  <c:v>0.37995560000000012</c:v>
                </c:pt>
                <c:pt idx="25">
                  <c:v>0.3814237000000002</c:v>
                </c:pt>
                <c:pt idx="26">
                  <c:v>0.35434820000000011</c:v>
                </c:pt>
                <c:pt idx="27">
                  <c:v>0.38372950000000011</c:v>
                </c:pt>
                <c:pt idx="28">
                  <c:v>0.35225070000000008</c:v>
                </c:pt>
              </c:numCache>
            </c:numRef>
          </c:yVal>
        </c:ser>
        <c:ser>
          <c:idx val="5"/>
          <c:order val="5"/>
          <c:tx>
            <c:v>Senescence</c:v>
          </c:tx>
          <c:spPr>
            <a:ln w="28575">
              <a:noFill/>
            </a:ln>
          </c:spPr>
          <c:marker>
            <c:symbol val="circle"/>
            <c:size val="9"/>
            <c:spPr>
              <a:solidFill>
                <a:srgbClr val="FFC000"/>
              </a:solidFill>
              <a:ln>
                <a:solidFill>
                  <a:srgbClr val="003300"/>
                </a:solidFill>
                <a:prstDash val="solid"/>
              </a:ln>
            </c:spPr>
          </c:marker>
          <c:xVal>
            <c:numRef>
              <c:f>GrowingSeason!$U$252:$U$366</c:f>
              <c:numCache>
                <c:formatCode>General</c:formatCode>
                <c:ptCount val="115"/>
                <c:pt idx="0">
                  <c:v>938.75476070000002</c:v>
                </c:pt>
                <c:pt idx="1">
                  <c:v>938.75476070000002</c:v>
                </c:pt>
                <c:pt idx="2">
                  <c:v>938.79357910000022</c:v>
                </c:pt>
                <c:pt idx="3">
                  <c:v>938.79357910000022</c:v>
                </c:pt>
                <c:pt idx="4">
                  <c:v>964.3792113999998</c:v>
                </c:pt>
                <c:pt idx="5">
                  <c:v>964.3897705000004</c:v>
                </c:pt>
                <c:pt idx="6">
                  <c:v>968.28399660000025</c:v>
                </c:pt>
                <c:pt idx="7">
                  <c:v>968.28399660000025</c:v>
                </c:pt>
                <c:pt idx="8">
                  <c:v>970.24761959999978</c:v>
                </c:pt>
                <c:pt idx="9">
                  <c:v>970.24761959999978</c:v>
                </c:pt>
                <c:pt idx="10">
                  <c:v>975.08929439999997</c:v>
                </c:pt>
                <c:pt idx="11">
                  <c:v>975.08929439999997</c:v>
                </c:pt>
                <c:pt idx="12">
                  <c:v>975.10736079999981</c:v>
                </c:pt>
                <c:pt idx="13">
                  <c:v>983.08868410000002</c:v>
                </c:pt>
                <c:pt idx="14">
                  <c:v>991.81347659999994</c:v>
                </c:pt>
                <c:pt idx="15">
                  <c:v>994.84381099999996</c:v>
                </c:pt>
                <c:pt idx="16">
                  <c:v>994.84381099999996</c:v>
                </c:pt>
                <c:pt idx="17">
                  <c:v>995.11676030000001</c:v>
                </c:pt>
                <c:pt idx="18">
                  <c:v>999.82879639999999</c:v>
                </c:pt>
                <c:pt idx="19">
                  <c:v>1000.7838745000006</c:v>
                </c:pt>
                <c:pt idx="20">
                  <c:v>1003.3304443</c:v>
                </c:pt>
                <c:pt idx="21">
                  <c:v>1005.1191406</c:v>
                </c:pt>
                <c:pt idx="22">
                  <c:v>1007.0234985000002</c:v>
                </c:pt>
                <c:pt idx="23">
                  <c:v>1007.0371703999998</c:v>
                </c:pt>
                <c:pt idx="24">
                  <c:v>1008.2095337000002</c:v>
                </c:pt>
                <c:pt idx="25">
                  <c:v>1008.2233887000002</c:v>
                </c:pt>
                <c:pt idx="26">
                  <c:v>1008.2374267999998</c:v>
                </c:pt>
                <c:pt idx="27">
                  <c:v>1008.8944092</c:v>
                </c:pt>
                <c:pt idx="28">
                  <c:v>1010.3748169</c:v>
                </c:pt>
                <c:pt idx="29">
                  <c:v>1017.7698975000002</c:v>
                </c:pt>
                <c:pt idx="30">
                  <c:v>1017.8085327</c:v>
                </c:pt>
                <c:pt idx="31">
                  <c:v>1017.8085327</c:v>
                </c:pt>
                <c:pt idx="32">
                  <c:v>1017.8085327</c:v>
                </c:pt>
                <c:pt idx="33">
                  <c:v>1017.8085327</c:v>
                </c:pt>
                <c:pt idx="34">
                  <c:v>1022.6982422000002</c:v>
                </c:pt>
                <c:pt idx="35">
                  <c:v>1024.9309082</c:v>
                </c:pt>
                <c:pt idx="36">
                  <c:v>1030.8059082</c:v>
                </c:pt>
                <c:pt idx="37">
                  <c:v>1033.0821533000001</c:v>
                </c:pt>
                <c:pt idx="38">
                  <c:v>1035.1134032999996</c:v>
                </c:pt>
                <c:pt idx="39">
                  <c:v>1035.1134032999996</c:v>
                </c:pt>
                <c:pt idx="40">
                  <c:v>1035.1134032999996</c:v>
                </c:pt>
                <c:pt idx="41">
                  <c:v>1035.1286620999999</c:v>
                </c:pt>
                <c:pt idx="42">
                  <c:v>1035.1409911999999</c:v>
                </c:pt>
                <c:pt idx="43">
                  <c:v>1035.1409911999999</c:v>
                </c:pt>
                <c:pt idx="44">
                  <c:v>1035.153320299999</c:v>
                </c:pt>
                <c:pt idx="45">
                  <c:v>1035.1656493999999</c:v>
                </c:pt>
                <c:pt idx="46">
                  <c:v>1035.1656493999999</c:v>
                </c:pt>
                <c:pt idx="47">
                  <c:v>1035.1883544999998</c:v>
                </c:pt>
                <c:pt idx="48">
                  <c:v>1035.2006836000005</c:v>
                </c:pt>
                <c:pt idx="49">
                  <c:v>1035.2130127</c:v>
                </c:pt>
                <c:pt idx="50">
                  <c:v>1035.2288818000004</c:v>
                </c:pt>
                <c:pt idx="51">
                  <c:v>1035.2412108999995</c:v>
                </c:pt>
                <c:pt idx="52">
                  <c:v>1035.2535399999999</c:v>
                </c:pt>
                <c:pt idx="53">
                  <c:v>1035.2695312000001</c:v>
                </c:pt>
                <c:pt idx="54">
                  <c:v>1035.2807617000005</c:v>
                </c:pt>
                <c:pt idx="55">
                  <c:v>1035.2919921999999</c:v>
                </c:pt>
                <c:pt idx="56">
                  <c:v>1035.3032226999997</c:v>
                </c:pt>
                <c:pt idx="57">
                  <c:v>1035.3144531</c:v>
                </c:pt>
                <c:pt idx="58">
                  <c:v>1035.3282471</c:v>
                </c:pt>
                <c:pt idx="59">
                  <c:v>1035.3394774999999</c:v>
                </c:pt>
                <c:pt idx="60">
                  <c:v>1035.3507079999999</c:v>
                </c:pt>
                <c:pt idx="61">
                  <c:v>1035.3619384999995</c:v>
                </c:pt>
                <c:pt idx="62">
                  <c:v>1035.3811034999999</c:v>
                </c:pt>
                <c:pt idx="63">
                  <c:v>1035.4104004000001</c:v>
                </c:pt>
                <c:pt idx="64">
                  <c:v>1035.4272461</c:v>
                </c:pt>
                <c:pt idx="65">
                  <c:v>1035.4384766000001</c:v>
                </c:pt>
                <c:pt idx="66">
                  <c:v>1035.4498291000004</c:v>
                </c:pt>
                <c:pt idx="67">
                  <c:v>1035.4642334</c:v>
                </c:pt>
                <c:pt idx="68">
                  <c:v>1035.4754639000005</c:v>
                </c:pt>
                <c:pt idx="69">
                  <c:v>1035.4866943000004</c:v>
                </c:pt>
                <c:pt idx="70">
                  <c:v>1035.4979248</c:v>
                </c:pt>
                <c:pt idx="71">
                  <c:v>1035.5091553000004</c:v>
                </c:pt>
                <c:pt idx="72">
                  <c:v>1035.5203856999999</c:v>
                </c:pt>
                <c:pt idx="73">
                  <c:v>1035.5316161999999</c:v>
                </c:pt>
                <c:pt idx="74">
                  <c:v>1035.5428466999995</c:v>
                </c:pt>
                <c:pt idx="75">
                  <c:v>1035.5540771000001</c:v>
                </c:pt>
                <c:pt idx="76">
                  <c:v>1035.5653076000001</c:v>
                </c:pt>
                <c:pt idx="77">
                  <c:v>1035.5765381000001</c:v>
                </c:pt>
                <c:pt idx="78">
                  <c:v>1035.5877685999999</c:v>
                </c:pt>
                <c:pt idx="79">
                  <c:v>1035.598999</c:v>
                </c:pt>
                <c:pt idx="80">
                  <c:v>1035.6102294999998</c:v>
                </c:pt>
                <c:pt idx="81">
                  <c:v>1035.6214599999998</c:v>
                </c:pt>
                <c:pt idx="82">
                  <c:v>1035.6326904</c:v>
                </c:pt>
                <c:pt idx="83">
                  <c:v>1035.6439208999996</c:v>
                </c:pt>
                <c:pt idx="84">
                  <c:v>1035.6439208999996</c:v>
                </c:pt>
                <c:pt idx="85">
                  <c:v>1035.6439208999996</c:v>
                </c:pt>
                <c:pt idx="86">
                  <c:v>1035.6439208999996</c:v>
                </c:pt>
                <c:pt idx="87">
                  <c:v>1035.6439208999996</c:v>
                </c:pt>
                <c:pt idx="88">
                  <c:v>1035.6439208999996</c:v>
                </c:pt>
                <c:pt idx="89">
                  <c:v>1035.6439208999996</c:v>
                </c:pt>
                <c:pt idx="90">
                  <c:v>1035.6439208999996</c:v>
                </c:pt>
                <c:pt idx="91">
                  <c:v>1035.6439208999996</c:v>
                </c:pt>
                <c:pt idx="92">
                  <c:v>1035.6439208999996</c:v>
                </c:pt>
                <c:pt idx="93">
                  <c:v>1035.6439208999996</c:v>
                </c:pt>
                <c:pt idx="94">
                  <c:v>1035.6439208999996</c:v>
                </c:pt>
                <c:pt idx="95">
                  <c:v>1035.6439208999996</c:v>
                </c:pt>
                <c:pt idx="96">
                  <c:v>1035.6439208999996</c:v>
                </c:pt>
                <c:pt idx="97">
                  <c:v>1035.6439208999996</c:v>
                </c:pt>
                <c:pt idx="98">
                  <c:v>1035.6439208999996</c:v>
                </c:pt>
                <c:pt idx="99">
                  <c:v>1035.6439208999996</c:v>
                </c:pt>
                <c:pt idx="100">
                  <c:v>1035.6439208999996</c:v>
                </c:pt>
                <c:pt idx="101">
                  <c:v>1035.6439208999996</c:v>
                </c:pt>
                <c:pt idx="102">
                  <c:v>1035.6439208999996</c:v>
                </c:pt>
                <c:pt idx="103">
                  <c:v>1035.6439208999996</c:v>
                </c:pt>
                <c:pt idx="104">
                  <c:v>1035.6439208999996</c:v>
                </c:pt>
                <c:pt idx="105">
                  <c:v>1035.6439208999996</c:v>
                </c:pt>
                <c:pt idx="106">
                  <c:v>1035.6439208999996</c:v>
                </c:pt>
                <c:pt idx="107">
                  <c:v>1035.6439208999996</c:v>
                </c:pt>
                <c:pt idx="108">
                  <c:v>1035.6439208999996</c:v>
                </c:pt>
                <c:pt idx="109">
                  <c:v>1035.6439208999996</c:v>
                </c:pt>
                <c:pt idx="110">
                  <c:v>1035.6439208999996</c:v>
                </c:pt>
                <c:pt idx="111">
                  <c:v>1035.6439208999996</c:v>
                </c:pt>
                <c:pt idx="112">
                  <c:v>1035.6439208999996</c:v>
                </c:pt>
                <c:pt idx="113">
                  <c:v>1035.6439208999996</c:v>
                </c:pt>
                <c:pt idx="114">
                  <c:v>1035.6439208999996</c:v>
                </c:pt>
              </c:numCache>
            </c:numRef>
          </c:xVal>
          <c:yVal>
            <c:numRef>
              <c:f>GrowingSeason!$Z$252:$Z$366</c:f>
              <c:numCache>
                <c:formatCode>General</c:formatCode>
                <c:ptCount val="115"/>
                <c:pt idx="0">
                  <c:v>0.38620790000000016</c:v>
                </c:pt>
                <c:pt idx="1">
                  <c:v>0.38713430000000015</c:v>
                </c:pt>
                <c:pt idx="2">
                  <c:v>0.38792130000000014</c:v>
                </c:pt>
                <c:pt idx="3">
                  <c:v>0.38856510000000011</c:v>
                </c:pt>
                <c:pt idx="4">
                  <c:v>0.38906220000000014</c:v>
                </c:pt>
                <c:pt idx="5">
                  <c:v>0.38940910000000012</c:v>
                </c:pt>
                <c:pt idx="6">
                  <c:v>0.38960210000000012</c:v>
                </c:pt>
                <c:pt idx="7">
                  <c:v>0.38963770000000009</c:v>
                </c:pt>
                <c:pt idx="8">
                  <c:v>0.3889507000000002</c:v>
                </c:pt>
                <c:pt idx="9">
                  <c:v>0.38479560000000002</c:v>
                </c:pt>
                <c:pt idx="10">
                  <c:v>0.40080120000000002</c:v>
                </c:pt>
                <c:pt idx="11">
                  <c:v>0.38265580000000016</c:v>
                </c:pt>
                <c:pt idx="12">
                  <c:v>0.38201280000000026</c:v>
                </c:pt>
                <c:pt idx="13">
                  <c:v>0.38121100000000002</c:v>
                </c:pt>
                <c:pt idx="14">
                  <c:v>0.38024730000000001</c:v>
                </c:pt>
                <c:pt idx="15">
                  <c:v>0.3791187000000002</c:v>
                </c:pt>
                <c:pt idx="16">
                  <c:v>0.40793400000000002</c:v>
                </c:pt>
                <c:pt idx="17">
                  <c:v>0.37362760000000012</c:v>
                </c:pt>
                <c:pt idx="18">
                  <c:v>0.37220350000000002</c:v>
                </c:pt>
                <c:pt idx="19">
                  <c:v>0.37061380000000016</c:v>
                </c:pt>
                <c:pt idx="20">
                  <c:v>0.36885550000000011</c:v>
                </c:pt>
                <c:pt idx="21">
                  <c:v>0.36692550000000013</c:v>
                </c:pt>
                <c:pt idx="22">
                  <c:v>0.36482100000000012</c:v>
                </c:pt>
                <c:pt idx="23">
                  <c:v>0.36253880000000016</c:v>
                </c:pt>
                <c:pt idx="24">
                  <c:v>0.38764230000000011</c:v>
                </c:pt>
                <c:pt idx="25">
                  <c:v>0.36333870000000013</c:v>
                </c:pt>
                <c:pt idx="26">
                  <c:v>0.37391960000000013</c:v>
                </c:pt>
                <c:pt idx="27">
                  <c:v>0.34873390000000004</c:v>
                </c:pt>
                <c:pt idx="28">
                  <c:v>0.33026230000000012</c:v>
                </c:pt>
                <c:pt idx="29">
                  <c:v>0.3101559000000001</c:v>
                </c:pt>
                <c:pt idx="30">
                  <c:v>0.32084210000000013</c:v>
                </c:pt>
                <c:pt idx="31">
                  <c:v>0.3172471</c:v>
                </c:pt>
                <c:pt idx="32">
                  <c:v>0.31362200000000012</c:v>
                </c:pt>
                <c:pt idx="33">
                  <c:v>0.33499320000000016</c:v>
                </c:pt>
                <c:pt idx="34">
                  <c:v>0.30605580000000016</c:v>
                </c:pt>
                <c:pt idx="35">
                  <c:v>0.30255390000000015</c:v>
                </c:pt>
                <c:pt idx="36">
                  <c:v>0.3016395</c:v>
                </c:pt>
                <c:pt idx="37">
                  <c:v>0.33649230000000013</c:v>
                </c:pt>
                <c:pt idx="38">
                  <c:v>0.27657680000000012</c:v>
                </c:pt>
                <c:pt idx="39">
                  <c:v>0.28870690000000016</c:v>
                </c:pt>
                <c:pt idx="40">
                  <c:v>0.28506260000000011</c:v>
                </c:pt>
                <c:pt idx="41">
                  <c:v>0.28142350000000016</c:v>
                </c:pt>
                <c:pt idx="42">
                  <c:v>0.27779350000000003</c:v>
                </c:pt>
                <c:pt idx="43">
                  <c:v>0.27417670000000011</c:v>
                </c:pt>
                <c:pt idx="44">
                  <c:v>0.2331019</c:v>
                </c:pt>
                <c:pt idx="45">
                  <c:v>0.26012430000000009</c:v>
                </c:pt>
                <c:pt idx="46">
                  <c:v>0.25580180000000002</c:v>
                </c:pt>
                <c:pt idx="47">
                  <c:v>0.21954270000000006</c:v>
                </c:pt>
                <c:pt idx="48">
                  <c:v>0.21306550000000005</c:v>
                </c:pt>
                <c:pt idx="49">
                  <c:v>0.24367610000000001</c:v>
                </c:pt>
                <c:pt idx="50">
                  <c:v>0.2393797</c:v>
                </c:pt>
                <c:pt idx="51">
                  <c:v>0.23522330000000005</c:v>
                </c:pt>
                <c:pt idx="52">
                  <c:v>0.1671948</c:v>
                </c:pt>
                <c:pt idx="53">
                  <c:v>0.23521960000000006</c:v>
                </c:pt>
                <c:pt idx="54">
                  <c:v>0.18951640000000011</c:v>
                </c:pt>
                <c:pt idx="55">
                  <c:v>0.24095510000000006</c:v>
                </c:pt>
                <c:pt idx="56">
                  <c:v>0.25548180000000009</c:v>
                </c:pt>
                <c:pt idx="57">
                  <c:v>0.24603369999999999</c:v>
                </c:pt>
                <c:pt idx="58">
                  <c:v>0.21913050000000001</c:v>
                </c:pt>
                <c:pt idx="59">
                  <c:v>0.21794690000000011</c:v>
                </c:pt>
                <c:pt idx="60">
                  <c:v>0.21685280000000001</c:v>
                </c:pt>
                <c:pt idx="61">
                  <c:v>0.21583840000000007</c:v>
                </c:pt>
                <c:pt idx="62">
                  <c:v>0.21489390000000005</c:v>
                </c:pt>
                <c:pt idx="63">
                  <c:v>0.21984900000000007</c:v>
                </c:pt>
                <c:pt idx="64">
                  <c:v>0.23442810000000006</c:v>
                </c:pt>
                <c:pt idx="65">
                  <c:v>0.22825870000000001</c:v>
                </c:pt>
                <c:pt idx="66">
                  <c:v>0.21694880000000011</c:v>
                </c:pt>
                <c:pt idx="67">
                  <c:v>0.23308570000000001</c:v>
                </c:pt>
                <c:pt idx="68">
                  <c:v>0.20522730000000006</c:v>
                </c:pt>
                <c:pt idx="69">
                  <c:v>0.2048537</c:v>
                </c:pt>
                <c:pt idx="70">
                  <c:v>0.2045246</c:v>
                </c:pt>
                <c:pt idx="71">
                  <c:v>0.2002215</c:v>
                </c:pt>
                <c:pt idx="72">
                  <c:v>0.17834890000000006</c:v>
                </c:pt>
                <c:pt idx="73">
                  <c:v>0.19118459999999995</c:v>
                </c:pt>
                <c:pt idx="74">
                  <c:v>0.20898159999999999</c:v>
                </c:pt>
                <c:pt idx="75">
                  <c:v>0.21776100000000007</c:v>
                </c:pt>
                <c:pt idx="76">
                  <c:v>0.20452020000000001</c:v>
                </c:pt>
                <c:pt idx="77">
                  <c:v>0.20297589999999999</c:v>
                </c:pt>
                <c:pt idx="78">
                  <c:v>0.20141750000000005</c:v>
                </c:pt>
                <c:pt idx="79">
                  <c:v>0.1998518</c:v>
                </c:pt>
                <c:pt idx="80">
                  <c:v>0.20166329999999999</c:v>
                </c:pt>
                <c:pt idx="81">
                  <c:v>0.19084609999999999</c:v>
                </c:pt>
                <c:pt idx="82">
                  <c:v>0.19151380000000001</c:v>
                </c:pt>
                <c:pt idx="83">
                  <c:v>0.18501750000000006</c:v>
                </c:pt>
                <c:pt idx="84">
                  <c:v>0.21457760000000001</c:v>
                </c:pt>
                <c:pt idx="85">
                  <c:v>0.18702060000000001</c:v>
                </c:pt>
                <c:pt idx="86">
                  <c:v>0.18249550000000006</c:v>
                </c:pt>
                <c:pt idx="87">
                  <c:v>0.18826100000000007</c:v>
                </c:pt>
                <c:pt idx="88">
                  <c:v>0.18733680000000005</c:v>
                </c:pt>
                <c:pt idx="89">
                  <c:v>0.18644790000000011</c:v>
                </c:pt>
                <c:pt idx="90">
                  <c:v>0.18559220000000007</c:v>
                </c:pt>
                <c:pt idx="91">
                  <c:v>0.18476800000000007</c:v>
                </c:pt>
                <c:pt idx="92">
                  <c:v>0.18397330000000006</c:v>
                </c:pt>
                <c:pt idx="93">
                  <c:v>0.18320620000000007</c:v>
                </c:pt>
                <c:pt idx="94">
                  <c:v>0.16656480000000001</c:v>
                </c:pt>
                <c:pt idx="95">
                  <c:v>0.17764640000000007</c:v>
                </c:pt>
                <c:pt idx="96">
                  <c:v>0.18732750000000001</c:v>
                </c:pt>
                <c:pt idx="97">
                  <c:v>0.17771520000000007</c:v>
                </c:pt>
                <c:pt idx="98">
                  <c:v>0.17951800000000007</c:v>
                </c:pt>
                <c:pt idx="99">
                  <c:v>0.18525580000000005</c:v>
                </c:pt>
                <c:pt idx="100">
                  <c:v>0.18200120000000006</c:v>
                </c:pt>
                <c:pt idx="101">
                  <c:v>0.18592980000000006</c:v>
                </c:pt>
                <c:pt idx="102">
                  <c:v>0.19164110000000001</c:v>
                </c:pt>
                <c:pt idx="103">
                  <c:v>0.17638529999999999</c:v>
                </c:pt>
                <c:pt idx="104">
                  <c:v>0.17669660000000001</c:v>
                </c:pt>
                <c:pt idx="105">
                  <c:v>0.17574060000000005</c:v>
                </c:pt>
                <c:pt idx="106">
                  <c:v>0.17478320000000006</c:v>
                </c:pt>
                <c:pt idx="107">
                  <c:v>0.17382510000000001</c:v>
                </c:pt>
                <c:pt idx="108">
                  <c:v>0.17286699999999999</c:v>
                </c:pt>
                <c:pt idx="109">
                  <c:v>0.17190930000000004</c:v>
                </c:pt>
                <c:pt idx="110">
                  <c:v>0.17095289999999999</c:v>
                </c:pt>
                <c:pt idx="111">
                  <c:v>0.18654520000000008</c:v>
                </c:pt>
                <c:pt idx="112">
                  <c:v>0.17768320000000001</c:v>
                </c:pt>
                <c:pt idx="113">
                  <c:v>0.15958940000000008</c:v>
                </c:pt>
                <c:pt idx="114">
                  <c:v>0.16741220000000007</c:v>
                </c:pt>
              </c:numCache>
            </c:numRef>
          </c:yVal>
        </c:ser>
        <c:axId val="73312128"/>
        <c:axId val="65212800"/>
      </c:scatterChart>
      <c:valAx>
        <c:axId val="73312128"/>
        <c:scaling>
          <c:orientation val="minMax"/>
        </c:scaling>
        <c:axPos val="b"/>
        <c:title>
          <c:tx>
            <c:rich>
              <a:bodyPr/>
              <a:lstStyle/>
              <a:p>
                <a:pPr>
                  <a:defRPr sz="1800" b="1" i="0" u="none" strike="noStrike" baseline="0">
                    <a:solidFill>
                      <a:srgbClr val="000000"/>
                    </a:solidFill>
                    <a:latin typeface="Arial"/>
                    <a:ea typeface="Arial"/>
                    <a:cs typeface="Arial"/>
                  </a:defRPr>
                </a:pPr>
                <a:r>
                  <a:rPr lang="en-US"/>
                  <a:t>Growing Season Cumulative Precipitation (mm)</a:t>
                </a:r>
              </a:p>
            </c:rich>
          </c:tx>
          <c:layout>
            <c:manualLayout>
              <c:xMode val="edge"/>
              <c:yMode val="edge"/>
              <c:x val="0.22308546059933426"/>
              <c:y val="0.9298531810766717"/>
            </c:manualLayout>
          </c:layout>
          <c:spPr>
            <a:noFill/>
            <a:ln w="25400">
              <a:noFill/>
            </a:ln>
          </c:spPr>
        </c:title>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65212800"/>
        <c:crosses val="autoZero"/>
        <c:crossBetween val="midCat"/>
      </c:valAx>
      <c:valAx>
        <c:axId val="65212800"/>
        <c:scaling>
          <c:orientation val="minMax"/>
        </c:scaling>
        <c:axPos val="l"/>
        <c:title>
          <c:tx>
            <c:rich>
              <a:bodyPr/>
              <a:lstStyle/>
              <a:p>
                <a:pPr>
                  <a:defRPr sz="1800" b="1" i="0" u="none" strike="noStrike" baseline="0">
                    <a:solidFill>
                      <a:srgbClr val="000000"/>
                    </a:solidFill>
                    <a:latin typeface="Arial"/>
                    <a:ea typeface="Arial"/>
                    <a:cs typeface="Arial"/>
                  </a:defRPr>
                </a:pPr>
                <a:r>
                  <a:rPr lang="en-US"/>
                  <a:t>NDVI     .</a:t>
                </a:r>
              </a:p>
            </c:rich>
          </c:tx>
          <c:layout>
            <c:manualLayout>
              <c:xMode val="edge"/>
              <c:yMode val="edge"/>
              <c:x val="0"/>
              <c:y val="0.44698205546492681"/>
            </c:manualLayout>
          </c:layout>
          <c:spPr>
            <a:noFill/>
            <a:ln w="25400">
              <a:noFill/>
            </a:ln>
          </c:spPr>
        </c:title>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73312128"/>
        <c:crosses val="autoZero"/>
        <c:crossBetween val="midCat"/>
      </c:valAx>
      <c:spPr>
        <a:noFill/>
        <a:ln w="25400">
          <a:noFill/>
        </a:ln>
      </c:spPr>
    </c:plotArea>
    <c:plotVisOnly val="1"/>
    <c:dispBlanksAs val="gap"/>
  </c:chart>
  <c:spPr>
    <a:solidFill>
      <a:schemeClr val="bg1"/>
    </a:solidFill>
    <a:ln w="9525">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b="0" i="0" u="none" strike="noStrike" baseline="0">
                <a:solidFill>
                  <a:srgbClr val="000000"/>
                </a:solidFill>
                <a:latin typeface="Arial"/>
                <a:ea typeface="Arial"/>
                <a:cs typeface="Arial"/>
              </a:defRPr>
            </a:pPr>
            <a:r>
              <a:rPr lang="en-US" sz="2000"/>
              <a:t>NDVI Correlation with Vapor Pressure Deficit (Lat 12.9, Long 7.7). Period: Greenup - Maturity. Land cover: Grassland</a:t>
            </a:r>
          </a:p>
        </c:rich>
      </c:tx>
      <c:layout>
        <c:manualLayout>
          <c:xMode val="edge"/>
          <c:yMode val="edge"/>
          <c:x val="0.10765815760266365"/>
          <c:y val="1.9575856443719428E-2"/>
        </c:manualLayout>
      </c:layout>
      <c:spPr>
        <a:noFill/>
        <a:ln w="25400">
          <a:noFill/>
        </a:ln>
      </c:spPr>
    </c:title>
    <c:plotArea>
      <c:layout>
        <c:manualLayout>
          <c:layoutTarget val="inner"/>
          <c:xMode val="edge"/>
          <c:yMode val="edge"/>
          <c:x val="0.13762486126526083"/>
          <c:y val="0.21207177814029371"/>
          <c:w val="0.82907880133185363"/>
          <c:h val="0.60358890701468193"/>
        </c:manualLayout>
      </c:layout>
      <c:scatterChart>
        <c:scatterStyle val="lineMarker"/>
        <c:ser>
          <c:idx val="0"/>
          <c:order val="0"/>
          <c:tx>
            <c:strRef>
              <c:f>GUPeriod2001!$W$1</c:f>
              <c:strCache>
                <c:ptCount val="1"/>
                <c:pt idx="0">
                  <c:v>NDVI_I_M_2</c:v>
                </c:pt>
              </c:strCache>
            </c:strRef>
          </c:tx>
          <c:spPr>
            <a:ln w="28575">
              <a:noFill/>
            </a:ln>
          </c:spPr>
          <c:marker>
            <c:symbol val="circle"/>
            <c:size val="7"/>
            <c:spPr>
              <a:solidFill>
                <a:srgbClr val="3366FF"/>
              </a:solidFill>
              <a:ln>
                <a:solidFill>
                  <a:srgbClr val="3366FF"/>
                </a:solidFill>
                <a:prstDash val="solid"/>
              </a:ln>
            </c:spPr>
          </c:marker>
          <c:trendline>
            <c:spPr>
              <a:ln w="25400">
                <a:solidFill>
                  <a:srgbClr val="000000"/>
                </a:solidFill>
                <a:prstDash val="solid"/>
              </a:ln>
            </c:spPr>
            <c:trendlineType val="linear"/>
            <c:dispRSqr val="1"/>
            <c:dispEq val="1"/>
            <c:trendlineLbl>
              <c:layout>
                <c:manualLayout>
                  <c:x val="-1.2131368489986413E-2"/>
                  <c:y val="-0.15497422140525158"/>
                </c:manualLayout>
              </c:layout>
              <c:tx>
                <c:rich>
                  <a:bodyPr/>
                  <a:lstStyle/>
                  <a:p>
                    <a:pPr>
                      <a:defRPr sz="1800" b="0" i="0" u="none" strike="noStrike" baseline="0">
                        <a:solidFill>
                          <a:srgbClr val="000000"/>
                        </a:solidFill>
                        <a:latin typeface="Arial"/>
                        <a:ea typeface="Arial"/>
                        <a:cs typeface="Arial"/>
                      </a:defRPr>
                    </a:pPr>
                    <a:r>
                      <a:rPr lang="en-US" sz="1800" b="0" i="0" strike="noStrike">
                        <a:solidFill>
                          <a:srgbClr val="000000"/>
                        </a:solidFill>
                        <a:latin typeface="Arial"/>
                        <a:cs typeface="Arial"/>
                      </a:rPr>
                      <a:t>R</a:t>
                    </a:r>
                    <a:r>
                      <a:rPr lang="en-US" sz="1800" b="0" i="0" strike="noStrike" baseline="30000">
                        <a:solidFill>
                          <a:srgbClr val="000000"/>
                        </a:solidFill>
                        <a:latin typeface="Arial"/>
                        <a:cs typeface="Arial"/>
                      </a:rPr>
                      <a:t>2</a:t>
                    </a:r>
                    <a:r>
                      <a:rPr lang="en-US" sz="1800" b="0" i="0" strike="noStrike">
                        <a:solidFill>
                          <a:srgbClr val="000000"/>
                        </a:solidFill>
                        <a:latin typeface="Arial"/>
                        <a:cs typeface="Arial"/>
                      </a:rPr>
                      <a:t> = 0.3544</a:t>
                    </a:r>
                  </a:p>
                </c:rich>
              </c:tx>
              <c:numFmt formatCode="General" sourceLinked="0"/>
              <c:spPr>
                <a:noFill/>
                <a:ln w="25400">
                  <a:noFill/>
                </a:ln>
              </c:spPr>
            </c:trendlineLbl>
          </c:trendline>
          <c:xVal>
            <c:numRef>
              <c:f>GUPeriod2001!$M$2:$M$2192</c:f>
              <c:numCache>
                <c:formatCode>General</c:formatCode>
                <c:ptCount val="115"/>
                <c:pt idx="0">
                  <c:v>0.63754390000000005</c:v>
                </c:pt>
                <c:pt idx="1">
                  <c:v>1.9898085999999999</c:v>
                </c:pt>
                <c:pt idx="2">
                  <c:v>3.29175</c:v>
                </c:pt>
                <c:pt idx="3">
                  <c:v>2.6009943000000004</c:v>
                </c:pt>
                <c:pt idx="4">
                  <c:v>2.5472598</c:v>
                </c:pt>
                <c:pt idx="5">
                  <c:v>2.7110322</c:v>
                </c:pt>
                <c:pt idx="6">
                  <c:v>3.0919525999999995</c:v>
                </c:pt>
                <c:pt idx="7">
                  <c:v>3.0765149999999997</c:v>
                </c:pt>
                <c:pt idx="8">
                  <c:v>2.7476984999999998</c:v>
                </c:pt>
                <c:pt idx="9">
                  <c:v>2.0612330000000001</c:v>
                </c:pt>
                <c:pt idx="10">
                  <c:v>1.9185414000000001</c:v>
                </c:pt>
                <c:pt idx="11">
                  <c:v>2.0122265999999995</c:v>
                </c:pt>
                <c:pt idx="12">
                  <c:v>2.6671659999999999</c:v>
                </c:pt>
                <c:pt idx="13">
                  <c:v>2.2865977000000006</c:v>
                </c:pt>
                <c:pt idx="14">
                  <c:v>2.4636247000000004</c:v>
                </c:pt>
                <c:pt idx="15">
                  <c:v>1.7817898999999997</c:v>
                </c:pt>
                <c:pt idx="16">
                  <c:v>0.18434780000000003</c:v>
                </c:pt>
                <c:pt idx="17">
                  <c:v>0.83254220000000001</c:v>
                </c:pt>
                <c:pt idx="18">
                  <c:v>0.17030529999999999</c:v>
                </c:pt>
                <c:pt idx="19">
                  <c:v>0.56396440000000003</c:v>
                </c:pt>
                <c:pt idx="20">
                  <c:v>1.4513791999999996</c:v>
                </c:pt>
                <c:pt idx="21">
                  <c:v>1.5235359999999998</c:v>
                </c:pt>
                <c:pt idx="22">
                  <c:v>2.1817117000000006</c:v>
                </c:pt>
                <c:pt idx="23">
                  <c:v>1.6547756</c:v>
                </c:pt>
                <c:pt idx="24">
                  <c:v>0.89679070000000005</c:v>
                </c:pt>
                <c:pt idx="25">
                  <c:v>1.2936466999999998</c:v>
                </c:pt>
                <c:pt idx="26">
                  <c:v>1.0881510999999999</c:v>
                </c:pt>
                <c:pt idx="27">
                  <c:v>1.4135562999999998</c:v>
                </c:pt>
                <c:pt idx="28">
                  <c:v>1.4867265999999997</c:v>
                </c:pt>
                <c:pt idx="29">
                  <c:v>2.1519624999999993</c:v>
                </c:pt>
                <c:pt idx="30">
                  <c:v>1.8638005999999998</c:v>
                </c:pt>
                <c:pt idx="31">
                  <c:v>1.6785702</c:v>
                </c:pt>
                <c:pt idx="32">
                  <c:v>1.0833145</c:v>
                </c:pt>
                <c:pt idx="33">
                  <c:v>1.0312573</c:v>
                </c:pt>
                <c:pt idx="34">
                  <c:v>1.1184095000000001</c:v>
                </c:pt>
                <c:pt idx="35">
                  <c:v>0.93114819999999998</c:v>
                </c:pt>
                <c:pt idx="36">
                  <c:v>1.8362000000000003E-2</c:v>
                </c:pt>
                <c:pt idx="37">
                  <c:v>1.0093700000000001E-2</c:v>
                </c:pt>
                <c:pt idx="38">
                  <c:v>0.56288990000000005</c:v>
                </c:pt>
                <c:pt idx="39">
                  <c:v>0.44184650000000003</c:v>
                </c:pt>
                <c:pt idx="40">
                  <c:v>1.6567092999999997</c:v>
                </c:pt>
                <c:pt idx="41">
                  <c:v>1.6117006999999999</c:v>
                </c:pt>
                <c:pt idx="42">
                  <c:v>1.1786007000000001</c:v>
                </c:pt>
                <c:pt idx="43">
                  <c:v>0.269789</c:v>
                </c:pt>
                <c:pt idx="44">
                  <c:v>5.876010000000001E-2</c:v>
                </c:pt>
                <c:pt idx="45">
                  <c:v>0.84747589999999995</c:v>
                </c:pt>
                <c:pt idx="46">
                  <c:v>0.82049070000000002</c:v>
                </c:pt>
                <c:pt idx="47">
                  <c:v>1.2036309999999997</c:v>
                </c:pt>
                <c:pt idx="48">
                  <c:v>0.32255100000000009</c:v>
                </c:pt>
                <c:pt idx="49">
                  <c:v>0.54061229999999993</c:v>
                </c:pt>
                <c:pt idx="50">
                  <c:v>1.2528835999999999</c:v>
                </c:pt>
                <c:pt idx="51">
                  <c:v>0.98863329999999994</c:v>
                </c:pt>
                <c:pt idx="52">
                  <c:v>0.10997999999999998</c:v>
                </c:pt>
                <c:pt idx="53">
                  <c:v>0.18950380000000003</c:v>
                </c:pt>
                <c:pt idx="54">
                  <c:v>0.73920980000000014</c:v>
                </c:pt>
                <c:pt idx="55">
                  <c:v>0.86526320000000001</c:v>
                </c:pt>
                <c:pt idx="56">
                  <c:v>0.73332930000000007</c:v>
                </c:pt>
                <c:pt idx="57">
                  <c:v>1.3453193999999997</c:v>
                </c:pt>
                <c:pt idx="58">
                  <c:v>1.7917022999999999</c:v>
                </c:pt>
                <c:pt idx="59">
                  <c:v>1.5495606999999998</c:v>
                </c:pt>
                <c:pt idx="60">
                  <c:v>1.0880892</c:v>
                </c:pt>
                <c:pt idx="61">
                  <c:v>0.51003109999999996</c:v>
                </c:pt>
                <c:pt idx="62">
                  <c:v>0.38499530000000004</c:v>
                </c:pt>
                <c:pt idx="63">
                  <c:v>0.83590580000000014</c:v>
                </c:pt>
                <c:pt idx="64">
                  <c:v>0.24126540000000002</c:v>
                </c:pt>
                <c:pt idx="65">
                  <c:v>0.62877240000000012</c:v>
                </c:pt>
                <c:pt idx="66">
                  <c:v>5.8645399999999993E-2</c:v>
                </c:pt>
                <c:pt idx="67">
                  <c:v>6.7119700000000004E-2</c:v>
                </c:pt>
                <c:pt idx="68">
                  <c:v>0.52345029999999992</c:v>
                </c:pt>
                <c:pt idx="69">
                  <c:v>0.50531569999999992</c:v>
                </c:pt>
                <c:pt idx="70">
                  <c:v>8.1806900000000016E-2</c:v>
                </c:pt>
                <c:pt idx="71">
                  <c:v>0.77703299999999997</c:v>
                </c:pt>
                <c:pt idx="72">
                  <c:v>1.1249871000000002</c:v>
                </c:pt>
                <c:pt idx="73">
                  <c:v>0.97023530000000002</c:v>
                </c:pt>
                <c:pt idx="74">
                  <c:v>0.2995540000000001</c:v>
                </c:pt>
                <c:pt idx="75">
                  <c:v>-4.7139000000000009E-3</c:v>
                </c:pt>
                <c:pt idx="76">
                  <c:v>0.16754420000000003</c:v>
                </c:pt>
                <c:pt idx="77">
                  <c:v>0.10034029999999998</c:v>
                </c:pt>
                <c:pt idx="78">
                  <c:v>0.17929750000000003</c:v>
                </c:pt>
                <c:pt idx="79">
                  <c:v>0.14767920000000001</c:v>
                </c:pt>
                <c:pt idx="80">
                  <c:v>0.58025999999999989</c:v>
                </c:pt>
                <c:pt idx="81">
                  <c:v>0.85726480000000005</c:v>
                </c:pt>
                <c:pt idx="82">
                  <c:v>0.99855939999999987</c:v>
                </c:pt>
                <c:pt idx="83">
                  <c:v>0.49390610000000007</c:v>
                </c:pt>
                <c:pt idx="84">
                  <c:v>0.16143189999999999</c:v>
                </c:pt>
                <c:pt idx="85">
                  <c:v>0.24667639999999999</c:v>
                </c:pt>
                <c:pt idx="86">
                  <c:v>0.16393610000000003</c:v>
                </c:pt>
                <c:pt idx="87">
                  <c:v>0.61360350000000008</c:v>
                </c:pt>
                <c:pt idx="88">
                  <c:v>3.9301799999999998E-2</c:v>
                </c:pt>
                <c:pt idx="89">
                  <c:v>0.1094103</c:v>
                </c:pt>
                <c:pt idx="90">
                  <c:v>0.55707289999999998</c:v>
                </c:pt>
                <c:pt idx="91">
                  <c:v>0.53921149999999984</c:v>
                </c:pt>
                <c:pt idx="92">
                  <c:v>0.56921980000000005</c:v>
                </c:pt>
                <c:pt idx="93">
                  <c:v>0.95147300000000001</c:v>
                </c:pt>
                <c:pt idx="94">
                  <c:v>0.42516260000000006</c:v>
                </c:pt>
                <c:pt idx="95">
                  <c:v>0.35459030000000002</c:v>
                </c:pt>
                <c:pt idx="96">
                  <c:v>0.48256910000000003</c:v>
                </c:pt>
                <c:pt idx="97">
                  <c:v>0.39296840000000011</c:v>
                </c:pt>
                <c:pt idx="98">
                  <c:v>0.30345340000000004</c:v>
                </c:pt>
                <c:pt idx="99">
                  <c:v>0.2680401</c:v>
                </c:pt>
                <c:pt idx="100">
                  <c:v>0.32211050000000008</c:v>
                </c:pt>
                <c:pt idx="101">
                  <c:v>0.25555230000000001</c:v>
                </c:pt>
                <c:pt idx="102">
                  <c:v>0.38978060000000009</c:v>
                </c:pt>
                <c:pt idx="103">
                  <c:v>0.3440975</c:v>
                </c:pt>
                <c:pt idx="104">
                  <c:v>0.53330549999999999</c:v>
                </c:pt>
                <c:pt idx="105">
                  <c:v>0.38567180000000006</c:v>
                </c:pt>
                <c:pt idx="106">
                  <c:v>0.48535120000000004</c:v>
                </c:pt>
                <c:pt idx="107">
                  <c:v>0.58478469999999994</c:v>
                </c:pt>
                <c:pt idx="108">
                  <c:v>0.78523960000000004</c:v>
                </c:pt>
                <c:pt idx="109">
                  <c:v>0.32822780000000007</c:v>
                </c:pt>
                <c:pt idx="110">
                  <c:v>0.17012469999999996</c:v>
                </c:pt>
                <c:pt idx="111">
                  <c:v>0.45760060000000002</c:v>
                </c:pt>
                <c:pt idx="112">
                  <c:v>8.2941400000000012E-2</c:v>
                </c:pt>
                <c:pt idx="113">
                  <c:v>4.5714500000000012E-2</c:v>
                </c:pt>
                <c:pt idx="114">
                  <c:v>0.16920399999999999</c:v>
                </c:pt>
              </c:numCache>
            </c:numRef>
          </c:xVal>
          <c:yVal>
            <c:numRef>
              <c:f>GUPeriod2001!$W$2:$W$2192</c:f>
              <c:numCache>
                <c:formatCode>General</c:formatCode>
                <c:ptCount val="115"/>
                <c:pt idx="0">
                  <c:v>0.10637570000000002</c:v>
                </c:pt>
                <c:pt idx="1">
                  <c:v>0.1204108</c:v>
                </c:pt>
                <c:pt idx="2">
                  <c:v>0.12123750000000001</c:v>
                </c:pt>
                <c:pt idx="3">
                  <c:v>0.12209380000000002</c:v>
                </c:pt>
                <c:pt idx="4">
                  <c:v>0.1229803</c:v>
                </c:pt>
                <c:pt idx="5">
                  <c:v>0.12389720000000001</c:v>
                </c:pt>
                <c:pt idx="6">
                  <c:v>0.12484489999999998</c:v>
                </c:pt>
                <c:pt idx="7">
                  <c:v>0.10956700000000001</c:v>
                </c:pt>
                <c:pt idx="8">
                  <c:v>0.1180133</c:v>
                </c:pt>
                <c:pt idx="9">
                  <c:v>0.12722800000000001</c:v>
                </c:pt>
                <c:pt idx="10">
                  <c:v>0.12831600000000001</c:v>
                </c:pt>
                <c:pt idx="11">
                  <c:v>0.12944000000000003</c:v>
                </c:pt>
                <c:pt idx="12">
                  <c:v>0.13060040000000001</c:v>
                </c:pt>
                <c:pt idx="13">
                  <c:v>0.13179769999999999</c:v>
                </c:pt>
                <c:pt idx="14">
                  <c:v>0.13396959999999999</c:v>
                </c:pt>
                <c:pt idx="15">
                  <c:v>0.13203529999999999</c:v>
                </c:pt>
                <c:pt idx="16">
                  <c:v>0.1333916</c:v>
                </c:pt>
                <c:pt idx="17">
                  <c:v>0.15289340000000004</c:v>
                </c:pt>
                <c:pt idx="18">
                  <c:v>0.1295297</c:v>
                </c:pt>
                <c:pt idx="19">
                  <c:v>0.15554450000000003</c:v>
                </c:pt>
                <c:pt idx="20">
                  <c:v>0.14597679999999999</c:v>
                </c:pt>
                <c:pt idx="21">
                  <c:v>0.14768640000000002</c:v>
                </c:pt>
                <c:pt idx="22">
                  <c:v>0.14941370000000004</c:v>
                </c:pt>
                <c:pt idx="23">
                  <c:v>0.18114259999999999</c:v>
                </c:pt>
                <c:pt idx="24">
                  <c:v>0.15474740000000006</c:v>
                </c:pt>
                <c:pt idx="25">
                  <c:v>0.14666860000000001</c:v>
                </c:pt>
                <c:pt idx="26">
                  <c:v>0.16183649999999999</c:v>
                </c:pt>
                <c:pt idx="27">
                  <c:v>0.16234850000000001</c:v>
                </c:pt>
                <c:pt idx="28">
                  <c:v>0.15414040000000004</c:v>
                </c:pt>
                <c:pt idx="29">
                  <c:v>0.15590890000000002</c:v>
                </c:pt>
                <c:pt idx="30">
                  <c:v>0.15771430000000006</c:v>
                </c:pt>
                <c:pt idx="31">
                  <c:v>0.15955670000000002</c:v>
                </c:pt>
                <c:pt idx="32">
                  <c:v>0.16143620000000003</c:v>
                </c:pt>
                <c:pt idx="33">
                  <c:v>0.163353</c:v>
                </c:pt>
                <c:pt idx="34">
                  <c:v>0.18326190000000003</c:v>
                </c:pt>
                <c:pt idx="35">
                  <c:v>0.16857430000000001</c:v>
                </c:pt>
                <c:pt idx="36">
                  <c:v>0.14841430000000005</c:v>
                </c:pt>
                <c:pt idx="37">
                  <c:v>0.17367249999999998</c:v>
                </c:pt>
                <c:pt idx="38">
                  <c:v>0.17585290000000001</c:v>
                </c:pt>
                <c:pt idx="39">
                  <c:v>0.17480229999999999</c:v>
                </c:pt>
                <c:pt idx="40">
                  <c:v>0.18274540000000006</c:v>
                </c:pt>
                <c:pt idx="41">
                  <c:v>0.18498120000000004</c:v>
                </c:pt>
                <c:pt idx="42">
                  <c:v>0.19567369999999998</c:v>
                </c:pt>
                <c:pt idx="43">
                  <c:v>0.18885560000000001</c:v>
                </c:pt>
                <c:pt idx="44">
                  <c:v>0.14919170000000001</c:v>
                </c:pt>
                <c:pt idx="45">
                  <c:v>0.1726512</c:v>
                </c:pt>
                <c:pt idx="46">
                  <c:v>0.19646550000000002</c:v>
                </c:pt>
                <c:pt idx="47">
                  <c:v>0.19895779999999999</c:v>
                </c:pt>
                <c:pt idx="48">
                  <c:v>0.20146920000000001</c:v>
                </c:pt>
                <c:pt idx="49">
                  <c:v>0.20399910000000002</c:v>
                </c:pt>
                <c:pt idx="50">
                  <c:v>0.20654680000000003</c:v>
                </c:pt>
                <c:pt idx="51">
                  <c:v>0.20911150000000001</c:v>
                </c:pt>
                <c:pt idx="52">
                  <c:v>0.21169250000000001</c:v>
                </c:pt>
                <c:pt idx="53">
                  <c:v>0.21428890000000003</c:v>
                </c:pt>
                <c:pt idx="54">
                  <c:v>0.23568249999999999</c:v>
                </c:pt>
                <c:pt idx="55">
                  <c:v>0.25094750000000005</c:v>
                </c:pt>
                <c:pt idx="56">
                  <c:v>0.23109020000000002</c:v>
                </c:pt>
                <c:pt idx="57">
                  <c:v>0.21080430000000003</c:v>
                </c:pt>
                <c:pt idx="58">
                  <c:v>0.22568169999999999</c:v>
                </c:pt>
                <c:pt idx="59">
                  <c:v>0.2286407</c:v>
                </c:pt>
                <c:pt idx="60">
                  <c:v>0.23161899999999999</c:v>
                </c:pt>
                <c:pt idx="61">
                  <c:v>0.23461480000000001</c:v>
                </c:pt>
                <c:pt idx="62">
                  <c:v>0.28880770000000006</c:v>
                </c:pt>
                <c:pt idx="63">
                  <c:v>0.23897340000000003</c:v>
                </c:pt>
                <c:pt idx="64">
                  <c:v>0.24208700000000002</c:v>
                </c:pt>
                <c:pt idx="65">
                  <c:v>0.24838859999999999</c:v>
                </c:pt>
                <c:pt idx="66">
                  <c:v>0.24804470000000003</c:v>
                </c:pt>
                <c:pt idx="67">
                  <c:v>0.1483226</c:v>
                </c:pt>
                <c:pt idx="68">
                  <c:v>0.25515690000000002</c:v>
                </c:pt>
                <c:pt idx="69">
                  <c:v>0.2585844000000001</c:v>
                </c:pt>
                <c:pt idx="70">
                  <c:v>0.26202030000000004</c:v>
                </c:pt>
                <c:pt idx="71">
                  <c:v>0.24490880000000004</c:v>
                </c:pt>
                <c:pt idx="72">
                  <c:v>0.26727630000000002</c:v>
                </c:pt>
                <c:pt idx="73">
                  <c:v>0.27074579999999998</c:v>
                </c:pt>
                <c:pt idx="74">
                  <c:v>0.20855870000000001</c:v>
                </c:pt>
                <c:pt idx="75">
                  <c:v>0.35430090000000009</c:v>
                </c:pt>
                <c:pt idx="76">
                  <c:v>0.2816092</c:v>
                </c:pt>
                <c:pt idx="77">
                  <c:v>0.28502210000000006</c:v>
                </c:pt>
                <c:pt idx="78">
                  <c:v>0.2884232000000001</c:v>
                </c:pt>
                <c:pt idx="79">
                  <c:v>0.29180960000000006</c:v>
                </c:pt>
                <c:pt idx="80">
                  <c:v>0.29517870000000007</c:v>
                </c:pt>
                <c:pt idx="81">
                  <c:v>0.29852760000000006</c:v>
                </c:pt>
                <c:pt idx="82">
                  <c:v>0.33335160000000014</c:v>
                </c:pt>
                <c:pt idx="83">
                  <c:v>0.30512700000000009</c:v>
                </c:pt>
                <c:pt idx="84">
                  <c:v>0.30850640000000007</c:v>
                </c:pt>
                <c:pt idx="85">
                  <c:v>0.31185590000000007</c:v>
                </c:pt>
                <c:pt idx="86">
                  <c:v>0.31517240000000007</c:v>
                </c:pt>
                <c:pt idx="87">
                  <c:v>0.31845290000000009</c:v>
                </c:pt>
                <c:pt idx="88">
                  <c:v>0.3216942000000001</c:v>
                </c:pt>
                <c:pt idx="89">
                  <c:v>0.32489330000000005</c:v>
                </c:pt>
                <c:pt idx="90">
                  <c:v>0.32804700000000009</c:v>
                </c:pt>
                <c:pt idx="91">
                  <c:v>0.33115230000000007</c:v>
                </c:pt>
                <c:pt idx="92">
                  <c:v>0.33420620000000006</c:v>
                </c:pt>
                <c:pt idx="93">
                  <c:v>0.3372055000000001</c:v>
                </c:pt>
                <c:pt idx="94">
                  <c:v>0.34014700000000003</c:v>
                </c:pt>
                <c:pt idx="95">
                  <c:v>0.34302790000000005</c:v>
                </c:pt>
                <c:pt idx="96">
                  <c:v>0.34584480000000006</c:v>
                </c:pt>
                <c:pt idx="97">
                  <c:v>0.34859480000000004</c:v>
                </c:pt>
                <c:pt idx="98">
                  <c:v>0.35127480000000005</c:v>
                </c:pt>
                <c:pt idx="99">
                  <c:v>0.35388170000000008</c:v>
                </c:pt>
                <c:pt idx="100">
                  <c:v>0.35641230000000007</c:v>
                </c:pt>
                <c:pt idx="101">
                  <c:v>0.35886370000000006</c:v>
                </c:pt>
                <c:pt idx="102">
                  <c:v>0.36123260000000001</c:v>
                </c:pt>
                <c:pt idx="103">
                  <c:v>0.37294670000000008</c:v>
                </c:pt>
                <c:pt idx="104">
                  <c:v>0.36789080000000007</c:v>
                </c:pt>
                <c:pt idx="105">
                  <c:v>0.36136570000000007</c:v>
                </c:pt>
                <c:pt idx="106">
                  <c:v>0.37294160000000004</c:v>
                </c:pt>
                <c:pt idx="107">
                  <c:v>0.37485980000000008</c:v>
                </c:pt>
                <c:pt idx="108">
                  <c:v>0.37667040000000007</c:v>
                </c:pt>
                <c:pt idx="109">
                  <c:v>0.37837010000000015</c:v>
                </c:pt>
                <c:pt idx="110">
                  <c:v>0.37995560000000006</c:v>
                </c:pt>
                <c:pt idx="111">
                  <c:v>0.38142370000000009</c:v>
                </c:pt>
                <c:pt idx="112">
                  <c:v>0.35434820000000006</c:v>
                </c:pt>
                <c:pt idx="113">
                  <c:v>0.38372950000000006</c:v>
                </c:pt>
                <c:pt idx="114">
                  <c:v>0.35225070000000008</c:v>
                </c:pt>
              </c:numCache>
            </c:numRef>
          </c:yVal>
        </c:ser>
        <c:axId val="73290496"/>
        <c:axId val="73292416"/>
      </c:scatterChart>
      <c:valAx>
        <c:axId val="73290496"/>
        <c:scaling>
          <c:orientation val="minMax"/>
          <c:min val="0"/>
        </c:scaling>
        <c:axPos val="b"/>
        <c:title>
          <c:tx>
            <c:rich>
              <a:bodyPr/>
              <a:lstStyle/>
              <a:p>
                <a:pPr>
                  <a:defRPr sz="1800" b="1" i="0" u="none" strike="noStrike" baseline="0">
                    <a:solidFill>
                      <a:srgbClr val="000000"/>
                    </a:solidFill>
                    <a:latin typeface="Arial"/>
                    <a:ea typeface="Arial"/>
                    <a:cs typeface="Arial"/>
                  </a:defRPr>
                </a:pPr>
                <a:r>
                  <a:rPr lang="en-US"/>
                  <a:t>VPD</a:t>
                </a:r>
              </a:p>
            </c:rich>
          </c:tx>
          <c:layout>
            <c:manualLayout>
              <c:xMode val="edge"/>
              <c:yMode val="edge"/>
              <c:x val="0.52053274139844563"/>
              <c:y val="0.9119086460032626"/>
            </c:manualLayout>
          </c:layout>
          <c:spPr>
            <a:noFill/>
            <a:ln w="25400">
              <a:noFill/>
            </a:ln>
          </c:spPr>
        </c:title>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73292416"/>
        <c:crosses val="autoZero"/>
        <c:crossBetween val="midCat"/>
      </c:valAx>
      <c:valAx>
        <c:axId val="73292416"/>
        <c:scaling>
          <c:orientation val="minMax"/>
        </c:scaling>
        <c:axPos val="l"/>
        <c:title>
          <c:tx>
            <c:rich>
              <a:bodyPr/>
              <a:lstStyle/>
              <a:p>
                <a:pPr>
                  <a:defRPr sz="1800" b="1" i="0" u="none" strike="noStrike" baseline="0">
                    <a:solidFill>
                      <a:srgbClr val="000000"/>
                    </a:solidFill>
                    <a:latin typeface="Arial"/>
                    <a:ea typeface="Arial"/>
                    <a:cs typeface="Arial"/>
                  </a:defRPr>
                </a:pPr>
                <a:r>
                  <a:rPr lang="en-US"/>
                  <a:t>NDVI    .</a:t>
                </a:r>
              </a:p>
            </c:rich>
          </c:tx>
          <c:layout>
            <c:manualLayout>
              <c:xMode val="edge"/>
              <c:yMode val="edge"/>
              <c:x val="1.2208657047724751E-2"/>
              <c:y val="0.43230016313213743"/>
            </c:manualLayout>
          </c:layout>
          <c:spPr>
            <a:noFill/>
            <a:ln w="25400">
              <a:noFill/>
            </a:ln>
          </c:spPr>
        </c:title>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73290496"/>
        <c:crosses val="autoZero"/>
        <c:crossBetween val="midCat"/>
      </c:valAx>
      <c:spPr>
        <a:noFill/>
        <a:ln w="25400">
          <a:noFill/>
        </a:ln>
      </c:spPr>
    </c:plotArea>
    <c:plotVisOnly val="1"/>
    <c:dispBlanksAs val="gap"/>
  </c:chart>
  <c:spPr>
    <a:solidFill>
      <a:schemeClr val="bg1"/>
    </a:solidFill>
    <a:ln w="9525">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b="0" i="0" u="none" strike="noStrike" baseline="0">
                <a:solidFill>
                  <a:srgbClr val="000000"/>
                </a:solidFill>
                <a:latin typeface="Arial"/>
                <a:ea typeface="Arial"/>
                <a:cs typeface="Arial"/>
              </a:defRPr>
            </a:pPr>
            <a:r>
              <a:rPr lang="en-US" sz="2000"/>
              <a:t>NDVI Correlation with Temperature (Lat 12.9, Long 7.7). Period: Greenup - Maturity. Land cover: Grassland</a:t>
            </a:r>
          </a:p>
        </c:rich>
      </c:tx>
      <c:layout>
        <c:manualLayout>
          <c:xMode val="edge"/>
          <c:yMode val="edge"/>
          <c:x val="0.11764705882352942"/>
          <c:y val="1.9575856443719428E-2"/>
        </c:manualLayout>
      </c:layout>
      <c:spPr>
        <a:noFill/>
        <a:ln w="25400">
          <a:noFill/>
        </a:ln>
      </c:spPr>
    </c:title>
    <c:plotArea>
      <c:layout>
        <c:manualLayout>
          <c:layoutTarget val="inner"/>
          <c:xMode val="edge"/>
          <c:yMode val="edge"/>
          <c:x val="0.13762486126526083"/>
          <c:y val="0.21207177814029371"/>
          <c:w val="0.83240843507214202"/>
          <c:h val="0.60358890701468193"/>
        </c:manualLayout>
      </c:layout>
      <c:scatterChart>
        <c:scatterStyle val="lineMarker"/>
        <c:ser>
          <c:idx val="0"/>
          <c:order val="0"/>
          <c:tx>
            <c:strRef>
              <c:f>GUPeriod2001!$W$1</c:f>
              <c:strCache>
                <c:ptCount val="1"/>
                <c:pt idx="0">
                  <c:v>NDVI_I_M_2</c:v>
                </c:pt>
              </c:strCache>
            </c:strRef>
          </c:tx>
          <c:spPr>
            <a:ln w="28575">
              <a:noFill/>
            </a:ln>
          </c:spPr>
          <c:marker>
            <c:symbol val="circle"/>
            <c:size val="6"/>
            <c:spPr>
              <a:solidFill>
                <a:srgbClr val="FF0000"/>
              </a:solidFill>
              <a:ln>
                <a:solidFill>
                  <a:srgbClr val="FF0000"/>
                </a:solidFill>
                <a:prstDash val="solid"/>
              </a:ln>
            </c:spPr>
          </c:marker>
          <c:trendline>
            <c:spPr>
              <a:ln w="25400">
                <a:solidFill>
                  <a:srgbClr val="000000"/>
                </a:solidFill>
                <a:prstDash val="solid"/>
              </a:ln>
            </c:spPr>
            <c:trendlineType val="linear"/>
            <c:dispRSqr val="1"/>
            <c:dispEq val="1"/>
            <c:trendlineLbl>
              <c:layout>
                <c:manualLayout>
                  <c:x val="5.6735910230976988E-2"/>
                  <c:y val="-0.16042611313063848"/>
                </c:manualLayout>
              </c:layout>
              <c:tx>
                <c:rich>
                  <a:bodyPr/>
                  <a:lstStyle/>
                  <a:p>
                    <a:pPr>
                      <a:defRPr sz="1000" b="0" i="0" u="none" strike="noStrike" baseline="0">
                        <a:solidFill>
                          <a:srgbClr val="000000"/>
                        </a:solidFill>
                        <a:latin typeface="Arial"/>
                        <a:ea typeface="Arial"/>
                        <a:cs typeface="Arial"/>
                      </a:defRPr>
                    </a:pPr>
                    <a:endParaRPr lang="en-US" sz="1000" b="0" i="0" strike="noStrike">
                      <a:solidFill>
                        <a:srgbClr val="000000"/>
                      </a:solidFill>
                      <a:latin typeface="Arial"/>
                      <a:cs typeface="Arial"/>
                    </a:endParaRPr>
                  </a:p>
                  <a:p>
                    <a:pPr>
                      <a:defRPr sz="1000" b="0" i="0" u="none" strike="noStrike" baseline="0">
                        <a:solidFill>
                          <a:srgbClr val="000000"/>
                        </a:solidFill>
                        <a:latin typeface="Arial"/>
                        <a:ea typeface="Arial"/>
                        <a:cs typeface="Arial"/>
                      </a:defRPr>
                    </a:pPr>
                    <a:r>
                      <a:rPr lang="en-US" sz="1800" b="0" i="0" strike="noStrike">
                        <a:solidFill>
                          <a:srgbClr val="000000"/>
                        </a:solidFill>
                        <a:latin typeface="Arial"/>
                        <a:cs typeface="Arial"/>
                      </a:rPr>
                      <a:t>R</a:t>
                    </a:r>
                    <a:r>
                      <a:rPr lang="en-US" sz="1800" b="0" i="0" strike="noStrike" baseline="30000">
                        <a:solidFill>
                          <a:srgbClr val="000000"/>
                        </a:solidFill>
                        <a:latin typeface="Arial"/>
                        <a:cs typeface="Arial"/>
                      </a:rPr>
                      <a:t>2</a:t>
                    </a:r>
                    <a:r>
                      <a:rPr lang="en-US" sz="1800" b="0" i="0" strike="noStrike">
                        <a:solidFill>
                          <a:srgbClr val="000000"/>
                        </a:solidFill>
                        <a:latin typeface="Arial"/>
                        <a:cs typeface="Arial"/>
                      </a:rPr>
                      <a:t> = 0.4554</a:t>
                    </a:r>
                  </a:p>
                </c:rich>
              </c:tx>
              <c:numFmt formatCode="General" sourceLinked="0"/>
              <c:spPr>
                <a:noFill/>
                <a:ln w="25400">
                  <a:noFill/>
                </a:ln>
              </c:spPr>
            </c:trendlineLbl>
          </c:trendline>
          <c:xVal>
            <c:numRef>
              <c:f>GUPeriod2001!$L$2:$L$2192</c:f>
              <c:numCache>
                <c:formatCode>General</c:formatCode>
                <c:ptCount val="115"/>
                <c:pt idx="0">
                  <c:v>27.684329999999996</c:v>
                </c:pt>
                <c:pt idx="1">
                  <c:v>30.151685700000009</c:v>
                </c:pt>
                <c:pt idx="2">
                  <c:v>30.635374100000003</c:v>
                </c:pt>
                <c:pt idx="3">
                  <c:v>27.454551700000003</c:v>
                </c:pt>
                <c:pt idx="4">
                  <c:v>28.250677100000001</c:v>
                </c:pt>
                <c:pt idx="5">
                  <c:v>28.194744100000001</c:v>
                </c:pt>
                <c:pt idx="6">
                  <c:v>28.1611233</c:v>
                </c:pt>
                <c:pt idx="7">
                  <c:v>30.5646019</c:v>
                </c:pt>
                <c:pt idx="8">
                  <c:v>31.164916999999999</c:v>
                </c:pt>
                <c:pt idx="9">
                  <c:v>30.343055700000004</c:v>
                </c:pt>
                <c:pt idx="10">
                  <c:v>30.100854900000009</c:v>
                </c:pt>
                <c:pt idx="11">
                  <c:v>29.891500499999999</c:v>
                </c:pt>
                <c:pt idx="12">
                  <c:v>31.607040399999999</c:v>
                </c:pt>
                <c:pt idx="13">
                  <c:v>30.997877100000004</c:v>
                </c:pt>
                <c:pt idx="14">
                  <c:v>31.720069899999995</c:v>
                </c:pt>
                <c:pt idx="15">
                  <c:v>30.529386499999998</c:v>
                </c:pt>
                <c:pt idx="16">
                  <c:v>26.012689600000002</c:v>
                </c:pt>
                <c:pt idx="17">
                  <c:v>27.620760000000001</c:v>
                </c:pt>
                <c:pt idx="18">
                  <c:v>25.535278300000005</c:v>
                </c:pt>
                <c:pt idx="19">
                  <c:v>26.345546699999996</c:v>
                </c:pt>
                <c:pt idx="20">
                  <c:v>29.525039699999997</c:v>
                </c:pt>
                <c:pt idx="21">
                  <c:v>29.537065500000004</c:v>
                </c:pt>
                <c:pt idx="22">
                  <c:v>31.323595000000001</c:v>
                </c:pt>
                <c:pt idx="23">
                  <c:v>30.084930400000001</c:v>
                </c:pt>
                <c:pt idx="24">
                  <c:v>27.511972400000005</c:v>
                </c:pt>
                <c:pt idx="25">
                  <c:v>28.104097400000004</c:v>
                </c:pt>
                <c:pt idx="26">
                  <c:v>26.985338199999994</c:v>
                </c:pt>
                <c:pt idx="27">
                  <c:v>28.0150948</c:v>
                </c:pt>
                <c:pt idx="28">
                  <c:v>28.508796699999998</c:v>
                </c:pt>
                <c:pt idx="29">
                  <c:v>30.499628099999995</c:v>
                </c:pt>
                <c:pt idx="30">
                  <c:v>29.588088999999997</c:v>
                </c:pt>
                <c:pt idx="31">
                  <c:v>29.069421799999997</c:v>
                </c:pt>
                <c:pt idx="32">
                  <c:v>27.234054600000004</c:v>
                </c:pt>
                <c:pt idx="33">
                  <c:v>27.5046158</c:v>
                </c:pt>
                <c:pt idx="34">
                  <c:v>27.481647499999994</c:v>
                </c:pt>
                <c:pt idx="35">
                  <c:v>26.921113999999996</c:v>
                </c:pt>
                <c:pt idx="36">
                  <c:v>24.233343099999995</c:v>
                </c:pt>
                <c:pt idx="37">
                  <c:v>23.449602099999996</c:v>
                </c:pt>
                <c:pt idx="38">
                  <c:v>25.724723799999996</c:v>
                </c:pt>
                <c:pt idx="39">
                  <c:v>25.675727799999997</c:v>
                </c:pt>
                <c:pt idx="40">
                  <c:v>28.132829699999995</c:v>
                </c:pt>
                <c:pt idx="41">
                  <c:v>28.068515799999997</c:v>
                </c:pt>
                <c:pt idx="42">
                  <c:v>27.863967899999999</c:v>
                </c:pt>
                <c:pt idx="43">
                  <c:v>24.814870800000005</c:v>
                </c:pt>
                <c:pt idx="44">
                  <c:v>24.0928535</c:v>
                </c:pt>
                <c:pt idx="45">
                  <c:v>25.810863500000004</c:v>
                </c:pt>
                <c:pt idx="46">
                  <c:v>25.718904500000001</c:v>
                </c:pt>
                <c:pt idx="47">
                  <c:v>27.883378999999998</c:v>
                </c:pt>
                <c:pt idx="48">
                  <c:v>25.121419899999996</c:v>
                </c:pt>
                <c:pt idx="49">
                  <c:v>25.352794599999996</c:v>
                </c:pt>
                <c:pt idx="50">
                  <c:v>27.342412899999992</c:v>
                </c:pt>
                <c:pt idx="51">
                  <c:v>27.078929899999995</c:v>
                </c:pt>
                <c:pt idx="52">
                  <c:v>23.838518100000005</c:v>
                </c:pt>
                <c:pt idx="53">
                  <c:v>24.355876899999995</c:v>
                </c:pt>
                <c:pt idx="54">
                  <c:v>25.778799099999997</c:v>
                </c:pt>
                <c:pt idx="55">
                  <c:v>26.754020700000005</c:v>
                </c:pt>
                <c:pt idx="56">
                  <c:v>26.178213100000001</c:v>
                </c:pt>
                <c:pt idx="57">
                  <c:v>28.138221699999999</c:v>
                </c:pt>
                <c:pt idx="58">
                  <c:v>29.695087399999995</c:v>
                </c:pt>
                <c:pt idx="59">
                  <c:v>28.751085300000003</c:v>
                </c:pt>
                <c:pt idx="60">
                  <c:v>27.797172499999999</c:v>
                </c:pt>
                <c:pt idx="61">
                  <c:v>24.841266600000001</c:v>
                </c:pt>
                <c:pt idx="62">
                  <c:v>24.2616634</c:v>
                </c:pt>
                <c:pt idx="63">
                  <c:v>26.2361164</c:v>
                </c:pt>
                <c:pt idx="64">
                  <c:v>25.0096703</c:v>
                </c:pt>
                <c:pt idx="65">
                  <c:v>24.885887100000001</c:v>
                </c:pt>
                <c:pt idx="66">
                  <c:v>22.662782699999998</c:v>
                </c:pt>
                <c:pt idx="67">
                  <c:v>23.3177433</c:v>
                </c:pt>
                <c:pt idx="68">
                  <c:v>24.614719399999995</c:v>
                </c:pt>
                <c:pt idx="69">
                  <c:v>25.0777264</c:v>
                </c:pt>
                <c:pt idx="70">
                  <c:v>23.143268599999999</c:v>
                </c:pt>
                <c:pt idx="71">
                  <c:v>25.384765600000001</c:v>
                </c:pt>
                <c:pt idx="72">
                  <c:v>26.978075</c:v>
                </c:pt>
                <c:pt idx="73">
                  <c:v>26.804115299999999</c:v>
                </c:pt>
                <c:pt idx="74">
                  <c:v>24.281408299999995</c:v>
                </c:pt>
                <c:pt idx="75">
                  <c:v>22.534971200000005</c:v>
                </c:pt>
                <c:pt idx="76">
                  <c:v>23.4197712</c:v>
                </c:pt>
                <c:pt idx="77">
                  <c:v>23.344896299999995</c:v>
                </c:pt>
                <c:pt idx="78">
                  <c:v>23.7176437</c:v>
                </c:pt>
                <c:pt idx="79">
                  <c:v>22.441452000000002</c:v>
                </c:pt>
                <c:pt idx="80">
                  <c:v>24.539293300000001</c:v>
                </c:pt>
                <c:pt idx="81">
                  <c:v>25.546480199999998</c:v>
                </c:pt>
                <c:pt idx="82">
                  <c:v>26.351793300000001</c:v>
                </c:pt>
                <c:pt idx="83">
                  <c:v>24.317350400000002</c:v>
                </c:pt>
                <c:pt idx="84">
                  <c:v>22.380325299999996</c:v>
                </c:pt>
                <c:pt idx="85">
                  <c:v>23.049436599999996</c:v>
                </c:pt>
                <c:pt idx="86">
                  <c:v>23.475542099999988</c:v>
                </c:pt>
                <c:pt idx="87">
                  <c:v>26.140598300000001</c:v>
                </c:pt>
                <c:pt idx="88">
                  <c:v>23.841791199999999</c:v>
                </c:pt>
                <c:pt idx="89">
                  <c:v>23.522792799999994</c:v>
                </c:pt>
                <c:pt idx="90">
                  <c:v>24.6614094</c:v>
                </c:pt>
                <c:pt idx="91">
                  <c:v>25.400856000000001</c:v>
                </c:pt>
                <c:pt idx="92">
                  <c:v>25.188198100000001</c:v>
                </c:pt>
                <c:pt idx="93">
                  <c:v>26.283466299999997</c:v>
                </c:pt>
                <c:pt idx="94">
                  <c:v>24.394319500000002</c:v>
                </c:pt>
                <c:pt idx="95">
                  <c:v>24.137189899999999</c:v>
                </c:pt>
                <c:pt idx="96">
                  <c:v>25.288703899999998</c:v>
                </c:pt>
                <c:pt idx="97">
                  <c:v>24.761024499999998</c:v>
                </c:pt>
                <c:pt idx="98">
                  <c:v>24.5610733</c:v>
                </c:pt>
                <c:pt idx="99">
                  <c:v>24.647298800000005</c:v>
                </c:pt>
                <c:pt idx="100">
                  <c:v>25.6271725</c:v>
                </c:pt>
                <c:pt idx="101">
                  <c:v>24.632839199999999</c:v>
                </c:pt>
                <c:pt idx="102">
                  <c:v>25.241990999999999</c:v>
                </c:pt>
                <c:pt idx="103">
                  <c:v>24.365312599999992</c:v>
                </c:pt>
                <c:pt idx="104">
                  <c:v>24.614296000000003</c:v>
                </c:pt>
                <c:pt idx="105">
                  <c:v>23.788042099999988</c:v>
                </c:pt>
                <c:pt idx="106">
                  <c:v>24.785453799999996</c:v>
                </c:pt>
                <c:pt idx="107">
                  <c:v>25.075351699999999</c:v>
                </c:pt>
                <c:pt idx="108">
                  <c:v>25.7072182</c:v>
                </c:pt>
                <c:pt idx="109">
                  <c:v>24.480218899999997</c:v>
                </c:pt>
                <c:pt idx="110">
                  <c:v>23.942703199999993</c:v>
                </c:pt>
                <c:pt idx="111">
                  <c:v>24.600330400000001</c:v>
                </c:pt>
                <c:pt idx="112">
                  <c:v>23.192281699999999</c:v>
                </c:pt>
                <c:pt idx="113">
                  <c:v>23.390142399999991</c:v>
                </c:pt>
                <c:pt idx="114">
                  <c:v>23.653396600000001</c:v>
                </c:pt>
              </c:numCache>
            </c:numRef>
          </c:xVal>
          <c:yVal>
            <c:numRef>
              <c:f>GUPeriod2001!$W$2:$W$2192</c:f>
              <c:numCache>
                <c:formatCode>General</c:formatCode>
                <c:ptCount val="115"/>
                <c:pt idx="0">
                  <c:v>0.10637570000000002</c:v>
                </c:pt>
                <c:pt idx="1">
                  <c:v>0.1204108</c:v>
                </c:pt>
                <c:pt idx="2">
                  <c:v>0.12123750000000001</c:v>
                </c:pt>
                <c:pt idx="3">
                  <c:v>0.12209380000000002</c:v>
                </c:pt>
                <c:pt idx="4">
                  <c:v>0.1229803</c:v>
                </c:pt>
                <c:pt idx="5">
                  <c:v>0.12389720000000001</c:v>
                </c:pt>
                <c:pt idx="6">
                  <c:v>0.12484489999999998</c:v>
                </c:pt>
                <c:pt idx="7">
                  <c:v>0.10956700000000001</c:v>
                </c:pt>
                <c:pt idx="8">
                  <c:v>0.1180133</c:v>
                </c:pt>
                <c:pt idx="9">
                  <c:v>0.12722800000000001</c:v>
                </c:pt>
                <c:pt idx="10">
                  <c:v>0.12831600000000001</c:v>
                </c:pt>
                <c:pt idx="11">
                  <c:v>0.12944000000000003</c:v>
                </c:pt>
                <c:pt idx="12">
                  <c:v>0.13060040000000001</c:v>
                </c:pt>
                <c:pt idx="13">
                  <c:v>0.13179769999999999</c:v>
                </c:pt>
                <c:pt idx="14">
                  <c:v>0.13396959999999999</c:v>
                </c:pt>
                <c:pt idx="15">
                  <c:v>0.13203529999999999</c:v>
                </c:pt>
                <c:pt idx="16">
                  <c:v>0.1333916</c:v>
                </c:pt>
                <c:pt idx="17">
                  <c:v>0.15289340000000004</c:v>
                </c:pt>
                <c:pt idx="18">
                  <c:v>0.1295297</c:v>
                </c:pt>
                <c:pt idx="19">
                  <c:v>0.15554450000000003</c:v>
                </c:pt>
                <c:pt idx="20">
                  <c:v>0.14597679999999999</c:v>
                </c:pt>
                <c:pt idx="21">
                  <c:v>0.14768640000000002</c:v>
                </c:pt>
                <c:pt idx="22">
                  <c:v>0.14941370000000004</c:v>
                </c:pt>
                <c:pt idx="23">
                  <c:v>0.18114259999999999</c:v>
                </c:pt>
                <c:pt idx="24">
                  <c:v>0.15474740000000006</c:v>
                </c:pt>
                <c:pt idx="25">
                  <c:v>0.14666860000000001</c:v>
                </c:pt>
                <c:pt idx="26">
                  <c:v>0.16183649999999999</c:v>
                </c:pt>
                <c:pt idx="27">
                  <c:v>0.16234850000000001</c:v>
                </c:pt>
                <c:pt idx="28">
                  <c:v>0.15414040000000004</c:v>
                </c:pt>
                <c:pt idx="29">
                  <c:v>0.15590890000000002</c:v>
                </c:pt>
                <c:pt idx="30">
                  <c:v>0.15771430000000006</c:v>
                </c:pt>
                <c:pt idx="31">
                  <c:v>0.15955670000000002</c:v>
                </c:pt>
                <c:pt idx="32">
                  <c:v>0.16143620000000003</c:v>
                </c:pt>
                <c:pt idx="33">
                  <c:v>0.163353</c:v>
                </c:pt>
                <c:pt idx="34">
                  <c:v>0.18326190000000003</c:v>
                </c:pt>
                <c:pt idx="35">
                  <c:v>0.16857430000000001</c:v>
                </c:pt>
                <c:pt idx="36">
                  <c:v>0.14841430000000005</c:v>
                </c:pt>
                <c:pt idx="37">
                  <c:v>0.17367249999999998</c:v>
                </c:pt>
                <c:pt idx="38">
                  <c:v>0.17585290000000001</c:v>
                </c:pt>
                <c:pt idx="39">
                  <c:v>0.17480229999999999</c:v>
                </c:pt>
                <c:pt idx="40">
                  <c:v>0.18274540000000006</c:v>
                </c:pt>
                <c:pt idx="41">
                  <c:v>0.18498120000000004</c:v>
                </c:pt>
                <c:pt idx="42">
                  <c:v>0.19567369999999998</c:v>
                </c:pt>
                <c:pt idx="43">
                  <c:v>0.18885560000000001</c:v>
                </c:pt>
                <c:pt idx="44">
                  <c:v>0.14919170000000001</c:v>
                </c:pt>
                <c:pt idx="45">
                  <c:v>0.1726512</c:v>
                </c:pt>
                <c:pt idx="46">
                  <c:v>0.19646550000000002</c:v>
                </c:pt>
                <c:pt idx="47">
                  <c:v>0.19895779999999999</c:v>
                </c:pt>
                <c:pt idx="48">
                  <c:v>0.20146920000000001</c:v>
                </c:pt>
                <c:pt idx="49">
                  <c:v>0.20399910000000002</c:v>
                </c:pt>
                <c:pt idx="50">
                  <c:v>0.20654680000000003</c:v>
                </c:pt>
                <c:pt idx="51">
                  <c:v>0.20911150000000001</c:v>
                </c:pt>
                <c:pt idx="52">
                  <c:v>0.21169250000000001</c:v>
                </c:pt>
                <c:pt idx="53">
                  <c:v>0.21428890000000003</c:v>
                </c:pt>
                <c:pt idx="54">
                  <c:v>0.23568249999999999</c:v>
                </c:pt>
                <c:pt idx="55">
                  <c:v>0.25094750000000005</c:v>
                </c:pt>
                <c:pt idx="56">
                  <c:v>0.23109020000000002</c:v>
                </c:pt>
                <c:pt idx="57">
                  <c:v>0.21080430000000003</c:v>
                </c:pt>
                <c:pt idx="58">
                  <c:v>0.22568169999999999</c:v>
                </c:pt>
                <c:pt idx="59">
                  <c:v>0.2286407</c:v>
                </c:pt>
                <c:pt idx="60">
                  <c:v>0.23161899999999999</c:v>
                </c:pt>
                <c:pt idx="61">
                  <c:v>0.23461480000000001</c:v>
                </c:pt>
                <c:pt idx="62">
                  <c:v>0.28880770000000006</c:v>
                </c:pt>
                <c:pt idx="63">
                  <c:v>0.23897340000000003</c:v>
                </c:pt>
                <c:pt idx="64">
                  <c:v>0.24208700000000002</c:v>
                </c:pt>
                <c:pt idx="65">
                  <c:v>0.24838859999999999</c:v>
                </c:pt>
                <c:pt idx="66">
                  <c:v>0.24804470000000003</c:v>
                </c:pt>
                <c:pt idx="67">
                  <c:v>0.1483226</c:v>
                </c:pt>
                <c:pt idx="68">
                  <c:v>0.25515690000000002</c:v>
                </c:pt>
                <c:pt idx="69">
                  <c:v>0.2585844000000001</c:v>
                </c:pt>
                <c:pt idx="70">
                  <c:v>0.26202030000000004</c:v>
                </c:pt>
                <c:pt idx="71">
                  <c:v>0.24490880000000004</c:v>
                </c:pt>
                <c:pt idx="72">
                  <c:v>0.26727630000000002</c:v>
                </c:pt>
                <c:pt idx="73">
                  <c:v>0.27074579999999998</c:v>
                </c:pt>
                <c:pt idx="74">
                  <c:v>0.20855870000000001</c:v>
                </c:pt>
                <c:pt idx="75">
                  <c:v>0.35430090000000009</c:v>
                </c:pt>
                <c:pt idx="76">
                  <c:v>0.2816092</c:v>
                </c:pt>
                <c:pt idx="77">
                  <c:v>0.28502210000000006</c:v>
                </c:pt>
                <c:pt idx="78">
                  <c:v>0.2884232000000001</c:v>
                </c:pt>
                <c:pt idx="79">
                  <c:v>0.29180960000000006</c:v>
                </c:pt>
                <c:pt idx="80">
                  <c:v>0.29517870000000007</c:v>
                </c:pt>
                <c:pt idx="81">
                  <c:v>0.29852760000000006</c:v>
                </c:pt>
                <c:pt idx="82">
                  <c:v>0.33335160000000014</c:v>
                </c:pt>
                <c:pt idx="83">
                  <c:v>0.30512700000000009</c:v>
                </c:pt>
                <c:pt idx="84">
                  <c:v>0.30850640000000007</c:v>
                </c:pt>
                <c:pt idx="85">
                  <c:v>0.31185590000000007</c:v>
                </c:pt>
                <c:pt idx="86">
                  <c:v>0.31517240000000007</c:v>
                </c:pt>
                <c:pt idx="87">
                  <c:v>0.31845290000000009</c:v>
                </c:pt>
                <c:pt idx="88">
                  <c:v>0.3216942000000001</c:v>
                </c:pt>
                <c:pt idx="89">
                  <c:v>0.32489330000000005</c:v>
                </c:pt>
                <c:pt idx="90">
                  <c:v>0.32804700000000009</c:v>
                </c:pt>
                <c:pt idx="91">
                  <c:v>0.33115230000000007</c:v>
                </c:pt>
                <c:pt idx="92">
                  <c:v>0.33420620000000006</c:v>
                </c:pt>
                <c:pt idx="93">
                  <c:v>0.3372055000000001</c:v>
                </c:pt>
                <c:pt idx="94">
                  <c:v>0.34014700000000003</c:v>
                </c:pt>
                <c:pt idx="95">
                  <c:v>0.34302790000000005</c:v>
                </c:pt>
                <c:pt idx="96">
                  <c:v>0.34584480000000006</c:v>
                </c:pt>
                <c:pt idx="97">
                  <c:v>0.34859480000000004</c:v>
                </c:pt>
                <c:pt idx="98">
                  <c:v>0.35127480000000005</c:v>
                </c:pt>
                <c:pt idx="99">
                  <c:v>0.35388170000000008</c:v>
                </c:pt>
                <c:pt idx="100">
                  <c:v>0.35641230000000007</c:v>
                </c:pt>
                <c:pt idx="101">
                  <c:v>0.35886370000000006</c:v>
                </c:pt>
                <c:pt idx="102">
                  <c:v>0.36123260000000001</c:v>
                </c:pt>
                <c:pt idx="103">
                  <c:v>0.37294670000000008</c:v>
                </c:pt>
                <c:pt idx="104">
                  <c:v>0.36789080000000007</c:v>
                </c:pt>
                <c:pt idx="105">
                  <c:v>0.36136570000000007</c:v>
                </c:pt>
                <c:pt idx="106">
                  <c:v>0.37294160000000004</c:v>
                </c:pt>
                <c:pt idx="107">
                  <c:v>0.37485980000000008</c:v>
                </c:pt>
                <c:pt idx="108">
                  <c:v>0.37667040000000007</c:v>
                </c:pt>
                <c:pt idx="109">
                  <c:v>0.37837010000000015</c:v>
                </c:pt>
                <c:pt idx="110">
                  <c:v>0.37995560000000006</c:v>
                </c:pt>
                <c:pt idx="111">
                  <c:v>0.38142370000000009</c:v>
                </c:pt>
                <c:pt idx="112">
                  <c:v>0.35434820000000006</c:v>
                </c:pt>
                <c:pt idx="113">
                  <c:v>0.38372950000000006</c:v>
                </c:pt>
                <c:pt idx="114">
                  <c:v>0.35225070000000008</c:v>
                </c:pt>
              </c:numCache>
            </c:numRef>
          </c:yVal>
        </c:ser>
        <c:axId val="73362432"/>
        <c:axId val="73372800"/>
      </c:scatterChart>
      <c:valAx>
        <c:axId val="73362432"/>
        <c:scaling>
          <c:orientation val="minMax"/>
          <c:min val="20"/>
        </c:scaling>
        <c:axPos val="b"/>
        <c:title>
          <c:tx>
            <c:rich>
              <a:bodyPr/>
              <a:lstStyle/>
              <a:p>
                <a:pPr>
                  <a:defRPr sz="1800" b="1" i="0" u="none" strike="noStrike" baseline="0">
                    <a:solidFill>
                      <a:srgbClr val="000000"/>
                    </a:solidFill>
                    <a:latin typeface="Arial"/>
                    <a:ea typeface="Arial"/>
                    <a:cs typeface="Arial"/>
                  </a:defRPr>
                </a:pPr>
                <a:r>
                  <a:rPr lang="en-US"/>
                  <a:t>Temperature (C)</a:t>
                </a:r>
              </a:p>
            </c:rich>
          </c:tx>
          <c:layout>
            <c:manualLayout>
              <c:xMode val="edge"/>
              <c:yMode val="edge"/>
              <c:x val="0.44728079911209795"/>
              <c:y val="0.9119086460032626"/>
            </c:manualLayout>
          </c:layout>
          <c:spPr>
            <a:noFill/>
            <a:ln w="25400">
              <a:noFill/>
            </a:ln>
          </c:spPr>
        </c:title>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73372800"/>
        <c:crosses val="autoZero"/>
        <c:crossBetween val="midCat"/>
      </c:valAx>
      <c:valAx>
        <c:axId val="73372800"/>
        <c:scaling>
          <c:orientation val="minMax"/>
        </c:scaling>
        <c:axPos val="l"/>
        <c:title>
          <c:tx>
            <c:rich>
              <a:bodyPr/>
              <a:lstStyle/>
              <a:p>
                <a:pPr>
                  <a:defRPr sz="1800" b="1" i="0" u="none" strike="noStrike" baseline="0">
                    <a:solidFill>
                      <a:srgbClr val="000000"/>
                    </a:solidFill>
                    <a:latin typeface="Arial"/>
                    <a:ea typeface="Arial"/>
                    <a:cs typeface="Arial"/>
                  </a:defRPr>
                </a:pPr>
                <a:r>
                  <a:rPr lang="en-US"/>
                  <a:t>NDVI     .</a:t>
                </a:r>
              </a:p>
            </c:rich>
          </c:tx>
          <c:layout>
            <c:manualLayout>
              <c:xMode val="edge"/>
              <c:yMode val="edge"/>
              <c:x val="1.2208657047724751E-2"/>
              <c:y val="0.42740619902120747"/>
            </c:manualLayout>
          </c:layout>
          <c:spPr>
            <a:noFill/>
            <a:ln w="25400">
              <a:noFill/>
            </a:ln>
          </c:spPr>
        </c:title>
        <c:numFmt formatCode="General" sourceLinked="1"/>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73362432"/>
        <c:crosses val="autoZero"/>
        <c:crossBetween val="midCat"/>
      </c:valAx>
      <c:spPr>
        <a:noFill/>
        <a:ln w="25400">
          <a:noFill/>
        </a:ln>
      </c:spPr>
    </c:plotArea>
    <c:plotVisOnly val="1"/>
    <c:dispBlanksAs val="gap"/>
  </c:chart>
  <c:spPr>
    <a:solidFill>
      <a:prstClr val="white"/>
    </a:solidFill>
    <a:ln w="9525">
      <a:solidFill>
        <a:schemeClr val="tx1"/>
      </a:solidFill>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1"/>
            </a:pPr>
            <a:r>
              <a:rPr lang="en-US" sz="1800" b="1" i="0" baseline="0" dirty="0" err="1"/>
              <a:t>Phenology</a:t>
            </a:r>
            <a:r>
              <a:rPr lang="en-US" sz="1800" b="1" i="0" baseline="0" dirty="0"/>
              <a:t> derived from AVHRR NDVI time </a:t>
            </a:r>
            <a:r>
              <a:rPr lang="en-US" sz="1800" b="1" i="0" baseline="0" dirty="0" smtClean="0"/>
              <a:t>series</a:t>
            </a:r>
          </a:p>
          <a:p>
            <a:pPr>
              <a:defRPr sz="1800" b="1"/>
            </a:pPr>
            <a:r>
              <a:rPr lang="en-US" sz="1800" b="1" i="0" baseline="0" dirty="0" smtClean="0"/>
              <a:t> </a:t>
            </a:r>
            <a:r>
              <a:rPr lang="en-US" sz="1800" b="1" i="0" baseline="0" dirty="0"/>
              <a:t>(Lat 12.375, Long 7.725). </a:t>
            </a:r>
          </a:p>
        </c:rich>
      </c:tx>
      <c:layout/>
    </c:title>
    <c:plotArea>
      <c:layout>
        <c:manualLayout>
          <c:layoutTarget val="inner"/>
          <c:xMode val="edge"/>
          <c:yMode val="edge"/>
          <c:x val="5.6251593498201066E-2"/>
          <c:y val="2.4163964396874283E-2"/>
          <c:w val="0.9274696716799421"/>
          <c:h val="0.63885393827617143"/>
        </c:manualLayout>
      </c:layout>
      <c:barChart>
        <c:barDir val="col"/>
        <c:grouping val="clustered"/>
        <c:ser>
          <c:idx val="0"/>
          <c:order val="0"/>
          <c:tx>
            <c:v>NDVI</c:v>
          </c:tx>
          <c:spPr>
            <a:gradFill flip="none" rotWithShape="1">
              <a:gsLst>
                <a:gs pos="0">
                  <a:schemeClr val="bg1"/>
                </a:gs>
                <a:gs pos="50000">
                  <a:srgbClr val="9CB86E"/>
                </a:gs>
                <a:gs pos="100000">
                  <a:srgbClr val="156B13"/>
                </a:gs>
              </a:gsLst>
              <a:lin ang="16200000" scaled="1"/>
              <a:tileRect/>
            </a:gradFill>
          </c:spPr>
          <c:cat>
            <c:numRef>
              <c:f>AllData!$A$2:$A$2169</c:f>
              <c:numCache>
                <c:formatCode>General</c:formatCode>
                <c:ptCount val="2168"/>
                <c:pt idx="0">
                  <c:v>2001</c:v>
                </c:pt>
                <c:pt idx="1">
                  <c:v>2001</c:v>
                </c:pt>
                <c:pt idx="2">
                  <c:v>2001</c:v>
                </c:pt>
                <c:pt idx="3">
                  <c:v>2001</c:v>
                </c:pt>
                <c:pt idx="4">
                  <c:v>2001</c:v>
                </c:pt>
                <c:pt idx="5">
                  <c:v>2001</c:v>
                </c:pt>
                <c:pt idx="6">
                  <c:v>2001</c:v>
                </c:pt>
                <c:pt idx="7">
                  <c:v>2001</c:v>
                </c:pt>
                <c:pt idx="8">
                  <c:v>2001</c:v>
                </c:pt>
                <c:pt idx="9">
                  <c:v>2001</c:v>
                </c:pt>
                <c:pt idx="10">
                  <c:v>2001</c:v>
                </c:pt>
                <c:pt idx="11">
                  <c:v>2001</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2001</c:v>
                </c:pt>
                <c:pt idx="25">
                  <c:v>2001</c:v>
                </c:pt>
                <c:pt idx="26">
                  <c:v>2001</c:v>
                </c:pt>
                <c:pt idx="27">
                  <c:v>2001</c:v>
                </c:pt>
                <c:pt idx="28">
                  <c:v>2001</c:v>
                </c:pt>
                <c:pt idx="29">
                  <c:v>2001</c:v>
                </c:pt>
                <c:pt idx="30">
                  <c:v>2001</c:v>
                </c:pt>
                <c:pt idx="31">
                  <c:v>2001</c:v>
                </c:pt>
                <c:pt idx="32">
                  <c:v>2001</c:v>
                </c:pt>
                <c:pt idx="33">
                  <c:v>2001</c:v>
                </c:pt>
                <c:pt idx="34">
                  <c:v>2001</c:v>
                </c:pt>
                <c:pt idx="35">
                  <c:v>2001</c:v>
                </c:pt>
                <c:pt idx="36">
                  <c:v>2001</c:v>
                </c:pt>
                <c:pt idx="37">
                  <c:v>2001</c:v>
                </c:pt>
                <c:pt idx="38">
                  <c:v>2001</c:v>
                </c:pt>
                <c:pt idx="39">
                  <c:v>2001</c:v>
                </c:pt>
                <c:pt idx="40">
                  <c:v>2001</c:v>
                </c:pt>
                <c:pt idx="41">
                  <c:v>2001</c:v>
                </c:pt>
                <c:pt idx="42">
                  <c:v>2001</c:v>
                </c:pt>
                <c:pt idx="43">
                  <c:v>2001</c:v>
                </c:pt>
                <c:pt idx="44">
                  <c:v>2001</c:v>
                </c:pt>
                <c:pt idx="45">
                  <c:v>2001</c:v>
                </c:pt>
                <c:pt idx="46">
                  <c:v>2001</c:v>
                </c:pt>
                <c:pt idx="47">
                  <c:v>2001</c:v>
                </c:pt>
                <c:pt idx="48">
                  <c:v>2001</c:v>
                </c:pt>
                <c:pt idx="49">
                  <c:v>2001</c:v>
                </c:pt>
                <c:pt idx="50">
                  <c:v>2001</c:v>
                </c:pt>
                <c:pt idx="51">
                  <c:v>2001</c:v>
                </c:pt>
                <c:pt idx="52">
                  <c:v>2001</c:v>
                </c:pt>
                <c:pt idx="53">
                  <c:v>2001</c:v>
                </c:pt>
                <c:pt idx="54">
                  <c:v>2001</c:v>
                </c:pt>
                <c:pt idx="55">
                  <c:v>2001</c:v>
                </c:pt>
                <c:pt idx="56">
                  <c:v>2001</c:v>
                </c:pt>
                <c:pt idx="57">
                  <c:v>2001</c:v>
                </c:pt>
                <c:pt idx="58">
                  <c:v>2001</c:v>
                </c:pt>
                <c:pt idx="59">
                  <c:v>2001</c:v>
                </c:pt>
                <c:pt idx="60">
                  <c:v>2001</c:v>
                </c:pt>
                <c:pt idx="61">
                  <c:v>2001</c:v>
                </c:pt>
                <c:pt idx="62">
                  <c:v>2001</c:v>
                </c:pt>
                <c:pt idx="63">
                  <c:v>2001</c:v>
                </c:pt>
                <c:pt idx="64">
                  <c:v>2001</c:v>
                </c:pt>
                <c:pt idx="65">
                  <c:v>2001</c:v>
                </c:pt>
                <c:pt idx="66">
                  <c:v>2001</c:v>
                </c:pt>
                <c:pt idx="67">
                  <c:v>2001</c:v>
                </c:pt>
                <c:pt idx="68">
                  <c:v>2001</c:v>
                </c:pt>
                <c:pt idx="69">
                  <c:v>2001</c:v>
                </c:pt>
                <c:pt idx="70">
                  <c:v>2001</c:v>
                </c:pt>
                <c:pt idx="71">
                  <c:v>2001</c:v>
                </c:pt>
                <c:pt idx="72">
                  <c:v>2001</c:v>
                </c:pt>
                <c:pt idx="73">
                  <c:v>2001</c:v>
                </c:pt>
                <c:pt idx="74">
                  <c:v>2001</c:v>
                </c:pt>
                <c:pt idx="75">
                  <c:v>2001</c:v>
                </c:pt>
                <c:pt idx="76">
                  <c:v>2001</c:v>
                </c:pt>
                <c:pt idx="77">
                  <c:v>2001</c:v>
                </c:pt>
                <c:pt idx="78">
                  <c:v>2001</c:v>
                </c:pt>
                <c:pt idx="79">
                  <c:v>2001</c:v>
                </c:pt>
                <c:pt idx="80">
                  <c:v>2001</c:v>
                </c:pt>
                <c:pt idx="81">
                  <c:v>2001</c:v>
                </c:pt>
                <c:pt idx="82">
                  <c:v>2001</c:v>
                </c:pt>
                <c:pt idx="83">
                  <c:v>2001</c:v>
                </c:pt>
                <c:pt idx="84">
                  <c:v>2001</c:v>
                </c:pt>
                <c:pt idx="85">
                  <c:v>2001</c:v>
                </c:pt>
                <c:pt idx="86">
                  <c:v>2001</c:v>
                </c:pt>
                <c:pt idx="87">
                  <c:v>2001</c:v>
                </c:pt>
                <c:pt idx="88">
                  <c:v>2001</c:v>
                </c:pt>
                <c:pt idx="89">
                  <c:v>2001</c:v>
                </c:pt>
                <c:pt idx="90">
                  <c:v>2001</c:v>
                </c:pt>
                <c:pt idx="91">
                  <c:v>2001</c:v>
                </c:pt>
                <c:pt idx="92">
                  <c:v>2001</c:v>
                </c:pt>
                <c:pt idx="93">
                  <c:v>2001</c:v>
                </c:pt>
                <c:pt idx="94">
                  <c:v>2001</c:v>
                </c:pt>
                <c:pt idx="95">
                  <c:v>2001</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2001</c:v>
                </c:pt>
                <c:pt idx="109">
                  <c:v>2001</c:v>
                </c:pt>
                <c:pt idx="110">
                  <c:v>2001</c:v>
                </c:pt>
                <c:pt idx="111">
                  <c:v>2001</c:v>
                </c:pt>
                <c:pt idx="112">
                  <c:v>2001</c:v>
                </c:pt>
                <c:pt idx="113">
                  <c:v>2001</c:v>
                </c:pt>
                <c:pt idx="114">
                  <c:v>2001</c:v>
                </c:pt>
                <c:pt idx="115">
                  <c:v>2001</c:v>
                </c:pt>
                <c:pt idx="116">
                  <c:v>2001</c:v>
                </c:pt>
                <c:pt idx="117">
                  <c:v>2001</c:v>
                </c:pt>
                <c:pt idx="118">
                  <c:v>2001</c:v>
                </c:pt>
                <c:pt idx="119">
                  <c:v>2001</c:v>
                </c:pt>
                <c:pt idx="120">
                  <c:v>2001</c:v>
                </c:pt>
                <c:pt idx="121">
                  <c:v>2001</c:v>
                </c:pt>
                <c:pt idx="122">
                  <c:v>2001</c:v>
                </c:pt>
                <c:pt idx="123">
                  <c:v>2001</c:v>
                </c:pt>
                <c:pt idx="124">
                  <c:v>2001</c:v>
                </c:pt>
                <c:pt idx="125">
                  <c:v>2001</c:v>
                </c:pt>
                <c:pt idx="126">
                  <c:v>2001</c:v>
                </c:pt>
                <c:pt idx="127">
                  <c:v>2001</c:v>
                </c:pt>
                <c:pt idx="128">
                  <c:v>2001</c:v>
                </c:pt>
                <c:pt idx="129">
                  <c:v>2001</c:v>
                </c:pt>
                <c:pt idx="130">
                  <c:v>2001</c:v>
                </c:pt>
                <c:pt idx="131">
                  <c:v>2001</c:v>
                </c:pt>
                <c:pt idx="132">
                  <c:v>2001</c:v>
                </c:pt>
                <c:pt idx="133">
                  <c:v>2001</c:v>
                </c:pt>
                <c:pt idx="134">
                  <c:v>2001</c:v>
                </c:pt>
                <c:pt idx="135">
                  <c:v>2001</c:v>
                </c:pt>
                <c:pt idx="136">
                  <c:v>2001</c:v>
                </c:pt>
                <c:pt idx="137">
                  <c:v>2001</c:v>
                </c:pt>
                <c:pt idx="138">
                  <c:v>2001</c:v>
                </c:pt>
                <c:pt idx="139">
                  <c:v>2001</c:v>
                </c:pt>
                <c:pt idx="140">
                  <c:v>2001</c:v>
                </c:pt>
                <c:pt idx="141">
                  <c:v>2001</c:v>
                </c:pt>
                <c:pt idx="142">
                  <c:v>2001</c:v>
                </c:pt>
                <c:pt idx="143">
                  <c:v>2001</c:v>
                </c:pt>
                <c:pt idx="144">
                  <c:v>2001</c:v>
                </c:pt>
                <c:pt idx="145">
                  <c:v>2001</c:v>
                </c:pt>
                <c:pt idx="146">
                  <c:v>2001</c:v>
                </c:pt>
                <c:pt idx="147">
                  <c:v>2001</c:v>
                </c:pt>
                <c:pt idx="148">
                  <c:v>2001</c:v>
                </c:pt>
                <c:pt idx="149">
                  <c:v>2001</c:v>
                </c:pt>
                <c:pt idx="150">
                  <c:v>2001</c:v>
                </c:pt>
                <c:pt idx="151">
                  <c:v>2001</c:v>
                </c:pt>
                <c:pt idx="152">
                  <c:v>2001</c:v>
                </c:pt>
                <c:pt idx="153">
                  <c:v>2001</c:v>
                </c:pt>
                <c:pt idx="154">
                  <c:v>2001</c:v>
                </c:pt>
                <c:pt idx="155">
                  <c:v>2001</c:v>
                </c:pt>
                <c:pt idx="156">
                  <c:v>2001</c:v>
                </c:pt>
                <c:pt idx="157">
                  <c:v>2001</c:v>
                </c:pt>
                <c:pt idx="158">
                  <c:v>2001</c:v>
                </c:pt>
                <c:pt idx="159">
                  <c:v>2001</c:v>
                </c:pt>
                <c:pt idx="160">
                  <c:v>2001</c:v>
                </c:pt>
                <c:pt idx="161">
                  <c:v>2001</c:v>
                </c:pt>
                <c:pt idx="162">
                  <c:v>2001</c:v>
                </c:pt>
                <c:pt idx="163">
                  <c:v>2001</c:v>
                </c:pt>
                <c:pt idx="164">
                  <c:v>2001</c:v>
                </c:pt>
                <c:pt idx="165">
                  <c:v>2001</c:v>
                </c:pt>
                <c:pt idx="166">
                  <c:v>2001</c:v>
                </c:pt>
                <c:pt idx="167">
                  <c:v>2001</c:v>
                </c:pt>
                <c:pt idx="168">
                  <c:v>2001</c:v>
                </c:pt>
                <c:pt idx="169">
                  <c:v>2001</c:v>
                </c:pt>
                <c:pt idx="170">
                  <c:v>2001</c:v>
                </c:pt>
                <c:pt idx="171">
                  <c:v>2001</c:v>
                </c:pt>
                <c:pt idx="172">
                  <c:v>2001</c:v>
                </c:pt>
                <c:pt idx="173">
                  <c:v>2001</c:v>
                </c:pt>
                <c:pt idx="174">
                  <c:v>2001</c:v>
                </c:pt>
                <c:pt idx="175">
                  <c:v>2001</c:v>
                </c:pt>
                <c:pt idx="176">
                  <c:v>2001</c:v>
                </c:pt>
                <c:pt idx="177">
                  <c:v>2001</c:v>
                </c:pt>
                <c:pt idx="178">
                  <c:v>2001</c:v>
                </c:pt>
                <c:pt idx="179">
                  <c:v>2001</c:v>
                </c:pt>
                <c:pt idx="180">
                  <c:v>2001</c:v>
                </c:pt>
                <c:pt idx="181">
                  <c:v>2001</c:v>
                </c:pt>
                <c:pt idx="182">
                  <c:v>2001</c:v>
                </c:pt>
                <c:pt idx="183">
                  <c:v>2001</c:v>
                </c:pt>
                <c:pt idx="184">
                  <c:v>2001</c:v>
                </c:pt>
                <c:pt idx="185">
                  <c:v>2001</c:v>
                </c:pt>
                <c:pt idx="186">
                  <c:v>2001</c:v>
                </c:pt>
                <c:pt idx="187">
                  <c:v>2001</c:v>
                </c:pt>
                <c:pt idx="188">
                  <c:v>2001</c:v>
                </c:pt>
                <c:pt idx="189">
                  <c:v>2001</c:v>
                </c:pt>
                <c:pt idx="190">
                  <c:v>2001</c:v>
                </c:pt>
                <c:pt idx="191">
                  <c:v>2001</c:v>
                </c:pt>
                <c:pt idx="192">
                  <c:v>2001</c:v>
                </c:pt>
                <c:pt idx="193">
                  <c:v>2001</c:v>
                </c:pt>
                <c:pt idx="194">
                  <c:v>2001</c:v>
                </c:pt>
                <c:pt idx="195">
                  <c:v>2001</c:v>
                </c:pt>
                <c:pt idx="196">
                  <c:v>2001</c:v>
                </c:pt>
                <c:pt idx="197">
                  <c:v>2001</c:v>
                </c:pt>
                <c:pt idx="198">
                  <c:v>2001</c:v>
                </c:pt>
                <c:pt idx="199">
                  <c:v>2001</c:v>
                </c:pt>
                <c:pt idx="200">
                  <c:v>2001</c:v>
                </c:pt>
                <c:pt idx="201">
                  <c:v>2001</c:v>
                </c:pt>
                <c:pt idx="202">
                  <c:v>2001</c:v>
                </c:pt>
                <c:pt idx="203">
                  <c:v>2001</c:v>
                </c:pt>
                <c:pt idx="204">
                  <c:v>2001</c:v>
                </c:pt>
                <c:pt idx="205">
                  <c:v>2001</c:v>
                </c:pt>
                <c:pt idx="206">
                  <c:v>2001</c:v>
                </c:pt>
                <c:pt idx="207">
                  <c:v>2001</c:v>
                </c:pt>
                <c:pt idx="208">
                  <c:v>2001</c:v>
                </c:pt>
                <c:pt idx="209">
                  <c:v>2001</c:v>
                </c:pt>
                <c:pt idx="210">
                  <c:v>2001</c:v>
                </c:pt>
                <c:pt idx="211">
                  <c:v>2001</c:v>
                </c:pt>
                <c:pt idx="212">
                  <c:v>2001</c:v>
                </c:pt>
                <c:pt idx="213">
                  <c:v>2001</c:v>
                </c:pt>
                <c:pt idx="214">
                  <c:v>2001</c:v>
                </c:pt>
                <c:pt idx="215">
                  <c:v>2001</c:v>
                </c:pt>
                <c:pt idx="216">
                  <c:v>2001</c:v>
                </c:pt>
                <c:pt idx="217">
                  <c:v>2001</c:v>
                </c:pt>
                <c:pt idx="218">
                  <c:v>2001</c:v>
                </c:pt>
                <c:pt idx="219">
                  <c:v>2001</c:v>
                </c:pt>
                <c:pt idx="220">
                  <c:v>2001</c:v>
                </c:pt>
                <c:pt idx="221">
                  <c:v>2001</c:v>
                </c:pt>
                <c:pt idx="222">
                  <c:v>2001</c:v>
                </c:pt>
                <c:pt idx="223">
                  <c:v>2001</c:v>
                </c:pt>
                <c:pt idx="224">
                  <c:v>2001</c:v>
                </c:pt>
                <c:pt idx="225">
                  <c:v>2001</c:v>
                </c:pt>
                <c:pt idx="226">
                  <c:v>2001</c:v>
                </c:pt>
                <c:pt idx="227">
                  <c:v>2001</c:v>
                </c:pt>
                <c:pt idx="228">
                  <c:v>2001</c:v>
                </c:pt>
                <c:pt idx="229">
                  <c:v>2001</c:v>
                </c:pt>
                <c:pt idx="230">
                  <c:v>2001</c:v>
                </c:pt>
                <c:pt idx="231">
                  <c:v>2001</c:v>
                </c:pt>
                <c:pt idx="232">
                  <c:v>2001</c:v>
                </c:pt>
                <c:pt idx="233">
                  <c:v>2001</c:v>
                </c:pt>
                <c:pt idx="234">
                  <c:v>2001</c:v>
                </c:pt>
                <c:pt idx="235">
                  <c:v>2001</c:v>
                </c:pt>
                <c:pt idx="236">
                  <c:v>2001</c:v>
                </c:pt>
                <c:pt idx="237">
                  <c:v>2001</c:v>
                </c:pt>
                <c:pt idx="238">
                  <c:v>2001</c:v>
                </c:pt>
                <c:pt idx="239">
                  <c:v>2001</c:v>
                </c:pt>
                <c:pt idx="240">
                  <c:v>2001</c:v>
                </c:pt>
                <c:pt idx="241">
                  <c:v>2001</c:v>
                </c:pt>
                <c:pt idx="242">
                  <c:v>2001</c:v>
                </c:pt>
                <c:pt idx="243">
                  <c:v>2001</c:v>
                </c:pt>
                <c:pt idx="244">
                  <c:v>2001</c:v>
                </c:pt>
                <c:pt idx="245">
                  <c:v>2001</c:v>
                </c:pt>
                <c:pt idx="246">
                  <c:v>2001</c:v>
                </c:pt>
                <c:pt idx="247">
                  <c:v>2001</c:v>
                </c:pt>
                <c:pt idx="248">
                  <c:v>2001</c:v>
                </c:pt>
                <c:pt idx="249">
                  <c:v>2001</c:v>
                </c:pt>
                <c:pt idx="250">
                  <c:v>2001</c:v>
                </c:pt>
                <c:pt idx="251">
                  <c:v>2001</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2001</c:v>
                </c:pt>
                <c:pt idx="265">
                  <c:v>2001</c:v>
                </c:pt>
                <c:pt idx="266">
                  <c:v>2001</c:v>
                </c:pt>
                <c:pt idx="267">
                  <c:v>2001</c:v>
                </c:pt>
                <c:pt idx="268">
                  <c:v>2001</c:v>
                </c:pt>
                <c:pt idx="269">
                  <c:v>2001</c:v>
                </c:pt>
                <c:pt idx="270">
                  <c:v>2001</c:v>
                </c:pt>
                <c:pt idx="271">
                  <c:v>2001</c:v>
                </c:pt>
                <c:pt idx="272">
                  <c:v>2001</c:v>
                </c:pt>
                <c:pt idx="273">
                  <c:v>2001</c:v>
                </c:pt>
                <c:pt idx="274">
                  <c:v>2001</c:v>
                </c:pt>
                <c:pt idx="275">
                  <c:v>2001</c:v>
                </c:pt>
                <c:pt idx="276">
                  <c:v>2001</c:v>
                </c:pt>
                <c:pt idx="277">
                  <c:v>2001</c:v>
                </c:pt>
                <c:pt idx="278">
                  <c:v>2001</c:v>
                </c:pt>
                <c:pt idx="279">
                  <c:v>2001</c:v>
                </c:pt>
                <c:pt idx="280">
                  <c:v>2001</c:v>
                </c:pt>
                <c:pt idx="281">
                  <c:v>2001</c:v>
                </c:pt>
                <c:pt idx="282">
                  <c:v>2001</c:v>
                </c:pt>
                <c:pt idx="283">
                  <c:v>2001</c:v>
                </c:pt>
                <c:pt idx="284">
                  <c:v>2001</c:v>
                </c:pt>
                <c:pt idx="285">
                  <c:v>2001</c:v>
                </c:pt>
                <c:pt idx="286">
                  <c:v>2001</c:v>
                </c:pt>
                <c:pt idx="287">
                  <c:v>2001</c:v>
                </c:pt>
                <c:pt idx="288">
                  <c:v>2001</c:v>
                </c:pt>
                <c:pt idx="289">
                  <c:v>2001</c:v>
                </c:pt>
                <c:pt idx="290">
                  <c:v>2001</c:v>
                </c:pt>
                <c:pt idx="291">
                  <c:v>2001</c:v>
                </c:pt>
                <c:pt idx="292">
                  <c:v>2001</c:v>
                </c:pt>
                <c:pt idx="293">
                  <c:v>2001</c:v>
                </c:pt>
                <c:pt idx="294">
                  <c:v>2001</c:v>
                </c:pt>
                <c:pt idx="295">
                  <c:v>2001</c:v>
                </c:pt>
                <c:pt idx="296">
                  <c:v>2001</c:v>
                </c:pt>
                <c:pt idx="297">
                  <c:v>2001</c:v>
                </c:pt>
                <c:pt idx="298">
                  <c:v>2001</c:v>
                </c:pt>
                <c:pt idx="299">
                  <c:v>2001</c:v>
                </c:pt>
                <c:pt idx="300">
                  <c:v>2001</c:v>
                </c:pt>
                <c:pt idx="301">
                  <c:v>2001</c:v>
                </c:pt>
                <c:pt idx="302">
                  <c:v>2001</c:v>
                </c:pt>
                <c:pt idx="303">
                  <c:v>2001</c:v>
                </c:pt>
                <c:pt idx="304">
                  <c:v>2001</c:v>
                </c:pt>
                <c:pt idx="305">
                  <c:v>2001</c:v>
                </c:pt>
                <c:pt idx="306">
                  <c:v>2001</c:v>
                </c:pt>
                <c:pt idx="307">
                  <c:v>2001</c:v>
                </c:pt>
                <c:pt idx="308">
                  <c:v>2001</c:v>
                </c:pt>
                <c:pt idx="309">
                  <c:v>2001</c:v>
                </c:pt>
                <c:pt idx="310">
                  <c:v>2001</c:v>
                </c:pt>
                <c:pt idx="311">
                  <c:v>2001</c:v>
                </c:pt>
                <c:pt idx="312">
                  <c:v>2001</c:v>
                </c:pt>
                <c:pt idx="313">
                  <c:v>2001</c:v>
                </c:pt>
                <c:pt idx="314">
                  <c:v>2001</c:v>
                </c:pt>
                <c:pt idx="315">
                  <c:v>2001</c:v>
                </c:pt>
                <c:pt idx="316">
                  <c:v>2001</c:v>
                </c:pt>
                <c:pt idx="317">
                  <c:v>2001</c:v>
                </c:pt>
                <c:pt idx="318">
                  <c:v>2001</c:v>
                </c:pt>
                <c:pt idx="319">
                  <c:v>2001</c:v>
                </c:pt>
                <c:pt idx="320">
                  <c:v>2001</c:v>
                </c:pt>
                <c:pt idx="321">
                  <c:v>2001</c:v>
                </c:pt>
                <c:pt idx="322">
                  <c:v>2001</c:v>
                </c:pt>
                <c:pt idx="323">
                  <c:v>2001</c:v>
                </c:pt>
                <c:pt idx="324">
                  <c:v>2001</c:v>
                </c:pt>
                <c:pt idx="325">
                  <c:v>2001</c:v>
                </c:pt>
                <c:pt idx="326">
                  <c:v>2001</c:v>
                </c:pt>
                <c:pt idx="327">
                  <c:v>2001</c:v>
                </c:pt>
                <c:pt idx="328">
                  <c:v>2001</c:v>
                </c:pt>
                <c:pt idx="329">
                  <c:v>2001</c:v>
                </c:pt>
                <c:pt idx="330">
                  <c:v>2001</c:v>
                </c:pt>
                <c:pt idx="331">
                  <c:v>2001</c:v>
                </c:pt>
                <c:pt idx="332">
                  <c:v>2001</c:v>
                </c:pt>
                <c:pt idx="333">
                  <c:v>2001</c:v>
                </c:pt>
                <c:pt idx="334">
                  <c:v>2001</c:v>
                </c:pt>
                <c:pt idx="335">
                  <c:v>2001</c:v>
                </c:pt>
                <c:pt idx="336">
                  <c:v>2001</c:v>
                </c:pt>
                <c:pt idx="337">
                  <c:v>2001</c:v>
                </c:pt>
                <c:pt idx="338">
                  <c:v>2001</c:v>
                </c:pt>
                <c:pt idx="339">
                  <c:v>2001</c:v>
                </c:pt>
                <c:pt idx="340">
                  <c:v>2001</c:v>
                </c:pt>
                <c:pt idx="341">
                  <c:v>2001</c:v>
                </c:pt>
                <c:pt idx="342">
                  <c:v>2001</c:v>
                </c:pt>
                <c:pt idx="343">
                  <c:v>2001</c:v>
                </c:pt>
                <c:pt idx="344">
                  <c:v>2001</c:v>
                </c:pt>
                <c:pt idx="345">
                  <c:v>2001</c:v>
                </c:pt>
                <c:pt idx="346">
                  <c:v>2001</c:v>
                </c:pt>
                <c:pt idx="347">
                  <c:v>2001</c:v>
                </c:pt>
                <c:pt idx="348">
                  <c:v>2001</c:v>
                </c:pt>
                <c:pt idx="349">
                  <c:v>2001</c:v>
                </c:pt>
                <c:pt idx="350">
                  <c:v>2001</c:v>
                </c:pt>
                <c:pt idx="351">
                  <c:v>2001</c:v>
                </c:pt>
                <c:pt idx="352">
                  <c:v>2001</c:v>
                </c:pt>
                <c:pt idx="353">
                  <c:v>2001</c:v>
                </c:pt>
                <c:pt idx="354">
                  <c:v>2001</c:v>
                </c:pt>
                <c:pt idx="355">
                  <c:v>2001</c:v>
                </c:pt>
                <c:pt idx="356">
                  <c:v>2001</c:v>
                </c:pt>
                <c:pt idx="357">
                  <c:v>2001</c:v>
                </c:pt>
                <c:pt idx="358">
                  <c:v>2001</c:v>
                </c:pt>
                <c:pt idx="359">
                  <c:v>2001</c:v>
                </c:pt>
                <c:pt idx="360">
                  <c:v>2001</c:v>
                </c:pt>
                <c:pt idx="361">
                  <c:v>2001</c:v>
                </c:pt>
                <c:pt idx="362">
                  <c:v>2001</c:v>
                </c:pt>
                <c:pt idx="363">
                  <c:v>2001</c:v>
                </c:pt>
                <c:pt idx="364">
                  <c:v>2001</c:v>
                </c:pt>
                <c:pt idx="365">
                  <c:v>2002</c:v>
                </c:pt>
                <c:pt idx="366">
                  <c:v>2002</c:v>
                </c:pt>
                <c:pt idx="367">
                  <c:v>2002</c:v>
                </c:pt>
                <c:pt idx="368">
                  <c:v>2002</c:v>
                </c:pt>
                <c:pt idx="369">
                  <c:v>2002</c:v>
                </c:pt>
                <c:pt idx="370">
                  <c:v>2002</c:v>
                </c:pt>
                <c:pt idx="371">
                  <c:v>2002</c:v>
                </c:pt>
                <c:pt idx="372">
                  <c:v>2002</c:v>
                </c:pt>
                <c:pt idx="373">
                  <c:v>2002</c:v>
                </c:pt>
                <c:pt idx="374">
                  <c:v>2002</c:v>
                </c:pt>
                <c:pt idx="375">
                  <c:v>2002</c:v>
                </c:pt>
                <c:pt idx="376">
                  <c:v>2002</c:v>
                </c:pt>
                <c:pt idx="377">
                  <c:v>2002</c:v>
                </c:pt>
                <c:pt idx="378">
                  <c:v>2002</c:v>
                </c:pt>
                <c:pt idx="379">
                  <c:v>2002</c:v>
                </c:pt>
                <c:pt idx="380">
                  <c:v>2002</c:v>
                </c:pt>
                <c:pt idx="381">
                  <c:v>2002</c:v>
                </c:pt>
                <c:pt idx="382">
                  <c:v>2002</c:v>
                </c:pt>
                <c:pt idx="383">
                  <c:v>2002</c:v>
                </c:pt>
                <c:pt idx="384">
                  <c:v>2002</c:v>
                </c:pt>
                <c:pt idx="385">
                  <c:v>2002</c:v>
                </c:pt>
                <c:pt idx="386">
                  <c:v>2002</c:v>
                </c:pt>
                <c:pt idx="387">
                  <c:v>2002</c:v>
                </c:pt>
                <c:pt idx="388">
                  <c:v>2002</c:v>
                </c:pt>
                <c:pt idx="389">
                  <c:v>2002</c:v>
                </c:pt>
                <c:pt idx="390">
                  <c:v>2002</c:v>
                </c:pt>
                <c:pt idx="391">
                  <c:v>2002</c:v>
                </c:pt>
                <c:pt idx="392">
                  <c:v>2002</c:v>
                </c:pt>
                <c:pt idx="393">
                  <c:v>2002</c:v>
                </c:pt>
                <c:pt idx="394">
                  <c:v>2002</c:v>
                </c:pt>
                <c:pt idx="395">
                  <c:v>2002</c:v>
                </c:pt>
                <c:pt idx="396">
                  <c:v>2002</c:v>
                </c:pt>
                <c:pt idx="397">
                  <c:v>2002</c:v>
                </c:pt>
                <c:pt idx="398">
                  <c:v>2002</c:v>
                </c:pt>
                <c:pt idx="399">
                  <c:v>2002</c:v>
                </c:pt>
                <c:pt idx="400">
                  <c:v>2002</c:v>
                </c:pt>
                <c:pt idx="401">
                  <c:v>2002</c:v>
                </c:pt>
                <c:pt idx="402">
                  <c:v>2002</c:v>
                </c:pt>
                <c:pt idx="403">
                  <c:v>2002</c:v>
                </c:pt>
                <c:pt idx="404">
                  <c:v>2002</c:v>
                </c:pt>
                <c:pt idx="405">
                  <c:v>2002</c:v>
                </c:pt>
                <c:pt idx="406">
                  <c:v>2002</c:v>
                </c:pt>
                <c:pt idx="407">
                  <c:v>2002</c:v>
                </c:pt>
                <c:pt idx="408">
                  <c:v>2002</c:v>
                </c:pt>
                <c:pt idx="409">
                  <c:v>2002</c:v>
                </c:pt>
                <c:pt idx="410">
                  <c:v>2002</c:v>
                </c:pt>
                <c:pt idx="411">
                  <c:v>2002</c:v>
                </c:pt>
                <c:pt idx="412">
                  <c:v>2002</c:v>
                </c:pt>
                <c:pt idx="413">
                  <c:v>2002</c:v>
                </c:pt>
                <c:pt idx="414">
                  <c:v>2002</c:v>
                </c:pt>
                <c:pt idx="415">
                  <c:v>2002</c:v>
                </c:pt>
                <c:pt idx="416">
                  <c:v>2002</c:v>
                </c:pt>
                <c:pt idx="417">
                  <c:v>2002</c:v>
                </c:pt>
                <c:pt idx="418">
                  <c:v>2002</c:v>
                </c:pt>
                <c:pt idx="419">
                  <c:v>2002</c:v>
                </c:pt>
                <c:pt idx="420">
                  <c:v>2002</c:v>
                </c:pt>
                <c:pt idx="421">
                  <c:v>2002</c:v>
                </c:pt>
                <c:pt idx="422">
                  <c:v>2002</c:v>
                </c:pt>
                <c:pt idx="423">
                  <c:v>2002</c:v>
                </c:pt>
                <c:pt idx="424">
                  <c:v>2002</c:v>
                </c:pt>
                <c:pt idx="425">
                  <c:v>2002</c:v>
                </c:pt>
                <c:pt idx="426">
                  <c:v>2002</c:v>
                </c:pt>
                <c:pt idx="427">
                  <c:v>2002</c:v>
                </c:pt>
                <c:pt idx="428">
                  <c:v>2002</c:v>
                </c:pt>
                <c:pt idx="429">
                  <c:v>2002</c:v>
                </c:pt>
                <c:pt idx="430">
                  <c:v>2002</c:v>
                </c:pt>
                <c:pt idx="431">
                  <c:v>2002</c:v>
                </c:pt>
                <c:pt idx="432">
                  <c:v>2002</c:v>
                </c:pt>
                <c:pt idx="433">
                  <c:v>2002</c:v>
                </c:pt>
                <c:pt idx="434">
                  <c:v>2002</c:v>
                </c:pt>
                <c:pt idx="435">
                  <c:v>2002</c:v>
                </c:pt>
                <c:pt idx="436">
                  <c:v>2002</c:v>
                </c:pt>
                <c:pt idx="437">
                  <c:v>2002</c:v>
                </c:pt>
                <c:pt idx="438">
                  <c:v>2002</c:v>
                </c:pt>
                <c:pt idx="439">
                  <c:v>2002</c:v>
                </c:pt>
                <c:pt idx="440">
                  <c:v>2002</c:v>
                </c:pt>
                <c:pt idx="441">
                  <c:v>2002</c:v>
                </c:pt>
                <c:pt idx="442">
                  <c:v>2002</c:v>
                </c:pt>
                <c:pt idx="443">
                  <c:v>2002</c:v>
                </c:pt>
                <c:pt idx="444">
                  <c:v>2002</c:v>
                </c:pt>
                <c:pt idx="445">
                  <c:v>2002</c:v>
                </c:pt>
                <c:pt idx="446">
                  <c:v>2002</c:v>
                </c:pt>
                <c:pt idx="447">
                  <c:v>2002</c:v>
                </c:pt>
                <c:pt idx="448">
                  <c:v>2002</c:v>
                </c:pt>
                <c:pt idx="449">
                  <c:v>2002</c:v>
                </c:pt>
                <c:pt idx="450">
                  <c:v>2002</c:v>
                </c:pt>
                <c:pt idx="451">
                  <c:v>2002</c:v>
                </c:pt>
                <c:pt idx="452">
                  <c:v>2002</c:v>
                </c:pt>
                <c:pt idx="453">
                  <c:v>2002</c:v>
                </c:pt>
                <c:pt idx="454">
                  <c:v>2002</c:v>
                </c:pt>
                <c:pt idx="455">
                  <c:v>2002</c:v>
                </c:pt>
                <c:pt idx="456">
                  <c:v>2002</c:v>
                </c:pt>
                <c:pt idx="457">
                  <c:v>2002</c:v>
                </c:pt>
                <c:pt idx="458">
                  <c:v>2002</c:v>
                </c:pt>
                <c:pt idx="459">
                  <c:v>2002</c:v>
                </c:pt>
                <c:pt idx="460">
                  <c:v>2002</c:v>
                </c:pt>
                <c:pt idx="461">
                  <c:v>2002</c:v>
                </c:pt>
                <c:pt idx="462">
                  <c:v>2002</c:v>
                </c:pt>
                <c:pt idx="463">
                  <c:v>2002</c:v>
                </c:pt>
                <c:pt idx="464">
                  <c:v>2002</c:v>
                </c:pt>
                <c:pt idx="465">
                  <c:v>2002</c:v>
                </c:pt>
                <c:pt idx="466">
                  <c:v>2002</c:v>
                </c:pt>
                <c:pt idx="467">
                  <c:v>2002</c:v>
                </c:pt>
                <c:pt idx="468">
                  <c:v>2002</c:v>
                </c:pt>
                <c:pt idx="469">
                  <c:v>2002</c:v>
                </c:pt>
                <c:pt idx="470">
                  <c:v>2002</c:v>
                </c:pt>
                <c:pt idx="471">
                  <c:v>2002</c:v>
                </c:pt>
                <c:pt idx="472">
                  <c:v>2002</c:v>
                </c:pt>
                <c:pt idx="473">
                  <c:v>2002</c:v>
                </c:pt>
                <c:pt idx="474">
                  <c:v>2002</c:v>
                </c:pt>
                <c:pt idx="475">
                  <c:v>2002</c:v>
                </c:pt>
                <c:pt idx="476">
                  <c:v>2002</c:v>
                </c:pt>
                <c:pt idx="477">
                  <c:v>2002</c:v>
                </c:pt>
                <c:pt idx="478">
                  <c:v>2002</c:v>
                </c:pt>
                <c:pt idx="479">
                  <c:v>2002</c:v>
                </c:pt>
                <c:pt idx="480">
                  <c:v>2002</c:v>
                </c:pt>
                <c:pt idx="481">
                  <c:v>2002</c:v>
                </c:pt>
                <c:pt idx="482">
                  <c:v>2002</c:v>
                </c:pt>
                <c:pt idx="483">
                  <c:v>2002</c:v>
                </c:pt>
                <c:pt idx="484">
                  <c:v>2002</c:v>
                </c:pt>
                <c:pt idx="485">
                  <c:v>2002</c:v>
                </c:pt>
                <c:pt idx="486">
                  <c:v>2002</c:v>
                </c:pt>
                <c:pt idx="487">
                  <c:v>2002</c:v>
                </c:pt>
                <c:pt idx="488">
                  <c:v>2002</c:v>
                </c:pt>
                <c:pt idx="489">
                  <c:v>2002</c:v>
                </c:pt>
                <c:pt idx="490">
                  <c:v>2002</c:v>
                </c:pt>
                <c:pt idx="491">
                  <c:v>2002</c:v>
                </c:pt>
                <c:pt idx="492">
                  <c:v>2002</c:v>
                </c:pt>
                <c:pt idx="493">
                  <c:v>2002</c:v>
                </c:pt>
                <c:pt idx="494">
                  <c:v>2002</c:v>
                </c:pt>
                <c:pt idx="495">
                  <c:v>2002</c:v>
                </c:pt>
                <c:pt idx="496">
                  <c:v>2002</c:v>
                </c:pt>
                <c:pt idx="497">
                  <c:v>2002</c:v>
                </c:pt>
                <c:pt idx="498">
                  <c:v>2002</c:v>
                </c:pt>
                <c:pt idx="499">
                  <c:v>2002</c:v>
                </c:pt>
                <c:pt idx="500">
                  <c:v>2002</c:v>
                </c:pt>
                <c:pt idx="501">
                  <c:v>2002</c:v>
                </c:pt>
                <c:pt idx="502">
                  <c:v>2002</c:v>
                </c:pt>
                <c:pt idx="503">
                  <c:v>2002</c:v>
                </c:pt>
                <c:pt idx="504">
                  <c:v>2002</c:v>
                </c:pt>
                <c:pt idx="505">
                  <c:v>2002</c:v>
                </c:pt>
                <c:pt idx="506">
                  <c:v>2002</c:v>
                </c:pt>
                <c:pt idx="507">
                  <c:v>2002</c:v>
                </c:pt>
                <c:pt idx="508">
                  <c:v>2002</c:v>
                </c:pt>
                <c:pt idx="509">
                  <c:v>2002</c:v>
                </c:pt>
                <c:pt idx="510">
                  <c:v>2002</c:v>
                </c:pt>
                <c:pt idx="511">
                  <c:v>2002</c:v>
                </c:pt>
                <c:pt idx="512">
                  <c:v>2002</c:v>
                </c:pt>
                <c:pt idx="513">
                  <c:v>2002</c:v>
                </c:pt>
                <c:pt idx="514">
                  <c:v>2002</c:v>
                </c:pt>
                <c:pt idx="515">
                  <c:v>2002</c:v>
                </c:pt>
                <c:pt idx="516">
                  <c:v>2002</c:v>
                </c:pt>
                <c:pt idx="517">
                  <c:v>2002</c:v>
                </c:pt>
                <c:pt idx="518">
                  <c:v>2002</c:v>
                </c:pt>
                <c:pt idx="519">
                  <c:v>2002</c:v>
                </c:pt>
                <c:pt idx="520">
                  <c:v>2002</c:v>
                </c:pt>
                <c:pt idx="521">
                  <c:v>2002</c:v>
                </c:pt>
                <c:pt idx="522">
                  <c:v>2002</c:v>
                </c:pt>
                <c:pt idx="523">
                  <c:v>2002</c:v>
                </c:pt>
                <c:pt idx="524">
                  <c:v>2002</c:v>
                </c:pt>
                <c:pt idx="525">
                  <c:v>2002</c:v>
                </c:pt>
                <c:pt idx="526">
                  <c:v>2002</c:v>
                </c:pt>
                <c:pt idx="527">
                  <c:v>2002</c:v>
                </c:pt>
                <c:pt idx="528">
                  <c:v>2002</c:v>
                </c:pt>
                <c:pt idx="529">
                  <c:v>2002</c:v>
                </c:pt>
                <c:pt idx="530">
                  <c:v>2002</c:v>
                </c:pt>
                <c:pt idx="531">
                  <c:v>2002</c:v>
                </c:pt>
                <c:pt idx="532">
                  <c:v>2002</c:v>
                </c:pt>
                <c:pt idx="533">
                  <c:v>2002</c:v>
                </c:pt>
                <c:pt idx="534">
                  <c:v>2002</c:v>
                </c:pt>
                <c:pt idx="535">
                  <c:v>2002</c:v>
                </c:pt>
                <c:pt idx="536">
                  <c:v>2002</c:v>
                </c:pt>
                <c:pt idx="537">
                  <c:v>2002</c:v>
                </c:pt>
                <c:pt idx="538">
                  <c:v>2002</c:v>
                </c:pt>
                <c:pt idx="539">
                  <c:v>2002</c:v>
                </c:pt>
                <c:pt idx="540">
                  <c:v>2002</c:v>
                </c:pt>
                <c:pt idx="541">
                  <c:v>2002</c:v>
                </c:pt>
                <c:pt idx="542">
                  <c:v>2002</c:v>
                </c:pt>
                <c:pt idx="543">
                  <c:v>2002</c:v>
                </c:pt>
                <c:pt idx="544">
                  <c:v>2002</c:v>
                </c:pt>
                <c:pt idx="545">
                  <c:v>2002</c:v>
                </c:pt>
                <c:pt idx="546">
                  <c:v>2002</c:v>
                </c:pt>
                <c:pt idx="547">
                  <c:v>2002</c:v>
                </c:pt>
                <c:pt idx="548">
                  <c:v>2002</c:v>
                </c:pt>
                <c:pt idx="549">
                  <c:v>2002</c:v>
                </c:pt>
                <c:pt idx="550">
                  <c:v>2002</c:v>
                </c:pt>
                <c:pt idx="551">
                  <c:v>2002</c:v>
                </c:pt>
                <c:pt idx="552">
                  <c:v>2002</c:v>
                </c:pt>
                <c:pt idx="553">
                  <c:v>2002</c:v>
                </c:pt>
                <c:pt idx="554">
                  <c:v>2002</c:v>
                </c:pt>
                <c:pt idx="555">
                  <c:v>2002</c:v>
                </c:pt>
                <c:pt idx="556">
                  <c:v>2002</c:v>
                </c:pt>
                <c:pt idx="557">
                  <c:v>2002</c:v>
                </c:pt>
                <c:pt idx="558">
                  <c:v>2002</c:v>
                </c:pt>
                <c:pt idx="559">
                  <c:v>2002</c:v>
                </c:pt>
                <c:pt idx="560">
                  <c:v>2002</c:v>
                </c:pt>
                <c:pt idx="561">
                  <c:v>2002</c:v>
                </c:pt>
                <c:pt idx="562">
                  <c:v>2002</c:v>
                </c:pt>
                <c:pt idx="563">
                  <c:v>2002</c:v>
                </c:pt>
                <c:pt idx="564">
                  <c:v>2002</c:v>
                </c:pt>
                <c:pt idx="565">
                  <c:v>2002</c:v>
                </c:pt>
                <c:pt idx="566">
                  <c:v>2002</c:v>
                </c:pt>
                <c:pt idx="567">
                  <c:v>2002</c:v>
                </c:pt>
                <c:pt idx="568">
                  <c:v>2002</c:v>
                </c:pt>
                <c:pt idx="569">
                  <c:v>2002</c:v>
                </c:pt>
                <c:pt idx="570">
                  <c:v>2002</c:v>
                </c:pt>
                <c:pt idx="571">
                  <c:v>2002</c:v>
                </c:pt>
                <c:pt idx="572">
                  <c:v>2002</c:v>
                </c:pt>
                <c:pt idx="573">
                  <c:v>2002</c:v>
                </c:pt>
                <c:pt idx="574">
                  <c:v>2002</c:v>
                </c:pt>
                <c:pt idx="575">
                  <c:v>2002</c:v>
                </c:pt>
                <c:pt idx="576">
                  <c:v>2002</c:v>
                </c:pt>
                <c:pt idx="577">
                  <c:v>2002</c:v>
                </c:pt>
                <c:pt idx="578">
                  <c:v>2002</c:v>
                </c:pt>
                <c:pt idx="579">
                  <c:v>2002</c:v>
                </c:pt>
                <c:pt idx="580">
                  <c:v>2002</c:v>
                </c:pt>
                <c:pt idx="581">
                  <c:v>2002</c:v>
                </c:pt>
                <c:pt idx="582">
                  <c:v>2002</c:v>
                </c:pt>
                <c:pt idx="583">
                  <c:v>2002</c:v>
                </c:pt>
                <c:pt idx="584">
                  <c:v>2002</c:v>
                </c:pt>
                <c:pt idx="585">
                  <c:v>2002</c:v>
                </c:pt>
                <c:pt idx="586">
                  <c:v>2002</c:v>
                </c:pt>
                <c:pt idx="587">
                  <c:v>2002</c:v>
                </c:pt>
                <c:pt idx="588">
                  <c:v>2002</c:v>
                </c:pt>
                <c:pt idx="589">
                  <c:v>2002</c:v>
                </c:pt>
                <c:pt idx="590">
                  <c:v>2002</c:v>
                </c:pt>
                <c:pt idx="591">
                  <c:v>2002</c:v>
                </c:pt>
                <c:pt idx="592">
                  <c:v>2002</c:v>
                </c:pt>
                <c:pt idx="593">
                  <c:v>2002</c:v>
                </c:pt>
                <c:pt idx="594">
                  <c:v>2002</c:v>
                </c:pt>
                <c:pt idx="595">
                  <c:v>2002</c:v>
                </c:pt>
                <c:pt idx="596">
                  <c:v>2002</c:v>
                </c:pt>
                <c:pt idx="597">
                  <c:v>2002</c:v>
                </c:pt>
                <c:pt idx="598">
                  <c:v>2002</c:v>
                </c:pt>
                <c:pt idx="599">
                  <c:v>2002</c:v>
                </c:pt>
                <c:pt idx="600">
                  <c:v>2002</c:v>
                </c:pt>
                <c:pt idx="601">
                  <c:v>2002</c:v>
                </c:pt>
                <c:pt idx="602">
                  <c:v>2002</c:v>
                </c:pt>
                <c:pt idx="603">
                  <c:v>2002</c:v>
                </c:pt>
                <c:pt idx="604">
                  <c:v>2002</c:v>
                </c:pt>
                <c:pt idx="605">
                  <c:v>2002</c:v>
                </c:pt>
                <c:pt idx="606">
                  <c:v>2002</c:v>
                </c:pt>
                <c:pt idx="607">
                  <c:v>2002</c:v>
                </c:pt>
                <c:pt idx="608">
                  <c:v>2002</c:v>
                </c:pt>
                <c:pt idx="609">
                  <c:v>2002</c:v>
                </c:pt>
                <c:pt idx="610">
                  <c:v>2002</c:v>
                </c:pt>
                <c:pt idx="611">
                  <c:v>2002</c:v>
                </c:pt>
                <c:pt idx="612">
                  <c:v>2002</c:v>
                </c:pt>
                <c:pt idx="613">
                  <c:v>2002</c:v>
                </c:pt>
                <c:pt idx="614">
                  <c:v>2002</c:v>
                </c:pt>
                <c:pt idx="615">
                  <c:v>2002</c:v>
                </c:pt>
                <c:pt idx="616">
                  <c:v>2002</c:v>
                </c:pt>
                <c:pt idx="617">
                  <c:v>2002</c:v>
                </c:pt>
                <c:pt idx="618">
                  <c:v>2002</c:v>
                </c:pt>
                <c:pt idx="619">
                  <c:v>2002</c:v>
                </c:pt>
                <c:pt idx="620">
                  <c:v>2002</c:v>
                </c:pt>
                <c:pt idx="621">
                  <c:v>2002</c:v>
                </c:pt>
                <c:pt idx="622">
                  <c:v>2002</c:v>
                </c:pt>
                <c:pt idx="623">
                  <c:v>2002</c:v>
                </c:pt>
                <c:pt idx="624">
                  <c:v>2002</c:v>
                </c:pt>
                <c:pt idx="625">
                  <c:v>2002</c:v>
                </c:pt>
                <c:pt idx="626">
                  <c:v>2002</c:v>
                </c:pt>
                <c:pt idx="627">
                  <c:v>2002</c:v>
                </c:pt>
                <c:pt idx="628">
                  <c:v>2002</c:v>
                </c:pt>
                <c:pt idx="629">
                  <c:v>2002</c:v>
                </c:pt>
                <c:pt idx="630">
                  <c:v>2002</c:v>
                </c:pt>
                <c:pt idx="631">
                  <c:v>2002</c:v>
                </c:pt>
                <c:pt idx="632">
                  <c:v>2002</c:v>
                </c:pt>
                <c:pt idx="633">
                  <c:v>2002</c:v>
                </c:pt>
                <c:pt idx="634">
                  <c:v>2002</c:v>
                </c:pt>
                <c:pt idx="635">
                  <c:v>2002</c:v>
                </c:pt>
                <c:pt idx="636">
                  <c:v>2002</c:v>
                </c:pt>
                <c:pt idx="637">
                  <c:v>2002</c:v>
                </c:pt>
                <c:pt idx="638">
                  <c:v>2002</c:v>
                </c:pt>
                <c:pt idx="639">
                  <c:v>2002</c:v>
                </c:pt>
                <c:pt idx="640">
                  <c:v>2002</c:v>
                </c:pt>
                <c:pt idx="641">
                  <c:v>2002</c:v>
                </c:pt>
                <c:pt idx="642">
                  <c:v>2002</c:v>
                </c:pt>
                <c:pt idx="643">
                  <c:v>2002</c:v>
                </c:pt>
                <c:pt idx="644">
                  <c:v>2002</c:v>
                </c:pt>
                <c:pt idx="645">
                  <c:v>2002</c:v>
                </c:pt>
                <c:pt idx="646">
                  <c:v>2002</c:v>
                </c:pt>
                <c:pt idx="647">
                  <c:v>2002</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2002</c:v>
                </c:pt>
                <c:pt idx="661">
                  <c:v>2002</c:v>
                </c:pt>
                <c:pt idx="662">
                  <c:v>2002</c:v>
                </c:pt>
                <c:pt idx="663">
                  <c:v>2002</c:v>
                </c:pt>
                <c:pt idx="664">
                  <c:v>2002</c:v>
                </c:pt>
                <c:pt idx="665">
                  <c:v>2002</c:v>
                </c:pt>
                <c:pt idx="666">
                  <c:v>2002</c:v>
                </c:pt>
                <c:pt idx="667">
                  <c:v>2002</c:v>
                </c:pt>
                <c:pt idx="668">
                  <c:v>2002</c:v>
                </c:pt>
                <c:pt idx="669">
                  <c:v>2002</c:v>
                </c:pt>
                <c:pt idx="670">
                  <c:v>2002</c:v>
                </c:pt>
                <c:pt idx="671">
                  <c:v>2002</c:v>
                </c:pt>
                <c:pt idx="672">
                  <c:v>2002</c:v>
                </c:pt>
                <c:pt idx="673">
                  <c:v>2002</c:v>
                </c:pt>
                <c:pt idx="674">
                  <c:v>2002</c:v>
                </c:pt>
                <c:pt idx="675">
                  <c:v>2002</c:v>
                </c:pt>
                <c:pt idx="676">
                  <c:v>2002</c:v>
                </c:pt>
                <c:pt idx="677">
                  <c:v>2002</c:v>
                </c:pt>
                <c:pt idx="678">
                  <c:v>2002</c:v>
                </c:pt>
                <c:pt idx="679">
                  <c:v>2002</c:v>
                </c:pt>
                <c:pt idx="680">
                  <c:v>2002</c:v>
                </c:pt>
                <c:pt idx="681">
                  <c:v>2002</c:v>
                </c:pt>
                <c:pt idx="682">
                  <c:v>2002</c:v>
                </c:pt>
                <c:pt idx="683">
                  <c:v>2002</c:v>
                </c:pt>
                <c:pt idx="684">
                  <c:v>2002</c:v>
                </c:pt>
                <c:pt idx="685">
                  <c:v>2002</c:v>
                </c:pt>
                <c:pt idx="686">
                  <c:v>2002</c:v>
                </c:pt>
                <c:pt idx="687">
                  <c:v>2002</c:v>
                </c:pt>
                <c:pt idx="688">
                  <c:v>2002</c:v>
                </c:pt>
                <c:pt idx="689">
                  <c:v>2002</c:v>
                </c:pt>
                <c:pt idx="690">
                  <c:v>2002</c:v>
                </c:pt>
                <c:pt idx="691">
                  <c:v>2002</c:v>
                </c:pt>
                <c:pt idx="692">
                  <c:v>2002</c:v>
                </c:pt>
                <c:pt idx="693">
                  <c:v>2002</c:v>
                </c:pt>
                <c:pt idx="694">
                  <c:v>2002</c:v>
                </c:pt>
                <c:pt idx="695">
                  <c:v>2002</c:v>
                </c:pt>
                <c:pt idx="696">
                  <c:v>2002</c:v>
                </c:pt>
                <c:pt idx="697">
                  <c:v>2002</c:v>
                </c:pt>
                <c:pt idx="698">
                  <c:v>2002</c:v>
                </c:pt>
                <c:pt idx="699">
                  <c:v>2002</c:v>
                </c:pt>
                <c:pt idx="700">
                  <c:v>2002</c:v>
                </c:pt>
                <c:pt idx="701">
                  <c:v>2002</c:v>
                </c:pt>
                <c:pt idx="702">
                  <c:v>2002</c:v>
                </c:pt>
                <c:pt idx="703">
                  <c:v>2002</c:v>
                </c:pt>
                <c:pt idx="704">
                  <c:v>2002</c:v>
                </c:pt>
                <c:pt idx="705">
                  <c:v>2002</c:v>
                </c:pt>
                <c:pt idx="706">
                  <c:v>2002</c:v>
                </c:pt>
                <c:pt idx="707">
                  <c:v>2002</c:v>
                </c:pt>
                <c:pt idx="708">
                  <c:v>2002</c:v>
                </c:pt>
                <c:pt idx="709">
                  <c:v>2002</c:v>
                </c:pt>
                <c:pt idx="710">
                  <c:v>2002</c:v>
                </c:pt>
                <c:pt idx="711">
                  <c:v>2002</c:v>
                </c:pt>
                <c:pt idx="712">
                  <c:v>2002</c:v>
                </c:pt>
                <c:pt idx="713">
                  <c:v>2002</c:v>
                </c:pt>
                <c:pt idx="714">
                  <c:v>2002</c:v>
                </c:pt>
                <c:pt idx="715">
                  <c:v>2002</c:v>
                </c:pt>
                <c:pt idx="716">
                  <c:v>2002</c:v>
                </c:pt>
                <c:pt idx="717">
                  <c:v>2002</c:v>
                </c:pt>
                <c:pt idx="718">
                  <c:v>2002</c:v>
                </c:pt>
                <c:pt idx="719">
                  <c:v>2002</c:v>
                </c:pt>
                <c:pt idx="720">
                  <c:v>2002</c:v>
                </c:pt>
                <c:pt idx="721">
                  <c:v>2002</c:v>
                </c:pt>
                <c:pt idx="722">
                  <c:v>2002</c:v>
                </c:pt>
                <c:pt idx="723">
                  <c:v>2002</c:v>
                </c:pt>
                <c:pt idx="724">
                  <c:v>2002</c:v>
                </c:pt>
                <c:pt idx="725">
                  <c:v>2002</c:v>
                </c:pt>
                <c:pt idx="726">
                  <c:v>2002</c:v>
                </c:pt>
                <c:pt idx="727">
                  <c:v>2002</c:v>
                </c:pt>
                <c:pt idx="728">
                  <c:v>2002</c:v>
                </c:pt>
                <c:pt idx="729">
                  <c:v>2002</c:v>
                </c:pt>
                <c:pt idx="730">
                  <c:v>2003</c:v>
                </c:pt>
                <c:pt idx="731">
                  <c:v>2003</c:v>
                </c:pt>
                <c:pt idx="732">
                  <c:v>2003</c:v>
                </c:pt>
                <c:pt idx="733">
                  <c:v>2003</c:v>
                </c:pt>
                <c:pt idx="734">
                  <c:v>2003</c:v>
                </c:pt>
                <c:pt idx="735">
                  <c:v>2003</c:v>
                </c:pt>
                <c:pt idx="736">
                  <c:v>2003</c:v>
                </c:pt>
                <c:pt idx="737">
                  <c:v>2003</c:v>
                </c:pt>
                <c:pt idx="738">
                  <c:v>2003</c:v>
                </c:pt>
                <c:pt idx="739">
                  <c:v>2003</c:v>
                </c:pt>
                <c:pt idx="740">
                  <c:v>2003</c:v>
                </c:pt>
                <c:pt idx="741">
                  <c:v>2003</c:v>
                </c:pt>
                <c:pt idx="742">
                  <c:v>2003</c:v>
                </c:pt>
                <c:pt idx="743">
                  <c:v>2003</c:v>
                </c:pt>
                <c:pt idx="744">
                  <c:v>2003</c:v>
                </c:pt>
                <c:pt idx="745">
                  <c:v>2003</c:v>
                </c:pt>
                <c:pt idx="746">
                  <c:v>2003</c:v>
                </c:pt>
                <c:pt idx="747">
                  <c:v>2003</c:v>
                </c:pt>
                <c:pt idx="748">
                  <c:v>2003</c:v>
                </c:pt>
                <c:pt idx="749">
                  <c:v>2003</c:v>
                </c:pt>
                <c:pt idx="750">
                  <c:v>2003</c:v>
                </c:pt>
                <c:pt idx="751">
                  <c:v>2003</c:v>
                </c:pt>
                <c:pt idx="752">
                  <c:v>2003</c:v>
                </c:pt>
                <c:pt idx="753">
                  <c:v>2003</c:v>
                </c:pt>
                <c:pt idx="754">
                  <c:v>2003</c:v>
                </c:pt>
                <c:pt idx="755">
                  <c:v>2003</c:v>
                </c:pt>
                <c:pt idx="756">
                  <c:v>2003</c:v>
                </c:pt>
                <c:pt idx="757">
                  <c:v>2003</c:v>
                </c:pt>
                <c:pt idx="758">
                  <c:v>2003</c:v>
                </c:pt>
                <c:pt idx="759">
                  <c:v>2003</c:v>
                </c:pt>
                <c:pt idx="760">
                  <c:v>2003</c:v>
                </c:pt>
                <c:pt idx="761">
                  <c:v>2003</c:v>
                </c:pt>
                <c:pt idx="762">
                  <c:v>2003</c:v>
                </c:pt>
                <c:pt idx="763">
                  <c:v>2003</c:v>
                </c:pt>
                <c:pt idx="764">
                  <c:v>2003</c:v>
                </c:pt>
                <c:pt idx="765">
                  <c:v>2003</c:v>
                </c:pt>
                <c:pt idx="766">
                  <c:v>2003</c:v>
                </c:pt>
                <c:pt idx="767">
                  <c:v>2003</c:v>
                </c:pt>
                <c:pt idx="768">
                  <c:v>2003</c:v>
                </c:pt>
                <c:pt idx="769">
                  <c:v>2003</c:v>
                </c:pt>
                <c:pt idx="770">
                  <c:v>2003</c:v>
                </c:pt>
                <c:pt idx="771">
                  <c:v>2003</c:v>
                </c:pt>
                <c:pt idx="772">
                  <c:v>2003</c:v>
                </c:pt>
                <c:pt idx="773">
                  <c:v>2003</c:v>
                </c:pt>
                <c:pt idx="774">
                  <c:v>2003</c:v>
                </c:pt>
                <c:pt idx="775">
                  <c:v>2003</c:v>
                </c:pt>
                <c:pt idx="776">
                  <c:v>2003</c:v>
                </c:pt>
                <c:pt idx="777">
                  <c:v>2003</c:v>
                </c:pt>
                <c:pt idx="778">
                  <c:v>2003</c:v>
                </c:pt>
                <c:pt idx="779">
                  <c:v>2003</c:v>
                </c:pt>
                <c:pt idx="780">
                  <c:v>2003</c:v>
                </c:pt>
                <c:pt idx="781">
                  <c:v>2003</c:v>
                </c:pt>
                <c:pt idx="782">
                  <c:v>2003</c:v>
                </c:pt>
                <c:pt idx="783">
                  <c:v>2003</c:v>
                </c:pt>
                <c:pt idx="784">
                  <c:v>2003</c:v>
                </c:pt>
                <c:pt idx="785">
                  <c:v>2003</c:v>
                </c:pt>
                <c:pt idx="786">
                  <c:v>2003</c:v>
                </c:pt>
                <c:pt idx="787">
                  <c:v>2003</c:v>
                </c:pt>
                <c:pt idx="788">
                  <c:v>2003</c:v>
                </c:pt>
                <c:pt idx="789">
                  <c:v>2003</c:v>
                </c:pt>
                <c:pt idx="790">
                  <c:v>2003</c:v>
                </c:pt>
                <c:pt idx="791">
                  <c:v>2003</c:v>
                </c:pt>
                <c:pt idx="792">
                  <c:v>2003</c:v>
                </c:pt>
                <c:pt idx="793">
                  <c:v>2003</c:v>
                </c:pt>
                <c:pt idx="794">
                  <c:v>2003</c:v>
                </c:pt>
                <c:pt idx="795">
                  <c:v>2003</c:v>
                </c:pt>
                <c:pt idx="796">
                  <c:v>2003</c:v>
                </c:pt>
                <c:pt idx="797">
                  <c:v>2003</c:v>
                </c:pt>
                <c:pt idx="798">
                  <c:v>2003</c:v>
                </c:pt>
                <c:pt idx="799">
                  <c:v>2003</c:v>
                </c:pt>
                <c:pt idx="800">
                  <c:v>2003</c:v>
                </c:pt>
                <c:pt idx="801">
                  <c:v>2003</c:v>
                </c:pt>
                <c:pt idx="802">
                  <c:v>2003</c:v>
                </c:pt>
                <c:pt idx="803">
                  <c:v>2003</c:v>
                </c:pt>
                <c:pt idx="804">
                  <c:v>2003</c:v>
                </c:pt>
                <c:pt idx="805">
                  <c:v>2003</c:v>
                </c:pt>
                <c:pt idx="806">
                  <c:v>2003</c:v>
                </c:pt>
                <c:pt idx="807">
                  <c:v>2003</c:v>
                </c:pt>
                <c:pt idx="808">
                  <c:v>2003</c:v>
                </c:pt>
                <c:pt idx="809">
                  <c:v>2003</c:v>
                </c:pt>
                <c:pt idx="810">
                  <c:v>2003</c:v>
                </c:pt>
                <c:pt idx="811">
                  <c:v>2003</c:v>
                </c:pt>
                <c:pt idx="812">
                  <c:v>2003</c:v>
                </c:pt>
                <c:pt idx="813">
                  <c:v>2003</c:v>
                </c:pt>
                <c:pt idx="814">
                  <c:v>2003</c:v>
                </c:pt>
                <c:pt idx="815">
                  <c:v>2003</c:v>
                </c:pt>
                <c:pt idx="816">
                  <c:v>2003</c:v>
                </c:pt>
                <c:pt idx="817">
                  <c:v>2003</c:v>
                </c:pt>
                <c:pt idx="818">
                  <c:v>2003</c:v>
                </c:pt>
                <c:pt idx="819">
                  <c:v>2003</c:v>
                </c:pt>
                <c:pt idx="820">
                  <c:v>2003</c:v>
                </c:pt>
                <c:pt idx="821">
                  <c:v>2003</c:v>
                </c:pt>
                <c:pt idx="822">
                  <c:v>2003</c:v>
                </c:pt>
                <c:pt idx="823">
                  <c:v>2003</c:v>
                </c:pt>
                <c:pt idx="824">
                  <c:v>2003</c:v>
                </c:pt>
                <c:pt idx="825">
                  <c:v>2003</c:v>
                </c:pt>
                <c:pt idx="826">
                  <c:v>2003</c:v>
                </c:pt>
                <c:pt idx="827">
                  <c:v>2003</c:v>
                </c:pt>
                <c:pt idx="828">
                  <c:v>2003</c:v>
                </c:pt>
                <c:pt idx="829">
                  <c:v>2003</c:v>
                </c:pt>
                <c:pt idx="830">
                  <c:v>2003</c:v>
                </c:pt>
                <c:pt idx="831">
                  <c:v>2003</c:v>
                </c:pt>
                <c:pt idx="832">
                  <c:v>2003</c:v>
                </c:pt>
                <c:pt idx="833">
                  <c:v>2003</c:v>
                </c:pt>
                <c:pt idx="834">
                  <c:v>2003</c:v>
                </c:pt>
                <c:pt idx="835">
                  <c:v>2003</c:v>
                </c:pt>
                <c:pt idx="836">
                  <c:v>2003</c:v>
                </c:pt>
                <c:pt idx="837">
                  <c:v>2003</c:v>
                </c:pt>
                <c:pt idx="838">
                  <c:v>2003</c:v>
                </c:pt>
                <c:pt idx="839">
                  <c:v>2003</c:v>
                </c:pt>
                <c:pt idx="840">
                  <c:v>2003</c:v>
                </c:pt>
                <c:pt idx="841">
                  <c:v>2003</c:v>
                </c:pt>
                <c:pt idx="842">
                  <c:v>2003</c:v>
                </c:pt>
                <c:pt idx="843">
                  <c:v>2003</c:v>
                </c:pt>
                <c:pt idx="844">
                  <c:v>2003</c:v>
                </c:pt>
                <c:pt idx="845">
                  <c:v>2003</c:v>
                </c:pt>
                <c:pt idx="846">
                  <c:v>2003</c:v>
                </c:pt>
                <c:pt idx="847">
                  <c:v>2003</c:v>
                </c:pt>
                <c:pt idx="848">
                  <c:v>2003</c:v>
                </c:pt>
                <c:pt idx="849">
                  <c:v>2003</c:v>
                </c:pt>
                <c:pt idx="850">
                  <c:v>2003</c:v>
                </c:pt>
                <c:pt idx="851">
                  <c:v>2003</c:v>
                </c:pt>
                <c:pt idx="852">
                  <c:v>2003</c:v>
                </c:pt>
                <c:pt idx="853">
                  <c:v>2003</c:v>
                </c:pt>
                <c:pt idx="854">
                  <c:v>2003</c:v>
                </c:pt>
                <c:pt idx="855">
                  <c:v>2003</c:v>
                </c:pt>
                <c:pt idx="856">
                  <c:v>2003</c:v>
                </c:pt>
                <c:pt idx="857">
                  <c:v>2003</c:v>
                </c:pt>
                <c:pt idx="858">
                  <c:v>2003</c:v>
                </c:pt>
                <c:pt idx="859">
                  <c:v>2003</c:v>
                </c:pt>
                <c:pt idx="860">
                  <c:v>2003</c:v>
                </c:pt>
                <c:pt idx="861">
                  <c:v>2003</c:v>
                </c:pt>
                <c:pt idx="862">
                  <c:v>2003</c:v>
                </c:pt>
                <c:pt idx="863">
                  <c:v>2003</c:v>
                </c:pt>
                <c:pt idx="864">
                  <c:v>2003</c:v>
                </c:pt>
                <c:pt idx="865">
                  <c:v>2003</c:v>
                </c:pt>
                <c:pt idx="866">
                  <c:v>2003</c:v>
                </c:pt>
                <c:pt idx="867">
                  <c:v>2003</c:v>
                </c:pt>
                <c:pt idx="868">
                  <c:v>2003</c:v>
                </c:pt>
                <c:pt idx="869">
                  <c:v>2003</c:v>
                </c:pt>
                <c:pt idx="870">
                  <c:v>2003</c:v>
                </c:pt>
                <c:pt idx="871">
                  <c:v>2003</c:v>
                </c:pt>
                <c:pt idx="872">
                  <c:v>2003</c:v>
                </c:pt>
                <c:pt idx="873">
                  <c:v>2003</c:v>
                </c:pt>
                <c:pt idx="874">
                  <c:v>2003</c:v>
                </c:pt>
                <c:pt idx="875">
                  <c:v>2003</c:v>
                </c:pt>
                <c:pt idx="876">
                  <c:v>2003</c:v>
                </c:pt>
                <c:pt idx="877">
                  <c:v>2003</c:v>
                </c:pt>
                <c:pt idx="878">
                  <c:v>2003</c:v>
                </c:pt>
                <c:pt idx="879">
                  <c:v>2003</c:v>
                </c:pt>
                <c:pt idx="880">
                  <c:v>2003</c:v>
                </c:pt>
                <c:pt idx="881">
                  <c:v>2003</c:v>
                </c:pt>
                <c:pt idx="882">
                  <c:v>2003</c:v>
                </c:pt>
                <c:pt idx="883">
                  <c:v>2003</c:v>
                </c:pt>
                <c:pt idx="884">
                  <c:v>2003</c:v>
                </c:pt>
                <c:pt idx="885">
                  <c:v>2003</c:v>
                </c:pt>
                <c:pt idx="886">
                  <c:v>2003</c:v>
                </c:pt>
                <c:pt idx="887">
                  <c:v>2003</c:v>
                </c:pt>
                <c:pt idx="888">
                  <c:v>2003</c:v>
                </c:pt>
                <c:pt idx="889">
                  <c:v>2003</c:v>
                </c:pt>
                <c:pt idx="890">
                  <c:v>2003</c:v>
                </c:pt>
                <c:pt idx="891">
                  <c:v>2003</c:v>
                </c:pt>
                <c:pt idx="892">
                  <c:v>2003</c:v>
                </c:pt>
                <c:pt idx="893">
                  <c:v>2003</c:v>
                </c:pt>
                <c:pt idx="894">
                  <c:v>2003</c:v>
                </c:pt>
                <c:pt idx="895">
                  <c:v>2003</c:v>
                </c:pt>
                <c:pt idx="896">
                  <c:v>2003</c:v>
                </c:pt>
                <c:pt idx="897">
                  <c:v>2003</c:v>
                </c:pt>
                <c:pt idx="898">
                  <c:v>2003</c:v>
                </c:pt>
                <c:pt idx="899">
                  <c:v>2003</c:v>
                </c:pt>
                <c:pt idx="900">
                  <c:v>2003</c:v>
                </c:pt>
                <c:pt idx="901">
                  <c:v>2003</c:v>
                </c:pt>
                <c:pt idx="902">
                  <c:v>2003</c:v>
                </c:pt>
                <c:pt idx="903">
                  <c:v>2003</c:v>
                </c:pt>
                <c:pt idx="904">
                  <c:v>2003</c:v>
                </c:pt>
                <c:pt idx="905">
                  <c:v>2003</c:v>
                </c:pt>
                <c:pt idx="906">
                  <c:v>2003</c:v>
                </c:pt>
                <c:pt idx="907">
                  <c:v>2003</c:v>
                </c:pt>
                <c:pt idx="908">
                  <c:v>2003</c:v>
                </c:pt>
                <c:pt idx="909">
                  <c:v>2003</c:v>
                </c:pt>
                <c:pt idx="910">
                  <c:v>2003</c:v>
                </c:pt>
                <c:pt idx="911">
                  <c:v>2003</c:v>
                </c:pt>
                <c:pt idx="912">
                  <c:v>2003</c:v>
                </c:pt>
                <c:pt idx="913">
                  <c:v>2003</c:v>
                </c:pt>
                <c:pt idx="914">
                  <c:v>2003</c:v>
                </c:pt>
                <c:pt idx="915">
                  <c:v>2003</c:v>
                </c:pt>
                <c:pt idx="916">
                  <c:v>2003</c:v>
                </c:pt>
                <c:pt idx="917">
                  <c:v>2003</c:v>
                </c:pt>
                <c:pt idx="918">
                  <c:v>2003</c:v>
                </c:pt>
                <c:pt idx="919">
                  <c:v>2003</c:v>
                </c:pt>
                <c:pt idx="920">
                  <c:v>2003</c:v>
                </c:pt>
                <c:pt idx="921">
                  <c:v>2003</c:v>
                </c:pt>
                <c:pt idx="922">
                  <c:v>2003</c:v>
                </c:pt>
                <c:pt idx="923">
                  <c:v>2003</c:v>
                </c:pt>
                <c:pt idx="924">
                  <c:v>2003</c:v>
                </c:pt>
                <c:pt idx="925">
                  <c:v>2003</c:v>
                </c:pt>
                <c:pt idx="926">
                  <c:v>2003</c:v>
                </c:pt>
                <c:pt idx="927">
                  <c:v>2003</c:v>
                </c:pt>
                <c:pt idx="928">
                  <c:v>2003</c:v>
                </c:pt>
                <c:pt idx="929">
                  <c:v>2003</c:v>
                </c:pt>
                <c:pt idx="930">
                  <c:v>2003</c:v>
                </c:pt>
                <c:pt idx="931">
                  <c:v>2003</c:v>
                </c:pt>
                <c:pt idx="932">
                  <c:v>2003</c:v>
                </c:pt>
                <c:pt idx="933">
                  <c:v>2003</c:v>
                </c:pt>
                <c:pt idx="934">
                  <c:v>2003</c:v>
                </c:pt>
                <c:pt idx="935">
                  <c:v>2003</c:v>
                </c:pt>
                <c:pt idx="936">
                  <c:v>2003</c:v>
                </c:pt>
                <c:pt idx="937">
                  <c:v>2003</c:v>
                </c:pt>
                <c:pt idx="938">
                  <c:v>2003</c:v>
                </c:pt>
                <c:pt idx="939">
                  <c:v>2003</c:v>
                </c:pt>
                <c:pt idx="940">
                  <c:v>2003</c:v>
                </c:pt>
                <c:pt idx="941">
                  <c:v>2003</c:v>
                </c:pt>
                <c:pt idx="942">
                  <c:v>2003</c:v>
                </c:pt>
                <c:pt idx="943">
                  <c:v>2003</c:v>
                </c:pt>
                <c:pt idx="944">
                  <c:v>2003</c:v>
                </c:pt>
                <c:pt idx="945">
                  <c:v>2003</c:v>
                </c:pt>
                <c:pt idx="946">
                  <c:v>2003</c:v>
                </c:pt>
                <c:pt idx="947">
                  <c:v>2003</c:v>
                </c:pt>
                <c:pt idx="948">
                  <c:v>2003</c:v>
                </c:pt>
                <c:pt idx="949">
                  <c:v>2003</c:v>
                </c:pt>
                <c:pt idx="950">
                  <c:v>2003</c:v>
                </c:pt>
                <c:pt idx="951">
                  <c:v>2003</c:v>
                </c:pt>
                <c:pt idx="952">
                  <c:v>2003</c:v>
                </c:pt>
                <c:pt idx="953">
                  <c:v>2003</c:v>
                </c:pt>
                <c:pt idx="954">
                  <c:v>2003</c:v>
                </c:pt>
                <c:pt idx="955">
                  <c:v>2003</c:v>
                </c:pt>
                <c:pt idx="956">
                  <c:v>2003</c:v>
                </c:pt>
                <c:pt idx="957">
                  <c:v>2003</c:v>
                </c:pt>
                <c:pt idx="958">
                  <c:v>2003</c:v>
                </c:pt>
                <c:pt idx="959">
                  <c:v>2003</c:v>
                </c:pt>
                <c:pt idx="960">
                  <c:v>2003</c:v>
                </c:pt>
                <c:pt idx="961">
                  <c:v>2003</c:v>
                </c:pt>
                <c:pt idx="962">
                  <c:v>2003</c:v>
                </c:pt>
                <c:pt idx="963">
                  <c:v>2003</c:v>
                </c:pt>
                <c:pt idx="964">
                  <c:v>2003</c:v>
                </c:pt>
                <c:pt idx="965">
                  <c:v>2003</c:v>
                </c:pt>
                <c:pt idx="966">
                  <c:v>2003</c:v>
                </c:pt>
                <c:pt idx="967">
                  <c:v>2003</c:v>
                </c:pt>
                <c:pt idx="968">
                  <c:v>2003</c:v>
                </c:pt>
                <c:pt idx="969">
                  <c:v>2003</c:v>
                </c:pt>
                <c:pt idx="970">
                  <c:v>2003</c:v>
                </c:pt>
                <c:pt idx="971">
                  <c:v>2003</c:v>
                </c:pt>
                <c:pt idx="972">
                  <c:v>2003</c:v>
                </c:pt>
                <c:pt idx="973">
                  <c:v>2003</c:v>
                </c:pt>
                <c:pt idx="974">
                  <c:v>2003</c:v>
                </c:pt>
                <c:pt idx="975">
                  <c:v>2003</c:v>
                </c:pt>
                <c:pt idx="976">
                  <c:v>2003</c:v>
                </c:pt>
                <c:pt idx="977">
                  <c:v>2003</c:v>
                </c:pt>
                <c:pt idx="978">
                  <c:v>2003</c:v>
                </c:pt>
                <c:pt idx="979">
                  <c:v>2003</c:v>
                </c:pt>
                <c:pt idx="980">
                  <c:v>2003</c:v>
                </c:pt>
                <c:pt idx="981">
                  <c:v>2003</c:v>
                </c:pt>
                <c:pt idx="982">
                  <c:v>2003</c:v>
                </c:pt>
                <c:pt idx="983">
                  <c:v>2003</c:v>
                </c:pt>
                <c:pt idx="984">
                  <c:v>2003</c:v>
                </c:pt>
                <c:pt idx="985">
                  <c:v>2003</c:v>
                </c:pt>
                <c:pt idx="986">
                  <c:v>2003</c:v>
                </c:pt>
                <c:pt idx="987">
                  <c:v>2003</c:v>
                </c:pt>
                <c:pt idx="988">
                  <c:v>2003</c:v>
                </c:pt>
                <c:pt idx="989">
                  <c:v>2003</c:v>
                </c:pt>
                <c:pt idx="990">
                  <c:v>2003</c:v>
                </c:pt>
                <c:pt idx="991">
                  <c:v>2003</c:v>
                </c:pt>
                <c:pt idx="992">
                  <c:v>2003</c:v>
                </c:pt>
                <c:pt idx="993">
                  <c:v>2003</c:v>
                </c:pt>
                <c:pt idx="994">
                  <c:v>2003</c:v>
                </c:pt>
                <c:pt idx="995">
                  <c:v>2003</c:v>
                </c:pt>
                <c:pt idx="996">
                  <c:v>2003</c:v>
                </c:pt>
                <c:pt idx="997">
                  <c:v>2003</c:v>
                </c:pt>
                <c:pt idx="998">
                  <c:v>2003</c:v>
                </c:pt>
                <c:pt idx="999">
                  <c:v>2003</c:v>
                </c:pt>
                <c:pt idx="1000">
                  <c:v>2003</c:v>
                </c:pt>
                <c:pt idx="1001">
                  <c:v>2003</c:v>
                </c:pt>
                <c:pt idx="1002">
                  <c:v>2003</c:v>
                </c:pt>
                <c:pt idx="1003">
                  <c:v>2003</c:v>
                </c:pt>
                <c:pt idx="1004">
                  <c:v>2003</c:v>
                </c:pt>
                <c:pt idx="1005">
                  <c:v>2003</c:v>
                </c:pt>
                <c:pt idx="1006">
                  <c:v>2003</c:v>
                </c:pt>
                <c:pt idx="1007">
                  <c:v>2003</c:v>
                </c:pt>
                <c:pt idx="1008">
                  <c:v>2003</c:v>
                </c:pt>
                <c:pt idx="1009">
                  <c:v>2003</c:v>
                </c:pt>
                <c:pt idx="1010">
                  <c:v>2003</c:v>
                </c:pt>
                <c:pt idx="1011">
                  <c:v>2003</c:v>
                </c:pt>
                <c:pt idx="1012">
                  <c:v>2003</c:v>
                </c:pt>
                <c:pt idx="1013">
                  <c:v>2003</c:v>
                </c:pt>
                <c:pt idx="1014">
                  <c:v>2003</c:v>
                </c:pt>
                <c:pt idx="1015">
                  <c:v>2003</c:v>
                </c:pt>
                <c:pt idx="1016">
                  <c:v>2003</c:v>
                </c:pt>
                <c:pt idx="1017">
                  <c:v>2003</c:v>
                </c:pt>
                <c:pt idx="1018">
                  <c:v>2003</c:v>
                </c:pt>
                <c:pt idx="1019">
                  <c:v>2003</c:v>
                </c:pt>
                <c:pt idx="1020">
                  <c:v>2003</c:v>
                </c:pt>
                <c:pt idx="1021">
                  <c:v>2003</c:v>
                </c:pt>
                <c:pt idx="1022">
                  <c:v>2003</c:v>
                </c:pt>
                <c:pt idx="1023">
                  <c:v>2003</c:v>
                </c:pt>
                <c:pt idx="1024">
                  <c:v>2003</c:v>
                </c:pt>
                <c:pt idx="1025">
                  <c:v>2003</c:v>
                </c:pt>
                <c:pt idx="1026">
                  <c:v>2003</c:v>
                </c:pt>
                <c:pt idx="1027">
                  <c:v>2003</c:v>
                </c:pt>
                <c:pt idx="1028">
                  <c:v>2003</c:v>
                </c:pt>
                <c:pt idx="1029">
                  <c:v>2003</c:v>
                </c:pt>
                <c:pt idx="1030">
                  <c:v>2003</c:v>
                </c:pt>
                <c:pt idx="1031">
                  <c:v>2003</c:v>
                </c:pt>
                <c:pt idx="1032">
                  <c:v>2003</c:v>
                </c:pt>
                <c:pt idx="1033">
                  <c:v>2003</c:v>
                </c:pt>
                <c:pt idx="1034">
                  <c:v>2003</c:v>
                </c:pt>
                <c:pt idx="1035">
                  <c:v>2003</c:v>
                </c:pt>
                <c:pt idx="1036">
                  <c:v>2003</c:v>
                </c:pt>
                <c:pt idx="1037">
                  <c:v>2003</c:v>
                </c:pt>
                <c:pt idx="1038">
                  <c:v>2003</c:v>
                </c:pt>
                <c:pt idx="1039">
                  <c:v>2003</c:v>
                </c:pt>
                <c:pt idx="1040">
                  <c:v>2003</c:v>
                </c:pt>
                <c:pt idx="1041">
                  <c:v>2003</c:v>
                </c:pt>
                <c:pt idx="1042">
                  <c:v>2003</c:v>
                </c:pt>
                <c:pt idx="1043">
                  <c:v>2003</c:v>
                </c:pt>
                <c:pt idx="1044">
                  <c:v>2003</c:v>
                </c:pt>
                <c:pt idx="1045">
                  <c:v>2003</c:v>
                </c:pt>
                <c:pt idx="1046">
                  <c:v>2003</c:v>
                </c:pt>
                <c:pt idx="1047">
                  <c:v>2003</c:v>
                </c:pt>
                <c:pt idx="1048">
                  <c:v>2003</c:v>
                </c:pt>
                <c:pt idx="1049">
                  <c:v>2003</c:v>
                </c:pt>
                <c:pt idx="1050">
                  <c:v>2003</c:v>
                </c:pt>
                <c:pt idx="1051">
                  <c:v>2003</c:v>
                </c:pt>
                <c:pt idx="1052">
                  <c:v>2003</c:v>
                </c:pt>
                <c:pt idx="1053">
                  <c:v>2003</c:v>
                </c:pt>
                <c:pt idx="1054">
                  <c:v>2003</c:v>
                </c:pt>
                <c:pt idx="1055">
                  <c:v>2003</c:v>
                </c:pt>
                <c:pt idx="1056">
                  <c:v>2003</c:v>
                </c:pt>
                <c:pt idx="1057">
                  <c:v>2003</c:v>
                </c:pt>
                <c:pt idx="1058">
                  <c:v>2003</c:v>
                </c:pt>
                <c:pt idx="1059">
                  <c:v>2003</c:v>
                </c:pt>
                <c:pt idx="1060">
                  <c:v>2003</c:v>
                </c:pt>
                <c:pt idx="1061">
                  <c:v>2003</c:v>
                </c:pt>
                <c:pt idx="1062">
                  <c:v>2003</c:v>
                </c:pt>
                <c:pt idx="1063">
                  <c:v>2003</c:v>
                </c:pt>
                <c:pt idx="1064">
                  <c:v>2003</c:v>
                </c:pt>
                <c:pt idx="1065">
                  <c:v>2003</c:v>
                </c:pt>
                <c:pt idx="1066">
                  <c:v>2003</c:v>
                </c:pt>
                <c:pt idx="1067">
                  <c:v>2003</c:v>
                </c:pt>
                <c:pt idx="1068">
                  <c:v>2003</c:v>
                </c:pt>
                <c:pt idx="1069">
                  <c:v>2003</c:v>
                </c:pt>
                <c:pt idx="1070">
                  <c:v>2003</c:v>
                </c:pt>
                <c:pt idx="1071">
                  <c:v>2003</c:v>
                </c:pt>
                <c:pt idx="1072">
                  <c:v>2003</c:v>
                </c:pt>
                <c:pt idx="1073">
                  <c:v>2003</c:v>
                </c:pt>
                <c:pt idx="1074">
                  <c:v>2003</c:v>
                </c:pt>
                <c:pt idx="1075">
                  <c:v>2003</c:v>
                </c:pt>
                <c:pt idx="1076">
                  <c:v>2003</c:v>
                </c:pt>
                <c:pt idx="1077">
                  <c:v>2003</c:v>
                </c:pt>
                <c:pt idx="1078">
                  <c:v>2003</c:v>
                </c:pt>
                <c:pt idx="1079">
                  <c:v>2003</c:v>
                </c:pt>
                <c:pt idx="1080">
                  <c:v>2003</c:v>
                </c:pt>
                <c:pt idx="1081">
                  <c:v>2003</c:v>
                </c:pt>
                <c:pt idx="1082">
                  <c:v>2003</c:v>
                </c:pt>
                <c:pt idx="1083">
                  <c:v>2003</c:v>
                </c:pt>
                <c:pt idx="1084">
                  <c:v>2003</c:v>
                </c:pt>
                <c:pt idx="1085">
                  <c:v>2003</c:v>
                </c:pt>
                <c:pt idx="1086">
                  <c:v>2003</c:v>
                </c:pt>
                <c:pt idx="1087">
                  <c:v>2003</c:v>
                </c:pt>
                <c:pt idx="1088">
                  <c:v>2003</c:v>
                </c:pt>
                <c:pt idx="1089">
                  <c:v>2003</c:v>
                </c:pt>
                <c:pt idx="1090">
                  <c:v>2003</c:v>
                </c:pt>
                <c:pt idx="1091">
                  <c:v>2003</c:v>
                </c:pt>
                <c:pt idx="1092">
                  <c:v>2003</c:v>
                </c:pt>
                <c:pt idx="1093">
                  <c:v>2003</c:v>
                </c:pt>
                <c:pt idx="1094">
                  <c:v>2003</c:v>
                </c:pt>
                <c:pt idx="1095">
                  <c:v>2004</c:v>
                </c:pt>
                <c:pt idx="1096">
                  <c:v>2004</c:v>
                </c:pt>
                <c:pt idx="1097">
                  <c:v>2004</c:v>
                </c:pt>
                <c:pt idx="1098">
                  <c:v>2004</c:v>
                </c:pt>
                <c:pt idx="1099">
                  <c:v>2004</c:v>
                </c:pt>
                <c:pt idx="1100">
                  <c:v>2004</c:v>
                </c:pt>
                <c:pt idx="1101">
                  <c:v>2004</c:v>
                </c:pt>
                <c:pt idx="1102">
                  <c:v>2004</c:v>
                </c:pt>
                <c:pt idx="1103">
                  <c:v>2004</c:v>
                </c:pt>
                <c:pt idx="1104">
                  <c:v>2004</c:v>
                </c:pt>
                <c:pt idx="1105">
                  <c:v>2004</c:v>
                </c:pt>
                <c:pt idx="1106">
                  <c:v>2004</c:v>
                </c:pt>
                <c:pt idx="1107">
                  <c:v>2004</c:v>
                </c:pt>
                <c:pt idx="1108">
                  <c:v>2004</c:v>
                </c:pt>
                <c:pt idx="1109">
                  <c:v>2004</c:v>
                </c:pt>
                <c:pt idx="1110">
                  <c:v>2004</c:v>
                </c:pt>
                <c:pt idx="1111">
                  <c:v>2004</c:v>
                </c:pt>
                <c:pt idx="1112">
                  <c:v>2004</c:v>
                </c:pt>
                <c:pt idx="1113">
                  <c:v>2004</c:v>
                </c:pt>
                <c:pt idx="1114">
                  <c:v>2004</c:v>
                </c:pt>
                <c:pt idx="1115">
                  <c:v>2004</c:v>
                </c:pt>
                <c:pt idx="1116">
                  <c:v>2004</c:v>
                </c:pt>
                <c:pt idx="1117">
                  <c:v>2004</c:v>
                </c:pt>
                <c:pt idx="1118">
                  <c:v>2004</c:v>
                </c:pt>
                <c:pt idx="1119">
                  <c:v>2004</c:v>
                </c:pt>
                <c:pt idx="1120">
                  <c:v>2004</c:v>
                </c:pt>
                <c:pt idx="1121">
                  <c:v>2004</c:v>
                </c:pt>
                <c:pt idx="1122">
                  <c:v>2004</c:v>
                </c:pt>
                <c:pt idx="1123">
                  <c:v>2004</c:v>
                </c:pt>
                <c:pt idx="1124">
                  <c:v>2004</c:v>
                </c:pt>
                <c:pt idx="1125">
                  <c:v>2004</c:v>
                </c:pt>
                <c:pt idx="1126">
                  <c:v>2004</c:v>
                </c:pt>
                <c:pt idx="1127">
                  <c:v>2004</c:v>
                </c:pt>
                <c:pt idx="1128">
                  <c:v>2004</c:v>
                </c:pt>
                <c:pt idx="1129">
                  <c:v>2004</c:v>
                </c:pt>
                <c:pt idx="1130">
                  <c:v>2004</c:v>
                </c:pt>
                <c:pt idx="1131">
                  <c:v>2004</c:v>
                </c:pt>
                <c:pt idx="1132">
                  <c:v>2004</c:v>
                </c:pt>
                <c:pt idx="1133">
                  <c:v>2004</c:v>
                </c:pt>
                <c:pt idx="1134">
                  <c:v>2004</c:v>
                </c:pt>
                <c:pt idx="1135">
                  <c:v>2004</c:v>
                </c:pt>
                <c:pt idx="1136">
                  <c:v>2004</c:v>
                </c:pt>
                <c:pt idx="1137">
                  <c:v>2004</c:v>
                </c:pt>
                <c:pt idx="1138">
                  <c:v>2004</c:v>
                </c:pt>
                <c:pt idx="1139">
                  <c:v>2004</c:v>
                </c:pt>
                <c:pt idx="1140">
                  <c:v>2004</c:v>
                </c:pt>
                <c:pt idx="1141">
                  <c:v>2004</c:v>
                </c:pt>
                <c:pt idx="1142">
                  <c:v>2004</c:v>
                </c:pt>
                <c:pt idx="1143">
                  <c:v>2004</c:v>
                </c:pt>
                <c:pt idx="1144">
                  <c:v>2004</c:v>
                </c:pt>
                <c:pt idx="1145">
                  <c:v>2004</c:v>
                </c:pt>
                <c:pt idx="1146">
                  <c:v>2004</c:v>
                </c:pt>
                <c:pt idx="1147">
                  <c:v>2004</c:v>
                </c:pt>
                <c:pt idx="1148">
                  <c:v>2004</c:v>
                </c:pt>
                <c:pt idx="1149">
                  <c:v>2004</c:v>
                </c:pt>
                <c:pt idx="1150">
                  <c:v>2004</c:v>
                </c:pt>
                <c:pt idx="1151">
                  <c:v>2004</c:v>
                </c:pt>
                <c:pt idx="1152">
                  <c:v>2004</c:v>
                </c:pt>
                <c:pt idx="1153">
                  <c:v>2004</c:v>
                </c:pt>
                <c:pt idx="1154">
                  <c:v>2004</c:v>
                </c:pt>
                <c:pt idx="1155">
                  <c:v>2004</c:v>
                </c:pt>
                <c:pt idx="1156">
                  <c:v>2004</c:v>
                </c:pt>
                <c:pt idx="1157">
                  <c:v>2004</c:v>
                </c:pt>
                <c:pt idx="1158">
                  <c:v>2004</c:v>
                </c:pt>
                <c:pt idx="1159">
                  <c:v>2004</c:v>
                </c:pt>
                <c:pt idx="1160">
                  <c:v>2004</c:v>
                </c:pt>
                <c:pt idx="1161">
                  <c:v>2004</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2004</c:v>
                </c:pt>
                <c:pt idx="1215">
                  <c:v>2004</c:v>
                </c:pt>
                <c:pt idx="1216">
                  <c:v>2004</c:v>
                </c:pt>
                <c:pt idx="1217">
                  <c:v>2004</c:v>
                </c:pt>
                <c:pt idx="1218">
                  <c:v>2004</c:v>
                </c:pt>
                <c:pt idx="1219">
                  <c:v>2004</c:v>
                </c:pt>
                <c:pt idx="1220">
                  <c:v>2004</c:v>
                </c:pt>
                <c:pt idx="1221">
                  <c:v>2004</c:v>
                </c:pt>
                <c:pt idx="1222">
                  <c:v>2004</c:v>
                </c:pt>
                <c:pt idx="1223">
                  <c:v>2004</c:v>
                </c:pt>
                <c:pt idx="1224">
                  <c:v>2004</c:v>
                </c:pt>
                <c:pt idx="1225">
                  <c:v>2004</c:v>
                </c:pt>
                <c:pt idx="1226">
                  <c:v>2004</c:v>
                </c:pt>
                <c:pt idx="1227">
                  <c:v>2004</c:v>
                </c:pt>
                <c:pt idx="1228">
                  <c:v>2004</c:v>
                </c:pt>
                <c:pt idx="1229">
                  <c:v>2004</c:v>
                </c:pt>
                <c:pt idx="1230">
                  <c:v>2004</c:v>
                </c:pt>
                <c:pt idx="1231">
                  <c:v>2004</c:v>
                </c:pt>
                <c:pt idx="1232">
                  <c:v>2004</c:v>
                </c:pt>
                <c:pt idx="1233">
                  <c:v>2004</c:v>
                </c:pt>
                <c:pt idx="1234">
                  <c:v>2004</c:v>
                </c:pt>
                <c:pt idx="1235">
                  <c:v>2004</c:v>
                </c:pt>
                <c:pt idx="1236">
                  <c:v>2004</c:v>
                </c:pt>
                <c:pt idx="1237">
                  <c:v>2004</c:v>
                </c:pt>
                <c:pt idx="1238">
                  <c:v>2004</c:v>
                </c:pt>
                <c:pt idx="1239">
                  <c:v>2004</c:v>
                </c:pt>
                <c:pt idx="1240">
                  <c:v>2004</c:v>
                </c:pt>
                <c:pt idx="1241">
                  <c:v>2004</c:v>
                </c:pt>
                <c:pt idx="1242">
                  <c:v>2004</c:v>
                </c:pt>
                <c:pt idx="1243">
                  <c:v>2004</c:v>
                </c:pt>
                <c:pt idx="1244">
                  <c:v>2004</c:v>
                </c:pt>
                <c:pt idx="1245">
                  <c:v>2004</c:v>
                </c:pt>
                <c:pt idx="1246">
                  <c:v>2004</c:v>
                </c:pt>
                <c:pt idx="1247">
                  <c:v>2004</c:v>
                </c:pt>
                <c:pt idx="1248">
                  <c:v>2004</c:v>
                </c:pt>
                <c:pt idx="1249">
                  <c:v>2004</c:v>
                </c:pt>
                <c:pt idx="1250">
                  <c:v>2004</c:v>
                </c:pt>
                <c:pt idx="1251">
                  <c:v>2004</c:v>
                </c:pt>
                <c:pt idx="1252">
                  <c:v>2004</c:v>
                </c:pt>
                <c:pt idx="1253">
                  <c:v>2004</c:v>
                </c:pt>
                <c:pt idx="1254">
                  <c:v>2004</c:v>
                </c:pt>
                <c:pt idx="1255">
                  <c:v>2004</c:v>
                </c:pt>
                <c:pt idx="1256">
                  <c:v>2004</c:v>
                </c:pt>
                <c:pt idx="1257">
                  <c:v>2004</c:v>
                </c:pt>
                <c:pt idx="1258">
                  <c:v>2004</c:v>
                </c:pt>
                <c:pt idx="1259">
                  <c:v>2004</c:v>
                </c:pt>
                <c:pt idx="1260">
                  <c:v>2004</c:v>
                </c:pt>
                <c:pt idx="1261">
                  <c:v>2004</c:v>
                </c:pt>
                <c:pt idx="1262">
                  <c:v>2004</c:v>
                </c:pt>
                <c:pt idx="1263">
                  <c:v>2004</c:v>
                </c:pt>
                <c:pt idx="1264">
                  <c:v>2004</c:v>
                </c:pt>
                <c:pt idx="1265">
                  <c:v>2004</c:v>
                </c:pt>
                <c:pt idx="1266">
                  <c:v>2004</c:v>
                </c:pt>
                <c:pt idx="1267">
                  <c:v>2004</c:v>
                </c:pt>
                <c:pt idx="1268">
                  <c:v>2004</c:v>
                </c:pt>
                <c:pt idx="1269">
                  <c:v>2004</c:v>
                </c:pt>
                <c:pt idx="1270">
                  <c:v>2004</c:v>
                </c:pt>
                <c:pt idx="1271">
                  <c:v>2004</c:v>
                </c:pt>
                <c:pt idx="1272">
                  <c:v>2004</c:v>
                </c:pt>
                <c:pt idx="1273">
                  <c:v>2004</c:v>
                </c:pt>
                <c:pt idx="1274">
                  <c:v>2004</c:v>
                </c:pt>
                <c:pt idx="1275">
                  <c:v>2004</c:v>
                </c:pt>
                <c:pt idx="1276">
                  <c:v>2004</c:v>
                </c:pt>
                <c:pt idx="1277">
                  <c:v>2004</c:v>
                </c:pt>
                <c:pt idx="1278">
                  <c:v>2004</c:v>
                </c:pt>
                <c:pt idx="1279">
                  <c:v>2004</c:v>
                </c:pt>
                <c:pt idx="1280">
                  <c:v>2004</c:v>
                </c:pt>
                <c:pt idx="1281">
                  <c:v>2004</c:v>
                </c:pt>
                <c:pt idx="1282">
                  <c:v>2004</c:v>
                </c:pt>
                <c:pt idx="1283">
                  <c:v>2004</c:v>
                </c:pt>
                <c:pt idx="1284">
                  <c:v>2004</c:v>
                </c:pt>
                <c:pt idx="1285">
                  <c:v>2004</c:v>
                </c:pt>
                <c:pt idx="1286">
                  <c:v>2004</c:v>
                </c:pt>
                <c:pt idx="1287">
                  <c:v>2004</c:v>
                </c:pt>
                <c:pt idx="1288">
                  <c:v>2004</c:v>
                </c:pt>
                <c:pt idx="1289">
                  <c:v>2004</c:v>
                </c:pt>
                <c:pt idx="1290">
                  <c:v>2004</c:v>
                </c:pt>
                <c:pt idx="1291">
                  <c:v>2004</c:v>
                </c:pt>
                <c:pt idx="1292">
                  <c:v>2004</c:v>
                </c:pt>
                <c:pt idx="1293">
                  <c:v>2004</c:v>
                </c:pt>
                <c:pt idx="1294">
                  <c:v>2004</c:v>
                </c:pt>
                <c:pt idx="1295">
                  <c:v>2004</c:v>
                </c:pt>
                <c:pt idx="1296">
                  <c:v>2004</c:v>
                </c:pt>
                <c:pt idx="1297">
                  <c:v>2004</c:v>
                </c:pt>
                <c:pt idx="1298">
                  <c:v>2004</c:v>
                </c:pt>
                <c:pt idx="1299">
                  <c:v>2004</c:v>
                </c:pt>
                <c:pt idx="1300">
                  <c:v>2004</c:v>
                </c:pt>
                <c:pt idx="1301">
                  <c:v>2004</c:v>
                </c:pt>
                <c:pt idx="1302">
                  <c:v>2004</c:v>
                </c:pt>
                <c:pt idx="1303">
                  <c:v>2004</c:v>
                </c:pt>
                <c:pt idx="1304">
                  <c:v>2004</c:v>
                </c:pt>
                <c:pt idx="1305">
                  <c:v>2004</c:v>
                </c:pt>
                <c:pt idx="1306">
                  <c:v>2004</c:v>
                </c:pt>
                <c:pt idx="1307">
                  <c:v>2004</c:v>
                </c:pt>
                <c:pt idx="1308">
                  <c:v>2004</c:v>
                </c:pt>
                <c:pt idx="1309">
                  <c:v>2004</c:v>
                </c:pt>
                <c:pt idx="1310">
                  <c:v>2004</c:v>
                </c:pt>
                <c:pt idx="1311">
                  <c:v>2004</c:v>
                </c:pt>
                <c:pt idx="1312">
                  <c:v>2004</c:v>
                </c:pt>
                <c:pt idx="1313">
                  <c:v>2004</c:v>
                </c:pt>
                <c:pt idx="1314">
                  <c:v>2004</c:v>
                </c:pt>
                <c:pt idx="1315">
                  <c:v>2004</c:v>
                </c:pt>
                <c:pt idx="1316">
                  <c:v>2004</c:v>
                </c:pt>
                <c:pt idx="1317">
                  <c:v>2004</c:v>
                </c:pt>
                <c:pt idx="1318">
                  <c:v>2004</c:v>
                </c:pt>
                <c:pt idx="1319">
                  <c:v>2004</c:v>
                </c:pt>
                <c:pt idx="1320">
                  <c:v>2004</c:v>
                </c:pt>
                <c:pt idx="1321">
                  <c:v>2004</c:v>
                </c:pt>
                <c:pt idx="1322">
                  <c:v>2004</c:v>
                </c:pt>
                <c:pt idx="1323">
                  <c:v>2004</c:v>
                </c:pt>
                <c:pt idx="1324">
                  <c:v>2004</c:v>
                </c:pt>
                <c:pt idx="1325">
                  <c:v>2004</c:v>
                </c:pt>
                <c:pt idx="1326">
                  <c:v>2004</c:v>
                </c:pt>
                <c:pt idx="1327">
                  <c:v>2004</c:v>
                </c:pt>
                <c:pt idx="1328">
                  <c:v>2004</c:v>
                </c:pt>
                <c:pt idx="1329">
                  <c:v>2004</c:v>
                </c:pt>
                <c:pt idx="1330">
                  <c:v>2004</c:v>
                </c:pt>
                <c:pt idx="1331">
                  <c:v>2004</c:v>
                </c:pt>
                <c:pt idx="1332">
                  <c:v>2004</c:v>
                </c:pt>
                <c:pt idx="1333">
                  <c:v>2004</c:v>
                </c:pt>
                <c:pt idx="1334">
                  <c:v>2004</c:v>
                </c:pt>
                <c:pt idx="1335">
                  <c:v>2004</c:v>
                </c:pt>
                <c:pt idx="1336">
                  <c:v>2004</c:v>
                </c:pt>
                <c:pt idx="1337">
                  <c:v>2004</c:v>
                </c:pt>
                <c:pt idx="1338">
                  <c:v>2004</c:v>
                </c:pt>
                <c:pt idx="1339">
                  <c:v>2004</c:v>
                </c:pt>
                <c:pt idx="1340">
                  <c:v>2004</c:v>
                </c:pt>
                <c:pt idx="1341">
                  <c:v>2004</c:v>
                </c:pt>
                <c:pt idx="1342">
                  <c:v>2004</c:v>
                </c:pt>
                <c:pt idx="1343">
                  <c:v>2004</c:v>
                </c:pt>
                <c:pt idx="1344">
                  <c:v>2004</c:v>
                </c:pt>
                <c:pt idx="1345">
                  <c:v>2004</c:v>
                </c:pt>
                <c:pt idx="1346">
                  <c:v>2004</c:v>
                </c:pt>
                <c:pt idx="1347">
                  <c:v>2004</c:v>
                </c:pt>
                <c:pt idx="1348">
                  <c:v>2004</c:v>
                </c:pt>
                <c:pt idx="1349">
                  <c:v>2004</c:v>
                </c:pt>
                <c:pt idx="1350">
                  <c:v>2004</c:v>
                </c:pt>
                <c:pt idx="1351">
                  <c:v>2004</c:v>
                </c:pt>
                <c:pt idx="1352">
                  <c:v>2004</c:v>
                </c:pt>
                <c:pt idx="1353">
                  <c:v>2004</c:v>
                </c:pt>
                <c:pt idx="1354">
                  <c:v>2004</c:v>
                </c:pt>
                <c:pt idx="1355">
                  <c:v>2004</c:v>
                </c:pt>
                <c:pt idx="1356">
                  <c:v>2004</c:v>
                </c:pt>
                <c:pt idx="1357">
                  <c:v>2004</c:v>
                </c:pt>
                <c:pt idx="1358">
                  <c:v>2004</c:v>
                </c:pt>
                <c:pt idx="1359">
                  <c:v>2004</c:v>
                </c:pt>
                <c:pt idx="1360">
                  <c:v>2004</c:v>
                </c:pt>
                <c:pt idx="1361">
                  <c:v>2004</c:v>
                </c:pt>
                <c:pt idx="1362">
                  <c:v>2004</c:v>
                </c:pt>
                <c:pt idx="1363">
                  <c:v>2004</c:v>
                </c:pt>
                <c:pt idx="1364">
                  <c:v>2004</c:v>
                </c:pt>
                <c:pt idx="1365">
                  <c:v>2004</c:v>
                </c:pt>
                <c:pt idx="1366">
                  <c:v>2004</c:v>
                </c:pt>
                <c:pt idx="1367">
                  <c:v>2004</c:v>
                </c:pt>
                <c:pt idx="1368">
                  <c:v>2004</c:v>
                </c:pt>
                <c:pt idx="1369">
                  <c:v>2004</c:v>
                </c:pt>
                <c:pt idx="1370">
                  <c:v>2004</c:v>
                </c:pt>
                <c:pt idx="1371">
                  <c:v>2004</c:v>
                </c:pt>
                <c:pt idx="1372">
                  <c:v>2004</c:v>
                </c:pt>
                <c:pt idx="1373">
                  <c:v>2004</c:v>
                </c:pt>
                <c:pt idx="1374">
                  <c:v>2004</c:v>
                </c:pt>
                <c:pt idx="1375">
                  <c:v>2004</c:v>
                </c:pt>
                <c:pt idx="1376">
                  <c:v>2004</c:v>
                </c:pt>
                <c:pt idx="1377">
                  <c:v>2004</c:v>
                </c:pt>
                <c:pt idx="1378">
                  <c:v>2004</c:v>
                </c:pt>
                <c:pt idx="1379">
                  <c:v>2004</c:v>
                </c:pt>
                <c:pt idx="1380">
                  <c:v>2004</c:v>
                </c:pt>
                <c:pt idx="1381">
                  <c:v>2004</c:v>
                </c:pt>
                <c:pt idx="1382">
                  <c:v>2004</c:v>
                </c:pt>
                <c:pt idx="1383">
                  <c:v>2004</c:v>
                </c:pt>
                <c:pt idx="1384">
                  <c:v>2004</c:v>
                </c:pt>
                <c:pt idx="1385">
                  <c:v>2004</c:v>
                </c:pt>
                <c:pt idx="1386">
                  <c:v>2004</c:v>
                </c:pt>
                <c:pt idx="1387">
                  <c:v>2004</c:v>
                </c:pt>
                <c:pt idx="1388">
                  <c:v>2004</c:v>
                </c:pt>
                <c:pt idx="1389">
                  <c:v>2004</c:v>
                </c:pt>
                <c:pt idx="1390">
                  <c:v>2004</c:v>
                </c:pt>
                <c:pt idx="1391">
                  <c:v>2004</c:v>
                </c:pt>
                <c:pt idx="1392">
                  <c:v>2004</c:v>
                </c:pt>
                <c:pt idx="1393">
                  <c:v>2004</c:v>
                </c:pt>
                <c:pt idx="1394">
                  <c:v>2004</c:v>
                </c:pt>
                <c:pt idx="1395">
                  <c:v>2004</c:v>
                </c:pt>
                <c:pt idx="1396">
                  <c:v>2004</c:v>
                </c:pt>
                <c:pt idx="1397">
                  <c:v>2004</c:v>
                </c:pt>
                <c:pt idx="1398">
                  <c:v>2004</c:v>
                </c:pt>
                <c:pt idx="1399">
                  <c:v>2004</c:v>
                </c:pt>
                <c:pt idx="1400">
                  <c:v>2004</c:v>
                </c:pt>
                <c:pt idx="1401">
                  <c:v>2004</c:v>
                </c:pt>
                <c:pt idx="1402">
                  <c:v>2004</c:v>
                </c:pt>
                <c:pt idx="1403">
                  <c:v>2004</c:v>
                </c:pt>
                <c:pt idx="1404">
                  <c:v>2004</c:v>
                </c:pt>
                <c:pt idx="1405">
                  <c:v>2004</c:v>
                </c:pt>
                <c:pt idx="1406">
                  <c:v>2004</c:v>
                </c:pt>
                <c:pt idx="1407">
                  <c:v>2004</c:v>
                </c:pt>
                <c:pt idx="1408">
                  <c:v>2004</c:v>
                </c:pt>
                <c:pt idx="1409">
                  <c:v>2004</c:v>
                </c:pt>
                <c:pt idx="1410">
                  <c:v>2004</c:v>
                </c:pt>
                <c:pt idx="1411">
                  <c:v>2004</c:v>
                </c:pt>
                <c:pt idx="1412">
                  <c:v>2004</c:v>
                </c:pt>
                <c:pt idx="1413">
                  <c:v>2004</c:v>
                </c:pt>
                <c:pt idx="1414">
                  <c:v>2004</c:v>
                </c:pt>
                <c:pt idx="1415">
                  <c:v>2004</c:v>
                </c:pt>
                <c:pt idx="1416">
                  <c:v>2004</c:v>
                </c:pt>
                <c:pt idx="1417">
                  <c:v>2004</c:v>
                </c:pt>
                <c:pt idx="1418">
                  <c:v>2004</c:v>
                </c:pt>
                <c:pt idx="1419">
                  <c:v>2004</c:v>
                </c:pt>
                <c:pt idx="1420">
                  <c:v>2004</c:v>
                </c:pt>
                <c:pt idx="1421">
                  <c:v>2004</c:v>
                </c:pt>
                <c:pt idx="1422">
                  <c:v>2004</c:v>
                </c:pt>
                <c:pt idx="1423">
                  <c:v>2004</c:v>
                </c:pt>
                <c:pt idx="1424">
                  <c:v>2004</c:v>
                </c:pt>
                <c:pt idx="1425">
                  <c:v>2004</c:v>
                </c:pt>
                <c:pt idx="1426">
                  <c:v>2004</c:v>
                </c:pt>
                <c:pt idx="1427">
                  <c:v>2004</c:v>
                </c:pt>
                <c:pt idx="1428">
                  <c:v>2004</c:v>
                </c:pt>
                <c:pt idx="1429">
                  <c:v>2004</c:v>
                </c:pt>
                <c:pt idx="1430">
                  <c:v>2004</c:v>
                </c:pt>
                <c:pt idx="1431">
                  <c:v>2004</c:v>
                </c:pt>
                <c:pt idx="1432">
                  <c:v>2004</c:v>
                </c:pt>
                <c:pt idx="1433">
                  <c:v>2004</c:v>
                </c:pt>
                <c:pt idx="1434">
                  <c:v>2004</c:v>
                </c:pt>
                <c:pt idx="1435">
                  <c:v>2004</c:v>
                </c:pt>
                <c:pt idx="1436">
                  <c:v>2004</c:v>
                </c:pt>
                <c:pt idx="1437">
                  <c:v>2004</c:v>
                </c:pt>
                <c:pt idx="1438">
                  <c:v>2004</c:v>
                </c:pt>
                <c:pt idx="1439">
                  <c:v>2004</c:v>
                </c:pt>
                <c:pt idx="1440">
                  <c:v>2004</c:v>
                </c:pt>
                <c:pt idx="1441">
                  <c:v>2004</c:v>
                </c:pt>
                <c:pt idx="1442">
                  <c:v>2004</c:v>
                </c:pt>
                <c:pt idx="1443">
                  <c:v>2004</c:v>
                </c:pt>
                <c:pt idx="1444">
                  <c:v>2004</c:v>
                </c:pt>
                <c:pt idx="1445">
                  <c:v>2004</c:v>
                </c:pt>
                <c:pt idx="1446">
                  <c:v>2004</c:v>
                </c:pt>
                <c:pt idx="1447">
                  <c:v>2004</c:v>
                </c:pt>
                <c:pt idx="1448">
                  <c:v>2004</c:v>
                </c:pt>
                <c:pt idx="1449">
                  <c:v>2004</c:v>
                </c:pt>
                <c:pt idx="1450">
                  <c:v>2004</c:v>
                </c:pt>
                <c:pt idx="1451">
                  <c:v>2004</c:v>
                </c:pt>
                <c:pt idx="1452">
                  <c:v>2004</c:v>
                </c:pt>
                <c:pt idx="1453">
                  <c:v>2004</c:v>
                </c:pt>
                <c:pt idx="1454">
                  <c:v>2004</c:v>
                </c:pt>
                <c:pt idx="1455">
                  <c:v>2004</c:v>
                </c:pt>
                <c:pt idx="1456">
                  <c:v>2004</c:v>
                </c:pt>
                <c:pt idx="1457">
                  <c:v>2004</c:v>
                </c:pt>
                <c:pt idx="1458">
                  <c:v>2004</c:v>
                </c:pt>
                <c:pt idx="1459">
                  <c:v>2004</c:v>
                </c:pt>
                <c:pt idx="1460">
                  <c:v>2004</c:v>
                </c:pt>
                <c:pt idx="1461">
                  <c:v>2005</c:v>
                </c:pt>
                <c:pt idx="1462">
                  <c:v>2005</c:v>
                </c:pt>
                <c:pt idx="1463">
                  <c:v>2005</c:v>
                </c:pt>
                <c:pt idx="1464">
                  <c:v>2005</c:v>
                </c:pt>
                <c:pt idx="1465">
                  <c:v>2005</c:v>
                </c:pt>
                <c:pt idx="1466">
                  <c:v>2005</c:v>
                </c:pt>
                <c:pt idx="1467">
                  <c:v>2005</c:v>
                </c:pt>
                <c:pt idx="1468">
                  <c:v>2005</c:v>
                </c:pt>
                <c:pt idx="1469">
                  <c:v>2005</c:v>
                </c:pt>
                <c:pt idx="1470">
                  <c:v>2005</c:v>
                </c:pt>
                <c:pt idx="1471">
                  <c:v>2005</c:v>
                </c:pt>
                <c:pt idx="1472">
                  <c:v>2005</c:v>
                </c:pt>
                <c:pt idx="1473">
                  <c:v>2005</c:v>
                </c:pt>
                <c:pt idx="1474">
                  <c:v>2005</c:v>
                </c:pt>
                <c:pt idx="1475">
                  <c:v>2005</c:v>
                </c:pt>
                <c:pt idx="1476">
                  <c:v>2005</c:v>
                </c:pt>
                <c:pt idx="1477">
                  <c:v>2005</c:v>
                </c:pt>
                <c:pt idx="1478">
                  <c:v>2005</c:v>
                </c:pt>
                <c:pt idx="1479">
                  <c:v>2005</c:v>
                </c:pt>
                <c:pt idx="1480">
                  <c:v>2005</c:v>
                </c:pt>
                <c:pt idx="1481">
                  <c:v>2005</c:v>
                </c:pt>
                <c:pt idx="1482">
                  <c:v>2005</c:v>
                </c:pt>
                <c:pt idx="1483">
                  <c:v>2005</c:v>
                </c:pt>
                <c:pt idx="1484">
                  <c:v>2005</c:v>
                </c:pt>
                <c:pt idx="1485">
                  <c:v>2005</c:v>
                </c:pt>
                <c:pt idx="1486">
                  <c:v>2005</c:v>
                </c:pt>
                <c:pt idx="1487">
                  <c:v>2005</c:v>
                </c:pt>
                <c:pt idx="1488">
                  <c:v>2005</c:v>
                </c:pt>
                <c:pt idx="1489">
                  <c:v>2005</c:v>
                </c:pt>
                <c:pt idx="1490">
                  <c:v>2005</c:v>
                </c:pt>
                <c:pt idx="1491">
                  <c:v>2005</c:v>
                </c:pt>
                <c:pt idx="1492">
                  <c:v>2005</c:v>
                </c:pt>
                <c:pt idx="1493">
                  <c:v>2005</c:v>
                </c:pt>
                <c:pt idx="1494">
                  <c:v>2005</c:v>
                </c:pt>
                <c:pt idx="1495">
                  <c:v>2005</c:v>
                </c:pt>
                <c:pt idx="1496">
                  <c:v>2005</c:v>
                </c:pt>
                <c:pt idx="1497">
                  <c:v>2005</c:v>
                </c:pt>
                <c:pt idx="1498">
                  <c:v>2005</c:v>
                </c:pt>
                <c:pt idx="1499">
                  <c:v>2005</c:v>
                </c:pt>
                <c:pt idx="1500">
                  <c:v>2005</c:v>
                </c:pt>
                <c:pt idx="1501">
                  <c:v>2005</c:v>
                </c:pt>
                <c:pt idx="1502">
                  <c:v>2005</c:v>
                </c:pt>
                <c:pt idx="1503">
                  <c:v>2005</c:v>
                </c:pt>
                <c:pt idx="1504">
                  <c:v>2005</c:v>
                </c:pt>
                <c:pt idx="1505">
                  <c:v>2005</c:v>
                </c:pt>
                <c:pt idx="1506">
                  <c:v>2005</c:v>
                </c:pt>
                <c:pt idx="1507">
                  <c:v>2005</c:v>
                </c:pt>
                <c:pt idx="1508">
                  <c:v>2005</c:v>
                </c:pt>
                <c:pt idx="1509">
                  <c:v>2005</c:v>
                </c:pt>
                <c:pt idx="1510">
                  <c:v>2005</c:v>
                </c:pt>
                <c:pt idx="1511">
                  <c:v>2005</c:v>
                </c:pt>
                <c:pt idx="1512">
                  <c:v>2005</c:v>
                </c:pt>
                <c:pt idx="1513">
                  <c:v>2005</c:v>
                </c:pt>
                <c:pt idx="1514">
                  <c:v>2005</c:v>
                </c:pt>
                <c:pt idx="1515">
                  <c:v>2005</c:v>
                </c:pt>
                <c:pt idx="1516">
                  <c:v>2005</c:v>
                </c:pt>
                <c:pt idx="1517">
                  <c:v>2005</c:v>
                </c:pt>
                <c:pt idx="1518">
                  <c:v>2005</c:v>
                </c:pt>
                <c:pt idx="1519">
                  <c:v>2005</c:v>
                </c:pt>
                <c:pt idx="1520">
                  <c:v>2005</c:v>
                </c:pt>
                <c:pt idx="1521">
                  <c:v>2005</c:v>
                </c:pt>
                <c:pt idx="1522">
                  <c:v>2005</c:v>
                </c:pt>
                <c:pt idx="1523">
                  <c:v>2005</c:v>
                </c:pt>
                <c:pt idx="1524">
                  <c:v>2005</c:v>
                </c:pt>
                <c:pt idx="1525">
                  <c:v>2005</c:v>
                </c:pt>
                <c:pt idx="1526">
                  <c:v>2005</c:v>
                </c:pt>
                <c:pt idx="1527">
                  <c:v>2005</c:v>
                </c:pt>
                <c:pt idx="1528">
                  <c:v>2005</c:v>
                </c:pt>
                <c:pt idx="1529">
                  <c:v>2005</c:v>
                </c:pt>
                <c:pt idx="1530">
                  <c:v>2005</c:v>
                </c:pt>
                <c:pt idx="1531">
                  <c:v>2005</c:v>
                </c:pt>
                <c:pt idx="1532">
                  <c:v>2005</c:v>
                </c:pt>
                <c:pt idx="1533">
                  <c:v>2005</c:v>
                </c:pt>
                <c:pt idx="1534">
                  <c:v>2005</c:v>
                </c:pt>
                <c:pt idx="1535">
                  <c:v>2005</c:v>
                </c:pt>
                <c:pt idx="1536">
                  <c:v>2005</c:v>
                </c:pt>
                <c:pt idx="1537">
                  <c:v>2005</c:v>
                </c:pt>
                <c:pt idx="1538">
                  <c:v>2005</c:v>
                </c:pt>
                <c:pt idx="1539">
                  <c:v>2005</c:v>
                </c:pt>
                <c:pt idx="1540">
                  <c:v>2005</c:v>
                </c:pt>
                <c:pt idx="1541">
                  <c:v>2005</c:v>
                </c:pt>
                <c:pt idx="1542">
                  <c:v>2005</c:v>
                </c:pt>
                <c:pt idx="1543">
                  <c:v>2005</c:v>
                </c:pt>
                <c:pt idx="1544">
                  <c:v>2005</c:v>
                </c:pt>
                <c:pt idx="1545">
                  <c:v>2005</c:v>
                </c:pt>
                <c:pt idx="1546">
                  <c:v>2005</c:v>
                </c:pt>
                <c:pt idx="1547">
                  <c:v>2005</c:v>
                </c:pt>
                <c:pt idx="1548">
                  <c:v>2005</c:v>
                </c:pt>
                <c:pt idx="1549">
                  <c:v>2005</c:v>
                </c:pt>
                <c:pt idx="1550">
                  <c:v>2005</c:v>
                </c:pt>
                <c:pt idx="1551">
                  <c:v>2005</c:v>
                </c:pt>
                <c:pt idx="1552">
                  <c:v>2005</c:v>
                </c:pt>
                <c:pt idx="1553">
                  <c:v>2005</c:v>
                </c:pt>
                <c:pt idx="1554">
                  <c:v>2005</c:v>
                </c:pt>
                <c:pt idx="1555">
                  <c:v>2005</c:v>
                </c:pt>
                <c:pt idx="1556">
                  <c:v>2005</c:v>
                </c:pt>
                <c:pt idx="1557">
                  <c:v>2005</c:v>
                </c:pt>
                <c:pt idx="1558">
                  <c:v>2005</c:v>
                </c:pt>
                <c:pt idx="1559">
                  <c:v>2005</c:v>
                </c:pt>
                <c:pt idx="1560">
                  <c:v>2005</c:v>
                </c:pt>
                <c:pt idx="1561">
                  <c:v>2005</c:v>
                </c:pt>
                <c:pt idx="1562">
                  <c:v>2005</c:v>
                </c:pt>
                <c:pt idx="1563">
                  <c:v>2005</c:v>
                </c:pt>
                <c:pt idx="1564">
                  <c:v>2005</c:v>
                </c:pt>
                <c:pt idx="1565">
                  <c:v>2005</c:v>
                </c:pt>
                <c:pt idx="1566">
                  <c:v>2005</c:v>
                </c:pt>
                <c:pt idx="1567">
                  <c:v>2005</c:v>
                </c:pt>
                <c:pt idx="1568">
                  <c:v>2005</c:v>
                </c:pt>
                <c:pt idx="1569">
                  <c:v>2005</c:v>
                </c:pt>
                <c:pt idx="1570">
                  <c:v>2005</c:v>
                </c:pt>
                <c:pt idx="1571">
                  <c:v>2005</c:v>
                </c:pt>
                <c:pt idx="1572">
                  <c:v>2005</c:v>
                </c:pt>
                <c:pt idx="1573">
                  <c:v>2005</c:v>
                </c:pt>
                <c:pt idx="1574">
                  <c:v>2005</c:v>
                </c:pt>
                <c:pt idx="1575">
                  <c:v>2005</c:v>
                </c:pt>
                <c:pt idx="1576">
                  <c:v>2005</c:v>
                </c:pt>
                <c:pt idx="1577">
                  <c:v>2005</c:v>
                </c:pt>
                <c:pt idx="1578">
                  <c:v>2005</c:v>
                </c:pt>
                <c:pt idx="1579">
                  <c:v>2005</c:v>
                </c:pt>
                <c:pt idx="1580">
                  <c:v>2005</c:v>
                </c:pt>
                <c:pt idx="1581">
                  <c:v>2005</c:v>
                </c:pt>
                <c:pt idx="1582">
                  <c:v>2005</c:v>
                </c:pt>
                <c:pt idx="1583">
                  <c:v>2005</c:v>
                </c:pt>
                <c:pt idx="1584">
                  <c:v>2005</c:v>
                </c:pt>
                <c:pt idx="1585">
                  <c:v>2005</c:v>
                </c:pt>
                <c:pt idx="1586">
                  <c:v>2005</c:v>
                </c:pt>
                <c:pt idx="1587">
                  <c:v>2005</c:v>
                </c:pt>
                <c:pt idx="1588">
                  <c:v>2005</c:v>
                </c:pt>
                <c:pt idx="1589">
                  <c:v>2005</c:v>
                </c:pt>
                <c:pt idx="1590">
                  <c:v>2005</c:v>
                </c:pt>
                <c:pt idx="1591">
                  <c:v>2005</c:v>
                </c:pt>
                <c:pt idx="1592">
                  <c:v>2005</c:v>
                </c:pt>
                <c:pt idx="1593">
                  <c:v>2005</c:v>
                </c:pt>
                <c:pt idx="1594">
                  <c:v>2005</c:v>
                </c:pt>
                <c:pt idx="1595">
                  <c:v>2005</c:v>
                </c:pt>
                <c:pt idx="1596">
                  <c:v>2005</c:v>
                </c:pt>
                <c:pt idx="1597">
                  <c:v>2005</c:v>
                </c:pt>
                <c:pt idx="1598">
                  <c:v>2005</c:v>
                </c:pt>
                <c:pt idx="1599">
                  <c:v>2005</c:v>
                </c:pt>
                <c:pt idx="1600">
                  <c:v>2005</c:v>
                </c:pt>
                <c:pt idx="1601">
                  <c:v>2005</c:v>
                </c:pt>
                <c:pt idx="1602">
                  <c:v>2005</c:v>
                </c:pt>
                <c:pt idx="1603">
                  <c:v>2005</c:v>
                </c:pt>
                <c:pt idx="1604">
                  <c:v>2005</c:v>
                </c:pt>
                <c:pt idx="1605">
                  <c:v>2005</c:v>
                </c:pt>
                <c:pt idx="1606">
                  <c:v>2005</c:v>
                </c:pt>
                <c:pt idx="1607">
                  <c:v>2005</c:v>
                </c:pt>
                <c:pt idx="1608">
                  <c:v>2005</c:v>
                </c:pt>
                <c:pt idx="1609">
                  <c:v>2005</c:v>
                </c:pt>
                <c:pt idx="1610">
                  <c:v>2005</c:v>
                </c:pt>
                <c:pt idx="1611">
                  <c:v>2005</c:v>
                </c:pt>
                <c:pt idx="1612">
                  <c:v>2005</c:v>
                </c:pt>
                <c:pt idx="1613">
                  <c:v>2005</c:v>
                </c:pt>
                <c:pt idx="1614">
                  <c:v>2005</c:v>
                </c:pt>
                <c:pt idx="1615">
                  <c:v>2005</c:v>
                </c:pt>
                <c:pt idx="1616">
                  <c:v>2005</c:v>
                </c:pt>
                <c:pt idx="1617">
                  <c:v>2005</c:v>
                </c:pt>
                <c:pt idx="1618">
                  <c:v>2005</c:v>
                </c:pt>
                <c:pt idx="1619">
                  <c:v>2005</c:v>
                </c:pt>
                <c:pt idx="1620">
                  <c:v>2005</c:v>
                </c:pt>
                <c:pt idx="1621">
                  <c:v>2005</c:v>
                </c:pt>
                <c:pt idx="1622">
                  <c:v>2005</c:v>
                </c:pt>
                <c:pt idx="1623">
                  <c:v>2005</c:v>
                </c:pt>
                <c:pt idx="1624">
                  <c:v>2005</c:v>
                </c:pt>
                <c:pt idx="1625">
                  <c:v>2005</c:v>
                </c:pt>
                <c:pt idx="1626">
                  <c:v>2005</c:v>
                </c:pt>
                <c:pt idx="1627">
                  <c:v>2005</c:v>
                </c:pt>
                <c:pt idx="1628">
                  <c:v>2005</c:v>
                </c:pt>
                <c:pt idx="1629">
                  <c:v>2005</c:v>
                </c:pt>
                <c:pt idx="1630">
                  <c:v>2005</c:v>
                </c:pt>
                <c:pt idx="1631">
                  <c:v>2005</c:v>
                </c:pt>
                <c:pt idx="1632">
                  <c:v>2005</c:v>
                </c:pt>
                <c:pt idx="1633">
                  <c:v>2005</c:v>
                </c:pt>
                <c:pt idx="1634">
                  <c:v>2005</c:v>
                </c:pt>
                <c:pt idx="1635">
                  <c:v>2005</c:v>
                </c:pt>
                <c:pt idx="1636">
                  <c:v>2005</c:v>
                </c:pt>
                <c:pt idx="1637">
                  <c:v>2005</c:v>
                </c:pt>
                <c:pt idx="1638">
                  <c:v>2005</c:v>
                </c:pt>
                <c:pt idx="1639">
                  <c:v>2005</c:v>
                </c:pt>
                <c:pt idx="1640">
                  <c:v>2005</c:v>
                </c:pt>
                <c:pt idx="1641">
                  <c:v>2005</c:v>
                </c:pt>
                <c:pt idx="1642">
                  <c:v>2005</c:v>
                </c:pt>
                <c:pt idx="1643">
                  <c:v>2005</c:v>
                </c:pt>
                <c:pt idx="1644">
                  <c:v>2005</c:v>
                </c:pt>
                <c:pt idx="1645">
                  <c:v>2005</c:v>
                </c:pt>
                <c:pt idx="1646">
                  <c:v>2005</c:v>
                </c:pt>
                <c:pt idx="1647">
                  <c:v>2005</c:v>
                </c:pt>
                <c:pt idx="1648">
                  <c:v>2005</c:v>
                </c:pt>
                <c:pt idx="1649">
                  <c:v>2005</c:v>
                </c:pt>
                <c:pt idx="1650">
                  <c:v>2005</c:v>
                </c:pt>
                <c:pt idx="1651">
                  <c:v>2005</c:v>
                </c:pt>
                <c:pt idx="1652">
                  <c:v>2005</c:v>
                </c:pt>
                <c:pt idx="1653">
                  <c:v>2005</c:v>
                </c:pt>
                <c:pt idx="1654">
                  <c:v>2005</c:v>
                </c:pt>
                <c:pt idx="1655">
                  <c:v>2005</c:v>
                </c:pt>
                <c:pt idx="1656">
                  <c:v>2005</c:v>
                </c:pt>
                <c:pt idx="1657">
                  <c:v>2005</c:v>
                </c:pt>
                <c:pt idx="1658">
                  <c:v>2005</c:v>
                </c:pt>
                <c:pt idx="1659">
                  <c:v>2005</c:v>
                </c:pt>
                <c:pt idx="1660">
                  <c:v>2005</c:v>
                </c:pt>
                <c:pt idx="1661">
                  <c:v>2005</c:v>
                </c:pt>
                <c:pt idx="1662">
                  <c:v>2005</c:v>
                </c:pt>
                <c:pt idx="1663">
                  <c:v>2005</c:v>
                </c:pt>
                <c:pt idx="1664">
                  <c:v>2005</c:v>
                </c:pt>
                <c:pt idx="1665">
                  <c:v>2005</c:v>
                </c:pt>
                <c:pt idx="1666">
                  <c:v>2005</c:v>
                </c:pt>
                <c:pt idx="1667">
                  <c:v>2005</c:v>
                </c:pt>
                <c:pt idx="1668">
                  <c:v>2005</c:v>
                </c:pt>
                <c:pt idx="1669">
                  <c:v>2005</c:v>
                </c:pt>
                <c:pt idx="1670">
                  <c:v>2005</c:v>
                </c:pt>
                <c:pt idx="1671">
                  <c:v>2005</c:v>
                </c:pt>
                <c:pt idx="1672">
                  <c:v>2005</c:v>
                </c:pt>
                <c:pt idx="1673">
                  <c:v>2005</c:v>
                </c:pt>
                <c:pt idx="1674">
                  <c:v>2005</c:v>
                </c:pt>
                <c:pt idx="1675">
                  <c:v>2005</c:v>
                </c:pt>
                <c:pt idx="1676">
                  <c:v>2005</c:v>
                </c:pt>
                <c:pt idx="1677">
                  <c:v>2005</c:v>
                </c:pt>
                <c:pt idx="1678">
                  <c:v>2005</c:v>
                </c:pt>
                <c:pt idx="1679">
                  <c:v>2005</c:v>
                </c:pt>
                <c:pt idx="1680">
                  <c:v>2005</c:v>
                </c:pt>
                <c:pt idx="1681">
                  <c:v>2005</c:v>
                </c:pt>
                <c:pt idx="1682">
                  <c:v>2005</c:v>
                </c:pt>
                <c:pt idx="1683">
                  <c:v>2005</c:v>
                </c:pt>
                <c:pt idx="1684">
                  <c:v>2005</c:v>
                </c:pt>
                <c:pt idx="1685">
                  <c:v>2005</c:v>
                </c:pt>
                <c:pt idx="1686">
                  <c:v>2005</c:v>
                </c:pt>
                <c:pt idx="1687">
                  <c:v>2005</c:v>
                </c:pt>
                <c:pt idx="1688">
                  <c:v>2005</c:v>
                </c:pt>
                <c:pt idx="1689">
                  <c:v>2005</c:v>
                </c:pt>
                <c:pt idx="1690">
                  <c:v>2005</c:v>
                </c:pt>
                <c:pt idx="1691">
                  <c:v>2005</c:v>
                </c:pt>
                <c:pt idx="1692">
                  <c:v>2005</c:v>
                </c:pt>
                <c:pt idx="1693">
                  <c:v>2005</c:v>
                </c:pt>
                <c:pt idx="1694">
                  <c:v>2005</c:v>
                </c:pt>
                <c:pt idx="1695">
                  <c:v>2005</c:v>
                </c:pt>
                <c:pt idx="1696">
                  <c:v>2005</c:v>
                </c:pt>
                <c:pt idx="1697">
                  <c:v>2005</c:v>
                </c:pt>
                <c:pt idx="1698">
                  <c:v>2005</c:v>
                </c:pt>
                <c:pt idx="1699">
                  <c:v>2005</c:v>
                </c:pt>
                <c:pt idx="1700">
                  <c:v>2005</c:v>
                </c:pt>
                <c:pt idx="1701">
                  <c:v>2005</c:v>
                </c:pt>
                <c:pt idx="1702">
                  <c:v>2005</c:v>
                </c:pt>
                <c:pt idx="1703">
                  <c:v>2005</c:v>
                </c:pt>
                <c:pt idx="1704">
                  <c:v>2005</c:v>
                </c:pt>
                <c:pt idx="1705">
                  <c:v>2005</c:v>
                </c:pt>
                <c:pt idx="1706">
                  <c:v>2005</c:v>
                </c:pt>
                <c:pt idx="1707">
                  <c:v>2005</c:v>
                </c:pt>
                <c:pt idx="1708">
                  <c:v>2005</c:v>
                </c:pt>
                <c:pt idx="1709">
                  <c:v>2005</c:v>
                </c:pt>
                <c:pt idx="1710">
                  <c:v>2005</c:v>
                </c:pt>
                <c:pt idx="1711">
                  <c:v>2005</c:v>
                </c:pt>
                <c:pt idx="1712">
                  <c:v>2005</c:v>
                </c:pt>
                <c:pt idx="1713">
                  <c:v>2005</c:v>
                </c:pt>
                <c:pt idx="1714">
                  <c:v>2005</c:v>
                </c:pt>
                <c:pt idx="1715">
                  <c:v>2005</c:v>
                </c:pt>
                <c:pt idx="1716">
                  <c:v>2005</c:v>
                </c:pt>
                <c:pt idx="1717">
                  <c:v>2005</c:v>
                </c:pt>
                <c:pt idx="1718">
                  <c:v>2005</c:v>
                </c:pt>
                <c:pt idx="1719">
                  <c:v>2005</c:v>
                </c:pt>
                <c:pt idx="1720">
                  <c:v>2005</c:v>
                </c:pt>
                <c:pt idx="1721">
                  <c:v>2005</c:v>
                </c:pt>
                <c:pt idx="1722">
                  <c:v>2005</c:v>
                </c:pt>
                <c:pt idx="1723">
                  <c:v>2005</c:v>
                </c:pt>
                <c:pt idx="1724">
                  <c:v>2005</c:v>
                </c:pt>
                <c:pt idx="1725">
                  <c:v>2005</c:v>
                </c:pt>
                <c:pt idx="1726">
                  <c:v>2005</c:v>
                </c:pt>
                <c:pt idx="1727">
                  <c:v>2005</c:v>
                </c:pt>
                <c:pt idx="1728">
                  <c:v>2005</c:v>
                </c:pt>
                <c:pt idx="1729">
                  <c:v>2005</c:v>
                </c:pt>
                <c:pt idx="1730">
                  <c:v>2005</c:v>
                </c:pt>
                <c:pt idx="1731">
                  <c:v>2005</c:v>
                </c:pt>
                <c:pt idx="1732">
                  <c:v>2005</c:v>
                </c:pt>
                <c:pt idx="1733">
                  <c:v>2005</c:v>
                </c:pt>
                <c:pt idx="1734">
                  <c:v>2005</c:v>
                </c:pt>
                <c:pt idx="1735">
                  <c:v>2005</c:v>
                </c:pt>
                <c:pt idx="1736">
                  <c:v>2005</c:v>
                </c:pt>
                <c:pt idx="1737">
                  <c:v>2005</c:v>
                </c:pt>
                <c:pt idx="1738">
                  <c:v>2005</c:v>
                </c:pt>
                <c:pt idx="1739">
                  <c:v>2005</c:v>
                </c:pt>
                <c:pt idx="1740">
                  <c:v>2005</c:v>
                </c:pt>
                <c:pt idx="1741">
                  <c:v>2005</c:v>
                </c:pt>
                <c:pt idx="1742">
                  <c:v>2005</c:v>
                </c:pt>
                <c:pt idx="1743">
                  <c:v>2005</c:v>
                </c:pt>
                <c:pt idx="1744">
                  <c:v>2005</c:v>
                </c:pt>
                <c:pt idx="1745">
                  <c:v>2005</c:v>
                </c:pt>
                <c:pt idx="1746">
                  <c:v>2005</c:v>
                </c:pt>
                <c:pt idx="1747">
                  <c:v>2005</c:v>
                </c:pt>
                <c:pt idx="1748">
                  <c:v>2005</c:v>
                </c:pt>
                <c:pt idx="1749">
                  <c:v>2005</c:v>
                </c:pt>
                <c:pt idx="1750">
                  <c:v>2005</c:v>
                </c:pt>
                <c:pt idx="1751">
                  <c:v>2005</c:v>
                </c:pt>
                <c:pt idx="1752">
                  <c:v>2005</c:v>
                </c:pt>
                <c:pt idx="1753">
                  <c:v>2005</c:v>
                </c:pt>
                <c:pt idx="1754">
                  <c:v>2005</c:v>
                </c:pt>
                <c:pt idx="1755">
                  <c:v>2005</c:v>
                </c:pt>
                <c:pt idx="1756">
                  <c:v>2005</c:v>
                </c:pt>
                <c:pt idx="1757">
                  <c:v>2005</c:v>
                </c:pt>
                <c:pt idx="1758">
                  <c:v>2005</c:v>
                </c:pt>
                <c:pt idx="1759">
                  <c:v>2005</c:v>
                </c:pt>
                <c:pt idx="1760">
                  <c:v>2005</c:v>
                </c:pt>
                <c:pt idx="1761">
                  <c:v>2005</c:v>
                </c:pt>
                <c:pt idx="1762">
                  <c:v>2005</c:v>
                </c:pt>
                <c:pt idx="1763">
                  <c:v>2005</c:v>
                </c:pt>
                <c:pt idx="1764">
                  <c:v>2005</c:v>
                </c:pt>
                <c:pt idx="1765">
                  <c:v>2005</c:v>
                </c:pt>
                <c:pt idx="1766">
                  <c:v>2005</c:v>
                </c:pt>
                <c:pt idx="1767">
                  <c:v>2005</c:v>
                </c:pt>
                <c:pt idx="1768">
                  <c:v>2005</c:v>
                </c:pt>
                <c:pt idx="1769">
                  <c:v>2005</c:v>
                </c:pt>
                <c:pt idx="1770">
                  <c:v>2005</c:v>
                </c:pt>
                <c:pt idx="1771">
                  <c:v>2005</c:v>
                </c:pt>
                <c:pt idx="1772">
                  <c:v>2005</c:v>
                </c:pt>
                <c:pt idx="1773">
                  <c:v>2005</c:v>
                </c:pt>
                <c:pt idx="1774">
                  <c:v>2005</c:v>
                </c:pt>
                <c:pt idx="1775">
                  <c:v>2005</c:v>
                </c:pt>
                <c:pt idx="1776">
                  <c:v>2005</c:v>
                </c:pt>
                <c:pt idx="1777">
                  <c:v>2005</c:v>
                </c:pt>
                <c:pt idx="1778">
                  <c:v>2005</c:v>
                </c:pt>
                <c:pt idx="1779">
                  <c:v>2005</c:v>
                </c:pt>
                <c:pt idx="1780">
                  <c:v>2005</c:v>
                </c:pt>
                <c:pt idx="1781">
                  <c:v>2005</c:v>
                </c:pt>
                <c:pt idx="1782">
                  <c:v>2005</c:v>
                </c:pt>
                <c:pt idx="1783">
                  <c:v>2005</c:v>
                </c:pt>
                <c:pt idx="1784">
                  <c:v>2005</c:v>
                </c:pt>
                <c:pt idx="1785">
                  <c:v>2005</c:v>
                </c:pt>
                <c:pt idx="1786">
                  <c:v>2005</c:v>
                </c:pt>
                <c:pt idx="1787">
                  <c:v>2005</c:v>
                </c:pt>
                <c:pt idx="1788">
                  <c:v>2005</c:v>
                </c:pt>
                <c:pt idx="1789">
                  <c:v>2005</c:v>
                </c:pt>
                <c:pt idx="1790">
                  <c:v>2005</c:v>
                </c:pt>
                <c:pt idx="1791">
                  <c:v>2005</c:v>
                </c:pt>
                <c:pt idx="1792">
                  <c:v>2005</c:v>
                </c:pt>
                <c:pt idx="1793">
                  <c:v>2005</c:v>
                </c:pt>
                <c:pt idx="1794">
                  <c:v>2005</c:v>
                </c:pt>
                <c:pt idx="1795">
                  <c:v>2005</c:v>
                </c:pt>
                <c:pt idx="1796">
                  <c:v>2005</c:v>
                </c:pt>
                <c:pt idx="1797">
                  <c:v>2005</c:v>
                </c:pt>
                <c:pt idx="1798">
                  <c:v>2005</c:v>
                </c:pt>
                <c:pt idx="1799">
                  <c:v>2005</c:v>
                </c:pt>
                <c:pt idx="1800">
                  <c:v>2005</c:v>
                </c:pt>
                <c:pt idx="1801">
                  <c:v>2005</c:v>
                </c:pt>
                <c:pt idx="1802">
                  <c:v>2005</c:v>
                </c:pt>
                <c:pt idx="1803">
                  <c:v>2005</c:v>
                </c:pt>
                <c:pt idx="1804">
                  <c:v>2005</c:v>
                </c:pt>
                <c:pt idx="1805">
                  <c:v>2005</c:v>
                </c:pt>
                <c:pt idx="1806">
                  <c:v>2005</c:v>
                </c:pt>
                <c:pt idx="1807">
                  <c:v>2005</c:v>
                </c:pt>
                <c:pt idx="1808">
                  <c:v>2005</c:v>
                </c:pt>
                <c:pt idx="1809">
                  <c:v>2005</c:v>
                </c:pt>
                <c:pt idx="1810">
                  <c:v>2005</c:v>
                </c:pt>
                <c:pt idx="1811">
                  <c:v>2005</c:v>
                </c:pt>
                <c:pt idx="1812">
                  <c:v>2005</c:v>
                </c:pt>
                <c:pt idx="1813">
                  <c:v>2005</c:v>
                </c:pt>
                <c:pt idx="1814">
                  <c:v>2005</c:v>
                </c:pt>
                <c:pt idx="1815">
                  <c:v>2005</c:v>
                </c:pt>
                <c:pt idx="1816">
                  <c:v>2005</c:v>
                </c:pt>
                <c:pt idx="1817">
                  <c:v>2005</c:v>
                </c:pt>
                <c:pt idx="1818">
                  <c:v>2005</c:v>
                </c:pt>
                <c:pt idx="1819">
                  <c:v>2005</c:v>
                </c:pt>
                <c:pt idx="1820">
                  <c:v>2005</c:v>
                </c:pt>
                <c:pt idx="1821">
                  <c:v>2005</c:v>
                </c:pt>
                <c:pt idx="1822">
                  <c:v>2005</c:v>
                </c:pt>
                <c:pt idx="1823">
                  <c:v>2005</c:v>
                </c:pt>
                <c:pt idx="1824">
                  <c:v>2005</c:v>
                </c:pt>
                <c:pt idx="1825">
                  <c:v>2005</c:v>
                </c:pt>
                <c:pt idx="1826">
                  <c:v>2006</c:v>
                </c:pt>
                <c:pt idx="1827">
                  <c:v>2006</c:v>
                </c:pt>
                <c:pt idx="1828">
                  <c:v>2006</c:v>
                </c:pt>
                <c:pt idx="1829">
                  <c:v>2006</c:v>
                </c:pt>
                <c:pt idx="1830">
                  <c:v>2006</c:v>
                </c:pt>
                <c:pt idx="1831">
                  <c:v>2006</c:v>
                </c:pt>
                <c:pt idx="1832">
                  <c:v>2006</c:v>
                </c:pt>
                <c:pt idx="1833">
                  <c:v>2006</c:v>
                </c:pt>
                <c:pt idx="1834">
                  <c:v>2006</c:v>
                </c:pt>
                <c:pt idx="1835">
                  <c:v>2006</c:v>
                </c:pt>
                <c:pt idx="1836">
                  <c:v>2006</c:v>
                </c:pt>
                <c:pt idx="1837">
                  <c:v>2006</c:v>
                </c:pt>
                <c:pt idx="1838">
                  <c:v>2006</c:v>
                </c:pt>
                <c:pt idx="1839">
                  <c:v>2006</c:v>
                </c:pt>
                <c:pt idx="1840">
                  <c:v>2006</c:v>
                </c:pt>
                <c:pt idx="1841">
                  <c:v>2006</c:v>
                </c:pt>
                <c:pt idx="1842">
                  <c:v>2006</c:v>
                </c:pt>
                <c:pt idx="1843">
                  <c:v>2006</c:v>
                </c:pt>
                <c:pt idx="1844">
                  <c:v>2006</c:v>
                </c:pt>
                <c:pt idx="1845">
                  <c:v>2006</c:v>
                </c:pt>
                <c:pt idx="1846">
                  <c:v>2006</c:v>
                </c:pt>
                <c:pt idx="1847">
                  <c:v>2006</c:v>
                </c:pt>
                <c:pt idx="1848">
                  <c:v>2006</c:v>
                </c:pt>
                <c:pt idx="1849">
                  <c:v>2006</c:v>
                </c:pt>
                <c:pt idx="1850">
                  <c:v>2006</c:v>
                </c:pt>
                <c:pt idx="1851">
                  <c:v>2006</c:v>
                </c:pt>
                <c:pt idx="1852">
                  <c:v>2006</c:v>
                </c:pt>
                <c:pt idx="1853">
                  <c:v>2006</c:v>
                </c:pt>
                <c:pt idx="1854">
                  <c:v>2006</c:v>
                </c:pt>
                <c:pt idx="1855">
                  <c:v>2006</c:v>
                </c:pt>
                <c:pt idx="1856">
                  <c:v>2006</c:v>
                </c:pt>
                <c:pt idx="1857">
                  <c:v>2006</c:v>
                </c:pt>
                <c:pt idx="1858">
                  <c:v>2006</c:v>
                </c:pt>
                <c:pt idx="1859">
                  <c:v>2006</c:v>
                </c:pt>
                <c:pt idx="1860">
                  <c:v>2006</c:v>
                </c:pt>
                <c:pt idx="1861">
                  <c:v>2006</c:v>
                </c:pt>
                <c:pt idx="1862">
                  <c:v>2006</c:v>
                </c:pt>
                <c:pt idx="1863">
                  <c:v>2006</c:v>
                </c:pt>
                <c:pt idx="1864">
                  <c:v>2006</c:v>
                </c:pt>
                <c:pt idx="1865">
                  <c:v>2006</c:v>
                </c:pt>
                <c:pt idx="1866">
                  <c:v>2006</c:v>
                </c:pt>
                <c:pt idx="1867">
                  <c:v>2006</c:v>
                </c:pt>
                <c:pt idx="1868">
                  <c:v>2006</c:v>
                </c:pt>
                <c:pt idx="1869">
                  <c:v>2006</c:v>
                </c:pt>
                <c:pt idx="1870">
                  <c:v>2006</c:v>
                </c:pt>
                <c:pt idx="1871">
                  <c:v>2006</c:v>
                </c:pt>
                <c:pt idx="1872">
                  <c:v>2006</c:v>
                </c:pt>
                <c:pt idx="1873">
                  <c:v>2006</c:v>
                </c:pt>
                <c:pt idx="1874">
                  <c:v>2006</c:v>
                </c:pt>
                <c:pt idx="1875">
                  <c:v>2006</c:v>
                </c:pt>
                <c:pt idx="1876">
                  <c:v>2006</c:v>
                </c:pt>
                <c:pt idx="1877">
                  <c:v>2006</c:v>
                </c:pt>
                <c:pt idx="1878">
                  <c:v>2006</c:v>
                </c:pt>
                <c:pt idx="1879">
                  <c:v>2006</c:v>
                </c:pt>
                <c:pt idx="1880">
                  <c:v>2006</c:v>
                </c:pt>
                <c:pt idx="1881">
                  <c:v>2006</c:v>
                </c:pt>
                <c:pt idx="1882">
                  <c:v>2006</c:v>
                </c:pt>
                <c:pt idx="1883">
                  <c:v>2006</c:v>
                </c:pt>
                <c:pt idx="1884">
                  <c:v>2006</c:v>
                </c:pt>
                <c:pt idx="1885">
                  <c:v>2006</c:v>
                </c:pt>
                <c:pt idx="1886">
                  <c:v>2006</c:v>
                </c:pt>
                <c:pt idx="1887">
                  <c:v>2006</c:v>
                </c:pt>
                <c:pt idx="1888">
                  <c:v>2006</c:v>
                </c:pt>
                <c:pt idx="1889">
                  <c:v>2006</c:v>
                </c:pt>
                <c:pt idx="1890">
                  <c:v>2006</c:v>
                </c:pt>
                <c:pt idx="1891">
                  <c:v>2006</c:v>
                </c:pt>
                <c:pt idx="1892">
                  <c:v>2006</c:v>
                </c:pt>
                <c:pt idx="1893">
                  <c:v>2006</c:v>
                </c:pt>
                <c:pt idx="1894">
                  <c:v>2006</c:v>
                </c:pt>
                <c:pt idx="1895">
                  <c:v>2006</c:v>
                </c:pt>
                <c:pt idx="1896">
                  <c:v>2006</c:v>
                </c:pt>
                <c:pt idx="1897">
                  <c:v>2006</c:v>
                </c:pt>
                <c:pt idx="1898">
                  <c:v>2006</c:v>
                </c:pt>
                <c:pt idx="1899">
                  <c:v>2006</c:v>
                </c:pt>
                <c:pt idx="1900">
                  <c:v>2006</c:v>
                </c:pt>
                <c:pt idx="1901">
                  <c:v>2006</c:v>
                </c:pt>
                <c:pt idx="1902">
                  <c:v>2006</c:v>
                </c:pt>
                <c:pt idx="1903">
                  <c:v>2006</c:v>
                </c:pt>
                <c:pt idx="1904">
                  <c:v>2006</c:v>
                </c:pt>
                <c:pt idx="1905">
                  <c:v>2006</c:v>
                </c:pt>
                <c:pt idx="1906">
                  <c:v>2006</c:v>
                </c:pt>
                <c:pt idx="1907">
                  <c:v>2006</c:v>
                </c:pt>
                <c:pt idx="1908">
                  <c:v>2006</c:v>
                </c:pt>
                <c:pt idx="1909">
                  <c:v>2006</c:v>
                </c:pt>
                <c:pt idx="1910">
                  <c:v>2006</c:v>
                </c:pt>
                <c:pt idx="1911">
                  <c:v>2006</c:v>
                </c:pt>
                <c:pt idx="1912">
                  <c:v>2006</c:v>
                </c:pt>
                <c:pt idx="1913">
                  <c:v>2006</c:v>
                </c:pt>
                <c:pt idx="1914">
                  <c:v>2006</c:v>
                </c:pt>
                <c:pt idx="1915">
                  <c:v>2006</c:v>
                </c:pt>
                <c:pt idx="1916">
                  <c:v>2006</c:v>
                </c:pt>
                <c:pt idx="1917">
                  <c:v>2006</c:v>
                </c:pt>
                <c:pt idx="1918">
                  <c:v>2006</c:v>
                </c:pt>
                <c:pt idx="1919">
                  <c:v>2006</c:v>
                </c:pt>
                <c:pt idx="1920">
                  <c:v>2006</c:v>
                </c:pt>
                <c:pt idx="1921">
                  <c:v>2006</c:v>
                </c:pt>
                <c:pt idx="1922">
                  <c:v>2006</c:v>
                </c:pt>
                <c:pt idx="1923">
                  <c:v>2006</c:v>
                </c:pt>
                <c:pt idx="1924">
                  <c:v>2006</c:v>
                </c:pt>
                <c:pt idx="1925">
                  <c:v>2006</c:v>
                </c:pt>
                <c:pt idx="1926">
                  <c:v>2006</c:v>
                </c:pt>
                <c:pt idx="1927">
                  <c:v>2006</c:v>
                </c:pt>
                <c:pt idx="1928">
                  <c:v>2006</c:v>
                </c:pt>
                <c:pt idx="1929">
                  <c:v>2006</c:v>
                </c:pt>
                <c:pt idx="1930">
                  <c:v>2006</c:v>
                </c:pt>
                <c:pt idx="1931">
                  <c:v>2006</c:v>
                </c:pt>
                <c:pt idx="1932">
                  <c:v>2006</c:v>
                </c:pt>
                <c:pt idx="1933">
                  <c:v>2006</c:v>
                </c:pt>
                <c:pt idx="1934">
                  <c:v>2006</c:v>
                </c:pt>
                <c:pt idx="1935">
                  <c:v>2006</c:v>
                </c:pt>
                <c:pt idx="1936">
                  <c:v>2006</c:v>
                </c:pt>
                <c:pt idx="1937">
                  <c:v>2006</c:v>
                </c:pt>
                <c:pt idx="1938">
                  <c:v>2006</c:v>
                </c:pt>
                <c:pt idx="1939">
                  <c:v>2006</c:v>
                </c:pt>
                <c:pt idx="1940">
                  <c:v>2006</c:v>
                </c:pt>
                <c:pt idx="1941">
                  <c:v>2006</c:v>
                </c:pt>
                <c:pt idx="1942">
                  <c:v>2006</c:v>
                </c:pt>
                <c:pt idx="1943">
                  <c:v>2006</c:v>
                </c:pt>
                <c:pt idx="1944">
                  <c:v>2006</c:v>
                </c:pt>
                <c:pt idx="1945">
                  <c:v>2006</c:v>
                </c:pt>
                <c:pt idx="1946">
                  <c:v>2006</c:v>
                </c:pt>
                <c:pt idx="1947">
                  <c:v>2006</c:v>
                </c:pt>
                <c:pt idx="1948">
                  <c:v>2006</c:v>
                </c:pt>
                <c:pt idx="1949">
                  <c:v>2006</c:v>
                </c:pt>
                <c:pt idx="1950">
                  <c:v>2006</c:v>
                </c:pt>
                <c:pt idx="1951">
                  <c:v>2006</c:v>
                </c:pt>
                <c:pt idx="1952">
                  <c:v>2006</c:v>
                </c:pt>
                <c:pt idx="1953">
                  <c:v>2006</c:v>
                </c:pt>
                <c:pt idx="1954">
                  <c:v>2006</c:v>
                </c:pt>
                <c:pt idx="1955">
                  <c:v>2006</c:v>
                </c:pt>
                <c:pt idx="1956">
                  <c:v>2006</c:v>
                </c:pt>
                <c:pt idx="1957">
                  <c:v>2006</c:v>
                </c:pt>
                <c:pt idx="1958">
                  <c:v>2006</c:v>
                </c:pt>
                <c:pt idx="1959">
                  <c:v>2006</c:v>
                </c:pt>
                <c:pt idx="1960">
                  <c:v>2006</c:v>
                </c:pt>
                <c:pt idx="1961">
                  <c:v>2006</c:v>
                </c:pt>
                <c:pt idx="1962">
                  <c:v>2006</c:v>
                </c:pt>
                <c:pt idx="1963">
                  <c:v>2006</c:v>
                </c:pt>
                <c:pt idx="1964">
                  <c:v>2006</c:v>
                </c:pt>
                <c:pt idx="1965">
                  <c:v>2006</c:v>
                </c:pt>
                <c:pt idx="1966">
                  <c:v>2006</c:v>
                </c:pt>
                <c:pt idx="1967">
                  <c:v>2006</c:v>
                </c:pt>
                <c:pt idx="1968">
                  <c:v>2006</c:v>
                </c:pt>
                <c:pt idx="1969">
                  <c:v>2006</c:v>
                </c:pt>
                <c:pt idx="1970">
                  <c:v>2006</c:v>
                </c:pt>
                <c:pt idx="1971">
                  <c:v>2006</c:v>
                </c:pt>
                <c:pt idx="1972">
                  <c:v>2006</c:v>
                </c:pt>
                <c:pt idx="1973">
                  <c:v>2006</c:v>
                </c:pt>
                <c:pt idx="1974">
                  <c:v>2006</c:v>
                </c:pt>
                <c:pt idx="1975">
                  <c:v>2006</c:v>
                </c:pt>
                <c:pt idx="1976">
                  <c:v>2006</c:v>
                </c:pt>
                <c:pt idx="1977">
                  <c:v>2006</c:v>
                </c:pt>
                <c:pt idx="1978">
                  <c:v>2006</c:v>
                </c:pt>
                <c:pt idx="1979">
                  <c:v>2006</c:v>
                </c:pt>
                <c:pt idx="1980">
                  <c:v>2006</c:v>
                </c:pt>
                <c:pt idx="1981">
                  <c:v>2006</c:v>
                </c:pt>
                <c:pt idx="1982">
                  <c:v>2006</c:v>
                </c:pt>
                <c:pt idx="1983">
                  <c:v>2006</c:v>
                </c:pt>
                <c:pt idx="1984">
                  <c:v>2006</c:v>
                </c:pt>
                <c:pt idx="1985">
                  <c:v>2006</c:v>
                </c:pt>
                <c:pt idx="1986">
                  <c:v>2006</c:v>
                </c:pt>
                <c:pt idx="1987">
                  <c:v>2006</c:v>
                </c:pt>
                <c:pt idx="1988">
                  <c:v>2006</c:v>
                </c:pt>
                <c:pt idx="1989">
                  <c:v>2006</c:v>
                </c:pt>
                <c:pt idx="1990">
                  <c:v>2006</c:v>
                </c:pt>
                <c:pt idx="1991">
                  <c:v>2006</c:v>
                </c:pt>
                <c:pt idx="1992">
                  <c:v>2006</c:v>
                </c:pt>
                <c:pt idx="1993">
                  <c:v>2006</c:v>
                </c:pt>
                <c:pt idx="1994">
                  <c:v>2006</c:v>
                </c:pt>
                <c:pt idx="1995">
                  <c:v>2006</c:v>
                </c:pt>
                <c:pt idx="1996">
                  <c:v>2006</c:v>
                </c:pt>
                <c:pt idx="1997">
                  <c:v>2006</c:v>
                </c:pt>
                <c:pt idx="1998">
                  <c:v>2006</c:v>
                </c:pt>
                <c:pt idx="1999">
                  <c:v>2006</c:v>
                </c:pt>
                <c:pt idx="2000">
                  <c:v>2006</c:v>
                </c:pt>
                <c:pt idx="2001">
                  <c:v>2006</c:v>
                </c:pt>
                <c:pt idx="2002">
                  <c:v>2006</c:v>
                </c:pt>
                <c:pt idx="2003">
                  <c:v>2006</c:v>
                </c:pt>
                <c:pt idx="2004">
                  <c:v>2006</c:v>
                </c:pt>
                <c:pt idx="2005">
                  <c:v>2006</c:v>
                </c:pt>
                <c:pt idx="2006">
                  <c:v>2006</c:v>
                </c:pt>
                <c:pt idx="2007">
                  <c:v>2006</c:v>
                </c:pt>
                <c:pt idx="2008">
                  <c:v>2006</c:v>
                </c:pt>
                <c:pt idx="2009">
                  <c:v>2006</c:v>
                </c:pt>
                <c:pt idx="2010">
                  <c:v>2006</c:v>
                </c:pt>
                <c:pt idx="2011">
                  <c:v>2006</c:v>
                </c:pt>
                <c:pt idx="2012">
                  <c:v>2006</c:v>
                </c:pt>
                <c:pt idx="2013">
                  <c:v>2006</c:v>
                </c:pt>
                <c:pt idx="2014">
                  <c:v>2006</c:v>
                </c:pt>
                <c:pt idx="2015">
                  <c:v>2006</c:v>
                </c:pt>
                <c:pt idx="2016">
                  <c:v>2006</c:v>
                </c:pt>
                <c:pt idx="2017">
                  <c:v>2006</c:v>
                </c:pt>
                <c:pt idx="2018">
                  <c:v>2006</c:v>
                </c:pt>
                <c:pt idx="2019">
                  <c:v>2006</c:v>
                </c:pt>
                <c:pt idx="2020">
                  <c:v>2006</c:v>
                </c:pt>
                <c:pt idx="2021">
                  <c:v>2006</c:v>
                </c:pt>
                <c:pt idx="2022">
                  <c:v>2006</c:v>
                </c:pt>
                <c:pt idx="2023">
                  <c:v>2006</c:v>
                </c:pt>
                <c:pt idx="2024">
                  <c:v>2006</c:v>
                </c:pt>
                <c:pt idx="2025">
                  <c:v>2006</c:v>
                </c:pt>
                <c:pt idx="2026">
                  <c:v>2006</c:v>
                </c:pt>
                <c:pt idx="2027">
                  <c:v>2006</c:v>
                </c:pt>
                <c:pt idx="2028">
                  <c:v>2006</c:v>
                </c:pt>
                <c:pt idx="2029">
                  <c:v>2006</c:v>
                </c:pt>
                <c:pt idx="2030">
                  <c:v>2006</c:v>
                </c:pt>
                <c:pt idx="2031">
                  <c:v>2006</c:v>
                </c:pt>
                <c:pt idx="2032">
                  <c:v>2006</c:v>
                </c:pt>
                <c:pt idx="2033">
                  <c:v>2006</c:v>
                </c:pt>
                <c:pt idx="2034">
                  <c:v>2006</c:v>
                </c:pt>
                <c:pt idx="2035">
                  <c:v>2006</c:v>
                </c:pt>
                <c:pt idx="2036">
                  <c:v>2006</c:v>
                </c:pt>
                <c:pt idx="2037">
                  <c:v>2006</c:v>
                </c:pt>
                <c:pt idx="2038">
                  <c:v>2006</c:v>
                </c:pt>
                <c:pt idx="2039">
                  <c:v>2006</c:v>
                </c:pt>
                <c:pt idx="2040">
                  <c:v>2006</c:v>
                </c:pt>
                <c:pt idx="2041">
                  <c:v>2006</c:v>
                </c:pt>
                <c:pt idx="2042">
                  <c:v>2006</c:v>
                </c:pt>
                <c:pt idx="2043">
                  <c:v>2006</c:v>
                </c:pt>
                <c:pt idx="2044">
                  <c:v>2006</c:v>
                </c:pt>
                <c:pt idx="2045">
                  <c:v>2006</c:v>
                </c:pt>
                <c:pt idx="2046">
                  <c:v>2006</c:v>
                </c:pt>
                <c:pt idx="2047">
                  <c:v>2006</c:v>
                </c:pt>
                <c:pt idx="2048">
                  <c:v>2006</c:v>
                </c:pt>
                <c:pt idx="2049">
                  <c:v>2006</c:v>
                </c:pt>
                <c:pt idx="2050">
                  <c:v>2006</c:v>
                </c:pt>
                <c:pt idx="2051">
                  <c:v>2006</c:v>
                </c:pt>
                <c:pt idx="2052">
                  <c:v>2006</c:v>
                </c:pt>
                <c:pt idx="2053">
                  <c:v>2006</c:v>
                </c:pt>
                <c:pt idx="2054">
                  <c:v>2006</c:v>
                </c:pt>
                <c:pt idx="2055">
                  <c:v>2006</c:v>
                </c:pt>
                <c:pt idx="2056">
                  <c:v>2006</c:v>
                </c:pt>
                <c:pt idx="2057">
                  <c:v>2006</c:v>
                </c:pt>
                <c:pt idx="2058">
                  <c:v>2006</c:v>
                </c:pt>
                <c:pt idx="2059">
                  <c:v>2006</c:v>
                </c:pt>
                <c:pt idx="2060">
                  <c:v>2006</c:v>
                </c:pt>
                <c:pt idx="2061">
                  <c:v>2006</c:v>
                </c:pt>
                <c:pt idx="2062">
                  <c:v>2006</c:v>
                </c:pt>
                <c:pt idx="2063">
                  <c:v>2006</c:v>
                </c:pt>
                <c:pt idx="2064">
                  <c:v>2006</c:v>
                </c:pt>
                <c:pt idx="2065">
                  <c:v>2006</c:v>
                </c:pt>
                <c:pt idx="2066">
                  <c:v>2006</c:v>
                </c:pt>
                <c:pt idx="2067">
                  <c:v>2006</c:v>
                </c:pt>
                <c:pt idx="2068">
                  <c:v>2006</c:v>
                </c:pt>
                <c:pt idx="2069">
                  <c:v>2006</c:v>
                </c:pt>
                <c:pt idx="2070">
                  <c:v>2006</c:v>
                </c:pt>
                <c:pt idx="2071">
                  <c:v>2006</c:v>
                </c:pt>
                <c:pt idx="2072">
                  <c:v>2006</c:v>
                </c:pt>
                <c:pt idx="2073">
                  <c:v>2006</c:v>
                </c:pt>
                <c:pt idx="2074">
                  <c:v>2006</c:v>
                </c:pt>
                <c:pt idx="2075">
                  <c:v>2006</c:v>
                </c:pt>
                <c:pt idx="2076">
                  <c:v>2006</c:v>
                </c:pt>
                <c:pt idx="2077">
                  <c:v>2006</c:v>
                </c:pt>
                <c:pt idx="2078">
                  <c:v>2006</c:v>
                </c:pt>
                <c:pt idx="2079">
                  <c:v>2006</c:v>
                </c:pt>
                <c:pt idx="2080">
                  <c:v>2006</c:v>
                </c:pt>
                <c:pt idx="2081">
                  <c:v>2006</c:v>
                </c:pt>
                <c:pt idx="2082">
                  <c:v>2006</c:v>
                </c:pt>
                <c:pt idx="2083">
                  <c:v>2006</c:v>
                </c:pt>
                <c:pt idx="2084">
                  <c:v>2006</c:v>
                </c:pt>
                <c:pt idx="2085">
                  <c:v>2006</c:v>
                </c:pt>
                <c:pt idx="2086">
                  <c:v>2006</c:v>
                </c:pt>
                <c:pt idx="2087">
                  <c:v>2006</c:v>
                </c:pt>
                <c:pt idx="2088">
                  <c:v>2006</c:v>
                </c:pt>
                <c:pt idx="2089">
                  <c:v>2006</c:v>
                </c:pt>
                <c:pt idx="2090">
                  <c:v>2006</c:v>
                </c:pt>
                <c:pt idx="2091">
                  <c:v>2006</c:v>
                </c:pt>
                <c:pt idx="2092">
                  <c:v>2006</c:v>
                </c:pt>
                <c:pt idx="2093">
                  <c:v>2006</c:v>
                </c:pt>
                <c:pt idx="2094">
                  <c:v>2006</c:v>
                </c:pt>
                <c:pt idx="2095">
                  <c:v>2006</c:v>
                </c:pt>
                <c:pt idx="2096">
                  <c:v>2006</c:v>
                </c:pt>
                <c:pt idx="2097">
                  <c:v>2006</c:v>
                </c:pt>
                <c:pt idx="2098">
                  <c:v>2006</c:v>
                </c:pt>
                <c:pt idx="2099">
                  <c:v>2006</c:v>
                </c:pt>
                <c:pt idx="2100">
                  <c:v>2006</c:v>
                </c:pt>
                <c:pt idx="2101">
                  <c:v>2006</c:v>
                </c:pt>
                <c:pt idx="2102">
                  <c:v>2006</c:v>
                </c:pt>
                <c:pt idx="2103">
                  <c:v>2006</c:v>
                </c:pt>
                <c:pt idx="2104">
                  <c:v>2006</c:v>
                </c:pt>
                <c:pt idx="2105">
                  <c:v>2006</c:v>
                </c:pt>
                <c:pt idx="2106">
                  <c:v>2006</c:v>
                </c:pt>
                <c:pt idx="2107">
                  <c:v>2006</c:v>
                </c:pt>
                <c:pt idx="2108">
                  <c:v>2006</c:v>
                </c:pt>
                <c:pt idx="2109">
                  <c:v>2006</c:v>
                </c:pt>
                <c:pt idx="2110">
                  <c:v>2006</c:v>
                </c:pt>
                <c:pt idx="2111">
                  <c:v>2006</c:v>
                </c:pt>
                <c:pt idx="2112">
                  <c:v>2006</c:v>
                </c:pt>
                <c:pt idx="2113">
                  <c:v>2006</c:v>
                </c:pt>
                <c:pt idx="2114">
                  <c:v>2006</c:v>
                </c:pt>
                <c:pt idx="2115">
                  <c:v>2006</c:v>
                </c:pt>
                <c:pt idx="2116">
                  <c:v>2006</c:v>
                </c:pt>
                <c:pt idx="2117">
                  <c:v>2006</c:v>
                </c:pt>
                <c:pt idx="2118">
                  <c:v>2006</c:v>
                </c:pt>
                <c:pt idx="2119">
                  <c:v>2006</c:v>
                </c:pt>
                <c:pt idx="2120">
                  <c:v>2006</c:v>
                </c:pt>
                <c:pt idx="2121">
                  <c:v>2006</c:v>
                </c:pt>
                <c:pt idx="2122">
                  <c:v>2006</c:v>
                </c:pt>
                <c:pt idx="2123">
                  <c:v>2006</c:v>
                </c:pt>
                <c:pt idx="2124">
                  <c:v>2006</c:v>
                </c:pt>
                <c:pt idx="2125">
                  <c:v>2006</c:v>
                </c:pt>
                <c:pt idx="2126">
                  <c:v>2006</c:v>
                </c:pt>
                <c:pt idx="2127">
                  <c:v>2006</c:v>
                </c:pt>
                <c:pt idx="2128">
                  <c:v>2006</c:v>
                </c:pt>
                <c:pt idx="2129">
                  <c:v>2006</c:v>
                </c:pt>
                <c:pt idx="2130">
                  <c:v>2006</c:v>
                </c:pt>
                <c:pt idx="2131">
                  <c:v>2006</c:v>
                </c:pt>
                <c:pt idx="2132">
                  <c:v>2006</c:v>
                </c:pt>
                <c:pt idx="2133">
                  <c:v>2006</c:v>
                </c:pt>
                <c:pt idx="2134">
                  <c:v>2006</c:v>
                </c:pt>
                <c:pt idx="2135">
                  <c:v>2006</c:v>
                </c:pt>
                <c:pt idx="2136">
                  <c:v>2006</c:v>
                </c:pt>
                <c:pt idx="2137">
                  <c:v>2006</c:v>
                </c:pt>
                <c:pt idx="2138">
                  <c:v>2006</c:v>
                </c:pt>
                <c:pt idx="2139">
                  <c:v>2006</c:v>
                </c:pt>
                <c:pt idx="2140">
                  <c:v>2006</c:v>
                </c:pt>
                <c:pt idx="2141">
                  <c:v>2006</c:v>
                </c:pt>
                <c:pt idx="2142">
                  <c:v>2006</c:v>
                </c:pt>
                <c:pt idx="2143">
                  <c:v>2006</c:v>
                </c:pt>
                <c:pt idx="2144">
                  <c:v>2006</c:v>
                </c:pt>
                <c:pt idx="2145">
                  <c:v>2006</c:v>
                </c:pt>
                <c:pt idx="2146">
                  <c:v>2006</c:v>
                </c:pt>
                <c:pt idx="2147">
                  <c:v>2006</c:v>
                </c:pt>
                <c:pt idx="2148">
                  <c:v>2006</c:v>
                </c:pt>
                <c:pt idx="2149">
                  <c:v>2006</c:v>
                </c:pt>
                <c:pt idx="2150">
                  <c:v>2006</c:v>
                </c:pt>
                <c:pt idx="2151">
                  <c:v>2006</c:v>
                </c:pt>
                <c:pt idx="2152">
                  <c:v>2006</c:v>
                </c:pt>
                <c:pt idx="2153">
                  <c:v>2006</c:v>
                </c:pt>
                <c:pt idx="2154">
                  <c:v>2006</c:v>
                </c:pt>
                <c:pt idx="2155">
                  <c:v>2006</c:v>
                </c:pt>
                <c:pt idx="2156">
                  <c:v>2006</c:v>
                </c:pt>
                <c:pt idx="2157">
                  <c:v>2006</c:v>
                </c:pt>
                <c:pt idx="2158">
                  <c:v>2006</c:v>
                </c:pt>
                <c:pt idx="2159">
                  <c:v>2006</c:v>
                </c:pt>
                <c:pt idx="2160">
                  <c:v>2006</c:v>
                </c:pt>
                <c:pt idx="2161">
                  <c:v>2006</c:v>
                </c:pt>
                <c:pt idx="2162">
                  <c:v>2006</c:v>
                </c:pt>
                <c:pt idx="2163">
                  <c:v>2006</c:v>
                </c:pt>
                <c:pt idx="2164">
                  <c:v>2006</c:v>
                </c:pt>
                <c:pt idx="2165">
                  <c:v>2006</c:v>
                </c:pt>
                <c:pt idx="2166">
                  <c:v>2006</c:v>
                </c:pt>
                <c:pt idx="2167">
                  <c:v>2006</c:v>
                </c:pt>
              </c:numCache>
            </c:numRef>
          </c:cat>
          <c:val>
            <c:numRef>
              <c:f>AllData!$L$2:$L$2192</c:f>
              <c:numCache>
                <c:formatCode>General</c:formatCode>
                <c:ptCount val="2191"/>
                <c:pt idx="0">
                  <c:v>0.18390540000000005</c:v>
                </c:pt>
                <c:pt idx="1">
                  <c:v>0.1666</c:v>
                </c:pt>
                <c:pt idx="2">
                  <c:v>0.1150109</c:v>
                </c:pt>
                <c:pt idx="3">
                  <c:v>0.15785220000000003</c:v>
                </c:pt>
                <c:pt idx="4">
                  <c:v>0.17279870000000003</c:v>
                </c:pt>
                <c:pt idx="5">
                  <c:v>0.15595640000000005</c:v>
                </c:pt>
                <c:pt idx="6">
                  <c:v>0.17041950000000003</c:v>
                </c:pt>
                <c:pt idx="7">
                  <c:v>0.17350479999999999</c:v>
                </c:pt>
                <c:pt idx="8">
                  <c:v>0.1761646</c:v>
                </c:pt>
                <c:pt idx="9">
                  <c:v>0.17841500000000002</c:v>
                </c:pt>
                <c:pt idx="10">
                  <c:v>0.18027219999999999</c:v>
                </c:pt>
                <c:pt idx="11">
                  <c:v>0.18175269999999999</c:v>
                </c:pt>
                <c:pt idx="12">
                  <c:v>0.1828726</c:v>
                </c:pt>
                <c:pt idx="13">
                  <c:v>0.19208330000000001</c:v>
                </c:pt>
                <c:pt idx="14">
                  <c:v>0.18582240000000003</c:v>
                </c:pt>
                <c:pt idx="15">
                  <c:v>0.18278900000000003</c:v>
                </c:pt>
                <c:pt idx="16">
                  <c:v>0.18537819999999999</c:v>
                </c:pt>
                <c:pt idx="17">
                  <c:v>0.17111660000000001</c:v>
                </c:pt>
                <c:pt idx="18">
                  <c:v>0.17607410000000001</c:v>
                </c:pt>
                <c:pt idx="19">
                  <c:v>0.17533240000000003</c:v>
                </c:pt>
                <c:pt idx="20">
                  <c:v>0.17448590000000003</c:v>
                </c:pt>
                <c:pt idx="21">
                  <c:v>0.17354030000000004</c:v>
                </c:pt>
                <c:pt idx="22">
                  <c:v>0.17250119999999999</c:v>
                </c:pt>
                <c:pt idx="23">
                  <c:v>0.17137430000000001</c:v>
                </c:pt>
                <c:pt idx="24">
                  <c:v>0.17016510000000001</c:v>
                </c:pt>
                <c:pt idx="25">
                  <c:v>0.16887930000000001</c:v>
                </c:pt>
                <c:pt idx="26">
                  <c:v>0.16752259999999997</c:v>
                </c:pt>
                <c:pt idx="27">
                  <c:v>0.15870550000000003</c:v>
                </c:pt>
                <c:pt idx="28">
                  <c:v>0.16034870000000001</c:v>
                </c:pt>
                <c:pt idx="29">
                  <c:v>0.16220589999999999</c:v>
                </c:pt>
                <c:pt idx="30">
                  <c:v>0.16073499999999999</c:v>
                </c:pt>
                <c:pt idx="31">
                  <c:v>0.15922910000000004</c:v>
                </c:pt>
                <c:pt idx="32">
                  <c:v>0.17866409999999999</c:v>
                </c:pt>
                <c:pt idx="33">
                  <c:v>0.15344890000000005</c:v>
                </c:pt>
                <c:pt idx="34">
                  <c:v>0.15273500000000004</c:v>
                </c:pt>
                <c:pt idx="35">
                  <c:v>0.15149330000000005</c:v>
                </c:pt>
                <c:pt idx="36">
                  <c:v>0.15025169999999999</c:v>
                </c:pt>
                <c:pt idx="37">
                  <c:v>0.14901210000000004</c:v>
                </c:pt>
                <c:pt idx="38">
                  <c:v>0.14777640000000003</c:v>
                </c:pt>
                <c:pt idx="39">
                  <c:v>0.14654660000000003</c:v>
                </c:pt>
                <c:pt idx="40">
                  <c:v>0.1453246</c:v>
                </c:pt>
                <c:pt idx="41">
                  <c:v>0.14411240000000003</c:v>
                </c:pt>
                <c:pt idx="42">
                  <c:v>0.1240373</c:v>
                </c:pt>
                <c:pt idx="43">
                  <c:v>0.14214630000000003</c:v>
                </c:pt>
                <c:pt idx="44">
                  <c:v>0.1267557</c:v>
                </c:pt>
                <c:pt idx="45">
                  <c:v>0.14031620000000003</c:v>
                </c:pt>
                <c:pt idx="46">
                  <c:v>0.13949500000000004</c:v>
                </c:pt>
                <c:pt idx="47">
                  <c:v>0.13868910000000001</c:v>
                </c:pt>
                <c:pt idx="48">
                  <c:v>0.13789840000000003</c:v>
                </c:pt>
                <c:pt idx="49">
                  <c:v>0.13712299999999997</c:v>
                </c:pt>
                <c:pt idx="50">
                  <c:v>0.13636319999999999</c:v>
                </c:pt>
                <c:pt idx="51">
                  <c:v>0.13561889999999999</c:v>
                </c:pt>
                <c:pt idx="52">
                  <c:v>0.10859020000000003</c:v>
                </c:pt>
                <c:pt idx="53">
                  <c:v>0.11140410000000002</c:v>
                </c:pt>
                <c:pt idx="54">
                  <c:v>0.11812190000000002</c:v>
                </c:pt>
                <c:pt idx="55">
                  <c:v>0.12819939999999999</c:v>
                </c:pt>
                <c:pt idx="56">
                  <c:v>0.12890799999999999</c:v>
                </c:pt>
                <c:pt idx="57">
                  <c:v>0.12427230000000002</c:v>
                </c:pt>
                <c:pt idx="58">
                  <c:v>0.1297558</c:v>
                </c:pt>
                <c:pt idx="59">
                  <c:v>0.12905910000000001</c:v>
                </c:pt>
                <c:pt idx="60">
                  <c:v>0.12838069999999996</c:v>
                </c:pt>
                <c:pt idx="61">
                  <c:v>0.11591460000000002</c:v>
                </c:pt>
                <c:pt idx="62">
                  <c:v>0.12450269999999999</c:v>
                </c:pt>
                <c:pt idx="63">
                  <c:v>0.12399480000000002</c:v>
                </c:pt>
                <c:pt idx="64">
                  <c:v>0.12351420000000002</c:v>
                </c:pt>
                <c:pt idx="65">
                  <c:v>0.14249840000000005</c:v>
                </c:pt>
                <c:pt idx="66">
                  <c:v>0.15483330000000003</c:v>
                </c:pt>
                <c:pt idx="67">
                  <c:v>0.12246480000000001</c:v>
                </c:pt>
                <c:pt idx="68">
                  <c:v>0.12206789999999998</c:v>
                </c:pt>
                <c:pt idx="69">
                  <c:v>0.12169610000000003</c:v>
                </c:pt>
                <c:pt idx="70">
                  <c:v>0.1213492</c:v>
                </c:pt>
                <c:pt idx="71">
                  <c:v>0.11713519999999999</c:v>
                </c:pt>
                <c:pt idx="72">
                  <c:v>0.1208545</c:v>
                </c:pt>
                <c:pt idx="73">
                  <c:v>0.12059590000000003</c:v>
                </c:pt>
                <c:pt idx="74">
                  <c:v>0.10563640000000003</c:v>
                </c:pt>
                <c:pt idx="75">
                  <c:v>0.12070019999999999</c:v>
                </c:pt>
                <c:pt idx="76">
                  <c:v>0.12053949999999998</c:v>
                </c:pt>
                <c:pt idx="77">
                  <c:v>0.14278859999999999</c:v>
                </c:pt>
                <c:pt idx="78">
                  <c:v>0.11995610000000001</c:v>
                </c:pt>
                <c:pt idx="79">
                  <c:v>0.11989430000000001</c:v>
                </c:pt>
                <c:pt idx="80">
                  <c:v>0.119856</c:v>
                </c:pt>
                <c:pt idx="81">
                  <c:v>0.1198409</c:v>
                </c:pt>
                <c:pt idx="82">
                  <c:v>0.11984880000000001</c:v>
                </c:pt>
                <c:pt idx="83">
                  <c:v>0.11987920000000002</c:v>
                </c:pt>
                <c:pt idx="84">
                  <c:v>0.11993189999999998</c:v>
                </c:pt>
                <c:pt idx="85">
                  <c:v>0.14345089999999999</c:v>
                </c:pt>
                <c:pt idx="86">
                  <c:v>0.1604005</c:v>
                </c:pt>
                <c:pt idx="87">
                  <c:v>0.1204539</c:v>
                </c:pt>
                <c:pt idx="88">
                  <c:v>0.12063069999999999</c:v>
                </c:pt>
                <c:pt idx="89">
                  <c:v>0.12082850000000002</c:v>
                </c:pt>
                <c:pt idx="90">
                  <c:v>0.12104690000000001</c:v>
                </c:pt>
                <c:pt idx="91">
                  <c:v>9.7280800000000001E-2</c:v>
                </c:pt>
                <c:pt idx="92">
                  <c:v>0.12293090000000001</c:v>
                </c:pt>
                <c:pt idx="93">
                  <c:v>0.10937690000000001</c:v>
                </c:pt>
                <c:pt idx="94">
                  <c:v>0.12454990000000002</c:v>
                </c:pt>
                <c:pt idx="95">
                  <c:v>0.12455410000000001</c:v>
                </c:pt>
                <c:pt idx="96">
                  <c:v>0.12456770000000002</c:v>
                </c:pt>
                <c:pt idx="97">
                  <c:v>0.12459099999999999</c:v>
                </c:pt>
                <c:pt idx="98">
                  <c:v>0.12462490000000002</c:v>
                </c:pt>
                <c:pt idx="99">
                  <c:v>0.12466969999999999</c:v>
                </c:pt>
                <c:pt idx="100">
                  <c:v>0.12472620000000004</c:v>
                </c:pt>
                <c:pt idx="101">
                  <c:v>0.12479500000000003</c:v>
                </c:pt>
                <c:pt idx="102">
                  <c:v>0.12487650000000002</c:v>
                </c:pt>
                <c:pt idx="103">
                  <c:v>0.10864550000000003</c:v>
                </c:pt>
                <c:pt idx="104">
                  <c:v>0.1256671</c:v>
                </c:pt>
                <c:pt idx="105">
                  <c:v>0.12581539999999999</c:v>
                </c:pt>
                <c:pt idx="106">
                  <c:v>0.12597800000000001</c:v>
                </c:pt>
                <c:pt idx="107">
                  <c:v>0.12615559999999998</c:v>
                </c:pt>
                <c:pt idx="108">
                  <c:v>0.12634870000000001</c:v>
                </c:pt>
                <c:pt idx="109">
                  <c:v>0.1265578</c:v>
                </c:pt>
                <c:pt idx="110">
                  <c:v>9.1837700000000022E-2</c:v>
                </c:pt>
                <c:pt idx="111">
                  <c:v>0.1277788</c:v>
                </c:pt>
                <c:pt idx="112">
                  <c:v>0.12804499999999999</c:v>
                </c:pt>
                <c:pt idx="113">
                  <c:v>0.12832830000000001</c:v>
                </c:pt>
                <c:pt idx="114">
                  <c:v>0.1286291</c:v>
                </c:pt>
                <c:pt idx="115">
                  <c:v>0.12894800000000003</c:v>
                </c:pt>
                <c:pt idx="116">
                  <c:v>0.1292856</c:v>
                </c:pt>
                <c:pt idx="117">
                  <c:v>0.12964220000000001</c:v>
                </c:pt>
                <c:pt idx="118">
                  <c:v>0.13001850000000001</c:v>
                </c:pt>
                <c:pt idx="119">
                  <c:v>0.13041500000000003</c:v>
                </c:pt>
                <c:pt idx="120">
                  <c:v>0.13083210000000001</c:v>
                </c:pt>
                <c:pt idx="121">
                  <c:v>0.13127049999999998</c:v>
                </c:pt>
                <c:pt idx="122">
                  <c:v>0.1317305</c:v>
                </c:pt>
                <c:pt idx="123">
                  <c:v>0.13221279999999999</c:v>
                </c:pt>
                <c:pt idx="124">
                  <c:v>0.13271790000000003</c:v>
                </c:pt>
                <c:pt idx="125">
                  <c:v>0.13324620000000004</c:v>
                </c:pt>
                <c:pt idx="126">
                  <c:v>0.13379830000000004</c:v>
                </c:pt>
                <c:pt idx="127">
                  <c:v>0.13437469999999999</c:v>
                </c:pt>
                <c:pt idx="128">
                  <c:v>0.13497590000000001</c:v>
                </c:pt>
                <c:pt idx="129">
                  <c:v>0.13560249999999999</c:v>
                </c:pt>
                <c:pt idx="130">
                  <c:v>0.13625499999999999</c:v>
                </c:pt>
                <c:pt idx="131">
                  <c:v>0.13693379999999999</c:v>
                </c:pt>
                <c:pt idx="132">
                  <c:v>0.1376395</c:v>
                </c:pt>
                <c:pt idx="133">
                  <c:v>0.13837259999999998</c:v>
                </c:pt>
                <c:pt idx="134">
                  <c:v>0.1391337</c:v>
                </c:pt>
                <c:pt idx="135">
                  <c:v>0.17798100000000003</c:v>
                </c:pt>
                <c:pt idx="136">
                  <c:v>0.13994160000000003</c:v>
                </c:pt>
                <c:pt idx="137">
                  <c:v>0.14083540000000003</c:v>
                </c:pt>
                <c:pt idx="138">
                  <c:v>0.14176079999999999</c:v>
                </c:pt>
                <c:pt idx="139">
                  <c:v>0.15422120000000003</c:v>
                </c:pt>
                <c:pt idx="140">
                  <c:v>0.1440516</c:v>
                </c:pt>
                <c:pt idx="141">
                  <c:v>0.1363703</c:v>
                </c:pt>
                <c:pt idx="142">
                  <c:v>0.15098200000000003</c:v>
                </c:pt>
                <c:pt idx="143">
                  <c:v>0.15722820000000004</c:v>
                </c:pt>
                <c:pt idx="144">
                  <c:v>0.15060399999999999</c:v>
                </c:pt>
                <c:pt idx="145">
                  <c:v>0.15058230000000003</c:v>
                </c:pt>
                <c:pt idx="146">
                  <c:v>0.15185840000000003</c:v>
                </c:pt>
                <c:pt idx="147">
                  <c:v>0.15316120000000003</c:v>
                </c:pt>
                <c:pt idx="148">
                  <c:v>0.15449090000000001</c:v>
                </c:pt>
                <c:pt idx="149">
                  <c:v>0.15909320000000002</c:v>
                </c:pt>
                <c:pt idx="150">
                  <c:v>0.15822470000000002</c:v>
                </c:pt>
                <c:pt idx="151">
                  <c:v>0.15972470000000002</c:v>
                </c:pt>
                <c:pt idx="152">
                  <c:v>0.16748759999999999</c:v>
                </c:pt>
                <c:pt idx="153">
                  <c:v>0.16499240000000004</c:v>
                </c:pt>
                <c:pt idx="154">
                  <c:v>0.16653740000000003</c:v>
                </c:pt>
                <c:pt idx="155">
                  <c:v>0.16809109999999999</c:v>
                </c:pt>
                <c:pt idx="156">
                  <c:v>0.16965259999999996</c:v>
                </c:pt>
                <c:pt idx="157">
                  <c:v>0.17122140000000002</c:v>
                </c:pt>
                <c:pt idx="158">
                  <c:v>0.1676811</c:v>
                </c:pt>
                <c:pt idx="159">
                  <c:v>0.15996790000000005</c:v>
                </c:pt>
                <c:pt idx="160">
                  <c:v>0.16340669999999999</c:v>
                </c:pt>
                <c:pt idx="161">
                  <c:v>0.1650266</c:v>
                </c:pt>
                <c:pt idx="162">
                  <c:v>0.16629900000000003</c:v>
                </c:pt>
                <c:pt idx="163">
                  <c:v>0.1355895</c:v>
                </c:pt>
                <c:pt idx="164">
                  <c:v>0.18836860000000002</c:v>
                </c:pt>
                <c:pt idx="165">
                  <c:v>0.18158350000000001</c:v>
                </c:pt>
                <c:pt idx="166">
                  <c:v>0.18345600000000004</c:v>
                </c:pt>
                <c:pt idx="167">
                  <c:v>0.18534790000000004</c:v>
                </c:pt>
                <c:pt idx="168">
                  <c:v>0.18725880000000003</c:v>
                </c:pt>
                <c:pt idx="169">
                  <c:v>0.18644620000000006</c:v>
                </c:pt>
                <c:pt idx="170">
                  <c:v>0.19277169999999996</c:v>
                </c:pt>
                <c:pt idx="171">
                  <c:v>0.21984060000000002</c:v>
                </c:pt>
                <c:pt idx="172">
                  <c:v>0.19773180000000001</c:v>
                </c:pt>
                <c:pt idx="173">
                  <c:v>0.19040360000000001</c:v>
                </c:pt>
                <c:pt idx="174">
                  <c:v>0.19981080000000001</c:v>
                </c:pt>
                <c:pt idx="175">
                  <c:v>0.20172789999999999</c:v>
                </c:pt>
                <c:pt idx="176">
                  <c:v>0.20365929999999999</c:v>
                </c:pt>
                <c:pt idx="177">
                  <c:v>0.20560510000000001</c:v>
                </c:pt>
                <c:pt idx="178">
                  <c:v>0.20756520000000003</c:v>
                </c:pt>
                <c:pt idx="179">
                  <c:v>0.20953950000000002</c:v>
                </c:pt>
                <c:pt idx="180">
                  <c:v>0.20909020000000003</c:v>
                </c:pt>
                <c:pt idx="181">
                  <c:v>0.21465110000000001</c:v>
                </c:pt>
                <c:pt idx="182">
                  <c:v>0.22809389999999999</c:v>
                </c:pt>
                <c:pt idx="183">
                  <c:v>0.21827060000000001</c:v>
                </c:pt>
                <c:pt idx="184">
                  <c:v>0.21713060000000001</c:v>
                </c:pt>
                <c:pt idx="185">
                  <c:v>0.21966800000000003</c:v>
                </c:pt>
                <c:pt idx="186">
                  <c:v>0.22223000000000001</c:v>
                </c:pt>
                <c:pt idx="187">
                  <c:v>0.23403099999999999</c:v>
                </c:pt>
                <c:pt idx="188">
                  <c:v>0.2276437</c:v>
                </c:pt>
                <c:pt idx="189">
                  <c:v>0.23029289999999999</c:v>
                </c:pt>
                <c:pt idx="190">
                  <c:v>0.22388669999999997</c:v>
                </c:pt>
                <c:pt idx="191">
                  <c:v>0.23498150000000001</c:v>
                </c:pt>
                <c:pt idx="192">
                  <c:v>0.23957970000000001</c:v>
                </c:pt>
                <c:pt idx="193">
                  <c:v>0.24021590000000004</c:v>
                </c:pt>
                <c:pt idx="194">
                  <c:v>0.24313270000000001</c:v>
                </c:pt>
                <c:pt idx="195">
                  <c:v>0.24606760000000003</c:v>
                </c:pt>
                <c:pt idx="196">
                  <c:v>0.24901850000000003</c:v>
                </c:pt>
                <c:pt idx="197">
                  <c:v>0.23478340000000003</c:v>
                </c:pt>
                <c:pt idx="198">
                  <c:v>0.25406490000000004</c:v>
                </c:pt>
                <c:pt idx="199">
                  <c:v>0.20139699999999999</c:v>
                </c:pt>
                <c:pt idx="200">
                  <c:v>0.2596214</c:v>
                </c:pt>
                <c:pt idx="201">
                  <c:v>0.26283330000000005</c:v>
                </c:pt>
                <c:pt idx="202">
                  <c:v>0.26605650000000003</c:v>
                </c:pt>
                <c:pt idx="203">
                  <c:v>0.2692885000000001</c:v>
                </c:pt>
                <c:pt idx="204">
                  <c:v>0.27252660000000006</c:v>
                </c:pt>
                <c:pt idx="205">
                  <c:v>0.27576820000000002</c:v>
                </c:pt>
                <c:pt idx="206">
                  <c:v>0.31590560000000006</c:v>
                </c:pt>
                <c:pt idx="207">
                  <c:v>0.28202810000000006</c:v>
                </c:pt>
                <c:pt idx="208">
                  <c:v>0.28528100000000001</c:v>
                </c:pt>
                <c:pt idx="209">
                  <c:v>0.2885275000000001</c:v>
                </c:pt>
                <c:pt idx="210">
                  <c:v>0.2917652</c:v>
                </c:pt>
                <c:pt idx="211">
                  <c:v>0.29499120000000001</c:v>
                </c:pt>
                <c:pt idx="212">
                  <c:v>0.2982029000000001</c:v>
                </c:pt>
                <c:pt idx="213">
                  <c:v>0.3013976000000001</c:v>
                </c:pt>
                <c:pt idx="214">
                  <c:v>0.30457260000000014</c:v>
                </c:pt>
                <c:pt idx="215">
                  <c:v>0.30772520000000003</c:v>
                </c:pt>
                <c:pt idx="216">
                  <c:v>0.32613480000000006</c:v>
                </c:pt>
                <c:pt idx="217">
                  <c:v>0.31439230000000007</c:v>
                </c:pt>
                <c:pt idx="218">
                  <c:v>0.31752120000000006</c:v>
                </c:pt>
                <c:pt idx="219">
                  <c:v>0.32061690000000009</c:v>
                </c:pt>
                <c:pt idx="220">
                  <c:v>0.32367660000000009</c:v>
                </c:pt>
                <c:pt idx="221">
                  <c:v>0.2896723000000001</c:v>
                </c:pt>
                <c:pt idx="222">
                  <c:v>0.32976420000000006</c:v>
                </c:pt>
                <c:pt idx="223">
                  <c:v>0.33278520000000006</c:v>
                </c:pt>
                <c:pt idx="224">
                  <c:v>0.33575910000000003</c:v>
                </c:pt>
                <c:pt idx="225">
                  <c:v>0.33868300000000007</c:v>
                </c:pt>
                <c:pt idx="226">
                  <c:v>0.34155370000000002</c:v>
                </c:pt>
                <c:pt idx="227">
                  <c:v>0.34436810000000007</c:v>
                </c:pt>
                <c:pt idx="228">
                  <c:v>0.34712320000000002</c:v>
                </c:pt>
                <c:pt idx="229">
                  <c:v>0.34981600000000007</c:v>
                </c:pt>
                <c:pt idx="230">
                  <c:v>0.35244330000000001</c:v>
                </c:pt>
                <c:pt idx="231">
                  <c:v>0.3277057000000001</c:v>
                </c:pt>
                <c:pt idx="232">
                  <c:v>0.35637760000000007</c:v>
                </c:pt>
                <c:pt idx="233">
                  <c:v>0.35883150000000008</c:v>
                </c:pt>
                <c:pt idx="234">
                  <c:v>0.361209</c:v>
                </c:pt>
                <c:pt idx="235">
                  <c:v>0.36350710000000008</c:v>
                </c:pt>
                <c:pt idx="236">
                  <c:v>0.36572260000000006</c:v>
                </c:pt>
                <c:pt idx="237">
                  <c:v>0.36785230000000008</c:v>
                </c:pt>
                <c:pt idx="238">
                  <c:v>0.36989300000000008</c:v>
                </c:pt>
                <c:pt idx="239">
                  <c:v>0.37184160000000011</c:v>
                </c:pt>
                <c:pt idx="240">
                  <c:v>0.37369490000000005</c:v>
                </c:pt>
                <c:pt idx="241">
                  <c:v>0.37544980000000006</c:v>
                </c:pt>
                <c:pt idx="242">
                  <c:v>0.37710310000000002</c:v>
                </c:pt>
                <c:pt idx="243">
                  <c:v>0.37865160000000003</c:v>
                </c:pt>
                <c:pt idx="244">
                  <c:v>0.3800922000000001</c:v>
                </c:pt>
                <c:pt idx="245">
                  <c:v>0.38142170000000009</c:v>
                </c:pt>
                <c:pt idx="246">
                  <c:v>0.382637</c:v>
                </c:pt>
                <c:pt idx="247">
                  <c:v>0.36858240000000009</c:v>
                </c:pt>
                <c:pt idx="248">
                  <c:v>0.38371080000000007</c:v>
                </c:pt>
                <c:pt idx="249">
                  <c:v>0.35319780000000001</c:v>
                </c:pt>
                <c:pt idx="250">
                  <c:v>0.38592430000000011</c:v>
                </c:pt>
                <c:pt idx="251">
                  <c:v>0.38675740000000003</c:v>
                </c:pt>
                <c:pt idx="252">
                  <c:v>0.38745300000000016</c:v>
                </c:pt>
                <c:pt idx="253">
                  <c:v>0.38800750000000006</c:v>
                </c:pt>
                <c:pt idx="254">
                  <c:v>0.38841700000000007</c:v>
                </c:pt>
                <c:pt idx="255">
                  <c:v>0.38867790000000008</c:v>
                </c:pt>
                <c:pt idx="256">
                  <c:v>0.43262860000000009</c:v>
                </c:pt>
                <c:pt idx="257">
                  <c:v>0.38328550000000006</c:v>
                </c:pt>
                <c:pt idx="258">
                  <c:v>0.38318990000000014</c:v>
                </c:pt>
                <c:pt idx="259">
                  <c:v>0.38294670000000008</c:v>
                </c:pt>
                <c:pt idx="260">
                  <c:v>0.38255250000000007</c:v>
                </c:pt>
                <c:pt idx="261">
                  <c:v>0.38200400000000007</c:v>
                </c:pt>
                <c:pt idx="262">
                  <c:v>0.38129790000000002</c:v>
                </c:pt>
                <c:pt idx="263">
                  <c:v>0.38043070000000007</c:v>
                </c:pt>
                <c:pt idx="264">
                  <c:v>0.40608520000000004</c:v>
                </c:pt>
                <c:pt idx="265">
                  <c:v>0.37614500000000001</c:v>
                </c:pt>
                <c:pt idx="266">
                  <c:v>0.3846751000000001</c:v>
                </c:pt>
                <c:pt idx="267">
                  <c:v>0.36987870000000012</c:v>
                </c:pt>
                <c:pt idx="268">
                  <c:v>0.36834300000000009</c:v>
                </c:pt>
                <c:pt idx="269">
                  <c:v>0.36665380000000003</c:v>
                </c:pt>
                <c:pt idx="270">
                  <c:v>0.36480840000000009</c:v>
                </c:pt>
                <c:pt idx="271">
                  <c:v>0.36280440000000014</c:v>
                </c:pt>
                <c:pt idx="272">
                  <c:v>0.36063910000000005</c:v>
                </c:pt>
                <c:pt idx="273">
                  <c:v>0.38232340000000009</c:v>
                </c:pt>
                <c:pt idx="274">
                  <c:v>0.36017160000000004</c:v>
                </c:pt>
                <c:pt idx="275">
                  <c:v>0.37421570000000004</c:v>
                </c:pt>
                <c:pt idx="276">
                  <c:v>0.33150460000000009</c:v>
                </c:pt>
                <c:pt idx="277">
                  <c:v>0.33324350000000008</c:v>
                </c:pt>
                <c:pt idx="278">
                  <c:v>0.32432480000000014</c:v>
                </c:pt>
                <c:pt idx="279">
                  <c:v>0.32157420000000009</c:v>
                </c:pt>
                <c:pt idx="280">
                  <c:v>0.31878160000000005</c:v>
                </c:pt>
                <c:pt idx="281">
                  <c:v>0.3159492000000001</c:v>
                </c:pt>
                <c:pt idx="282">
                  <c:v>0.31307880000000016</c:v>
                </c:pt>
                <c:pt idx="283">
                  <c:v>0.31055860000000007</c:v>
                </c:pt>
                <c:pt idx="284">
                  <c:v>0.30391340000000006</c:v>
                </c:pt>
                <c:pt idx="285">
                  <c:v>0.30079730000000005</c:v>
                </c:pt>
                <c:pt idx="286">
                  <c:v>0.29483940000000003</c:v>
                </c:pt>
                <c:pt idx="287">
                  <c:v>0.29959880000000005</c:v>
                </c:pt>
                <c:pt idx="288">
                  <c:v>0.2888383000000001</c:v>
                </c:pt>
                <c:pt idx="289">
                  <c:v>0.2856416</c:v>
                </c:pt>
                <c:pt idx="290">
                  <c:v>0.28246710000000008</c:v>
                </c:pt>
                <c:pt idx="291">
                  <c:v>0.27931850000000014</c:v>
                </c:pt>
                <c:pt idx="292">
                  <c:v>0.2761999</c:v>
                </c:pt>
                <c:pt idx="293">
                  <c:v>0.2731149000000001</c:v>
                </c:pt>
                <c:pt idx="294">
                  <c:v>0.2430756</c:v>
                </c:pt>
                <c:pt idx="295">
                  <c:v>0.22269220000000001</c:v>
                </c:pt>
                <c:pt idx="296">
                  <c:v>0.22317359999999997</c:v>
                </c:pt>
                <c:pt idx="297">
                  <c:v>0.22320039999999999</c:v>
                </c:pt>
                <c:pt idx="298">
                  <c:v>0.21649810000000005</c:v>
                </c:pt>
                <c:pt idx="299">
                  <c:v>0.2534223000000001</c:v>
                </c:pt>
                <c:pt idx="300">
                  <c:v>0.25002250000000004</c:v>
                </c:pt>
                <c:pt idx="301">
                  <c:v>0.24669950000000002</c:v>
                </c:pt>
                <c:pt idx="302">
                  <c:v>0.15999120000000006</c:v>
                </c:pt>
                <c:pt idx="303">
                  <c:v>0.24628710000000004</c:v>
                </c:pt>
                <c:pt idx="304">
                  <c:v>0.20331669999999999</c:v>
                </c:pt>
                <c:pt idx="305">
                  <c:v>0.25186350000000002</c:v>
                </c:pt>
                <c:pt idx="306">
                  <c:v>0.26023339999999995</c:v>
                </c:pt>
                <c:pt idx="307">
                  <c:v>0.22541590000000003</c:v>
                </c:pt>
                <c:pt idx="308">
                  <c:v>0.22484840000000003</c:v>
                </c:pt>
                <c:pt idx="309">
                  <c:v>0.22439990000000001</c:v>
                </c:pt>
                <c:pt idx="310">
                  <c:v>0.22406180000000001</c:v>
                </c:pt>
                <c:pt idx="311">
                  <c:v>0.22382540000000001</c:v>
                </c:pt>
                <c:pt idx="312">
                  <c:v>0.24387239999999999</c:v>
                </c:pt>
                <c:pt idx="313">
                  <c:v>0.24975670000000003</c:v>
                </c:pt>
                <c:pt idx="314">
                  <c:v>0.24520730000000002</c:v>
                </c:pt>
                <c:pt idx="315">
                  <c:v>0.23518430000000001</c:v>
                </c:pt>
                <c:pt idx="316">
                  <c:v>0.24203359999999999</c:v>
                </c:pt>
                <c:pt idx="317">
                  <c:v>0.24309970000000003</c:v>
                </c:pt>
                <c:pt idx="318">
                  <c:v>0.21985250000000001</c:v>
                </c:pt>
                <c:pt idx="319">
                  <c:v>0.2196757</c:v>
                </c:pt>
                <c:pt idx="320">
                  <c:v>0.21954630000000006</c:v>
                </c:pt>
                <c:pt idx="321">
                  <c:v>0.21945900000000002</c:v>
                </c:pt>
                <c:pt idx="322">
                  <c:v>0.21940870000000004</c:v>
                </c:pt>
                <c:pt idx="323">
                  <c:v>0.21339920000000004</c:v>
                </c:pt>
                <c:pt idx="324">
                  <c:v>0.23342730000000003</c:v>
                </c:pt>
                <c:pt idx="325">
                  <c:v>0.22330539999999999</c:v>
                </c:pt>
                <c:pt idx="326">
                  <c:v>0.22249940000000004</c:v>
                </c:pt>
                <c:pt idx="327">
                  <c:v>0.21487310000000001</c:v>
                </c:pt>
                <c:pt idx="328">
                  <c:v>0.21966479999999999</c:v>
                </c:pt>
                <c:pt idx="329">
                  <c:v>0.21940300000000001</c:v>
                </c:pt>
                <c:pt idx="330">
                  <c:v>0.22408710000000001</c:v>
                </c:pt>
                <c:pt idx="331">
                  <c:v>0.22480919999999999</c:v>
                </c:pt>
                <c:pt idx="332">
                  <c:v>0.22426960000000001</c:v>
                </c:pt>
                <c:pt idx="333">
                  <c:v>0.2236976</c:v>
                </c:pt>
                <c:pt idx="334">
                  <c:v>0.22309290000000001</c:v>
                </c:pt>
                <c:pt idx="335">
                  <c:v>0.22201299999999999</c:v>
                </c:pt>
                <c:pt idx="336">
                  <c:v>0.21335730000000003</c:v>
                </c:pt>
                <c:pt idx="337">
                  <c:v>0.2224595</c:v>
                </c:pt>
                <c:pt idx="338">
                  <c:v>0.2216467</c:v>
                </c:pt>
                <c:pt idx="339">
                  <c:v>0.22079309999999999</c:v>
                </c:pt>
                <c:pt idx="340">
                  <c:v>0.21989880000000003</c:v>
                </c:pt>
                <c:pt idx="341">
                  <c:v>0.21896380000000001</c:v>
                </c:pt>
                <c:pt idx="342">
                  <c:v>0.21043700000000004</c:v>
                </c:pt>
                <c:pt idx="343">
                  <c:v>0.21636830000000004</c:v>
                </c:pt>
                <c:pt idx="344">
                  <c:v>0.21524970000000002</c:v>
                </c:pt>
                <c:pt idx="345">
                  <c:v>0.21409590000000003</c:v>
                </c:pt>
                <c:pt idx="346">
                  <c:v>0.20918600000000001</c:v>
                </c:pt>
                <c:pt idx="347">
                  <c:v>0.20993400000000004</c:v>
                </c:pt>
                <c:pt idx="348">
                  <c:v>0.20855810000000002</c:v>
                </c:pt>
                <c:pt idx="349">
                  <c:v>0.20523390000000002</c:v>
                </c:pt>
                <c:pt idx="350">
                  <c:v>0.19470870000000001</c:v>
                </c:pt>
                <c:pt idx="351">
                  <c:v>0.20512249999999999</c:v>
                </c:pt>
                <c:pt idx="352">
                  <c:v>0.2081732</c:v>
                </c:pt>
                <c:pt idx="353">
                  <c:v>0.20038980000000001</c:v>
                </c:pt>
                <c:pt idx="354">
                  <c:v>0.19107049999999998</c:v>
                </c:pt>
                <c:pt idx="355">
                  <c:v>0.19627349999999999</c:v>
                </c:pt>
                <c:pt idx="356">
                  <c:v>0.19498130000000002</c:v>
                </c:pt>
                <c:pt idx="357">
                  <c:v>0.19368740000000001</c:v>
                </c:pt>
                <c:pt idx="358">
                  <c:v>0.19239249999999999</c:v>
                </c:pt>
                <c:pt idx="359">
                  <c:v>0.19484540000000003</c:v>
                </c:pt>
                <c:pt idx="360">
                  <c:v>0.1900801</c:v>
                </c:pt>
                <c:pt idx="361">
                  <c:v>0.20836460000000001</c:v>
                </c:pt>
                <c:pt idx="362">
                  <c:v>0.19930690000000001</c:v>
                </c:pt>
                <c:pt idx="363">
                  <c:v>0.18692450000000002</c:v>
                </c:pt>
                <c:pt idx="364">
                  <c:v>0.18551500000000004</c:v>
                </c:pt>
                <c:pt idx="365">
                  <c:v>0.18410530000000003</c:v>
                </c:pt>
                <c:pt idx="366">
                  <c:v>0.18269679999999999</c:v>
                </c:pt>
                <c:pt idx="367">
                  <c:v>0.18129070000000003</c:v>
                </c:pt>
                <c:pt idx="368">
                  <c:v>0.17988860000000001</c:v>
                </c:pt>
                <c:pt idx="369">
                  <c:v>0.20416799999999999</c:v>
                </c:pt>
                <c:pt idx="370">
                  <c:v>0.19094500000000003</c:v>
                </c:pt>
                <c:pt idx="371">
                  <c:v>0.17683769999999999</c:v>
                </c:pt>
                <c:pt idx="372">
                  <c:v>0.17552039999999999</c:v>
                </c:pt>
                <c:pt idx="373">
                  <c:v>0.17421140000000002</c:v>
                </c:pt>
                <c:pt idx="374">
                  <c:v>0.17291190000000004</c:v>
                </c:pt>
                <c:pt idx="375">
                  <c:v>0.171623</c:v>
                </c:pt>
                <c:pt idx="376">
                  <c:v>0.17034600000000003</c:v>
                </c:pt>
                <c:pt idx="377">
                  <c:v>0.16908210000000001</c:v>
                </c:pt>
                <c:pt idx="378">
                  <c:v>0.1678325</c:v>
                </c:pt>
                <c:pt idx="379">
                  <c:v>0.14784740000000002</c:v>
                </c:pt>
                <c:pt idx="380">
                  <c:v>0.13708119999999999</c:v>
                </c:pt>
                <c:pt idx="381">
                  <c:v>0.14075140000000003</c:v>
                </c:pt>
                <c:pt idx="382">
                  <c:v>0.14669860000000001</c:v>
                </c:pt>
                <c:pt idx="383">
                  <c:v>0.16963890000000001</c:v>
                </c:pt>
                <c:pt idx="384">
                  <c:v>0.16235379999999996</c:v>
                </c:pt>
                <c:pt idx="385">
                  <c:v>0.1617806</c:v>
                </c:pt>
                <c:pt idx="386">
                  <c:v>0.16123190000000001</c:v>
                </c:pt>
                <c:pt idx="387">
                  <c:v>0.16070680000000001</c:v>
                </c:pt>
                <c:pt idx="388">
                  <c:v>0.16020409999999999</c:v>
                </c:pt>
                <c:pt idx="389">
                  <c:v>0.15972250000000002</c:v>
                </c:pt>
                <c:pt idx="390">
                  <c:v>0.16843569999999999</c:v>
                </c:pt>
                <c:pt idx="391">
                  <c:v>0.15507799999999999</c:v>
                </c:pt>
                <c:pt idx="392">
                  <c:v>0.15668270000000001</c:v>
                </c:pt>
                <c:pt idx="393">
                  <c:v>0.15619990000000003</c:v>
                </c:pt>
                <c:pt idx="394">
                  <c:v>0.15573660000000003</c:v>
                </c:pt>
                <c:pt idx="395">
                  <c:v>0.15529170000000003</c:v>
                </c:pt>
                <c:pt idx="396">
                  <c:v>0.15486420000000004</c:v>
                </c:pt>
                <c:pt idx="397">
                  <c:v>0.15445300000000003</c:v>
                </c:pt>
                <c:pt idx="398">
                  <c:v>0.15405700000000003</c:v>
                </c:pt>
                <c:pt idx="399">
                  <c:v>0.15367510000000001</c:v>
                </c:pt>
                <c:pt idx="400">
                  <c:v>0.15330620000000003</c:v>
                </c:pt>
                <c:pt idx="401">
                  <c:v>0.15294930000000007</c:v>
                </c:pt>
                <c:pt idx="402">
                  <c:v>0.15260330000000003</c:v>
                </c:pt>
                <c:pt idx="403">
                  <c:v>0.15226710000000002</c:v>
                </c:pt>
                <c:pt idx="404">
                  <c:v>0.15193960000000004</c:v>
                </c:pt>
                <c:pt idx="405">
                  <c:v>0.14555770000000001</c:v>
                </c:pt>
                <c:pt idx="406">
                  <c:v>0.14954060000000002</c:v>
                </c:pt>
                <c:pt idx="407">
                  <c:v>0.14912929999999999</c:v>
                </c:pt>
                <c:pt idx="408">
                  <c:v>0.14872730000000003</c:v>
                </c:pt>
                <c:pt idx="409">
                  <c:v>0.14833410000000002</c:v>
                </c:pt>
                <c:pt idx="410">
                  <c:v>0.14794900000000005</c:v>
                </c:pt>
                <c:pt idx="411">
                  <c:v>0.15027660000000001</c:v>
                </c:pt>
                <c:pt idx="412">
                  <c:v>0.14574260000000003</c:v>
                </c:pt>
                <c:pt idx="413">
                  <c:v>0.14531089999999999</c:v>
                </c:pt>
                <c:pt idx="414">
                  <c:v>0.14488799999999999</c:v>
                </c:pt>
                <c:pt idx="415">
                  <c:v>0.14447340000000003</c:v>
                </c:pt>
                <c:pt idx="416">
                  <c:v>0.14406659999999999</c:v>
                </c:pt>
                <c:pt idx="417">
                  <c:v>0.15320370000000003</c:v>
                </c:pt>
                <c:pt idx="418">
                  <c:v>0.14204740000000002</c:v>
                </c:pt>
                <c:pt idx="419">
                  <c:v>0.14151510000000003</c:v>
                </c:pt>
                <c:pt idx="420">
                  <c:v>0.13044750000000002</c:v>
                </c:pt>
                <c:pt idx="421">
                  <c:v>0.1406509</c:v>
                </c:pt>
                <c:pt idx="422">
                  <c:v>0.14010149999999999</c:v>
                </c:pt>
                <c:pt idx="423">
                  <c:v>0.13956040000000003</c:v>
                </c:pt>
                <c:pt idx="424">
                  <c:v>0.1390276</c:v>
                </c:pt>
                <c:pt idx="425">
                  <c:v>0.13850299999999999</c:v>
                </c:pt>
                <c:pt idx="426">
                  <c:v>0.13798669999999999</c:v>
                </c:pt>
                <c:pt idx="427">
                  <c:v>0.13980409999999999</c:v>
                </c:pt>
                <c:pt idx="428">
                  <c:v>0.16335469999999996</c:v>
                </c:pt>
                <c:pt idx="429">
                  <c:v>0.16454810000000003</c:v>
                </c:pt>
                <c:pt idx="430">
                  <c:v>0.16998930000000004</c:v>
                </c:pt>
                <c:pt idx="431">
                  <c:v>0.13769020000000001</c:v>
                </c:pt>
                <c:pt idx="432">
                  <c:v>0.13710729999999999</c:v>
                </c:pt>
                <c:pt idx="433">
                  <c:v>0.1365278</c:v>
                </c:pt>
                <c:pt idx="434">
                  <c:v>0.12887129999999997</c:v>
                </c:pt>
                <c:pt idx="435">
                  <c:v>0.12505569999999996</c:v>
                </c:pt>
                <c:pt idx="436">
                  <c:v>0.14096340000000002</c:v>
                </c:pt>
                <c:pt idx="437">
                  <c:v>0.1393247</c:v>
                </c:pt>
                <c:pt idx="438">
                  <c:v>0.13256989999999999</c:v>
                </c:pt>
                <c:pt idx="439">
                  <c:v>0.15757979999999999</c:v>
                </c:pt>
                <c:pt idx="440">
                  <c:v>0.1357749</c:v>
                </c:pt>
                <c:pt idx="441">
                  <c:v>0.13511090000000001</c:v>
                </c:pt>
                <c:pt idx="442">
                  <c:v>0.13444650000000002</c:v>
                </c:pt>
                <c:pt idx="443">
                  <c:v>0.13378229999999999</c:v>
                </c:pt>
                <c:pt idx="444">
                  <c:v>0.13311870000000001</c:v>
                </c:pt>
                <c:pt idx="445">
                  <c:v>0.1324565</c:v>
                </c:pt>
                <c:pt idx="446">
                  <c:v>0.13179600000000002</c:v>
                </c:pt>
                <c:pt idx="447">
                  <c:v>0.1311378</c:v>
                </c:pt>
                <c:pt idx="448">
                  <c:v>0.1304826</c:v>
                </c:pt>
                <c:pt idx="449">
                  <c:v>0.12983069999999997</c:v>
                </c:pt>
                <c:pt idx="450">
                  <c:v>0.12918289999999996</c:v>
                </c:pt>
                <c:pt idx="451">
                  <c:v>0.1285395</c:v>
                </c:pt>
                <c:pt idx="452">
                  <c:v>0.12790119999999999</c:v>
                </c:pt>
                <c:pt idx="453">
                  <c:v>0.11105979999999999</c:v>
                </c:pt>
                <c:pt idx="454">
                  <c:v>0.11302920000000001</c:v>
                </c:pt>
                <c:pt idx="455">
                  <c:v>0.12151420000000002</c:v>
                </c:pt>
                <c:pt idx="456">
                  <c:v>0.12070019999999999</c:v>
                </c:pt>
                <c:pt idx="457">
                  <c:v>0.11989859999999998</c:v>
                </c:pt>
                <c:pt idx="458">
                  <c:v>0.11911020000000001</c:v>
                </c:pt>
                <c:pt idx="459">
                  <c:v>0.1183358</c:v>
                </c:pt>
                <c:pt idx="460">
                  <c:v>0.11757629999999999</c:v>
                </c:pt>
                <c:pt idx="461">
                  <c:v>0.11683250000000002</c:v>
                </c:pt>
                <c:pt idx="462">
                  <c:v>0.11610510000000002</c:v>
                </c:pt>
                <c:pt idx="463">
                  <c:v>9.2670300000000011E-2</c:v>
                </c:pt>
                <c:pt idx="464">
                  <c:v>0.11496260000000001</c:v>
                </c:pt>
                <c:pt idx="465">
                  <c:v>0.11424270000000002</c:v>
                </c:pt>
                <c:pt idx="466">
                  <c:v>0.11354170000000001</c:v>
                </c:pt>
                <c:pt idx="467">
                  <c:v>0.11286060000000002</c:v>
                </c:pt>
                <c:pt idx="468">
                  <c:v>0.1122003</c:v>
                </c:pt>
                <c:pt idx="469">
                  <c:v>0.11156160000000001</c:v>
                </c:pt>
                <c:pt idx="470">
                  <c:v>0.11094560000000002</c:v>
                </c:pt>
                <c:pt idx="471">
                  <c:v>0.11035300000000001</c:v>
                </c:pt>
                <c:pt idx="472">
                  <c:v>0.10719270000000003</c:v>
                </c:pt>
                <c:pt idx="473">
                  <c:v>0.1119863</c:v>
                </c:pt>
                <c:pt idx="474">
                  <c:v>0.14052940000000003</c:v>
                </c:pt>
                <c:pt idx="475">
                  <c:v>0.11178879999999998</c:v>
                </c:pt>
                <c:pt idx="476">
                  <c:v>0.1113463</c:v>
                </c:pt>
                <c:pt idx="477">
                  <c:v>0.110929</c:v>
                </c:pt>
                <c:pt idx="478">
                  <c:v>0.11053780000000001</c:v>
                </c:pt>
                <c:pt idx="479">
                  <c:v>0.11017349999999998</c:v>
                </c:pt>
                <c:pt idx="480">
                  <c:v>0.10983709999999998</c:v>
                </c:pt>
                <c:pt idx="481">
                  <c:v>0.10952940000000001</c:v>
                </c:pt>
                <c:pt idx="482">
                  <c:v>0.10925130000000001</c:v>
                </c:pt>
                <c:pt idx="483">
                  <c:v>0.10900370000000002</c:v>
                </c:pt>
                <c:pt idx="484">
                  <c:v>0.10878760000000001</c:v>
                </c:pt>
                <c:pt idx="485">
                  <c:v>0.10860380000000001</c:v>
                </c:pt>
                <c:pt idx="486">
                  <c:v>0.10845310000000001</c:v>
                </c:pt>
                <c:pt idx="487">
                  <c:v>0.10833660000000003</c:v>
                </c:pt>
                <c:pt idx="488">
                  <c:v>0.10825500000000002</c:v>
                </c:pt>
                <c:pt idx="489">
                  <c:v>0.10820929999999999</c:v>
                </c:pt>
                <c:pt idx="490">
                  <c:v>0.10820040000000002</c:v>
                </c:pt>
                <c:pt idx="491">
                  <c:v>0.10822909999999999</c:v>
                </c:pt>
                <c:pt idx="492">
                  <c:v>0.10829640000000003</c:v>
                </c:pt>
                <c:pt idx="493">
                  <c:v>0.10840310000000002</c:v>
                </c:pt>
                <c:pt idx="494">
                  <c:v>0.10544530000000002</c:v>
                </c:pt>
                <c:pt idx="495">
                  <c:v>0.10689460000000003</c:v>
                </c:pt>
                <c:pt idx="496">
                  <c:v>0.10713040000000001</c:v>
                </c:pt>
                <c:pt idx="497">
                  <c:v>0.1074118</c:v>
                </c:pt>
                <c:pt idx="498">
                  <c:v>0.10773960000000002</c:v>
                </c:pt>
                <c:pt idx="499">
                  <c:v>0.10811480000000001</c:v>
                </c:pt>
                <c:pt idx="500">
                  <c:v>0.10853839999999998</c:v>
                </c:pt>
                <c:pt idx="501">
                  <c:v>0.10901120000000002</c:v>
                </c:pt>
                <c:pt idx="502">
                  <c:v>0.10953430000000001</c:v>
                </c:pt>
                <c:pt idx="503">
                  <c:v>0.1101086</c:v>
                </c:pt>
                <c:pt idx="504">
                  <c:v>0.11073490000000001</c:v>
                </c:pt>
                <c:pt idx="505">
                  <c:v>0.11141429999999998</c:v>
                </c:pt>
                <c:pt idx="506">
                  <c:v>0.1121477</c:v>
                </c:pt>
                <c:pt idx="507">
                  <c:v>0.11293599999999998</c:v>
                </c:pt>
                <c:pt idx="508">
                  <c:v>0.11378020000000001</c:v>
                </c:pt>
                <c:pt idx="509">
                  <c:v>0.1326563</c:v>
                </c:pt>
                <c:pt idx="510">
                  <c:v>0.11658510000000001</c:v>
                </c:pt>
                <c:pt idx="511">
                  <c:v>0.11762200000000002</c:v>
                </c:pt>
                <c:pt idx="512">
                  <c:v>0.13144410000000004</c:v>
                </c:pt>
                <c:pt idx="513">
                  <c:v>0.12265340000000001</c:v>
                </c:pt>
                <c:pt idx="514">
                  <c:v>0.1238843</c:v>
                </c:pt>
                <c:pt idx="515">
                  <c:v>0.12516730000000001</c:v>
                </c:pt>
                <c:pt idx="516">
                  <c:v>0.12134789999999997</c:v>
                </c:pt>
                <c:pt idx="517">
                  <c:v>0.13022259999999997</c:v>
                </c:pt>
                <c:pt idx="518">
                  <c:v>0.13181540000000003</c:v>
                </c:pt>
                <c:pt idx="519">
                  <c:v>0.13345380000000001</c:v>
                </c:pt>
                <c:pt idx="520">
                  <c:v>0.13513800000000001</c:v>
                </c:pt>
                <c:pt idx="521">
                  <c:v>0.13686789999999999</c:v>
                </c:pt>
                <c:pt idx="522">
                  <c:v>0.12942190000000001</c:v>
                </c:pt>
                <c:pt idx="523">
                  <c:v>0.13984089999999999</c:v>
                </c:pt>
                <c:pt idx="524">
                  <c:v>0.14174680000000003</c:v>
                </c:pt>
                <c:pt idx="525">
                  <c:v>0.14257359999999997</c:v>
                </c:pt>
                <c:pt idx="526">
                  <c:v>0.14610899999999999</c:v>
                </c:pt>
                <c:pt idx="527">
                  <c:v>0.14815449999999999</c:v>
                </c:pt>
                <c:pt idx="528">
                  <c:v>0.1294035</c:v>
                </c:pt>
                <c:pt idx="529">
                  <c:v>0.15529750000000003</c:v>
                </c:pt>
                <c:pt idx="530">
                  <c:v>0.15753910000000002</c:v>
                </c:pt>
                <c:pt idx="531">
                  <c:v>0.15982070000000001</c:v>
                </c:pt>
                <c:pt idx="532">
                  <c:v>0.16214219999999999</c:v>
                </c:pt>
                <c:pt idx="533">
                  <c:v>0.1645035</c:v>
                </c:pt>
                <c:pt idx="534">
                  <c:v>0.15053700000000003</c:v>
                </c:pt>
                <c:pt idx="535">
                  <c:v>0.12453390000000002</c:v>
                </c:pt>
                <c:pt idx="536">
                  <c:v>0.13655039999999999</c:v>
                </c:pt>
                <c:pt idx="537">
                  <c:v>0.1637295</c:v>
                </c:pt>
                <c:pt idx="538">
                  <c:v>0.16711719999999999</c:v>
                </c:pt>
                <c:pt idx="539">
                  <c:v>0.1716763</c:v>
                </c:pt>
                <c:pt idx="540">
                  <c:v>0.20789369999999999</c:v>
                </c:pt>
                <c:pt idx="541">
                  <c:v>0.19305739999999999</c:v>
                </c:pt>
                <c:pt idx="542">
                  <c:v>0.19631670000000001</c:v>
                </c:pt>
                <c:pt idx="543">
                  <c:v>0.2228289</c:v>
                </c:pt>
                <c:pt idx="544">
                  <c:v>0.19715069999999998</c:v>
                </c:pt>
                <c:pt idx="545">
                  <c:v>0.20344100000000004</c:v>
                </c:pt>
                <c:pt idx="546">
                  <c:v>0.2068876</c:v>
                </c:pt>
                <c:pt idx="547">
                  <c:v>0.2103508</c:v>
                </c:pt>
                <c:pt idx="548">
                  <c:v>0.21382899999999999</c:v>
                </c:pt>
                <c:pt idx="549">
                  <c:v>0.21732070000000001</c:v>
                </c:pt>
                <c:pt idx="550">
                  <c:v>0.2208242</c:v>
                </c:pt>
                <c:pt idx="551">
                  <c:v>0.22433790000000001</c:v>
                </c:pt>
                <c:pt idx="552">
                  <c:v>0.22786010000000001</c:v>
                </c:pt>
                <c:pt idx="553">
                  <c:v>0.23138919999999999</c:v>
                </c:pt>
                <c:pt idx="554">
                  <c:v>0.20976390000000003</c:v>
                </c:pt>
                <c:pt idx="555">
                  <c:v>0.23667630000000001</c:v>
                </c:pt>
                <c:pt idx="556">
                  <c:v>0.24033650000000001</c:v>
                </c:pt>
                <c:pt idx="557">
                  <c:v>0.24400069999999999</c:v>
                </c:pt>
                <c:pt idx="558">
                  <c:v>0.24766700000000003</c:v>
                </c:pt>
                <c:pt idx="559">
                  <c:v>0.25133360000000005</c:v>
                </c:pt>
                <c:pt idx="560">
                  <c:v>0.25499850000000002</c:v>
                </c:pt>
                <c:pt idx="561">
                  <c:v>0.2586598</c:v>
                </c:pt>
                <c:pt idx="562">
                  <c:v>0.2623158000000001</c:v>
                </c:pt>
                <c:pt idx="563">
                  <c:v>0.26520070000000001</c:v>
                </c:pt>
                <c:pt idx="564">
                  <c:v>0.29262300000000002</c:v>
                </c:pt>
                <c:pt idx="565">
                  <c:v>0.26962150000000001</c:v>
                </c:pt>
                <c:pt idx="566">
                  <c:v>0.27326720000000004</c:v>
                </c:pt>
                <c:pt idx="567">
                  <c:v>0.27690350000000002</c:v>
                </c:pt>
                <c:pt idx="568">
                  <c:v>0.28052860000000007</c:v>
                </c:pt>
                <c:pt idx="569">
                  <c:v>0.28414030000000001</c:v>
                </c:pt>
                <c:pt idx="570">
                  <c:v>0.28773690000000002</c:v>
                </c:pt>
                <c:pt idx="571">
                  <c:v>0.29131610000000008</c:v>
                </c:pt>
                <c:pt idx="572">
                  <c:v>0.29487610000000009</c:v>
                </c:pt>
                <c:pt idx="573">
                  <c:v>0.31916900000000009</c:v>
                </c:pt>
                <c:pt idx="574">
                  <c:v>0.30044620000000005</c:v>
                </c:pt>
                <c:pt idx="575">
                  <c:v>0.30389840000000007</c:v>
                </c:pt>
                <c:pt idx="576">
                  <c:v>0.29350890000000007</c:v>
                </c:pt>
                <c:pt idx="577">
                  <c:v>0.31131370000000014</c:v>
                </c:pt>
                <c:pt idx="578">
                  <c:v>0.31450110000000003</c:v>
                </c:pt>
                <c:pt idx="579">
                  <c:v>0.31765550000000004</c:v>
                </c:pt>
                <c:pt idx="580">
                  <c:v>0.3207754000000001</c:v>
                </c:pt>
                <c:pt idx="581">
                  <c:v>0.32385920000000007</c:v>
                </c:pt>
                <c:pt idx="582">
                  <c:v>0.32690560000000007</c:v>
                </c:pt>
                <c:pt idx="583">
                  <c:v>0.32991300000000007</c:v>
                </c:pt>
                <c:pt idx="584">
                  <c:v>0.31441730000000007</c:v>
                </c:pt>
                <c:pt idx="585">
                  <c:v>0.33778210000000009</c:v>
                </c:pt>
                <c:pt idx="586">
                  <c:v>0.36388990000000015</c:v>
                </c:pt>
                <c:pt idx="587">
                  <c:v>0.3456725000000001</c:v>
                </c:pt>
                <c:pt idx="588">
                  <c:v>0.34827040000000004</c:v>
                </c:pt>
                <c:pt idx="589">
                  <c:v>0.35081470000000009</c:v>
                </c:pt>
                <c:pt idx="590">
                  <c:v>0.35330440000000007</c:v>
                </c:pt>
                <c:pt idx="591">
                  <c:v>0.35573850000000001</c:v>
                </c:pt>
                <c:pt idx="592">
                  <c:v>0.35811580000000004</c:v>
                </c:pt>
                <c:pt idx="593">
                  <c:v>0.36043540000000002</c:v>
                </c:pt>
                <c:pt idx="594">
                  <c:v>0.39079160000000002</c:v>
                </c:pt>
                <c:pt idx="595">
                  <c:v>0.36464240000000003</c:v>
                </c:pt>
                <c:pt idx="596">
                  <c:v>0.36660820000000005</c:v>
                </c:pt>
                <c:pt idx="597">
                  <c:v>0.36851290000000009</c:v>
                </c:pt>
                <c:pt idx="598">
                  <c:v>0.37035580000000007</c:v>
                </c:pt>
                <c:pt idx="599">
                  <c:v>0.37213620000000003</c:v>
                </c:pt>
                <c:pt idx="600">
                  <c:v>0.37385350000000006</c:v>
                </c:pt>
                <c:pt idx="601">
                  <c:v>0.37550710000000004</c:v>
                </c:pt>
                <c:pt idx="602">
                  <c:v>0.3770961000000001</c:v>
                </c:pt>
                <c:pt idx="603">
                  <c:v>0.37862020000000007</c:v>
                </c:pt>
                <c:pt idx="604">
                  <c:v>0.39481020000000011</c:v>
                </c:pt>
                <c:pt idx="605">
                  <c:v>0.3831539000000001</c:v>
                </c:pt>
                <c:pt idx="606">
                  <c:v>0.38439460000000009</c:v>
                </c:pt>
                <c:pt idx="607">
                  <c:v>0.38556580000000007</c:v>
                </c:pt>
                <c:pt idx="608">
                  <c:v>0.39025080000000006</c:v>
                </c:pt>
                <c:pt idx="609">
                  <c:v>0.38700820000000008</c:v>
                </c:pt>
                <c:pt idx="610">
                  <c:v>0.38787900000000014</c:v>
                </c:pt>
                <c:pt idx="611">
                  <c:v>0.38867990000000008</c:v>
                </c:pt>
                <c:pt idx="612">
                  <c:v>0.38941060000000011</c:v>
                </c:pt>
                <c:pt idx="613">
                  <c:v>0.39007090000000011</c:v>
                </c:pt>
                <c:pt idx="614">
                  <c:v>0.39066030000000007</c:v>
                </c:pt>
                <c:pt idx="615">
                  <c:v>0.39117870000000016</c:v>
                </c:pt>
                <c:pt idx="616">
                  <c:v>0.39162570000000008</c:v>
                </c:pt>
                <c:pt idx="617">
                  <c:v>0.38685020000000009</c:v>
                </c:pt>
                <c:pt idx="618">
                  <c:v>0.39196890000000012</c:v>
                </c:pt>
                <c:pt idx="619">
                  <c:v>0.39217830000000009</c:v>
                </c:pt>
                <c:pt idx="620">
                  <c:v>0.39231600000000011</c:v>
                </c:pt>
                <c:pt idx="621">
                  <c:v>0.39238180000000011</c:v>
                </c:pt>
                <c:pt idx="622">
                  <c:v>0.39237520000000009</c:v>
                </c:pt>
                <c:pt idx="623">
                  <c:v>0.3922963000000001</c:v>
                </c:pt>
                <c:pt idx="624">
                  <c:v>0.39214460000000007</c:v>
                </c:pt>
                <c:pt idx="625">
                  <c:v>0.39192000000000016</c:v>
                </c:pt>
                <c:pt idx="626">
                  <c:v>0.41462160000000003</c:v>
                </c:pt>
                <c:pt idx="627">
                  <c:v>0.37108990000000008</c:v>
                </c:pt>
                <c:pt idx="628">
                  <c:v>0.3867521000000001</c:v>
                </c:pt>
                <c:pt idx="629">
                  <c:v>0.38628620000000008</c:v>
                </c:pt>
                <c:pt idx="630">
                  <c:v>0.38575350000000008</c:v>
                </c:pt>
                <c:pt idx="631">
                  <c:v>0.3851537000000001</c:v>
                </c:pt>
                <c:pt idx="632">
                  <c:v>0.38448690000000013</c:v>
                </c:pt>
                <c:pt idx="633">
                  <c:v>0.38375270000000006</c:v>
                </c:pt>
                <c:pt idx="634">
                  <c:v>0.3829512000000001</c:v>
                </c:pt>
                <c:pt idx="635">
                  <c:v>0.37158150000000006</c:v>
                </c:pt>
                <c:pt idx="636">
                  <c:v>0.41743810000000003</c:v>
                </c:pt>
                <c:pt idx="637">
                  <c:v>0.36907950000000006</c:v>
                </c:pt>
                <c:pt idx="638">
                  <c:v>0.3712759000000001</c:v>
                </c:pt>
                <c:pt idx="639">
                  <c:v>0.36986520000000006</c:v>
                </c:pt>
                <c:pt idx="640">
                  <c:v>0.36840830000000008</c:v>
                </c:pt>
                <c:pt idx="641">
                  <c:v>0.36690590000000006</c:v>
                </c:pt>
                <c:pt idx="642">
                  <c:v>0.36535900000000016</c:v>
                </c:pt>
                <c:pt idx="643">
                  <c:v>0.36376860000000005</c:v>
                </c:pt>
                <c:pt idx="644">
                  <c:v>0.3621356</c:v>
                </c:pt>
                <c:pt idx="645">
                  <c:v>0.36046090000000008</c:v>
                </c:pt>
                <c:pt idx="646">
                  <c:v>0.35874550000000005</c:v>
                </c:pt>
                <c:pt idx="647">
                  <c:v>0.35699030000000004</c:v>
                </c:pt>
                <c:pt idx="648">
                  <c:v>0.35232970000000008</c:v>
                </c:pt>
                <c:pt idx="649">
                  <c:v>0.35313040000000001</c:v>
                </c:pt>
                <c:pt idx="650">
                  <c:v>0.3510485000000001</c:v>
                </c:pt>
                <c:pt idx="651">
                  <c:v>0.34893410000000002</c:v>
                </c:pt>
                <c:pt idx="652">
                  <c:v>0.3467883000000001</c:v>
                </c:pt>
                <c:pt idx="653">
                  <c:v>0.38518970000000008</c:v>
                </c:pt>
                <c:pt idx="654">
                  <c:v>0.34310990000000002</c:v>
                </c:pt>
                <c:pt idx="655">
                  <c:v>0.34085160000000003</c:v>
                </c:pt>
                <c:pt idx="656">
                  <c:v>0.30263100000000004</c:v>
                </c:pt>
                <c:pt idx="657">
                  <c:v>0.34975660000000003</c:v>
                </c:pt>
                <c:pt idx="658">
                  <c:v>0.33795430000000015</c:v>
                </c:pt>
                <c:pt idx="659">
                  <c:v>0.33547900000000014</c:v>
                </c:pt>
                <c:pt idx="660">
                  <c:v>0.33297030000000011</c:v>
                </c:pt>
                <c:pt idx="661">
                  <c:v>0.33042930000000009</c:v>
                </c:pt>
                <c:pt idx="662">
                  <c:v>0.35107930000000004</c:v>
                </c:pt>
                <c:pt idx="663">
                  <c:v>0.3271979000000001</c:v>
                </c:pt>
                <c:pt idx="664">
                  <c:v>0.32019530000000002</c:v>
                </c:pt>
                <c:pt idx="665">
                  <c:v>0.31746000000000008</c:v>
                </c:pt>
                <c:pt idx="666">
                  <c:v>0.31470660000000006</c:v>
                </c:pt>
                <c:pt idx="667">
                  <c:v>0.28716030000000003</c:v>
                </c:pt>
                <c:pt idx="668">
                  <c:v>0.30741430000000008</c:v>
                </c:pt>
                <c:pt idx="669">
                  <c:v>0.3046991</c:v>
                </c:pt>
                <c:pt idx="670">
                  <c:v>0.30197710000000005</c:v>
                </c:pt>
                <c:pt idx="671">
                  <c:v>0.32009420000000005</c:v>
                </c:pt>
                <c:pt idx="672">
                  <c:v>0.2961469000000001</c:v>
                </c:pt>
                <c:pt idx="673">
                  <c:v>0.27272050000000003</c:v>
                </c:pt>
                <c:pt idx="674">
                  <c:v>0.28870820000000008</c:v>
                </c:pt>
                <c:pt idx="675">
                  <c:v>0.28577920000000001</c:v>
                </c:pt>
                <c:pt idx="676">
                  <c:v>0.28286050000000007</c:v>
                </c:pt>
                <c:pt idx="677">
                  <c:v>0.2799543000000001</c:v>
                </c:pt>
                <c:pt idx="678">
                  <c:v>0.27706270000000005</c:v>
                </c:pt>
                <c:pt idx="679">
                  <c:v>0.2741882000000001</c:v>
                </c:pt>
                <c:pt idx="680">
                  <c:v>0.26857530000000002</c:v>
                </c:pt>
                <c:pt idx="681">
                  <c:v>0.2679238000000001</c:v>
                </c:pt>
                <c:pt idx="682">
                  <c:v>0.26503790000000005</c:v>
                </c:pt>
                <c:pt idx="683">
                  <c:v>0.24999280000000002</c:v>
                </c:pt>
                <c:pt idx="684">
                  <c:v>0.2612622</c:v>
                </c:pt>
                <c:pt idx="685">
                  <c:v>0.23668049999999999</c:v>
                </c:pt>
                <c:pt idx="686">
                  <c:v>0.25709220000000005</c:v>
                </c:pt>
                <c:pt idx="687">
                  <c:v>0.25443650000000001</c:v>
                </c:pt>
                <c:pt idx="688">
                  <c:v>0.2518103000000001</c:v>
                </c:pt>
                <c:pt idx="689">
                  <c:v>0.24921540000000006</c:v>
                </c:pt>
                <c:pt idx="690">
                  <c:v>0.24665390000000001</c:v>
                </c:pt>
                <c:pt idx="691">
                  <c:v>0.25843880000000002</c:v>
                </c:pt>
                <c:pt idx="692">
                  <c:v>0.24156550000000002</c:v>
                </c:pt>
                <c:pt idx="693">
                  <c:v>0.23903300000000002</c:v>
                </c:pt>
                <c:pt idx="694">
                  <c:v>0.23654320000000004</c:v>
                </c:pt>
                <c:pt idx="695">
                  <c:v>0.23409859999999999</c:v>
                </c:pt>
                <c:pt idx="696">
                  <c:v>0.2317015</c:v>
                </c:pt>
                <c:pt idx="697">
                  <c:v>0.22935410000000001</c:v>
                </c:pt>
                <c:pt idx="698">
                  <c:v>0.22705890000000001</c:v>
                </c:pt>
                <c:pt idx="699">
                  <c:v>0.25070189999999998</c:v>
                </c:pt>
                <c:pt idx="700">
                  <c:v>0.22286320000000001</c:v>
                </c:pt>
                <c:pt idx="701">
                  <c:v>0.2208376</c:v>
                </c:pt>
                <c:pt idx="702">
                  <c:v>0.2256977</c:v>
                </c:pt>
                <c:pt idx="703">
                  <c:v>0.21859860000000003</c:v>
                </c:pt>
                <c:pt idx="704">
                  <c:v>0.21679050000000002</c:v>
                </c:pt>
                <c:pt idx="705">
                  <c:v>0.21503500000000003</c:v>
                </c:pt>
                <c:pt idx="706">
                  <c:v>0.21333350000000001</c:v>
                </c:pt>
                <c:pt idx="707">
                  <c:v>0.21168699999999999</c:v>
                </c:pt>
                <c:pt idx="708">
                  <c:v>0.21009690000000003</c:v>
                </c:pt>
                <c:pt idx="709">
                  <c:v>0.23364099999999999</c:v>
                </c:pt>
                <c:pt idx="710">
                  <c:v>0.21425810000000003</c:v>
                </c:pt>
                <c:pt idx="711">
                  <c:v>0.1930076</c:v>
                </c:pt>
                <c:pt idx="712">
                  <c:v>0.20642820000000003</c:v>
                </c:pt>
                <c:pt idx="713">
                  <c:v>0.20528779999999999</c:v>
                </c:pt>
                <c:pt idx="714">
                  <c:v>0.2041887</c:v>
                </c:pt>
                <c:pt idx="715">
                  <c:v>0.20313059999999997</c:v>
                </c:pt>
                <c:pt idx="716">
                  <c:v>0.11954160000000001</c:v>
                </c:pt>
                <c:pt idx="717">
                  <c:v>0.16472110000000001</c:v>
                </c:pt>
                <c:pt idx="718">
                  <c:v>0.19597039999999999</c:v>
                </c:pt>
                <c:pt idx="719">
                  <c:v>0.21675159999999999</c:v>
                </c:pt>
                <c:pt idx="720">
                  <c:v>0.23424460000000003</c:v>
                </c:pt>
                <c:pt idx="721">
                  <c:v>0.19844550000000002</c:v>
                </c:pt>
                <c:pt idx="722">
                  <c:v>0.19804459999999999</c:v>
                </c:pt>
                <c:pt idx="723">
                  <c:v>0.1973867</c:v>
                </c:pt>
                <c:pt idx="724">
                  <c:v>0.19674940000000002</c:v>
                </c:pt>
                <c:pt idx="725">
                  <c:v>0.196131</c:v>
                </c:pt>
                <c:pt idx="726">
                  <c:v>0.21996600000000002</c:v>
                </c:pt>
                <c:pt idx="727">
                  <c:v>0.19571840000000001</c:v>
                </c:pt>
                <c:pt idx="728">
                  <c:v>0.1950626</c:v>
                </c:pt>
                <c:pt idx="729">
                  <c:v>0.20820920000000004</c:v>
                </c:pt>
                <c:pt idx="730">
                  <c:v>0.17609060000000001</c:v>
                </c:pt>
                <c:pt idx="731">
                  <c:v>0.19235440000000001</c:v>
                </c:pt>
                <c:pt idx="732">
                  <c:v>0.19173109999999999</c:v>
                </c:pt>
                <c:pt idx="733">
                  <c:v>0.1911137</c:v>
                </c:pt>
                <c:pt idx="734">
                  <c:v>0.18385640000000003</c:v>
                </c:pt>
                <c:pt idx="735">
                  <c:v>0.20144020000000004</c:v>
                </c:pt>
                <c:pt idx="736">
                  <c:v>0.20374360000000002</c:v>
                </c:pt>
                <c:pt idx="737">
                  <c:v>0.18883680000000003</c:v>
                </c:pt>
                <c:pt idx="738">
                  <c:v>0.17535000000000001</c:v>
                </c:pt>
                <c:pt idx="739">
                  <c:v>0.18778140000000001</c:v>
                </c:pt>
                <c:pt idx="740">
                  <c:v>0.18695860000000003</c:v>
                </c:pt>
                <c:pt idx="741">
                  <c:v>0.18612090000000001</c:v>
                </c:pt>
                <c:pt idx="742">
                  <c:v>0.18526820000000002</c:v>
                </c:pt>
                <c:pt idx="743">
                  <c:v>0.18440050000000002</c:v>
                </c:pt>
                <c:pt idx="744">
                  <c:v>0.18351800000000001</c:v>
                </c:pt>
                <c:pt idx="745">
                  <c:v>0.18262049999999999</c:v>
                </c:pt>
                <c:pt idx="746">
                  <c:v>0.18170810000000004</c:v>
                </c:pt>
                <c:pt idx="747">
                  <c:v>0.18078089999999999</c:v>
                </c:pt>
                <c:pt idx="748">
                  <c:v>0.18839390000000003</c:v>
                </c:pt>
                <c:pt idx="749">
                  <c:v>0.18046860000000003</c:v>
                </c:pt>
                <c:pt idx="750">
                  <c:v>0.17920770000000003</c:v>
                </c:pt>
                <c:pt idx="751">
                  <c:v>0.17792550000000001</c:v>
                </c:pt>
                <c:pt idx="752">
                  <c:v>0.19555310000000001</c:v>
                </c:pt>
                <c:pt idx="753">
                  <c:v>0.17793540000000002</c:v>
                </c:pt>
                <c:pt idx="754">
                  <c:v>0.18054710000000002</c:v>
                </c:pt>
                <c:pt idx="755">
                  <c:v>0.17733260000000001</c:v>
                </c:pt>
                <c:pt idx="756">
                  <c:v>0.17572090000000001</c:v>
                </c:pt>
                <c:pt idx="757">
                  <c:v>0.15092120000000003</c:v>
                </c:pt>
                <c:pt idx="758">
                  <c:v>0.17422029999999999</c:v>
                </c:pt>
                <c:pt idx="759">
                  <c:v>0.17247680000000001</c:v>
                </c:pt>
                <c:pt idx="760">
                  <c:v>0.17070850000000001</c:v>
                </c:pt>
                <c:pt idx="761">
                  <c:v>0.16891910000000002</c:v>
                </c:pt>
                <c:pt idx="762">
                  <c:v>0.17335929999999999</c:v>
                </c:pt>
                <c:pt idx="763">
                  <c:v>0.16943870000000003</c:v>
                </c:pt>
                <c:pt idx="764">
                  <c:v>0.15954090000000004</c:v>
                </c:pt>
                <c:pt idx="765">
                  <c:v>0.15823260000000003</c:v>
                </c:pt>
                <c:pt idx="766">
                  <c:v>0.15693440000000006</c:v>
                </c:pt>
                <c:pt idx="767">
                  <c:v>0.15564730000000002</c:v>
                </c:pt>
                <c:pt idx="768">
                  <c:v>0.1543725</c:v>
                </c:pt>
                <c:pt idx="769">
                  <c:v>0.15311110000000003</c:v>
                </c:pt>
                <c:pt idx="770">
                  <c:v>0.15186410000000003</c:v>
                </c:pt>
                <c:pt idx="771">
                  <c:v>0.15063280000000001</c:v>
                </c:pt>
                <c:pt idx="772">
                  <c:v>0.16050680000000001</c:v>
                </c:pt>
                <c:pt idx="773">
                  <c:v>0.1541225</c:v>
                </c:pt>
                <c:pt idx="774">
                  <c:v>0.14736440000000003</c:v>
                </c:pt>
                <c:pt idx="775">
                  <c:v>0.14789279999999999</c:v>
                </c:pt>
                <c:pt idx="776">
                  <c:v>0.14689959999999999</c:v>
                </c:pt>
                <c:pt idx="777">
                  <c:v>0.14592269999999999</c:v>
                </c:pt>
                <c:pt idx="778">
                  <c:v>0.14496270000000003</c:v>
                </c:pt>
                <c:pt idx="779">
                  <c:v>0.14402039999999999</c:v>
                </c:pt>
                <c:pt idx="780">
                  <c:v>0.14309620000000003</c:v>
                </c:pt>
                <c:pt idx="781">
                  <c:v>0.1338056</c:v>
                </c:pt>
                <c:pt idx="782">
                  <c:v>0.1365827</c:v>
                </c:pt>
                <c:pt idx="783">
                  <c:v>0.14101720000000004</c:v>
                </c:pt>
                <c:pt idx="784">
                  <c:v>0.14026550000000002</c:v>
                </c:pt>
                <c:pt idx="785">
                  <c:v>0.13953360000000001</c:v>
                </c:pt>
                <c:pt idx="786">
                  <c:v>0.138822</c:v>
                </c:pt>
                <c:pt idx="787">
                  <c:v>0.1381309</c:v>
                </c:pt>
                <c:pt idx="788">
                  <c:v>0.1313637</c:v>
                </c:pt>
                <c:pt idx="789">
                  <c:v>0.11618370000000001</c:v>
                </c:pt>
                <c:pt idx="790">
                  <c:v>0.10570570000000003</c:v>
                </c:pt>
                <c:pt idx="791">
                  <c:v>0.1355558</c:v>
                </c:pt>
                <c:pt idx="792">
                  <c:v>0.1352585</c:v>
                </c:pt>
                <c:pt idx="793">
                  <c:v>0.13498610000000003</c:v>
                </c:pt>
                <c:pt idx="794">
                  <c:v>0.13473810000000003</c:v>
                </c:pt>
                <c:pt idx="795">
                  <c:v>0.13451399999999999</c:v>
                </c:pt>
                <c:pt idx="796">
                  <c:v>0.13431330000000002</c:v>
                </c:pt>
                <c:pt idx="797">
                  <c:v>0.13413559999999997</c:v>
                </c:pt>
                <c:pt idx="798">
                  <c:v>0.13398019999999999</c:v>
                </c:pt>
                <c:pt idx="799">
                  <c:v>0.13384670000000001</c:v>
                </c:pt>
                <c:pt idx="800">
                  <c:v>0.11941320000000001</c:v>
                </c:pt>
                <c:pt idx="801">
                  <c:v>0.13368389999999997</c:v>
                </c:pt>
                <c:pt idx="802">
                  <c:v>0.1336466</c:v>
                </c:pt>
                <c:pt idx="803">
                  <c:v>0.13362889999999997</c:v>
                </c:pt>
                <c:pt idx="804">
                  <c:v>0.13363049999999999</c:v>
                </c:pt>
                <c:pt idx="805">
                  <c:v>0.13365059999999998</c:v>
                </c:pt>
                <c:pt idx="806">
                  <c:v>0.11112070000000002</c:v>
                </c:pt>
                <c:pt idx="807">
                  <c:v>0.13532369999999996</c:v>
                </c:pt>
                <c:pt idx="808">
                  <c:v>0.13550680000000001</c:v>
                </c:pt>
                <c:pt idx="809">
                  <c:v>0.14722170000000001</c:v>
                </c:pt>
                <c:pt idx="810">
                  <c:v>0.13376109999999999</c:v>
                </c:pt>
                <c:pt idx="811">
                  <c:v>0.13426520000000003</c:v>
                </c:pt>
                <c:pt idx="812">
                  <c:v>0.13478229999999999</c:v>
                </c:pt>
                <c:pt idx="813">
                  <c:v>0.1353106</c:v>
                </c:pt>
                <c:pt idx="814">
                  <c:v>0.13584840000000004</c:v>
                </c:pt>
                <c:pt idx="815">
                  <c:v>0.13639370000000001</c:v>
                </c:pt>
                <c:pt idx="816">
                  <c:v>0.13694490000000004</c:v>
                </c:pt>
                <c:pt idx="817">
                  <c:v>0.13151510000000002</c:v>
                </c:pt>
                <c:pt idx="818">
                  <c:v>0.13362049999999998</c:v>
                </c:pt>
                <c:pt idx="819">
                  <c:v>0.15193980000000004</c:v>
                </c:pt>
                <c:pt idx="820">
                  <c:v>0.1431519</c:v>
                </c:pt>
                <c:pt idx="821">
                  <c:v>0.13165959999999996</c:v>
                </c:pt>
                <c:pt idx="822">
                  <c:v>0.13183010000000001</c:v>
                </c:pt>
                <c:pt idx="823">
                  <c:v>0.13201309999999999</c:v>
                </c:pt>
                <c:pt idx="824">
                  <c:v>0.13220830000000003</c:v>
                </c:pt>
                <c:pt idx="825">
                  <c:v>0.13241500000000003</c:v>
                </c:pt>
                <c:pt idx="826">
                  <c:v>0.1326331</c:v>
                </c:pt>
                <c:pt idx="827">
                  <c:v>0.14659450000000002</c:v>
                </c:pt>
                <c:pt idx="828">
                  <c:v>0.13223589999999999</c:v>
                </c:pt>
                <c:pt idx="829">
                  <c:v>0.13255349999999999</c:v>
                </c:pt>
                <c:pt idx="830">
                  <c:v>0.132882</c:v>
                </c:pt>
                <c:pt idx="831">
                  <c:v>0.1332207</c:v>
                </c:pt>
                <c:pt idx="832">
                  <c:v>0.13356899999999999</c:v>
                </c:pt>
                <c:pt idx="833">
                  <c:v>0.13392630000000003</c:v>
                </c:pt>
                <c:pt idx="834">
                  <c:v>0.13429210000000003</c:v>
                </c:pt>
                <c:pt idx="835">
                  <c:v>0.1346657</c:v>
                </c:pt>
                <c:pt idx="836">
                  <c:v>0.13504650000000001</c:v>
                </c:pt>
                <c:pt idx="837">
                  <c:v>0.14310329999999999</c:v>
                </c:pt>
                <c:pt idx="838">
                  <c:v>0.12377670000000003</c:v>
                </c:pt>
                <c:pt idx="839">
                  <c:v>0.13618949999999999</c:v>
                </c:pt>
                <c:pt idx="840">
                  <c:v>0.13645779999999999</c:v>
                </c:pt>
                <c:pt idx="841">
                  <c:v>0.13673210000000002</c:v>
                </c:pt>
                <c:pt idx="842">
                  <c:v>0.15052730000000003</c:v>
                </c:pt>
                <c:pt idx="843">
                  <c:v>0.13585530000000001</c:v>
                </c:pt>
                <c:pt idx="844">
                  <c:v>0.13598910000000003</c:v>
                </c:pt>
                <c:pt idx="845">
                  <c:v>0.14062179999999996</c:v>
                </c:pt>
                <c:pt idx="846">
                  <c:v>0.13648569999999999</c:v>
                </c:pt>
                <c:pt idx="847">
                  <c:v>0.13654400000000003</c:v>
                </c:pt>
                <c:pt idx="848">
                  <c:v>0.13661340000000002</c:v>
                </c:pt>
                <c:pt idx="849">
                  <c:v>0.1366945</c:v>
                </c:pt>
                <c:pt idx="850">
                  <c:v>0.13678789999999999</c:v>
                </c:pt>
                <c:pt idx="851">
                  <c:v>0.13689409999999999</c:v>
                </c:pt>
                <c:pt idx="852">
                  <c:v>0.13701389999999999</c:v>
                </c:pt>
                <c:pt idx="853">
                  <c:v>0.13714760000000001</c:v>
                </c:pt>
                <c:pt idx="854">
                  <c:v>0.15263140000000003</c:v>
                </c:pt>
                <c:pt idx="855">
                  <c:v>0.15539870000000003</c:v>
                </c:pt>
                <c:pt idx="856">
                  <c:v>0.18828159999999999</c:v>
                </c:pt>
                <c:pt idx="857">
                  <c:v>0.13885729999999999</c:v>
                </c:pt>
                <c:pt idx="858">
                  <c:v>0.13880600000000001</c:v>
                </c:pt>
                <c:pt idx="859">
                  <c:v>0.1387728</c:v>
                </c:pt>
                <c:pt idx="860">
                  <c:v>0.13875879999999999</c:v>
                </c:pt>
                <c:pt idx="861">
                  <c:v>0.13876550000000001</c:v>
                </c:pt>
                <c:pt idx="862">
                  <c:v>0.12548429999999999</c:v>
                </c:pt>
                <c:pt idx="863">
                  <c:v>0.12025010000000001</c:v>
                </c:pt>
                <c:pt idx="864">
                  <c:v>0.13949200000000003</c:v>
                </c:pt>
                <c:pt idx="865">
                  <c:v>0.1423268</c:v>
                </c:pt>
                <c:pt idx="866">
                  <c:v>0.14248990000000003</c:v>
                </c:pt>
                <c:pt idx="867">
                  <c:v>0.14267359999999998</c:v>
                </c:pt>
                <c:pt idx="868">
                  <c:v>0.1428789</c:v>
                </c:pt>
                <c:pt idx="869">
                  <c:v>0.14310700000000001</c:v>
                </c:pt>
                <c:pt idx="870">
                  <c:v>0.14335890000000001</c:v>
                </c:pt>
                <c:pt idx="871">
                  <c:v>0.11154409999999998</c:v>
                </c:pt>
                <c:pt idx="872">
                  <c:v>0.14362469999999997</c:v>
                </c:pt>
                <c:pt idx="873">
                  <c:v>0.1183472</c:v>
                </c:pt>
                <c:pt idx="874">
                  <c:v>0.143624</c:v>
                </c:pt>
                <c:pt idx="875">
                  <c:v>0.1441711</c:v>
                </c:pt>
                <c:pt idx="876">
                  <c:v>0.14475080000000001</c:v>
                </c:pt>
                <c:pt idx="877">
                  <c:v>0.14536370000000001</c:v>
                </c:pt>
                <c:pt idx="878">
                  <c:v>0.14601040000000004</c:v>
                </c:pt>
                <c:pt idx="879">
                  <c:v>0.14669160000000001</c:v>
                </c:pt>
                <c:pt idx="880">
                  <c:v>0.14740780000000003</c:v>
                </c:pt>
                <c:pt idx="881">
                  <c:v>0.14815980000000001</c:v>
                </c:pt>
                <c:pt idx="882">
                  <c:v>0.14894810000000006</c:v>
                </c:pt>
                <c:pt idx="883">
                  <c:v>0.14977340000000003</c:v>
                </c:pt>
                <c:pt idx="884">
                  <c:v>0.15063640000000003</c:v>
                </c:pt>
                <c:pt idx="885">
                  <c:v>0.15153759999999999</c:v>
                </c:pt>
                <c:pt idx="886">
                  <c:v>0.15247769999999999</c:v>
                </c:pt>
                <c:pt idx="887">
                  <c:v>0.15345740000000002</c:v>
                </c:pt>
                <c:pt idx="888">
                  <c:v>0.13382839999999999</c:v>
                </c:pt>
                <c:pt idx="889">
                  <c:v>0.15409420000000001</c:v>
                </c:pt>
                <c:pt idx="890">
                  <c:v>0.15514900000000004</c:v>
                </c:pt>
                <c:pt idx="891">
                  <c:v>0.15624960000000002</c:v>
                </c:pt>
                <c:pt idx="892">
                  <c:v>0.20156270000000001</c:v>
                </c:pt>
                <c:pt idx="893">
                  <c:v>0.15978750000000003</c:v>
                </c:pt>
                <c:pt idx="894">
                  <c:v>0.16112869999999999</c:v>
                </c:pt>
                <c:pt idx="895">
                  <c:v>0.14690510000000004</c:v>
                </c:pt>
                <c:pt idx="896">
                  <c:v>0.14609110000000003</c:v>
                </c:pt>
                <c:pt idx="897">
                  <c:v>0.16354810000000003</c:v>
                </c:pt>
                <c:pt idx="898">
                  <c:v>0.15104370000000003</c:v>
                </c:pt>
                <c:pt idx="899">
                  <c:v>0.17141610000000002</c:v>
                </c:pt>
                <c:pt idx="900">
                  <c:v>0.17220469999999999</c:v>
                </c:pt>
                <c:pt idx="901">
                  <c:v>0.17401570000000002</c:v>
                </c:pt>
                <c:pt idx="902">
                  <c:v>0.17635139999999999</c:v>
                </c:pt>
                <c:pt idx="903">
                  <c:v>0.17873440000000002</c:v>
                </c:pt>
                <c:pt idx="904">
                  <c:v>0.18116380000000001</c:v>
                </c:pt>
                <c:pt idx="905">
                  <c:v>0.20642430000000003</c:v>
                </c:pt>
                <c:pt idx="906">
                  <c:v>0.18421970000000001</c:v>
                </c:pt>
                <c:pt idx="907">
                  <c:v>0.18702990000000003</c:v>
                </c:pt>
                <c:pt idx="908">
                  <c:v>0.18845820000000002</c:v>
                </c:pt>
                <c:pt idx="909">
                  <c:v>0.19820479999999999</c:v>
                </c:pt>
                <c:pt idx="910">
                  <c:v>0.19169320000000001</c:v>
                </c:pt>
                <c:pt idx="911">
                  <c:v>0.19536139999999999</c:v>
                </c:pt>
                <c:pt idx="912">
                  <c:v>0.19907939999999999</c:v>
                </c:pt>
                <c:pt idx="913">
                  <c:v>0.20284400000000002</c:v>
                </c:pt>
                <c:pt idx="914">
                  <c:v>0.2066518</c:v>
                </c:pt>
                <c:pt idx="915">
                  <c:v>0.21049940000000006</c:v>
                </c:pt>
                <c:pt idx="916">
                  <c:v>0.21438360000000001</c:v>
                </c:pt>
                <c:pt idx="917">
                  <c:v>0.21830110000000003</c:v>
                </c:pt>
                <c:pt idx="918">
                  <c:v>0.22224840000000004</c:v>
                </c:pt>
                <c:pt idx="919">
                  <c:v>0.22622239999999999</c:v>
                </c:pt>
                <c:pt idx="920">
                  <c:v>0.23021950000000002</c:v>
                </c:pt>
                <c:pt idx="921">
                  <c:v>0.23423659999999999</c:v>
                </c:pt>
                <c:pt idx="922">
                  <c:v>0.23827029999999999</c:v>
                </c:pt>
                <c:pt idx="923">
                  <c:v>0.24231730000000004</c:v>
                </c:pt>
                <c:pt idx="924">
                  <c:v>0.24637419999999999</c:v>
                </c:pt>
                <c:pt idx="925">
                  <c:v>0.25043780000000004</c:v>
                </c:pt>
                <c:pt idx="926">
                  <c:v>0.25450470000000003</c:v>
                </c:pt>
                <c:pt idx="927">
                  <c:v>0.22764529999999999</c:v>
                </c:pt>
                <c:pt idx="928">
                  <c:v>0.26214790000000004</c:v>
                </c:pt>
                <c:pt idx="929">
                  <c:v>0.26623590000000003</c:v>
                </c:pt>
                <c:pt idx="930">
                  <c:v>0.27031480000000008</c:v>
                </c:pt>
                <c:pt idx="931">
                  <c:v>0.2785085000000001</c:v>
                </c:pt>
                <c:pt idx="932">
                  <c:v>0.23824880000000004</c:v>
                </c:pt>
                <c:pt idx="933">
                  <c:v>0.25138240000000006</c:v>
                </c:pt>
                <c:pt idx="934">
                  <c:v>0.25531630000000005</c:v>
                </c:pt>
                <c:pt idx="935">
                  <c:v>0.23074880000000003</c:v>
                </c:pt>
                <c:pt idx="936">
                  <c:v>0.28482500000000016</c:v>
                </c:pt>
                <c:pt idx="937">
                  <c:v>0.28829290000000002</c:v>
                </c:pt>
                <c:pt idx="938">
                  <c:v>0.29174300000000003</c:v>
                </c:pt>
                <c:pt idx="939">
                  <c:v>0.29517300000000002</c:v>
                </c:pt>
                <c:pt idx="940">
                  <c:v>0.28922330000000002</c:v>
                </c:pt>
                <c:pt idx="941">
                  <c:v>0.29981520000000006</c:v>
                </c:pt>
                <c:pt idx="942">
                  <c:v>0.29505380000000003</c:v>
                </c:pt>
                <c:pt idx="943">
                  <c:v>0.30507370000000006</c:v>
                </c:pt>
                <c:pt idx="944">
                  <c:v>0.30813440000000003</c:v>
                </c:pt>
                <c:pt idx="945">
                  <c:v>0.31116810000000006</c:v>
                </c:pt>
                <c:pt idx="946">
                  <c:v>0.3141732000000001</c:v>
                </c:pt>
                <c:pt idx="947">
                  <c:v>0.3171481000000001</c:v>
                </c:pt>
                <c:pt idx="948">
                  <c:v>0.32009120000000002</c:v>
                </c:pt>
                <c:pt idx="949">
                  <c:v>0.3230011000000001</c:v>
                </c:pt>
                <c:pt idx="950">
                  <c:v>0.31142570000000014</c:v>
                </c:pt>
                <c:pt idx="951">
                  <c:v>0.3590465000000001</c:v>
                </c:pt>
                <c:pt idx="952">
                  <c:v>0.33137750000000016</c:v>
                </c:pt>
                <c:pt idx="953">
                  <c:v>0.33419950000000004</c:v>
                </c:pt>
                <c:pt idx="954">
                  <c:v>0.33698030000000012</c:v>
                </c:pt>
                <c:pt idx="955">
                  <c:v>0.33971810000000008</c:v>
                </c:pt>
                <c:pt idx="956">
                  <c:v>0.34241140000000003</c:v>
                </c:pt>
                <c:pt idx="957">
                  <c:v>0.34505830000000004</c:v>
                </c:pt>
                <c:pt idx="958">
                  <c:v>0.3476571</c:v>
                </c:pt>
                <c:pt idx="959">
                  <c:v>0.35020620000000002</c:v>
                </c:pt>
                <c:pt idx="960">
                  <c:v>0.35270370000000001</c:v>
                </c:pt>
                <c:pt idx="961">
                  <c:v>0.35514800000000002</c:v>
                </c:pt>
                <c:pt idx="962">
                  <c:v>0.37842520000000007</c:v>
                </c:pt>
                <c:pt idx="963">
                  <c:v>0.36047690000000016</c:v>
                </c:pt>
                <c:pt idx="964">
                  <c:v>0.36283350000000003</c:v>
                </c:pt>
                <c:pt idx="965">
                  <c:v>0.36512820000000007</c:v>
                </c:pt>
                <c:pt idx="966">
                  <c:v>0.36735930000000006</c:v>
                </c:pt>
                <c:pt idx="967">
                  <c:v>0.3951053000000001</c:v>
                </c:pt>
                <c:pt idx="968">
                  <c:v>0.37379680000000004</c:v>
                </c:pt>
                <c:pt idx="969">
                  <c:v>0.37574030000000008</c:v>
                </c:pt>
                <c:pt idx="970">
                  <c:v>0.47357670000000007</c:v>
                </c:pt>
                <c:pt idx="971">
                  <c:v>0.37465480000000007</c:v>
                </c:pt>
                <c:pt idx="972">
                  <c:v>0.37619440000000004</c:v>
                </c:pt>
                <c:pt idx="973">
                  <c:v>0.37766390000000005</c:v>
                </c:pt>
                <c:pt idx="974">
                  <c:v>0.37906200000000007</c:v>
                </c:pt>
                <c:pt idx="975">
                  <c:v>0.38038760000000016</c:v>
                </c:pt>
                <c:pt idx="976">
                  <c:v>0.42632200000000009</c:v>
                </c:pt>
                <c:pt idx="977">
                  <c:v>0.38399990000000006</c:v>
                </c:pt>
                <c:pt idx="978">
                  <c:v>0.38513540000000002</c:v>
                </c:pt>
                <c:pt idx="979">
                  <c:v>0.3861904000000001</c:v>
                </c:pt>
                <c:pt idx="980">
                  <c:v>0.38716390000000006</c:v>
                </c:pt>
                <c:pt idx="981">
                  <c:v>0.38805430000000007</c:v>
                </c:pt>
                <c:pt idx="982">
                  <c:v>0.38886040000000016</c:v>
                </c:pt>
                <c:pt idx="983">
                  <c:v>0.38958070000000011</c:v>
                </c:pt>
                <c:pt idx="984">
                  <c:v>0.39021390000000006</c:v>
                </c:pt>
                <c:pt idx="985">
                  <c:v>0.39075870000000007</c:v>
                </c:pt>
                <c:pt idx="986">
                  <c:v>0.39121370000000005</c:v>
                </c:pt>
                <c:pt idx="987">
                  <c:v>0.4003327000000001</c:v>
                </c:pt>
                <c:pt idx="988">
                  <c:v>0.39625520000000003</c:v>
                </c:pt>
                <c:pt idx="989">
                  <c:v>0.39109670000000007</c:v>
                </c:pt>
                <c:pt idx="990">
                  <c:v>0.39113320000000001</c:v>
                </c:pt>
                <c:pt idx="991">
                  <c:v>0.39107450000000016</c:v>
                </c:pt>
                <c:pt idx="992">
                  <c:v>0.39091940000000008</c:v>
                </c:pt>
                <c:pt idx="993">
                  <c:v>0.39066670000000009</c:v>
                </c:pt>
                <c:pt idx="994">
                  <c:v>0.39031500000000008</c:v>
                </c:pt>
                <c:pt idx="995">
                  <c:v>0.28948640000000009</c:v>
                </c:pt>
                <c:pt idx="996">
                  <c:v>0.38826240000000006</c:v>
                </c:pt>
                <c:pt idx="997">
                  <c:v>0.32457610000000009</c:v>
                </c:pt>
                <c:pt idx="998">
                  <c:v>0.34250610000000004</c:v>
                </c:pt>
                <c:pt idx="999">
                  <c:v>0.3812406000000001</c:v>
                </c:pt>
                <c:pt idx="1000">
                  <c:v>0.37939290000000009</c:v>
                </c:pt>
                <c:pt idx="1001">
                  <c:v>0.37746820000000009</c:v>
                </c:pt>
                <c:pt idx="1002">
                  <c:v>0.37546810000000014</c:v>
                </c:pt>
                <c:pt idx="1003">
                  <c:v>0.37339400000000006</c:v>
                </c:pt>
                <c:pt idx="1004">
                  <c:v>0.37124770000000001</c:v>
                </c:pt>
                <c:pt idx="1005">
                  <c:v>0.39044280000000009</c:v>
                </c:pt>
                <c:pt idx="1006">
                  <c:v>0.40223319999999996</c:v>
                </c:pt>
                <c:pt idx="1007">
                  <c:v>0.36218470000000014</c:v>
                </c:pt>
                <c:pt idx="1008">
                  <c:v>0.35949490000000006</c:v>
                </c:pt>
                <c:pt idx="1009">
                  <c:v>0.35675280000000004</c:v>
                </c:pt>
                <c:pt idx="1010">
                  <c:v>0.35396080000000008</c:v>
                </c:pt>
                <c:pt idx="1011">
                  <c:v>0.38844240000000008</c:v>
                </c:pt>
                <c:pt idx="1012">
                  <c:v>0.39302050000000016</c:v>
                </c:pt>
                <c:pt idx="1013">
                  <c:v>0.34511150000000002</c:v>
                </c:pt>
                <c:pt idx="1014">
                  <c:v>0.34209830000000002</c:v>
                </c:pt>
                <c:pt idx="1015">
                  <c:v>0.33904850000000009</c:v>
                </c:pt>
                <c:pt idx="1016">
                  <c:v>0.33596490000000012</c:v>
                </c:pt>
                <c:pt idx="1017">
                  <c:v>0.33285010000000009</c:v>
                </c:pt>
                <c:pt idx="1018">
                  <c:v>0.32970680000000008</c:v>
                </c:pt>
                <c:pt idx="1019">
                  <c:v>0.3265378000000001</c:v>
                </c:pt>
                <c:pt idx="1020">
                  <c:v>0.32334570000000007</c:v>
                </c:pt>
                <c:pt idx="1021">
                  <c:v>0.32013330000000001</c:v>
                </c:pt>
                <c:pt idx="1022">
                  <c:v>0.36330900000000016</c:v>
                </c:pt>
                <c:pt idx="1023">
                  <c:v>0.33346200000000009</c:v>
                </c:pt>
                <c:pt idx="1024">
                  <c:v>0.32015510000000008</c:v>
                </c:pt>
                <c:pt idx="1025">
                  <c:v>0.30496190000000006</c:v>
                </c:pt>
                <c:pt idx="1026">
                  <c:v>0.30176130000000001</c:v>
                </c:pt>
                <c:pt idx="1027">
                  <c:v>0.29856350000000004</c:v>
                </c:pt>
                <c:pt idx="1028">
                  <c:v>0.29537140000000006</c:v>
                </c:pt>
                <c:pt idx="1029">
                  <c:v>0.2921875000000001</c:v>
                </c:pt>
                <c:pt idx="1030">
                  <c:v>0.27784350000000002</c:v>
                </c:pt>
                <c:pt idx="1031">
                  <c:v>0.28474060000000001</c:v>
                </c:pt>
                <c:pt idx="1032">
                  <c:v>0.2561828000000001</c:v>
                </c:pt>
                <c:pt idx="1033">
                  <c:v>0.27842310000000003</c:v>
                </c:pt>
                <c:pt idx="1034">
                  <c:v>0.27545750000000002</c:v>
                </c:pt>
                <c:pt idx="1035">
                  <c:v>0.2725203000000001</c:v>
                </c:pt>
                <c:pt idx="1036">
                  <c:v>0.26961390000000002</c:v>
                </c:pt>
                <c:pt idx="1037">
                  <c:v>0.32696070000000016</c:v>
                </c:pt>
                <c:pt idx="1038">
                  <c:v>0.23969979999999999</c:v>
                </c:pt>
                <c:pt idx="1039">
                  <c:v>0.24428640000000001</c:v>
                </c:pt>
                <c:pt idx="1040">
                  <c:v>0.20262530000000001</c:v>
                </c:pt>
                <c:pt idx="1041">
                  <c:v>0.26101650000000004</c:v>
                </c:pt>
                <c:pt idx="1042">
                  <c:v>0.25769129999999996</c:v>
                </c:pt>
                <c:pt idx="1043">
                  <c:v>0.2543974</c:v>
                </c:pt>
                <c:pt idx="1044">
                  <c:v>0.25113909999999995</c:v>
                </c:pt>
                <c:pt idx="1045">
                  <c:v>0.24792069999999999</c:v>
                </c:pt>
                <c:pt idx="1046">
                  <c:v>0.23684510000000003</c:v>
                </c:pt>
                <c:pt idx="1047">
                  <c:v>0.21653159999999999</c:v>
                </c:pt>
                <c:pt idx="1048">
                  <c:v>0.21673390000000003</c:v>
                </c:pt>
                <c:pt idx="1049">
                  <c:v>0.24041080000000004</c:v>
                </c:pt>
                <c:pt idx="1050">
                  <c:v>0.23739920000000003</c:v>
                </c:pt>
                <c:pt idx="1051">
                  <c:v>0.23442750000000001</c:v>
                </c:pt>
                <c:pt idx="1052">
                  <c:v>0.23149890000000004</c:v>
                </c:pt>
                <c:pt idx="1053">
                  <c:v>0.22861629999999999</c:v>
                </c:pt>
                <c:pt idx="1054">
                  <c:v>0.22578280000000001</c:v>
                </c:pt>
                <c:pt idx="1055">
                  <c:v>0.23843040000000001</c:v>
                </c:pt>
                <c:pt idx="1056">
                  <c:v>0.23595459999999999</c:v>
                </c:pt>
                <c:pt idx="1057">
                  <c:v>0.22158910000000001</c:v>
                </c:pt>
                <c:pt idx="1058">
                  <c:v>0.18398420000000001</c:v>
                </c:pt>
                <c:pt idx="1059">
                  <c:v>0.21127080000000001</c:v>
                </c:pt>
                <c:pt idx="1060">
                  <c:v>0.20986479999999999</c:v>
                </c:pt>
                <c:pt idx="1061">
                  <c:v>0.20851680000000003</c:v>
                </c:pt>
                <c:pt idx="1062">
                  <c:v>0.20722409999999999</c:v>
                </c:pt>
                <c:pt idx="1063">
                  <c:v>0.20598379999999999</c:v>
                </c:pt>
                <c:pt idx="1064">
                  <c:v>0.21599640000000006</c:v>
                </c:pt>
                <c:pt idx="1065">
                  <c:v>0.20412669999999997</c:v>
                </c:pt>
                <c:pt idx="1066">
                  <c:v>0.19573030000000002</c:v>
                </c:pt>
                <c:pt idx="1067">
                  <c:v>0.2020325</c:v>
                </c:pt>
                <c:pt idx="1068">
                  <c:v>0.2011095</c:v>
                </c:pt>
                <c:pt idx="1069">
                  <c:v>0.20021720000000004</c:v>
                </c:pt>
                <c:pt idx="1070">
                  <c:v>0.19935230000000001</c:v>
                </c:pt>
                <c:pt idx="1071">
                  <c:v>0.19851160000000001</c:v>
                </c:pt>
                <c:pt idx="1072">
                  <c:v>0.19769200000000001</c:v>
                </c:pt>
                <c:pt idx="1073">
                  <c:v>0.22007989999999997</c:v>
                </c:pt>
                <c:pt idx="1074">
                  <c:v>0.22154499999999999</c:v>
                </c:pt>
                <c:pt idx="1075">
                  <c:v>0.20856340000000004</c:v>
                </c:pt>
                <c:pt idx="1076">
                  <c:v>0.2048547</c:v>
                </c:pt>
                <c:pt idx="1077">
                  <c:v>0.2017745</c:v>
                </c:pt>
                <c:pt idx="1078">
                  <c:v>0.18163699999999999</c:v>
                </c:pt>
                <c:pt idx="1079">
                  <c:v>0.18841810000000006</c:v>
                </c:pt>
                <c:pt idx="1080">
                  <c:v>0.18740740000000006</c:v>
                </c:pt>
                <c:pt idx="1081">
                  <c:v>0.18642480000000003</c:v>
                </c:pt>
                <c:pt idx="1082">
                  <c:v>0.18547030000000003</c:v>
                </c:pt>
                <c:pt idx="1083">
                  <c:v>0.18454380000000004</c:v>
                </c:pt>
                <c:pt idx="1084">
                  <c:v>0.17410059999999997</c:v>
                </c:pt>
                <c:pt idx="1085">
                  <c:v>0.18607299999999999</c:v>
                </c:pt>
                <c:pt idx="1086">
                  <c:v>0.18425559999999999</c:v>
                </c:pt>
                <c:pt idx="1087">
                  <c:v>0.18438189999999999</c:v>
                </c:pt>
                <c:pt idx="1088">
                  <c:v>0.18342630000000001</c:v>
                </c:pt>
                <c:pt idx="1089">
                  <c:v>0.18247959999999999</c:v>
                </c:pt>
                <c:pt idx="1090">
                  <c:v>0.17940320000000004</c:v>
                </c:pt>
                <c:pt idx="1091">
                  <c:v>0.18103610000000003</c:v>
                </c:pt>
                <c:pt idx="1092">
                  <c:v>0.13968240000000001</c:v>
                </c:pt>
                <c:pt idx="1093">
                  <c:v>0.15889700000000004</c:v>
                </c:pt>
                <c:pt idx="1094">
                  <c:v>0.15348820000000002</c:v>
                </c:pt>
                <c:pt idx="1095">
                  <c:v>0.17865529999999999</c:v>
                </c:pt>
                <c:pt idx="1096">
                  <c:v>0.1750806</c:v>
                </c:pt>
                <c:pt idx="1097">
                  <c:v>0.17411910000000003</c:v>
                </c:pt>
                <c:pt idx="1098">
                  <c:v>0.17316980000000001</c:v>
                </c:pt>
                <c:pt idx="1099">
                  <c:v>0.19579920000000003</c:v>
                </c:pt>
                <c:pt idx="1100">
                  <c:v>0.19206219999999999</c:v>
                </c:pt>
                <c:pt idx="1101">
                  <c:v>0.1692805</c:v>
                </c:pt>
                <c:pt idx="1102">
                  <c:v>0.17927480000000001</c:v>
                </c:pt>
                <c:pt idx="1103">
                  <c:v>0.17703120000000003</c:v>
                </c:pt>
                <c:pt idx="1104">
                  <c:v>0.16253010000000001</c:v>
                </c:pt>
                <c:pt idx="1105">
                  <c:v>0.16308829999999999</c:v>
                </c:pt>
                <c:pt idx="1106">
                  <c:v>0.16795489999999999</c:v>
                </c:pt>
                <c:pt idx="1107">
                  <c:v>0.16731320000000002</c:v>
                </c:pt>
                <c:pt idx="1108">
                  <c:v>0.1666851</c:v>
                </c:pt>
                <c:pt idx="1109">
                  <c:v>0.16606989999999999</c:v>
                </c:pt>
                <c:pt idx="1110">
                  <c:v>0.16546720000000004</c:v>
                </c:pt>
                <c:pt idx="1111">
                  <c:v>0.1662826</c:v>
                </c:pt>
                <c:pt idx="1112">
                  <c:v>0.16340220000000003</c:v>
                </c:pt>
                <c:pt idx="1113">
                  <c:v>0.1627229</c:v>
                </c:pt>
                <c:pt idx="1114">
                  <c:v>0.16205629999999999</c:v>
                </c:pt>
                <c:pt idx="1115">
                  <c:v>0.16140220000000002</c:v>
                </c:pt>
                <c:pt idx="1116">
                  <c:v>0.16076029999999999</c:v>
                </c:pt>
                <c:pt idx="1117">
                  <c:v>0.1601301</c:v>
                </c:pt>
                <c:pt idx="1118">
                  <c:v>0.17835999999999999</c:v>
                </c:pt>
                <c:pt idx="1119">
                  <c:v>0.17527190000000001</c:v>
                </c:pt>
                <c:pt idx="1120">
                  <c:v>0.16384550000000001</c:v>
                </c:pt>
                <c:pt idx="1121">
                  <c:v>0.1626696</c:v>
                </c:pt>
                <c:pt idx="1122">
                  <c:v>0.14514840000000004</c:v>
                </c:pt>
                <c:pt idx="1123">
                  <c:v>0.16096110000000002</c:v>
                </c:pt>
                <c:pt idx="1124">
                  <c:v>0.16044120000000003</c:v>
                </c:pt>
                <c:pt idx="1125">
                  <c:v>0.15991730000000007</c:v>
                </c:pt>
                <c:pt idx="1126">
                  <c:v>0.14898290000000003</c:v>
                </c:pt>
                <c:pt idx="1127">
                  <c:v>0.15865140000000003</c:v>
                </c:pt>
                <c:pt idx="1128">
                  <c:v>0.15811950000000002</c:v>
                </c:pt>
                <c:pt idx="1129">
                  <c:v>0.15758469999999999</c:v>
                </c:pt>
                <c:pt idx="1130">
                  <c:v>0.15704740000000006</c:v>
                </c:pt>
                <c:pt idx="1131">
                  <c:v>0.15650740000000002</c:v>
                </c:pt>
                <c:pt idx="1132">
                  <c:v>0.15596510000000005</c:v>
                </c:pt>
                <c:pt idx="1133">
                  <c:v>0.15542040000000001</c:v>
                </c:pt>
                <c:pt idx="1134">
                  <c:v>0.15487339999999999</c:v>
                </c:pt>
                <c:pt idx="1135">
                  <c:v>0.14274970000000003</c:v>
                </c:pt>
                <c:pt idx="1136">
                  <c:v>0.14539469999999999</c:v>
                </c:pt>
                <c:pt idx="1137">
                  <c:v>0.15533169999999999</c:v>
                </c:pt>
                <c:pt idx="1138">
                  <c:v>0.15465809999999999</c:v>
                </c:pt>
                <c:pt idx="1139">
                  <c:v>0.15397590000000003</c:v>
                </c:pt>
                <c:pt idx="1140">
                  <c:v>0.15328550000000002</c:v>
                </c:pt>
                <c:pt idx="1141">
                  <c:v>0.15258750000000001</c:v>
                </c:pt>
                <c:pt idx="1142">
                  <c:v>0.15188230000000003</c:v>
                </c:pt>
                <c:pt idx="1143">
                  <c:v>0.13448879999999999</c:v>
                </c:pt>
                <c:pt idx="1144">
                  <c:v>0.15131280000000003</c:v>
                </c:pt>
                <c:pt idx="1145">
                  <c:v>0.15049660000000004</c:v>
                </c:pt>
                <c:pt idx="1146">
                  <c:v>0.1496721</c:v>
                </c:pt>
                <c:pt idx="1147">
                  <c:v>0.14884000000000003</c:v>
                </c:pt>
                <c:pt idx="1148">
                  <c:v>0.14800099999999999</c:v>
                </c:pt>
                <c:pt idx="1149">
                  <c:v>0.14715590000000001</c:v>
                </c:pt>
                <c:pt idx="1150">
                  <c:v>0.14630540000000003</c:v>
                </c:pt>
                <c:pt idx="1151">
                  <c:v>0.14545020000000003</c:v>
                </c:pt>
                <c:pt idx="1152">
                  <c:v>0.14955669999999999</c:v>
                </c:pt>
                <c:pt idx="1153">
                  <c:v>0.14221690000000003</c:v>
                </c:pt>
                <c:pt idx="1154">
                  <c:v>0.17321460000000002</c:v>
                </c:pt>
                <c:pt idx="1155">
                  <c:v>0.18313660000000001</c:v>
                </c:pt>
                <c:pt idx="1156">
                  <c:v>0.13873980000000002</c:v>
                </c:pt>
                <c:pt idx="1157">
                  <c:v>0.1379725</c:v>
                </c:pt>
                <c:pt idx="1158">
                  <c:v>0.13721030000000004</c:v>
                </c:pt>
                <c:pt idx="1159">
                  <c:v>0.13645379999999999</c:v>
                </c:pt>
                <c:pt idx="1160">
                  <c:v>0.13570330000000003</c:v>
                </c:pt>
                <c:pt idx="1161">
                  <c:v>0.13495930000000003</c:v>
                </c:pt>
                <c:pt idx="1162">
                  <c:v>0.13422229999999999</c:v>
                </c:pt>
                <c:pt idx="1163">
                  <c:v>0.13349269999999999</c:v>
                </c:pt>
                <c:pt idx="1164">
                  <c:v>0.132771</c:v>
                </c:pt>
                <c:pt idx="1165">
                  <c:v>0.13205749999999999</c:v>
                </c:pt>
                <c:pt idx="1166">
                  <c:v>0.14159659999999999</c:v>
                </c:pt>
                <c:pt idx="1167">
                  <c:v>0.13149480000000002</c:v>
                </c:pt>
                <c:pt idx="1168">
                  <c:v>0.1307566</c:v>
                </c:pt>
                <c:pt idx="1169">
                  <c:v>0.130027</c:v>
                </c:pt>
                <c:pt idx="1170">
                  <c:v>0.12930649999999999</c:v>
                </c:pt>
                <c:pt idx="1171">
                  <c:v>0.12859580000000001</c:v>
                </c:pt>
                <c:pt idx="1172">
                  <c:v>0.12789529999999999</c:v>
                </c:pt>
                <c:pt idx="1173">
                  <c:v>0.12720580000000001</c:v>
                </c:pt>
                <c:pt idx="1174">
                  <c:v>0.12652769999999997</c:v>
                </c:pt>
                <c:pt idx="1175">
                  <c:v>0.12586169999999997</c:v>
                </c:pt>
                <c:pt idx="1176">
                  <c:v>0.12520819999999999</c:v>
                </c:pt>
                <c:pt idx="1177">
                  <c:v>0.12456800000000001</c:v>
                </c:pt>
                <c:pt idx="1178">
                  <c:v>0.12394150000000001</c:v>
                </c:pt>
                <c:pt idx="1179">
                  <c:v>7.0055199999999998E-2</c:v>
                </c:pt>
                <c:pt idx="1180">
                  <c:v>0.12455140000000002</c:v>
                </c:pt>
                <c:pt idx="1181">
                  <c:v>0.10322389999999999</c:v>
                </c:pt>
                <c:pt idx="1182">
                  <c:v>0.12279270000000003</c:v>
                </c:pt>
                <c:pt idx="1183">
                  <c:v>0.12216130000000001</c:v>
                </c:pt>
                <c:pt idx="1184">
                  <c:v>0.12154580000000001</c:v>
                </c:pt>
                <c:pt idx="1185">
                  <c:v>0.12094670000000002</c:v>
                </c:pt>
                <c:pt idx="1186">
                  <c:v>0.12036470000000003</c:v>
                </c:pt>
                <c:pt idx="1187">
                  <c:v>0.11980059999999998</c:v>
                </c:pt>
                <c:pt idx="1188">
                  <c:v>0.11925510000000002</c:v>
                </c:pt>
                <c:pt idx="1189">
                  <c:v>0.11872890000000001</c:v>
                </c:pt>
                <c:pt idx="1190">
                  <c:v>0.11822270000000003</c:v>
                </c:pt>
                <c:pt idx="1191">
                  <c:v>0.11773720000000001</c:v>
                </c:pt>
                <c:pt idx="1192">
                  <c:v>0.11727310000000003</c:v>
                </c:pt>
                <c:pt idx="1193">
                  <c:v>0.11683109999999998</c:v>
                </c:pt>
                <c:pt idx="1194">
                  <c:v>0.116412</c:v>
                </c:pt>
                <c:pt idx="1195">
                  <c:v>0.11601640000000002</c:v>
                </c:pt>
                <c:pt idx="1196">
                  <c:v>0.13831009999999999</c:v>
                </c:pt>
                <c:pt idx="1197">
                  <c:v>0.11631779999999999</c:v>
                </c:pt>
                <c:pt idx="1198">
                  <c:v>0.11602999999999998</c:v>
                </c:pt>
                <c:pt idx="1199">
                  <c:v>0.11576720000000001</c:v>
                </c:pt>
                <c:pt idx="1200">
                  <c:v>0.11553010000000001</c:v>
                </c:pt>
                <c:pt idx="1201">
                  <c:v>0.11531929999999999</c:v>
                </c:pt>
                <c:pt idx="1202">
                  <c:v>0.13731320000000002</c:v>
                </c:pt>
                <c:pt idx="1203">
                  <c:v>0.11538379999999998</c:v>
                </c:pt>
                <c:pt idx="1204">
                  <c:v>0.11527530000000001</c:v>
                </c:pt>
                <c:pt idx="1205">
                  <c:v>0.11519500000000003</c:v>
                </c:pt>
                <c:pt idx="1206">
                  <c:v>0.11514360000000001</c:v>
                </c:pt>
                <c:pt idx="1207">
                  <c:v>0.11512180000000001</c:v>
                </c:pt>
                <c:pt idx="1208">
                  <c:v>0.1320047</c:v>
                </c:pt>
                <c:pt idx="1209">
                  <c:v>0.11813630000000001</c:v>
                </c:pt>
                <c:pt idx="1210">
                  <c:v>0.11829090000000002</c:v>
                </c:pt>
                <c:pt idx="1211">
                  <c:v>0.11847310000000001</c:v>
                </c:pt>
                <c:pt idx="1212">
                  <c:v>0.11868310000000001</c:v>
                </c:pt>
                <c:pt idx="1213">
                  <c:v>0.11892140000000001</c:v>
                </c:pt>
                <c:pt idx="1214">
                  <c:v>0.1191885</c:v>
                </c:pt>
                <c:pt idx="1215">
                  <c:v>0.11948460000000001</c:v>
                </c:pt>
                <c:pt idx="1216">
                  <c:v>0.11073410000000002</c:v>
                </c:pt>
                <c:pt idx="1217">
                  <c:v>0.11916160000000003</c:v>
                </c:pt>
                <c:pt idx="1218">
                  <c:v>0.11950360000000002</c:v>
                </c:pt>
                <c:pt idx="1219">
                  <c:v>0.1198785</c:v>
                </c:pt>
                <c:pt idx="1220">
                  <c:v>0.12028659999999999</c:v>
                </c:pt>
                <c:pt idx="1221">
                  <c:v>0.12072850000000002</c:v>
                </c:pt>
                <c:pt idx="1222">
                  <c:v>0.12120480000000002</c:v>
                </c:pt>
                <c:pt idx="1223">
                  <c:v>0.10810090000000001</c:v>
                </c:pt>
                <c:pt idx="1224">
                  <c:v>9.9612700000000012E-2</c:v>
                </c:pt>
                <c:pt idx="1225">
                  <c:v>0.1136544</c:v>
                </c:pt>
                <c:pt idx="1226">
                  <c:v>0.10606980000000002</c:v>
                </c:pt>
                <c:pt idx="1227">
                  <c:v>0.1209673</c:v>
                </c:pt>
                <c:pt idx="1228">
                  <c:v>0.12156670000000003</c:v>
                </c:pt>
                <c:pt idx="1229">
                  <c:v>0.12220950000000001</c:v>
                </c:pt>
                <c:pt idx="1230">
                  <c:v>0.12289670000000003</c:v>
                </c:pt>
                <c:pt idx="1231">
                  <c:v>0.12362890000000001</c:v>
                </c:pt>
                <c:pt idx="1232">
                  <c:v>0.12440690000000001</c:v>
                </c:pt>
                <c:pt idx="1233">
                  <c:v>0.1252315</c:v>
                </c:pt>
                <c:pt idx="1234">
                  <c:v>0.1261034</c:v>
                </c:pt>
                <c:pt idx="1235">
                  <c:v>0.12702340000000001</c:v>
                </c:pt>
                <c:pt idx="1236">
                  <c:v>0.12799220000000003</c:v>
                </c:pt>
                <c:pt idx="1237">
                  <c:v>0.1290105</c:v>
                </c:pt>
                <c:pt idx="1238">
                  <c:v>0.13007920000000001</c:v>
                </c:pt>
                <c:pt idx="1239">
                  <c:v>0.13119900000000001</c:v>
                </c:pt>
                <c:pt idx="1240">
                  <c:v>0.13237069999999998</c:v>
                </c:pt>
                <c:pt idx="1241">
                  <c:v>0.13359489999999999</c:v>
                </c:pt>
                <c:pt idx="1242">
                  <c:v>0.15152389999999999</c:v>
                </c:pt>
                <c:pt idx="1243">
                  <c:v>0.14355760000000001</c:v>
                </c:pt>
                <c:pt idx="1244">
                  <c:v>0.11996690000000002</c:v>
                </c:pt>
                <c:pt idx="1245">
                  <c:v>0.17853200000000002</c:v>
                </c:pt>
                <c:pt idx="1246">
                  <c:v>0.14757010000000001</c:v>
                </c:pt>
                <c:pt idx="1247">
                  <c:v>0.14926520000000001</c:v>
                </c:pt>
                <c:pt idx="1248">
                  <c:v>0.15100169999999999</c:v>
                </c:pt>
                <c:pt idx="1249">
                  <c:v>0.15277969999999999</c:v>
                </c:pt>
                <c:pt idx="1250">
                  <c:v>0.15459950000000003</c:v>
                </c:pt>
                <c:pt idx="1251">
                  <c:v>0.15646100000000002</c:v>
                </c:pt>
                <c:pt idx="1252">
                  <c:v>0.15836459999999999</c:v>
                </c:pt>
                <c:pt idx="1253">
                  <c:v>0.16031029999999999</c:v>
                </c:pt>
                <c:pt idx="1254">
                  <c:v>0.16229830000000003</c:v>
                </c:pt>
                <c:pt idx="1255">
                  <c:v>0.1643288</c:v>
                </c:pt>
                <c:pt idx="1256">
                  <c:v>0.16640179999999999</c:v>
                </c:pt>
                <c:pt idx="1257">
                  <c:v>0.16851750000000001</c:v>
                </c:pt>
                <c:pt idx="1258">
                  <c:v>0.1706761</c:v>
                </c:pt>
                <c:pt idx="1259">
                  <c:v>0.16894420000000002</c:v>
                </c:pt>
                <c:pt idx="1260">
                  <c:v>0.15606320000000004</c:v>
                </c:pt>
                <c:pt idx="1261">
                  <c:v>0.1745795</c:v>
                </c:pt>
                <c:pt idx="1262">
                  <c:v>0.19559099999999999</c:v>
                </c:pt>
                <c:pt idx="1263">
                  <c:v>0.19012499999999996</c:v>
                </c:pt>
                <c:pt idx="1264">
                  <c:v>0.19269149999999999</c:v>
                </c:pt>
                <c:pt idx="1265">
                  <c:v>0.1952846</c:v>
                </c:pt>
                <c:pt idx="1266">
                  <c:v>0.19790400000000002</c:v>
                </c:pt>
                <c:pt idx="1267">
                  <c:v>0.20054900000000003</c:v>
                </c:pt>
                <c:pt idx="1268">
                  <c:v>0.20321930000000002</c:v>
                </c:pt>
                <c:pt idx="1269">
                  <c:v>0.20591440000000005</c:v>
                </c:pt>
                <c:pt idx="1270">
                  <c:v>0.20863390000000001</c:v>
                </c:pt>
                <c:pt idx="1271">
                  <c:v>0.18646580000000001</c:v>
                </c:pt>
                <c:pt idx="1272">
                  <c:v>0.21668399999999999</c:v>
                </c:pt>
                <c:pt idx="1273">
                  <c:v>0.21951360000000003</c:v>
                </c:pt>
                <c:pt idx="1274">
                  <c:v>0.2223608</c:v>
                </c:pt>
                <c:pt idx="1275">
                  <c:v>0.22522510000000001</c:v>
                </c:pt>
                <c:pt idx="1276">
                  <c:v>0.2281058</c:v>
                </c:pt>
                <c:pt idx="1277">
                  <c:v>0.24914190000000003</c:v>
                </c:pt>
                <c:pt idx="1278">
                  <c:v>0.23711370000000001</c:v>
                </c:pt>
                <c:pt idx="1279">
                  <c:v>0.21787770000000001</c:v>
                </c:pt>
                <c:pt idx="1280">
                  <c:v>0.24449600000000002</c:v>
                </c:pt>
                <c:pt idx="1281">
                  <c:v>0.24827710000000003</c:v>
                </c:pt>
                <c:pt idx="1282">
                  <c:v>0.2520598</c:v>
                </c:pt>
                <c:pt idx="1283">
                  <c:v>0.25584170000000001</c:v>
                </c:pt>
                <c:pt idx="1284">
                  <c:v>0.25962060000000003</c:v>
                </c:pt>
                <c:pt idx="1285">
                  <c:v>0.26339430000000008</c:v>
                </c:pt>
                <c:pt idx="1286">
                  <c:v>0.25295230000000002</c:v>
                </c:pt>
                <c:pt idx="1287">
                  <c:v>0.27158620000000006</c:v>
                </c:pt>
                <c:pt idx="1288">
                  <c:v>0.20499930000000005</c:v>
                </c:pt>
                <c:pt idx="1289">
                  <c:v>0.27747810000000006</c:v>
                </c:pt>
                <c:pt idx="1290">
                  <c:v>0.28182910000000005</c:v>
                </c:pt>
                <c:pt idx="1291">
                  <c:v>0.2857629000000001</c:v>
                </c:pt>
                <c:pt idx="1292">
                  <c:v>0.28967530000000002</c:v>
                </c:pt>
                <c:pt idx="1293">
                  <c:v>0.29356350000000003</c:v>
                </c:pt>
                <c:pt idx="1294">
                  <c:v>0.25331450000000005</c:v>
                </c:pt>
                <c:pt idx="1295">
                  <c:v>0.29764080000000004</c:v>
                </c:pt>
                <c:pt idx="1296">
                  <c:v>0.30128510000000003</c:v>
                </c:pt>
                <c:pt idx="1297">
                  <c:v>0.36497740000000006</c:v>
                </c:pt>
                <c:pt idx="1298">
                  <c:v>0.3065114000000001</c:v>
                </c:pt>
                <c:pt idx="1299">
                  <c:v>0.30996240000000014</c:v>
                </c:pt>
                <c:pt idx="1300">
                  <c:v>0.31337930000000014</c:v>
                </c:pt>
                <c:pt idx="1301">
                  <c:v>0.3167601000000001</c:v>
                </c:pt>
                <c:pt idx="1302">
                  <c:v>0.32010240000000006</c:v>
                </c:pt>
                <c:pt idx="1303">
                  <c:v>0.32340390000000008</c:v>
                </c:pt>
                <c:pt idx="1304">
                  <c:v>0.32666260000000014</c:v>
                </c:pt>
                <c:pt idx="1305">
                  <c:v>0.32987600000000011</c:v>
                </c:pt>
                <c:pt idx="1306">
                  <c:v>0.33304210000000006</c:v>
                </c:pt>
                <c:pt idx="1307">
                  <c:v>0.37288540000000009</c:v>
                </c:pt>
                <c:pt idx="1308">
                  <c:v>0.33677360000000006</c:v>
                </c:pt>
                <c:pt idx="1309">
                  <c:v>0.33977020000000008</c:v>
                </c:pt>
                <c:pt idx="1310">
                  <c:v>0.34271450000000003</c:v>
                </c:pt>
                <c:pt idx="1311">
                  <c:v>0.34560440000000003</c:v>
                </c:pt>
                <c:pt idx="1312">
                  <c:v>0.34843770000000002</c:v>
                </c:pt>
                <c:pt idx="1313">
                  <c:v>0.30112320000000004</c:v>
                </c:pt>
                <c:pt idx="1314">
                  <c:v>0.35081570000000006</c:v>
                </c:pt>
                <c:pt idx="1315">
                  <c:v>0.35348950000000007</c:v>
                </c:pt>
                <c:pt idx="1316">
                  <c:v>0.36705540000000003</c:v>
                </c:pt>
                <c:pt idx="1317">
                  <c:v>0.35863030000000001</c:v>
                </c:pt>
                <c:pt idx="1318">
                  <c:v>0.36105540000000008</c:v>
                </c:pt>
                <c:pt idx="1319">
                  <c:v>0.36341470000000009</c:v>
                </c:pt>
                <c:pt idx="1320">
                  <c:v>0.36570620000000004</c:v>
                </c:pt>
                <c:pt idx="1321">
                  <c:v>0.36792800000000009</c:v>
                </c:pt>
                <c:pt idx="1322">
                  <c:v>0.37007810000000008</c:v>
                </c:pt>
                <c:pt idx="1323">
                  <c:v>0.37215470000000006</c:v>
                </c:pt>
                <c:pt idx="1324">
                  <c:v>0.37415560000000003</c:v>
                </c:pt>
                <c:pt idx="1325">
                  <c:v>0.37607910000000006</c:v>
                </c:pt>
                <c:pt idx="1326">
                  <c:v>0.37792310000000007</c:v>
                </c:pt>
                <c:pt idx="1327">
                  <c:v>0.37968580000000007</c:v>
                </c:pt>
                <c:pt idx="1328">
                  <c:v>0.38136510000000007</c:v>
                </c:pt>
                <c:pt idx="1329">
                  <c:v>0.38295920000000006</c:v>
                </c:pt>
                <c:pt idx="1330">
                  <c:v>0.38446610000000009</c:v>
                </c:pt>
                <c:pt idx="1331">
                  <c:v>0.4602770000000001</c:v>
                </c:pt>
                <c:pt idx="1332">
                  <c:v>0.39185840000000011</c:v>
                </c:pt>
                <c:pt idx="1333">
                  <c:v>0.41205180000000002</c:v>
                </c:pt>
                <c:pt idx="1334">
                  <c:v>0.39694850000000009</c:v>
                </c:pt>
                <c:pt idx="1335">
                  <c:v>0.39791180000000009</c:v>
                </c:pt>
                <c:pt idx="1336">
                  <c:v>0.39875840000000007</c:v>
                </c:pt>
                <c:pt idx="1337">
                  <c:v>0.4100953</c:v>
                </c:pt>
                <c:pt idx="1338">
                  <c:v>0.42666330000000002</c:v>
                </c:pt>
                <c:pt idx="1339">
                  <c:v>0.38905240000000008</c:v>
                </c:pt>
                <c:pt idx="1340">
                  <c:v>0.38913400000000004</c:v>
                </c:pt>
                <c:pt idx="1341">
                  <c:v>0.38911600000000007</c:v>
                </c:pt>
                <c:pt idx="1342">
                  <c:v>0.39511590000000008</c:v>
                </c:pt>
                <c:pt idx="1343">
                  <c:v>0.38584720000000006</c:v>
                </c:pt>
                <c:pt idx="1344">
                  <c:v>0.38537540000000009</c:v>
                </c:pt>
                <c:pt idx="1345">
                  <c:v>0.38203500000000001</c:v>
                </c:pt>
                <c:pt idx="1346">
                  <c:v>0.38050280000000009</c:v>
                </c:pt>
                <c:pt idx="1347">
                  <c:v>0.37910430000000006</c:v>
                </c:pt>
                <c:pt idx="1348">
                  <c:v>0.37762670000000009</c:v>
                </c:pt>
                <c:pt idx="1349">
                  <c:v>0.37607140000000006</c:v>
                </c:pt>
                <c:pt idx="1350">
                  <c:v>0.3744397000000001</c:v>
                </c:pt>
                <c:pt idx="1351">
                  <c:v>0.37273320000000004</c:v>
                </c:pt>
                <c:pt idx="1352">
                  <c:v>0.3709533000000001</c:v>
                </c:pt>
                <c:pt idx="1353">
                  <c:v>0.36910140000000002</c:v>
                </c:pt>
                <c:pt idx="1354">
                  <c:v>0.36717880000000014</c:v>
                </c:pt>
                <c:pt idx="1355">
                  <c:v>0.3651871000000001</c:v>
                </c:pt>
                <c:pt idx="1356">
                  <c:v>0.38343140000000003</c:v>
                </c:pt>
                <c:pt idx="1357">
                  <c:v>0.32850290000000015</c:v>
                </c:pt>
                <c:pt idx="1358">
                  <c:v>0.34800340000000002</c:v>
                </c:pt>
                <c:pt idx="1359">
                  <c:v>0.34015800000000002</c:v>
                </c:pt>
                <c:pt idx="1360">
                  <c:v>0.35251070000000007</c:v>
                </c:pt>
                <c:pt idx="1361">
                  <c:v>0.3495429000000001</c:v>
                </c:pt>
                <c:pt idx="1362">
                  <c:v>0.34653260000000002</c:v>
                </c:pt>
                <c:pt idx="1363">
                  <c:v>0.3434832000000001</c:v>
                </c:pt>
                <c:pt idx="1364">
                  <c:v>0.34039800000000003</c:v>
                </c:pt>
                <c:pt idx="1365">
                  <c:v>0.32589840000000009</c:v>
                </c:pt>
                <c:pt idx="1366">
                  <c:v>0.34143870000000004</c:v>
                </c:pt>
                <c:pt idx="1367">
                  <c:v>0.33350720000000006</c:v>
                </c:pt>
                <c:pt idx="1368">
                  <c:v>0.33042680000000013</c:v>
                </c:pt>
                <c:pt idx="1369">
                  <c:v>0.32731930000000009</c:v>
                </c:pt>
                <c:pt idx="1370">
                  <c:v>0.32418760000000008</c:v>
                </c:pt>
                <c:pt idx="1371">
                  <c:v>0.32103450000000006</c:v>
                </c:pt>
                <c:pt idx="1372">
                  <c:v>0.31786270000000011</c:v>
                </c:pt>
                <c:pt idx="1373">
                  <c:v>0.3146751000000001</c:v>
                </c:pt>
                <c:pt idx="1374">
                  <c:v>0.3114744000000001</c:v>
                </c:pt>
                <c:pt idx="1375">
                  <c:v>0.33570490000000008</c:v>
                </c:pt>
                <c:pt idx="1376">
                  <c:v>0.30608490000000016</c:v>
                </c:pt>
                <c:pt idx="1377">
                  <c:v>0.30280260000000009</c:v>
                </c:pt>
                <c:pt idx="1378">
                  <c:v>0.29951590000000006</c:v>
                </c:pt>
                <c:pt idx="1379">
                  <c:v>0.29622760000000004</c:v>
                </c:pt>
                <c:pt idx="1380">
                  <c:v>0.30375650000000004</c:v>
                </c:pt>
                <c:pt idx="1381">
                  <c:v>0.31197440000000015</c:v>
                </c:pt>
                <c:pt idx="1382">
                  <c:v>0.33299340000000011</c:v>
                </c:pt>
                <c:pt idx="1383">
                  <c:v>0.27258040000000006</c:v>
                </c:pt>
                <c:pt idx="1384">
                  <c:v>0.29473090000000002</c:v>
                </c:pt>
                <c:pt idx="1385">
                  <c:v>0.27743440000000008</c:v>
                </c:pt>
                <c:pt idx="1386">
                  <c:v>0.2743426000000001</c:v>
                </c:pt>
                <c:pt idx="1387">
                  <c:v>0.27127040000000002</c:v>
                </c:pt>
                <c:pt idx="1388">
                  <c:v>0.26822010000000002</c:v>
                </c:pt>
                <c:pt idx="1389">
                  <c:v>0.16635649999999999</c:v>
                </c:pt>
                <c:pt idx="1390">
                  <c:v>0.16946490000000003</c:v>
                </c:pt>
                <c:pt idx="1391">
                  <c:v>0.26006120000000005</c:v>
                </c:pt>
                <c:pt idx="1392">
                  <c:v>0.25775820000000005</c:v>
                </c:pt>
                <c:pt idx="1393">
                  <c:v>0.25548500000000002</c:v>
                </c:pt>
                <c:pt idx="1394">
                  <c:v>0.25324229999999998</c:v>
                </c:pt>
                <c:pt idx="1395">
                  <c:v>0.25103040000000004</c:v>
                </c:pt>
                <c:pt idx="1396">
                  <c:v>0.24885000000000002</c:v>
                </c:pt>
                <c:pt idx="1397">
                  <c:v>0.24670159999999999</c:v>
                </c:pt>
                <c:pt idx="1398">
                  <c:v>0.22080710000000001</c:v>
                </c:pt>
                <c:pt idx="1399">
                  <c:v>0.24340010000000004</c:v>
                </c:pt>
                <c:pt idx="1400">
                  <c:v>0.23693800000000004</c:v>
                </c:pt>
                <c:pt idx="1401">
                  <c:v>0.24225479999999999</c:v>
                </c:pt>
                <c:pt idx="1402">
                  <c:v>0.23697289999999999</c:v>
                </c:pt>
                <c:pt idx="1403">
                  <c:v>0.23510829999999999</c:v>
                </c:pt>
                <c:pt idx="1404">
                  <c:v>0.23327729999999999</c:v>
                </c:pt>
                <c:pt idx="1405">
                  <c:v>0.23148020000000002</c:v>
                </c:pt>
                <c:pt idx="1406">
                  <c:v>0.22971730000000004</c:v>
                </c:pt>
                <c:pt idx="1407">
                  <c:v>0.22798869999999999</c:v>
                </c:pt>
                <c:pt idx="1408">
                  <c:v>0.25661490000000003</c:v>
                </c:pt>
                <c:pt idx="1409">
                  <c:v>0.24378920000000004</c:v>
                </c:pt>
                <c:pt idx="1410">
                  <c:v>0.2228222</c:v>
                </c:pt>
                <c:pt idx="1411">
                  <c:v>0.22143309999999999</c:v>
                </c:pt>
                <c:pt idx="1412">
                  <c:v>0.2200782</c:v>
                </c:pt>
                <c:pt idx="1413">
                  <c:v>0.21875710000000004</c:v>
                </c:pt>
                <c:pt idx="1414">
                  <c:v>0.21746900000000005</c:v>
                </c:pt>
                <c:pt idx="1415">
                  <c:v>0.21621340000000006</c:v>
                </c:pt>
                <c:pt idx="1416">
                  <c:v>0.21498960000000003</c:v>
                </c:pt>
                <c:pt idx="1417">
                  <c:v>0.21379700000000001</c:v>
                </c:pt>
                <c:pt idx="1418">
                  <c:v>0.21263509999999999</c:v>
                </c:pt>
                <c:pt idx="1419">
                  <c:v>0.21150310000000003</c:v>
                </c:pt>
                <c:pt idx="1420">
                  <c:v>0.21040050000000002</c:v>
                </c:pt>
                <c:pt idx="1421">
                  <c:v>0.2093267</c:v>
                </c:pt>
                <c:pt idx="1422">
                  <c:v>0.20828099999999999</c:v>
                </c:pt>
                <c:pt idx="1423">
                  <c:v>0.20726280000000002</c:v>
                </c:pt>
                <c:pt idx="1424">
                  <c:v>0.2062715</c:v>
                </c:pt>
                <c:pt idx="1425">
                  <c:v>0.22122449999999999</c:v>
                </c:pt>
                <c:pt idx="1426">
                  <c:v>0.19781630000000003</c:v>
                </c:pt>
                <c:pt idx="1427">
                  <c:v>0.20258470000000001</c:v>
                </c:pt>
                <c:pt idx="1428">
                  <c:v>0.20175119999999999</c:v>
                </c:pt>
                <c:pt idx="1429">
                  <c:v>0.20094320000000002</c:v>
                </c:pt>
                <c:pt idx="1430">
                  <c:v>0.2001599</c:v>
                </c:pt>
                <c:pt idx="1431">
                  <c:v>0.19940060000000001</c:v>
                </c:pt>
                <c:pt idx="1432">
                  <c:v>0.19866449999999999</c:v>
                </c:pt>
                <c:pt idx="1433">
                  <c:v>0.19795080000000001</c:v>
                </c:pt>
                <c:pt idx="1434">
                  <c:v>0.19725889999999999</c:v>
                </c:pt>
                <c:pt idx="1435">
                  <c:v>0.1939786</c:v>
                </c:pt>
                <c:pt idx="1436">
                  <c:v>0.19582959999999996</c:v>
                </c:pt>
                <c:pt idx="1437">
                  <c:v>0.18884280000000003</c:v>
                </c:pt>
                <c:pt idx="1438">
                  <c:v>0.18508790000000003</c:v>
                </c:pt>
                <c:pt idx="1439">
                  <c:v>0.19598170000000001</c:v>
                </c:pt>
                <c:pt idx="1440">
                  <c:v>0.1956852</c:v>
                </c:pt>
                <c:pt idx="1441">
                  <c:v>0.21457760000000001</c:v>
                </c:pt>
                <c:pt idx="1442">
                  <c:v>0.19183710000000001</c:v>
                </c:pt>
                <c:pt idx="1443">
                  <c:v>0.19559900000000002</c:v>
                </c:pt>
                <c:pt idx="1444">
                  <c:v>0.1981955</c:v>
                </c:pt>
                <c:pt idx="1445">
                  <c:v>0.18908520000000004</c:v>
                </c:pt>
                <c:pt idx="1446">
                  <c:v>0.18847820000000004</c:v>
                </c:pt>
                <c:pt idx="1447">
                  <c:v>0.18789380000000003</c:v>
                </c:pt>
                <c:pt idx="1448">
                  <c:v>0.18733220000000003</c:v>
                </c:pt>
                <c:pt idx="1449">
                  <c:v>0.18679370000000003</c:v>
                </c:pt>
                <c:pt idx="1450">
                  <c:v>0.2013626</c:v>
                </c:pt>
                <c:pt idx="1451">
                  <c:v>0.18562319999999999</c:v>
                </c:pt>
                <c:pt idx="1452">
                  <c:v>0.18518560000000001</c:v>
                </c:pt>
                <c:pt idx="1453">
                  <c:v>0.17309790000000003</c:v>
                </c:pt>
                <c:pt idx="1454">
                  <c:v>0.16778540000000003</c:v>
                </c:pt>
                <c:pt idx="1455">
                  <c:v>0.18675450000000002</c:v>
                </c:pt>
                <c:pt idx="1456">
                  <c:v>0.18622410000000003</c:v>
                </c:pt>
                <c:pt idx="1457">
                  <c:v>0.18570770000000003</c:v>
                </c:pt>
                <c:pt idx="1458">
                  <c:v>0.18520510000000004</c:v>
                </c:pt>
                <c:pt idx="1459">
                  <c:v>0.18471610000000002</c:v>
                </c:pt>
                <c:pt idx="1460">
                  <c:v>0.18424060000000003</c:v>
                </c:pt>
                <c:pt idx="1461">
                  <c:v>0.19872339999999999</c:v>
                </c:pt>
                <c:pt idx="1462">
                  <c:v>0.19241220000000003</c:v>
                </c:pt>
                <c:pt idx="1463">
                  <c:v>0.18042480000000002</c:v>
                </c:pt>
                <c:pt idx="1464">
                  <c:v>0.15155930000000004</c:v>
                </c:pt>
                <c:pt idx="1465">
                  <c:v>0.18280140000000003</c:v>
                </c:pt>
                <c:pt idx="1466">
                  <c:v>0.1826845</c:v>
                </c:pt>
                <c:pt idx="1467">
                  <c:v>0.1825736</c:v>
                </c:pt>
                <c:pt idx="1468">
                  <c:v>0.18246700000000002</c:v>
                </c:pt>
                <c:pt idx="1469">
                  <c:v>0.18236320000000003</c:v>
                </c:pt>
                <c:pt idx="1470">
                  <c:v>0.18226050000000002</c:v>
                </c:pt>
                <c:pt idx="1471">
                  <c:v>0.18215729999999999</c:v>
                </c:pt>
                <c:pt idx="1472">
                  <c:v>0.18205189999999999</c:v>
                </c:pt>
                <c:pt idx="1473">
                  <c:v>0.18194270000000004</c:v>
                </c:pt>
                <c:pt idx="1474">
                  <c:v>0.18182809999999999</c:v>
                </c:pt>
                <c:pt idx="1475">
                  <c:v>0.18170650000000002</c:v>
                </c:pt>
                <c:pt idx="1476">
                  <c:v>0.18376870000000003</c:v>
                </c:pt>
                <c:pt idx="1477">
                  <c:v>0.18236420000000003</c:v>
                </c:pt>
                <c:pt idx="1478">
                  <c:v>0.17616029999999999</c:v>
                </c:pt>
                <c:pt idx="1479">
                  <c:v>0.18075800000000003</c:v>
                </c:pt>
                <c:pt idx="1480">
                  <c:v>0.1728296</c:v>
                </c:pt>
                <c:pt idx="1481">
                  <c:v>0.17141880000000004</c:v>
                </c:pt>
                <c:pt idx="1482">
                  <c:v>0.17709490000000003</c:v>
                </c:pt>
                <c:pt idx="1483">
                  <c:v>0.17658270000000001</c:v>
                </c:pt>
                <c:pt idx="1484">
                  <c:v>0.17607049999999999</c:v>
                </c:pt>
                <c:pt idx="1485">
                  <c:v>0.17555879999999999</c:v>
                </c:pt>
                <c:pt idx="1486">
                  <c:v>0.18044850000000004</c:v>
                </c:pt>
                <c:pt idx="1487">
                  <c:v>0.18902559999999999</c:v>
                </c:pt>
                <c:pt idx="1488">
                  <c:v>0.39707720000000007</c:v>
                </c:pt>
                <c:pt idx="1489">
                  <c:v>0.19559850000000001</c:v>
                </c:pt>
                <c:pt idx="1490">
                  <c:v>0.1730235</c:v>
                </c:pt>
                <c:pt idx="1491">
                  <c:v>0.17242959999999999</c:v>
                </c:pt>
                <c:pt idx="1492">
                  <c:v>0.17184030000000003</c:v>
                </c:pt>
                <c:pt idx="1493">
                  <c:v>0.17125650000000001</c:v>
                </c:pt>
                <c:pt idx="1494">
                  <c:v>0.2080718</c:v>
                </c:pt>
                <c:pt idx="1495">
                  <c:v>0.19120139999999999</c:v>
                </c:pt>
                <c:pt idx="1496">
                  <c:v>0.15861340000000002</c:v>
                </c:pt>
                <c:pt idx="1497">
                  <c:v>0.12530049999999998</c:v>
                </c:pt>
                <c:pt idx="1498">
                  <c:v>0.15424570000000004</c:v>
                </c:pt>
                <c:pt idx="1499">
                  <c:v>0.14961199999999999</c:v>
                </c:pt>
                <c:pt idx="1500">
                  <c:v>0.17141420000000002</c:v>
                </c:pt>
                <c:pt idx="1501">
                  <c:v>0.17111370000000001</c:v>
                </c:pt>
                <c:pt idx="1502">
                  <c:v>0.17081579999999999</c:v>
                </c:pt>
                <c:pt idx="1503">
                  <c:v>0.17139420000000002</c:v>
                </c:pt>
                <c:pt idx="1504">
                  <c:v>0.1696637</c:v>
                </c:pt>
                <c:pt idx="1505">
                  <c:v>0.16951179999999999</c:v>
                </c:pt>
                <c:pt idx="1506">
                  <c:v>0.16936909999999999</c:v>
                </c:pt>
                <c:pt idx="1507">
                  <c:v>0.17780280000000001</c:v>
                </c:pt>
                <c:pt idx="1508">
                  <c:v>0.16980210000000001</c:v>
                </c:pt>
                <c:pt idx="1509">
                  <c:v>0.1696791</c:v>
                </c:pt>
                <c:pt idx="1510">
                  <c:v>0.16956160000000001</c:v>
                </c:pt>
                <c:pt idx="1511">
                  <c:v>0.15105779999999999</c:v>
                </c:pt>
                <c:pt idx="1512">
                  <c:v>0.17046010000000003</c:v>
                </c:pt>
                <c:pt idx="1513">
                  <c:v>0.17049170000000002</c:v>
                </c:pt>
                <c:pt idx="1514">
                  <c:v>0.13971190000000003</c:v>
                </c:pt>
                <c:pt idx="1515">
                  <c:v>0.15187439999999999</c:v>
                </c:pt>
                <c:pt idx="1516">
                  <c:v>0.16544470000000003</c:v>
                </c:pt>
                <c:pt idx="1517">
                  <c:v>0.16544380000000003</c:v>
                </c:pt>
                <c:pt idx="1518">
                  <c:v>0.16545910000000003</c:v>
                </c:pt>
                <c:pt idx="1519">
                  <c:v>0.16548990000000002</c:v>
                </c:pt>
                <c:pt idx="1520">
                  <c:v>0.1655355</c:v>
                </c:pt>
                <c:pt idx="1521">
                  <c:v>0.16585430000000001</c:v>
                </c:pt>
                <c:pt idx="1522">
                  <c:v>0.16535569999999997</c:v>
                </c:pt>
                <c:pt idx="1523">
                  <c:v>0.16541130000000004</c:v>
                </c:pt>
                <c:pt idx="1524">
                  <c:v>0.1654796</c:v>
                </c:pt>
                <c:pt idx="1525">
                  <c:v>0.16556009999999999</c:v>
                </c:pt>
                <c:pt idx="1526">
                  <c:v>0.16565189999999996</c:v>
                </c:pt>
                <c:pt idx="1527">
                  <c:v>0.16575440000000002</c:v>
                </c:pt>
                <c:pt idx="1528">
                  <c:v>0.16586670000000001</c:v>
                </c:pt>
                <c:pt idx="1529">
                  <c:v>0.16598840000000004</c:v>
                </c:pt>
                <c:pt idx="1530">
                  <c:v>0.1661185</c:v>
                </c:pt>
                <c:pt idx="1531">
                  <c:v>0.16625640000000003</c:v>
                </c:pt>
                <c:pt idx="1532">
                  <c:v>0.16640140000000003</c:v>
                </c:pt>
                <c:pt idx="1533">
                  <c:v>0.1665527</c:v>
                </c:pt>
                <c:pt idx="1534">
                  <c:v>0.16314870000000001</c:v>
                </c:pt>
                <c:pt idx="1535">
                  <c:v>0.16683509999999999</c:v>
                </c:pt>
                <c:pt idx="1536">
                  <c:v>0.16693469999999999</c:v>
                </c:pt>
                <c:pt idx="1537">
                  <c:v>0.16703750000000001</c:v>
                </c:pt>
                <c:pt idx="1538">
                  <c:v>0.16714300000000001</c:v>
                </c:pt>
                <c:pt idx="1539">
                  <c:v>0.1672506</c:v>
                </c:pt>
                <c:pt idx="1540">
                  <c:v>0.1673598</c:v>
                </c:pt>
                <c:pt idx="1541">
                  <c:v>0.16746990000000003</c:v>
                </c:pt>
                <c:pt idx="1542">
                  <c:v>0.16758039999999999</c:v>
                </c:pt>
                <c:pt idx="1543">
                  <c:v>0.1676907</c:v>
                </c:pt>
                <c:pt idx="1544">
                  <c:v>0.16780020000000001</c:v>
                </c:pt>
                <c:pt idx="1545">
                  <c:v>0.16790840000000004</c:v>
                </c:pt>
                <c:pt idx="1546">
                  <c:v>0.1702256</c:v>
                </c:pt>
                <c:pt idx="1547">
                  <c:v>0.17454420000000004</c:v>
                </c:pt>
                <c:pt idx="1548">
                  <c:v>0.18782589999999999</c:v>
                </c:pt>
                <c:pt idx="1549">
                  <c:v>0.17985519999999999</c:v>
                </c:pt>
                <c:pt idx="1550">
                  <c:v>0.18652020000000002</c:v>
                </c:pt>
                <c:pt idx="1551">
                  <c:v>0.16496840000000002</c:v>
                </c:pt>
                <c:pt idx="1552">
                  <c:v>0.16435739999999999</c:v>
                </c:pt>
                <c:pt idx="1553">
                  <c:v>0.16374140000000004</c:v>
                </c:pt>
                <c:pt idx="1554">
                  <c:v>0.16312099999999996</c:v>
                </c:pt>
                <c:pt idx="1555">
                  <c:v>0.16249700000000003</c:v>
                </c:pt>
                <c:pt idx="1556">
                  <c:v>0.16644620000000002</c:v>
                </c:pt>
                <c:pt idx="1557">
                  <c:v>0.18813620000000003</c:v>
                </c:pt>
                <c:pt idx="1558">
                  <c:v>0.1765555</c:v>
                </c:pt>
                <c:pt idx="1559">
                  <c:v>0.16226900000000002</c:v>
                </c:pt>
                <c:pt idx="1560">
                  <c:v>0.16109879999999999</c:v>
                </c:pt>
                <c:pt idx="1561">
                  <c:v>0.15992000000000003</c:v>
                </c:pt>
                <c:pt idx="1562">
                  <c:v>0.15873460000000003</c:v>
                </c:pt>
                <c:pt idx="1563">
                  <c:v>0.15734090000000003</c:v>
                </c:pt>
                <c:pt idx="1564">
                  <c:v>0.15852690000000003</c:v>
                </c:pt>
                <c:pt idx="1565">
                  <c:v>0.16322049999999999</c:v>
                </c:pt>
                <c:pt idx="1566">
                  <c:v>0.15747459999999999</c:v>
                </c:pt>
                <c:pt idx="1567">
                  <c:v>0.15425960000000002</c:v>
                </c:pt>
                <c:pt idx="1568">
                  <c:v>0.15287729999999999</c:v>
                </c:pt>
                <c:pt idx="1569">
                  <c:v>0.15149690000000002</c:v>
                </c:pt>
                <c:pt idx="1570">
                  <c:v>0.15012059999999997</c:v>
                </c:pt>
                <c:pt idx="1571">
                  <c:v>0.14875079999999999</c:v>
                </c:pt>
                <c:pt idx="1572">
                  <c:v>0.14738979999999999</c:v>
                </c:pt>
                <c:pt idx="1573">
                  <c:v>0.14604000000000003</c:v>
                </c:pt>
                <c:pt idx="1574">
                  <c:v>0.14470369999999999</c:v>
                </c:pt>
                <c:pt idx="1575">
                  <c:v>0.14338339999999999</c:v>
                </c:pt>
                <c:pt idx="1576">
                  <c:v>0.14208119999999999</c:v>
                </c:pt>
                <c:pt idx="1577">
                  <c:v>0.14079960000000002</c:v>
                </c:pt>
                <c:pt idx="1578">
                  <c:v>0.13954090000000002</c:v>
                </c:pt>
                <c:pt idx="1579">
                  <c:v>0.13830740000000002</c:v>
                </c:pt>
                <c:pt idx="1580">
                  <c:v>0.13710149999999999</c:v>
                </c:pt>
                <c:pt idx="1581">
                  <c:v>0.1359255</c:v>
                </c:pt>
                <c:pt idx="1582">
                  <c:v>0.13478190000000001</c:v>
                </c:pt>
                <c:pt idx="1583">
                  <c:v>0.13367279999999998</c:v>
                </c:pt>
                <c:pt idx="1584">
                  <c:v>0.13260069999999996</c:v>
                </c:pt>
                <c:pt idx="1585">
                  <c:v>0.13156789999999999</c:v>
                </c:pt>
                <c:pt idx="1586">
                  <c:v>0.13057669999999996</c:v>
                </c:pt>
                <c:pt idx="1587">
                  <c:v>0.12962959999999998</c:v>
                </c:pt>
                <c:pt idx="1588">
                  <c:v>0.1287287</c:v>
                </c:pt>
                <c:pt idx="1589">
                  <c:v>0.12787649999999998</c:v>
                </c:pt>
                <c:pt idx="1590">
                  <c:v>0.12707540000000001</c:v>
                </c:pt>
                <c:pt idx="1591">
                  <c:v>0.12632759999999998</c:v>
                </c:pt>
                <c:pt idx="1592">
                  <c:v>0.12563549999999998</c:v>
                </c:pt>
                <c:pt idx="1593">
                  <c:v>0.12500149999999999</c:v>
                </c:pt>
                <c:pt idx="1594">
                  <c:v>0.12442780000000002</c:v>
                </c:pt>
                <c:pt idx="1595">
                  <c:v>0.17262369999999996</c:v>
                </c:pt>
                <c:pt idx="1596">
                  <c:v>0.13617079999999998</c:v>
                </c:pt>
                <c:pt idx="1597">
                  <c:v>0.13594420000000002</c:v>
                </c:pt>
                <c:pt idx="1598">
                  <c:v>0.13577040000000001</c:v>
                </c:pt>
                <c:pt idx="1599">
                  <c:v>0.13565140000000001</c:v>
                </c:pt>
                <c:pt idx="1600">
                  <c:v>0.13558890000000001</c:v>
                </c:pt>
                <c:pt idx="1601">
                  <c:v>0.13558480000000001</c:v>
                </c:pt>
                <c:pt idx="1602">
                  <c:v>0.13564090000000001</c:v>
                </c:pt>
                <c:pt idx="1603">
                  <c:v>0.13575899999999999</c:v>
                </c:pt>
                <c:pt idx="1604">
                  <c:v>0.13594090000000003</c:v>
                </c:pt>
                <c:pt idx="1605">
                  <c:v>0.13618839999999999</c:v>
                </c:pt>
                <c:pt idx="1606">
                  <c:v>0.13650340000000002</c:v>
                </c:pt>
                <c:pt idx="1607">
                  <c:v>0.1368876</c:v>
                </c:pt>
                <c:pt idx="1608">
                  <c:v>0.1188289</c:v>
                </c:pt>
                <c:pt idx="1609">
                  <c:v>0.14421800000000004</c:v>
                </c:pt>
                <c:pt idx="1610">
                  <c:v>0.14474700000000001</c:v>
                </c:pt>
                <c:pt idx="1611">
                  <c:v>0.14534200000000003</c:v>
                </c:pt>
                <c:pt idx="1612">
                  <c:v>0.14600440000000003</c:v>
                </c:pt>
                <c:pt idx="1613">
                  <c:v>0.14673600000000003</c:v>
                </c:pt>
                <c:pt idx="1614">
                  <c:v>0.14753830000000004</c:v>
                </c:pt>
                <c:pt idx="1615">
                  <c:v>0.14841310000000002</c:v>
                </c:pt>
                <c:pt idx="1616">
                  <c:v>0.14936189999999999</c:v>
                </c:pt>
                <c:pt idx="1617">
                  <c:v>0.11424620000000003</c:v>
                </c:pt>
                <c:pt idx="1618">
                  <c:v>0.1601427</c:v>
                </c:pt>
                <c:pt idx="1619">
                  <c:v>0.135822</c:v>
                </c:pt>
                <c:pt idx="1620">
                  <c:v>0.13749810000000004</c:v>
                </c:pt>
                <c:pt idx="1621">
                  <c:v>0.17732990000000001</c:v>
                </c:pt>
                <c:pt idx="1622">
                  <c:v>0.17885409999999999</c:v>
                </c:pt>
                <c:pt idx="1623">
                  <c:v>0.18040680000000003</c:v>
                </c:pt>
                <c:pt idx="1624">
                  <c:v>0.18198780000000003</c:v>
                </c:pt>
                <c:pt idx="1625">
                  <c:v>0.18359670000000003</c:v>
                </c:pt>
                <c:pt idx="1626">
                  <c:v>0.18523320000000001</c:v>
                </c:pt>
                <c:pt idx="1627">
                  <c:v>0.13362159999999998</c:v>
                </c:pt>
                <c:pt idx="1628">
                  <c:v>0.13284910000000003</c:v>
                </c:pt>
                <c:pt idx="1629">
                  <c:v>0.18534780000000003</c:v>
                </c:pt>
                <c:pt idx="1630">
                  <c:v>0.18844040000000006</c:v>
                </c:pt>
                <c:pt idx="1631">
                  <c:v>0.19154789999999999</c:v>
                </c:pt>
                <c:pt idx="1632">
                  <c:v>0.1946678</c:v>
                </c:pt>
                <c:pt idx="1633">
                  <c:v>0.19779780000000002</c:v>
                </c:pt>
                <c:pt idx="1634">
                  <c:v>0.15243890000000002</c:v>
                </c:pt>
                <c:pt idx="1635">
                  <c:v>0.20217469999999998</c:v>
                </c:pt>
                <c:pt idx="1636">
                  <c:v>0.18543400000000002</c:v>
                </c:pt>
                <c:pt idx="1637">
                  <c:v>0.20397340000000003</c:v>
                </c:pt>
                <c:pt idx="1638">
                  <c:v>0.20703430000000003</c:v>
                </c:pt>
                <c:pt idx="1639">
                  <c:v>0.21010429999999999</c:v>
                </c:pt>
                <c:pt idx="1640">
                  <c:v>0.2131815</c:v>
                </c:pt>
                <c:pt idx="1641">
                  <c:v>0.21984750000000003</c:v>
                </c:pt>
                <c:pt idx="1642">
                  <c:v>0.24232730000000002</c:v>
                </c:pt>
                <c:pt idx="1643">
                  <c:v>0.22164410000000001</c:v>
                </c:pt>
                <c:pt idx="1644">
                  <c:v>0.21598040000000002</c:v>
                </c:pt>
                <c:pt idx="1645">
                  <c:v>0.23373750000000001</c:v>
                </c:pt>
                <c:pt idx="1646">
                  <c:v>0.21970770000000003</c:v>
                </c:pt>
                <c:pt idx="1647">
                  <c:v>0.22238730000000001</c:v>
                </c:pt>
                <c:pt idx="1648">
                  <c:v>0.2250827</c:v>
                </c:pt>
                <c:pt idx="1649">
                  <c:v>0.22779269999999999</c:v>
                </c:pt>
                <c:pt idx="1650">
                  <c:v>0.23051630000000004</c:v>
                </c:pt>
                <c:pt idx="1651">
                  <c:v>0.23325230000000002</c:v>
                </c:pt>
                <c:pt idx="1652">
                  <c:v>0.2687717</c:v>
                </c:pt>
                <c:pt idx="1653">
                  <c:v>0.3116313</c:v>
                </c:pt>
                <c:pt idx="1654">
                  <c:v>0.2421806</c:v>
                </c:pt>
                <c:pt idx="1655">
                  <c:v>0.24495610000000004</c:v>
                </c:pt>
                <c:pt idx="1656">
                  <c:v>0.24773720000000002</c:v>
                </c:pt>
                <c:pt idx="1657">
                  <c:v>0.2505227000000001</c:v>
                </c:pt>
                <c:pt idx="1658">
                  <c:v>0.25331150000000002</c:v>
                </c:pt>
                <c:pt idx="1659">
                  <c:v>0.25610240000000001</c:v>
                </c:pt>
                <c:pt idx="1660">
                  <c:v>0.25889450000000008</c:v>
                </c:pt>
                <c:pt idx="1661">
                  <c:v>0.33819350000000004</c:v>
                </c:pt>
                <c:pt idx="1662">
                  <c:v>0.26624919999999996</c:v>
                </c:pt>
                <c:pt idx="1663">
                  <c:v>0.26907560000000008</c:v>
                </c:pt>
                <c:pt idx="1664">
                  <c:v>0.27189590000000002</c:v>
                </c:pt>
                <c:pt idx="1665">
                  <c:v>0.27470880000000003</c:v>
                </c:pt>
                <c:pt idx="1666">
                  <c:v>0.27751330000000002</c:v>
                </c:pt>
                <c:pt idx="1667">
                  <c:v>0.28030800000000006</c:v>
                </c:pt>
                <c:pt idx="1668">
                  <c:v>0.2830918</c:v>
                </c:pt>
                <c:pt idx="1669">
                  <c:v>0.2858635000000001</c:v>
                </c:pt>
                <c:pt idx="1670">
                  <c:v>0.2886219000000001</c:v>
                </c:pt>
                <c:pt idx="1671">
                  <c:v>0.29136570000000006</c:v>
                </c:pt>
                <c:pt idx="1672">
                  <c:v>0.29409390000000002</c:v>
                </c:pt>
                <c:pt idx="1673">
                  <c:v>0.2968051000000001</c:v>
                </c:pt>
                <c:pt idx="1674">
                  <c:v>0.2994982000000001</c:v>
                </c:pt>
                <c:pt idx="1675">
                  <c:v>0.3021719000000001</c:v>
                </c:pt>
                <c:pt idx="1676">
                  <c:v>0.38726930000000004</c:v>
                </c:pt>
                <c:pt idx="1677">
                  <c:v>0.36110100000000001</c:v>
                </c:pt>
                <c:pt idx="1678">
                  <c:v>0.3175556000000001</c:v>
                </c:pt>
                <c:pt idx="1679">
                  <c:v>0.31944110000000003</c:v>
                </c:pt>
                <c:pt idx="1680">
                  <c:v>0.32129200000000002</c:v>
                </c:pt>
                <c:pt idx="1681">
                  <c:v>0.32310870000000014</c:v>
                </c:pt>
                <c:pt idx="1682">
                  <c:v>0.32489170000000006</c:v>
                </c:pt>
                <c:pt idx="1683">
                  <c:v>0.32664130000000002</c:v>
                </c:pt>
                <c:pt idx="1684">
                  <c:v>0.32835780000000009</c:v>
                </c:pt>
                <c:pt idx="1685">
                  <c:v>0.34777600000000003</c:v>
                </c:pt>
                <c:pt idx="1686">
                  <c:v>0.33393590000000006</c:v>
                </c:pt>
                <c:pt idx="1687">
                  <c:v>0.33527660000000009</c:v>
                </c:pt>
                <c:pt idx="1688">
                  <c:v>0.20624190000000003</c:v>
                </c:pt>
                <c:pt idx="1689">
                  <c:v>0.33942370000000016</c:v>
                </c:pt>
                <c:pt idx="1690">
                  <c:v>0.34067010000000003</c:v>
                </c:pt>
                <c:pt idx="1691">
                  <c:v>0.34188410000000008</c:v>
                </c:pt>
                <c:pt idx="1692">
                  <c:v>0.34306670000000006</c:v>
                </c:pt>
                <c:pt idx="1693">
                  <c:v>0.34421890000000011</c:v>
                </c:pt>
                <c:pt idx="1694">
                  <c:v>0.34534170000000003</c:v>
                </c:pt>
                <c:pt idx="1695">
                  <c:v>0.28946490000000008</c:v>
                </c:pt>
                <c:pt idx="1696">
                  <c:v>0.35274750000000005</c:v>
                </c:pt>
                <c:pt idx="1697">
                  <c:v>0.35381140000000005</c:v>
                </c:pt>
                <c:pt idx="1698">
                  <c:v>0.3548381000000001</c:v>
                </c:pt>
                <c:pt idx="1699">
                  <c:v>0.35582810000000009</c:v>
                </c:pt>
                <c:pt idx="1700">
                  <c:v>0.3567821000000001</c:v>
                </c:pt>
                <c:pt idx="1701">
                  <c:v>0.3577008000000001</c:v>
                </c:pt>
                <c:pt idx="1702">
                  <c:v>0.28962650000000006</c:v>
                </c:pt>
                <c:pt idx="1703">
                  <c:v>0.36286310000000011</c:v>
                </c:pt>
                <c:pt idx="1704">
                  <c:v>0.3635772000000001</c:v>
                </c:pt>
                <c:pt idx="1705">
                  <c:v>0.36425050000000003</c:v>
                </c:pt>
                <c:pt idx="1706">
                  <c:v>0.29502240000000007</c:v>
                </c:pt>
                <c:pt idx="1707">
                  <c:v>0.36477170000000003</c:v>
                </c:pt>
                <c:pt idx="1708">
                  <c:v>0.36535850000000009</c:v>
                </c:pt>
                <c:pt idx="1709">
                  <c:v>0.36590830000000008</c:v>
                </c:pt>
                <c:pt idx="1710">
                  <c:v>0.31433260000000007</c:v>
                </c:pt>
                <c:pt idx="1711">
                  <c:v>0.36944400000000011</c:v>
                </c:pt>
                <c:pt idx="1712">
                  <c:v>0.37006370000000005</c:v>
                </c:pt>
                <c:pt idx="1713">
                  <c:v>0.40698250000000008</c:v>
                </c:pt>
                <c:pt idx="1714">
                  <c:v>0.4299032000000001</c:v>
                </c:pt>
                <c:pt idx="1715">
                  <c:v>0.37728950000000006</c:v>
                </c:pt>
                <c:pt idx="1716">
                  <c:v>0.37817950000000006</c:v>
                </c:pt>
                <c:pt idx="1717">
                  <c:v>0.3789957000000001</c:v>
                </c:pt>
                <c:pt idx="1718">
                  <c:v>0.37973600000000002</c:v>
                </c:pt>
                <c:pt idx="1719">
                  <c:v>0.38039850000000008</c:v>
                </c:pt>
                <c:pt idx="1720">
                  <c:v>0.43612080000000009</c:v>
                </c:pt>
                <c:pt idx="1721">
                  <c:v>0.42260400000000004</c:v>
                </c:pt>
                <c:pt idx="1722">
                  <c:v>0.37759870000000006</c:v>
                </c:pt>
                <c:pt idx="1723">
                  <c:v>0.3779398000000001</c:v>
                </c:pt>
                <c:pt idx="1724">
                  <c:v>0.37820520000000002</c:v>
                </c:pt>
                <c:pt idx="1725">
                  <c:v>0.3783932000000001</c:v>
                </c:pt>
                <c:pt idx="1726">
                  <c:v>0.37850200000000006</c:v>
                </c:pt>
                <c:pt idx="1727">
                  <c:v>0.37853000000000009</c:v>
                </c:pt>
                <c:pt idx="1728">
                  <c:v>0.41750290000000007</c:v>
                </c:pt>
                <c:pt idx="1729">
                  <c:v>0.37538650000000012</c:v>
                </c:pt>
                <c:pt idx="1730">
                  <c:v>0.33852840000000012</c:v>
                </c:pt>
                <c:pt idx="1731">
                  <c:v>0.37291830000000009</c:v>
                </c:pt>
                <c:pt idx="1732">
                  <c:v>0.37283530000000004</c:v>
                </c:pt>
                <c:pt idx="1733">
                  <c:v>0.3726753000000001</c:v>
                </c:pt>
                <c:pt idx="1734">
                  <c:v>0.37243620000000005</c:v>
                </c:pt>
                <c:pt idx="1735">
                  <c:v>0.37211620000000006</c:v>
                </c:pt>
                <c:pt idx="1736">
                  <c:v>0.37171310000000002</c:v>
                </c:pt>
                <c:pt idx="1737">
                  <c:v>0.4162399</c:v>
                </c:pt>
                <c:pt idx="1738">
                  <c:v>0.35604290000000005</c:v>
                </c:pt>
                <c:pt idx="1739">
                  <c:v>0.37661620000000007</c:v>
                </c:pt>
                <c:pt idx="1740">
                  <c:v>0.32970540000000004</c:v>
                </c:pt>
                <c:pt idx="1741">
                  <c:v>0.36082090000000011</c:v>
                </c:pt>
                <c:pt idx="1742">
                  <c:v>0.3598571000000001</c:v>
                </c:pt>
                <c:pt idx="1743">
                  <c:v>0.35882700000000006</c:v>
                </c:pt>
                <c:pt idx="1744">
                  <c:v>0.35772960000000004</c:v>
                </c:pt>
                <c:pt idx="1745">
                  <c:v>0.39588330000000016</c:v>
                </c:pt>
                <c:pt idx="1746">
                  <c:v>0.3922385000000001</c:v>
                </c:pt>
                <c:pt idx="1747">
                  <c:v>0.35232960000000008</c:v>
                </c:pt>
                <c:pt idx="1748">
                  <c:v>0.34976070000000004</c:v>
                </c:pt>
                <c:pt idx="1749">
                  <c:v>0.34714260000000002</c:v>
                </c:pt>
                <c:pt idx="1750">
                  <c:v>0.34447970000000006</c:v>
                </c:pt>
                <c:pt idx="1751">
                  <c:v>0.34177600000000002</c:v>
                </c:pt>
                <c:pt idx="1752">
                  <c:v>0.33903590000000006</c:v>
                </c:pt>
                <c:pt idx="1753">
                  <c:v>0.33626360000000005</c:v>
                </c:pt>
                <c:pt idx="1754">
                  <c:v>0.38589090000000009</c:v>
                </c:pt>
                <c:pt idx="1755">
                  <c:v>0.33353410000000006</c:v>
                </c:pt>
                <c:pt idx="1756">
                  <c:v>0.31662960000000007</c:v>
                </c:pt>
                <c:pt idx="1757">
                  <c:v>0.31032900000000008</c:v>
                </c:pt>
                <c:pt idx="1758">
                  <c:v>0.3284972000000001</c:v>
                </c:pt>
                <c:pt idx="1759">
                  <c:v>0.32481380000000015</c:v>
                </c:pt>
                <c:pt idx="1760">
                  <c:v>0.32111420000000007</c:v>
                </c:pt>
                <c:pt idx="1761">
                  <c:v>0.31740500000000016</c:v>
                </c:pt>
                <c:pt idx="1762">
                  <c:v>0.36456820000000006</c:v>
                </c:pt>
                <c:pt idx="1763">
                  <c:v>0.29790020000000006</c:v>
                </c:pt>
                <c:pt idx="1764">
                  <c:v>0.27959200000000001</c:v>
                </c:pt>
                <c:pt idx="1765">
                  <c:v>0.2006522</c:v>
                </c:pt>
                <c:pt idx="1766">
                  <c:v>0.29773690000000008</c:v>
                </c:pt>
                <c:pt idx="1767">
                  <c:v>0.29502410000000007</c:v>
                </c:pt>
                <c:pt idx="1768">
                  <c:v>0.29234340000000003</c:v>
                </c:pt>
                <c:pt idx="1769">
                  <c:v>0.28969710000000004</c:v>
                </c:pt>
                <c:pt idx="1770">
                  <c:v>0.28708750000000005</c:v>
                </c:pt>
                <c:pt idx="1771">
                  <c:v>0.2617565</c:v>
                </c:pt>
                <c:pt idx="1772">
                  <c:v>0.28288180000000007</c:v>
                </c:pt>
                <c:pt idx="1773">
                  <c:v>0.2651172</c:v>
                </c:pt>
                <c:pt idx="1774">
                  <c:v>0.27930340000000003</c:v>
                </c:pt>
                <c:pt idx="1775">
                  <c:v>0.27715660000000003</c:v>
                </c:pt>
                <c:pt idx="1776">
                  <c:v>0.27504790000000001</c:v>
                </c:pt>
                <c:pt idx="1777">
                  <c:v>0.27297820000000006</c:v>
                </c:pt>
                <c:pt idx="1778">
                  <c:v>0.27094840000000003</c:v>
                </c:pt>
                <c:pt idx="1779">
                  <c:v>0.26895930000000001</c:v>
                </c:pt>
                <c:pt idx="1780">
                  <c:v>0.24806760000000003</c:v>
                </c:pt>
                <c:pt idx="1781">
                  <c:v>0.26769890000000002</c:v>
                </c:pt>
                <c:pt idx="1782">
                  <c:v>0.26968760000000008</c:v>
                </c:pt>
                <c:pt idx="1783">
                  <c:v>0.24782119999999999</c:v>
                </c:pt>
                <c:pt idx="1784">
                  <c:v>0.2593454</c:v>
                </c:pt>
                <c:pt idx="1785">
                  <c:v>0.2579684000000001</c:v>
                </c:pt>
                <c:pt idx="1786">
                  <c:v>0.25663559999999996</c:v>
                </c:pt>
                <c:pt idx="1787">
                  <c:v>0.25534590000000001</c:v>
                </c:pt>
                <c:pt idx="1788">
                  <c:v>0.26279429999999998</c:v>
                </c:pt>
                <c:pt idx="1789">
                  <c:v>0.25465699999999997</c:v>
                </c:pt>
                <c:pt idx="1790">
                  <c:v>0.25346460000000004</c:v>
                </c:pt>
                <c:pt idx="1791">
                  <c:v>0.252303</c:v>
                </c:pt>
                <c:pt idx="1792">
                  <c:v>0.25373359999999995</c:v>
                </c:pt>
                <c:pt idx="1793">
                  <c:v>0.24889530000000004</c:v>
                </c:pt>
                <c:pt idx="1794">
                  <c:v>0.24797020000000003</c:v>
                </c:pt>
                <c:pt idx="1795">
                  <c:v>0.24707419999999999</c:v>
                </c:pt>
                <c:pt idx="1796">
                  <c:v>0.24620520000000004</c:v>
                </c:pt>
                <c:pt idx="1797">
                  <c:v>0.24935420000000003</c:v>
                </c:pt>
                <c:pt idx="1798">
                  <c:v>0.26458070000000006</c:v>
                </c:pt>
                <c:pt idx="1799">
                  <c:v>0.24206169999999999</c:v>
                </c:pt>
                <c:pt idx="1800">
                  <c:v>0.24176100000000003</c:v>
                </c:pt>
                <c:pt idx="1801">
                  <c:v>0.24147710000000003</c:v>
                </c:pt>
                <c:pt idx="1802">
                  <c:v>0.24120559999999999</c:v>
                </c:pt>
                <c:pt idx="1803">
                  <c:v>0.24094240000000006</c:v>
                </c:pt>
                <c:pt idx="1804">
                  <c:v>0.24068310000000001</c:v>
                </c:pt>
                <c:pt idx="1805">
                  <c:v>0.2406876</c:v>
                </c:pt>
                <c:pt idx="1806">
                  <c:v>0.24005740000000003</c:v>
                </c:pt>
                <c:pt idx="1807">
                  <c:v>0.24141500000000002</c:v>
                </c:pt>
                <c:pt idx="1808">
                  <c:v>0.21395610000000004</c:v>
                </c:pt>
                <c:pt idx="1809">
                  <c:v>0.22187089999999998</c:v>
                </c:pt>
                <c:pt idx="1810">
                  <c:v>0.23548279999999999</c:v>
                </c:pt>
                <c:pt idx="1811">
                  <c:v>0.23478189999999999</c:v>
                </c:pt>
                <c:pt idx="1812">
                  <c:v>0.23407749999999999</c:v>
                </c:pt>
                <c:pt idx="1813">
                  <c:v>0.23336820000000003</c:v>
                </c:pt>
                <c:pt idx="1814">
                  <c:v>0.26151070000000004</c:v>
                </c:pt>
                <c:pt idx="1815">
                  <c:v>0.25573890000000005</c:v>
                </c:pt>
                <c:pt idx="1816">
                  <c:v>0.24347099999999999</c:v>
                </c:pt>
                <c:pt idx="1817">
                  <c:v>0.21795640000000002</c:v>
                </c:pt>
                <c:pt idx="1818">
                  <c:v>0.21437429999999999</c:v>
                </c:pt>
                <c:pt idx="1819">
                  <c:v>0.20826930000000002</c:v>
                </c:pt>
                <c:pt idx="1820">
                  <c:v>0.22806270000000001</c:v>
                </c:pt>
                <c:pt idx="1821">
                  <c:v>0.22699159999999999</c:v>
                </c:pt>
                <c:pt idx="1822">
                  <c:v>0.22591300000000003</c:v>
                </c:pt>
                <c:pt idx="1823">
                  <c:v>0.22482740000000001</c:v>
                </c:pt>
                <c:pt idx="1824">
                  <c:v>0.22373499999999999</c:v>
                </c:pt>
                <c:pt idx="1825">
                  <c:v>0.22906910000000003</c:v>
                </c:pt>
                <c:pt idx="1826">
                  <c:v>0.22173419999999999</c:v>
                </c:pt>
                <c:pt idx="1827">
                  <c:v>0.22063379999999996</c:v>
                </c:pt>
                <c:pt idx="1828">
                  <c:v>0.21952720000000003</c:v>
                </c:pt>
                <c:pt idx="1829">
                  <c:v>0.21841440000000006</c:v>
                </c:pt>
                <c:pt idx="1830">
                  <c:v>0.21729560000000003</c:v>
                </c:pt>
                <c:pt idx="1831">
                  <c:v>0.22831540000000003</c:v>
                </c:pt>
                <c:pt idx="1832">
                  <c:v>0.21852199999999999</c:v>
                </c:pt>
                <c:pt idx="1833">
                  <c:v>0.21927099999999999</c:v>
                </c:pt>
                <c:pt idx="1834">
                  <c:v>0.19222040000000001</c:v>
                </c:pt>
                <c:pt idx="1835">
                  <c:v>0.20956800000000003</c:v>
                </c:pt>
                <c:pt idx="1836">
                  <c:v>0.20836279999999999</c:v>
                </c:pt>
                <c:pt idx="1837">
                  <c:v>0.2071616</c:v>
                </c:pt>
                <c:pt idx="1838">
                  <c:v>0.20596510000000004</c:v>
                </c:pt>
                <c:pt idx="1839">
                  <c:v>0.2047737</c:v>
                </c:pt>
                <c:pt idx="1840">
                  <c:v>0.20931740000000001</c:v>
                </c:pt>
                <c:pt idx="1841">
                  <c:v>0.19370290000000001</c:v>
                </c:pt>
                <c:pt idx="1842">
                  <c:v>0.29056820000000005</c:v>
                </c:pt>
                <c:pt idx="1843">
                  <c:v>0.19547419999999999</c:v>
                </c:pt>
                <c:pt idx="1844">
                  <c:v>0.18839890000000004</c:v>
                </c:pt>
                <c:pt idx="1845">
                  <c:v>0.19691220000000004</c:v>
                </c:pt>
                <c:pt idx="1846">
                  <c:v>0.19598450000000001</c:v>
                </c:pt>
                <c:pt idx="1847">
                  <c:v>0.195072</c:v>
                </c:pt>
                <c:pt idx="1848">
                  <c:v>0.19417479999999998</c:v>
                </c:pt>
                <c:pt idx="1849">
                  <c:v>0.20972430000000003</c:v>
                </c:pt>
                <c:pt idx="1850">
                  <c:v>0.20203940000000004</c:v>
                </c:pt>
                <c:pt idx="1851">
                  <c:v>0.18970830000000005</c:v>
                </c:pt>
                <c:pt idx="1852">
                  <c:v>0.18900470000000003</c:v>
                </c:pt>
                <c:pt idx="1853">
                  <c:v>0.18832510000000002</c:v>
                </c:pt>
                <c:pt idx="1854">
                  <c:v>0.18766910000000003</c:v>
                </c:pt>
                <c:pt idx="1855">
                  <c:v>0.18703600000000004</c:v>
                </c:pt>
                <c:pt idx="1856">
                  <c:v>0.18642540000000002</c:v>
                </c:pt>
                <c:pt idx="1857">
                  <c:v>0.18583680000000002</c:v>
                </c:pt>
                <c:pt idx="1858">
                  <c:v>0.18526970000000004</c:v>
                </c:pt>
                <c:pt idx="1859">
                  <c:v>0.18047679999999999</c:v>
                </c:pt>
                <c:pt idx="1860">
                  <c:v>0.19429199999999999</c:v>
                </c:pt>
                <c:pt idx="1861">
                  <c:v>0.19102810000000001</c:v>
                </c:pt>
                <c:pt idx="1862">
                  <c:v>0.17911120000000003</c:v>
                </c:pt>
                <c:pt idx="1863">
                  <c:v>0.18324930000000006</c:v>
                </c:pt>
                <c:pt idx="1864">
                  <c:v>0.18279320000000002</c:v>
                </c:pt>
                <c:pt idx="1865">
                  <c:v>0.18235199999999999</c:v>
                </c:pt>
                <c:pt idx="1866">
                  <c:v>0.18192540000000001</c:v>
                </c:pt>
                <c:pt idx="1867">
                  <c:v>0.18151290000000003</c:v>
                </c:pt>
                <c:pt idx="1868">
                  <c:v>0.18111410000000003</c:v>
                </c:pt>
                <c:pt idx="1869">
                  <c:v>0.18072859999999999</c:v>
                </c:pt>
                <c:pt idx="1870">
                  <c:v>0.18035590000000001</c:v>
                </c:pt>
                <c:pt idx="1871">
                  <c:v>0.17986659999999999</c:v>
                </c:pt>
                <c:pt idx="1872">
                  <c:v>0.17895410000000003</c:v>
                </c:pt>
                <c:pt idx="1873">
                  <c:v>0.17862049999999999</c:v>
                </c:pt>
                <c:pt idx="1874">
                  <c:v>0.15257100000000001</c:v>
                </c:pt>
                <c:pt idx="1875">
                  <c:v>0.17774880000000004</c:v>
                </c:pt>
                <c:pt idx="1876">
                  <c:v>0.17731169999999999</c:v>
                </c:pt>
                <c:pt idx="1877">
                  <c:v>0.15965070000000001</c:v>
                </c:pt>
                <c:pt idx="1878">
                  <c:v>0.17583399999999999</c:v>
                </c:pt>
                <c:pt idx="1879">
                  <c:v>0.17526990000000003</c:v>
                </c:pt>
                <c:pt idx="1880">
                  <c:v>0.17471430000000002</c:v>
                </c:pt>
                <c:pt idx="1881">
                  <c:v>0.17416690000000001</c:v>
                </c:pt>
                <c:pt idx="1882">
                  <c:v>0.1736278</c:v>
                </c:pt>
                <c:pt idx="1883">
                  <c:v>0.14507439999999999</c:v>
                </c:pt>
                <c:pt idx="1884">
                  <c:v>0.17425109999999999</c:v>
                </c:pt>
                <c:pt idx="1885">
                  <c:v>0.17365549999999999</c:v>
                </c:pt>
                <c:pt idx="1886">
                  <c:v>0.17306410000000003</c:v>
                </c:pt>
                <c:pt idx="1887">
                  <c:v>0.17247699999999999</c:v>
                </c:pt>
                <c:pt idx="1888">
                  <c:v>0.17189430000000003</c:v>
                </c:pt>
                <c:pt idx="1889">
                  <c:v>0.17131620000000003</c:v>
                </c:pt>
                <c:pt idx="1890">
                  <c:v>0.17074259999999999</c:v>
                </c:pt>
                <c:pt idx="1891">
                  <c:v>0.19348509999999999</c:v>
                </c:pt>
                <c:pt idx="1892">
                  <c:v>0.17101459999999999</c:v>
                </c:pt>
                <c:pt idx="1893">
                  <c:v>0.17042900000000002</c:v>
                </c:pt>
                <c:pt idx="1894">
                  <c:v>0.16984600000000002</c:v>
                </c:pt>
                <c:pt idx="1895">
                  <c:v>0.16926590000000002</c:v>
                </c:pt>
                <c:pt idx="1896">
                  <c:v>0.1686889</c:v>
                </c:pt>
                <c:pt idx="1897">
                  <c:v>0.16811499999999999</c:v>
                </c:pt>
                <c:pt idx="1898">
                  <c:v>0.16754459999999999</c:v>
                </c:pt>
                <c:pt idx="1899">
                  <c:v>0.16697780000000001</c:v>
                </c:pt>
                <c:pt idx="1900">
                  <c:v>0.16641480000000003</c:v>
                </c:pt>
                <c:pt idx="1901">
                  <c:v>0.1658558</c:v>
                </c:pt>
                <c:pt idx="1902">
                  <c:v>0.165301</c:v>
                </c:pt>
                <c:pt idx="1903">
                  <c:v>0.1647506</c:v>
                </c:pt>
                <c:pt idx="1904">
                  <c:v>0.16420480000000001</c:v>
                </c:pt>
                <c:pt idx="1905">
                  <c:v>0.1636637</c:v>
                </c:pt>
                <c:pt idx="1906">
                  <c:v>0.16312769999999996</c:v>
                </c:pt>
                <c:pt idx="1907">
                  <c:v>0.16259680000000001</c:v>
                </c:pt>
                <c:pt idx="1908">
                  <c:v>0.1620713</c:v>
                </c:pt>
                <c:pt idx="1909">
                  <c:v>0.16367479999999998</c:v>
                </c:pt>
                <c:pt idx="1910">
                  <c:v>0.16196710000000003</c:v>
                </c:pt>
                <c:pt idx="1911">
                  <c:v>0.16143630000000003</c:v>
                </c:pt>
                <c:pt idx="1912">
                  <c:v>0.16091069999999999</c:v>
                </c:pt>
                <c:pt idx="1913">
                  <c:v>0.16039049999999999</c:v>
                </c:pt>
                <c:pt idx="1914">
                  <c:v>0.15987589999999999</c:v>
                </c:pt>
                <c:pt idx="1915">
                  <c:v>0.15936720000000001</c:v>
                </c:pt>
                <c:pt idx="1916">
                  <c:v>0.15886470000000003</c:v>
                </c:pt>
                <c:pt idx="1917">
                  <c:v>0.15836840000000002</c:v>
                </c:pt>
                <c:pt idx="1918">
                  <c:v>0.15787880000000001</c:v>
                </c:pt>
                <c:pt idx="1919">
                  <c:v>0.15739590000000003</c:v>
                </c:pt>
                <c:pt idx="1920">
                  <c:v>0.15692020000000004</c:v>
                </c:pt>
                <c:pt idx="1921">
                  <c:v>0.15645170000000003</c:v>
                </c:pt>
                <c:pt idx="1922">
                  <c:v>0.15599080000000004</c:v>
                </c:pt>
                <c:pt idx="1923">
                  <c:v>0.15553770000000003</c:v>
                </c:pt>
                <c:pt idx="1924">
                  <c:v>0.15509260000000002</c:v>
                </c:pt>
                <c:pt idx="1925">
                  <c:v>0.15465570000000001</c:v>
                </c:pt>
                <c:pt idx="1926">
                  <c:v>0.18542140000000001</c:v>
                </c:pt>
                <c:pt idx="1927">
                  <c:v>0.15378500000000003</c:v>
                </c:pt>
                <c:pt idx="1928">
                  <c:v>0.15329130000000002</c:v>
                </c:pt>
                <c:pt idx="1929">
                  <c:v>0.21233810000000003</c:v>
                </c:pt>
                <c:pt idx="1930">
                  <c:v>0.15014820000000004</c:v>
                </c:pt>
                <c:pt idx="1931">
                  <c:v>0.14958550000000001</c:v>
                </c:pt>
                <c:pt idx="1932">
                  <c:v>0.14903610000000003</c:v>
                </c:pt>
                <c:pt idx="1933">
                  <c:v>0.14850040000000003</c:v>
                </c:pt>
                <c:pt idx="1934">
                  <c:v>0.14797890000000002</c:v>
                </c:pt>
                <c:pt idx="1935">
                  <c:v>0.17419670000000001</c:v>
                </c:pt>
                <c:pt idx="1936">
                  <c:v>0.14677580000000001</c:v>
                </c:pt>
                <c:pt idx="1937">
                  <c:v>0.14832380000000001</c:v>
                </c:pt>
                <c:pt idx="1938">
                  <c:v>0.14890240000000002</c:v>
                </c:pt>
                <c:pt idx="1939">
                  <c:v>0.14655370000000001</c:v>
                </c:pt>
                <c:pt idx="1940">
                  <c:v>0.14603189999999999</c:v>
                </c:pt>
                <c:pt idx="1941">
                  <c:v>0.14552760000000001</c:v>
                </c:pt>
                <c:pt idx="1942">
                  <c:v>0.14504159999999999</c:v>
                </c:pt>
                <c:pt idx="1943">
                  <c:v>0.14457429999999999</c:v>
                </c:pt>
                <c:pt idx="1944">
                  <c:v>0.14412659999999997</c:v>
                </c:pt>
                <c:pt idx="1945">
                  <c:v>0.14369899999999999</c:v>
                </c:pt>
                <c:pt idx="1946">
                  <c:v>0.14329210000000003</c:v>
                </c:pt>
                <c:pt idx="1947">
                  <c:v>0.14290659999999999</c:v>
                </c:pt>
                <c:pt idx="1948">
                  <c:v>0.14724090000000004</c:v>
                </c:pt>
                <c:pt idx="1949">
                  <c:v>0.14205129999999999</c:v>
                </c:pt>
                <c:pt idx="1950">
                  <c:v>0.14169699999999999</c:v>
                </c:pt>
                <c:pt idx="1951">
                  <c:v>0.14136710000000002</c:v>
                </c:pt>
                <c:pt idx="1952">
                  <c:v>0.14106240000000003</c:v>
                </c:pt>
                <c:pt idx="1953">
                  <c:v>0.14078350000000001</c:v>
                </c:pt>
                <c:pt idx="1954">
                  <c:v>0.14053120000000002</c:v>
                </c:pt>
                <c:pt idx="1955">
                  <c:v>0.14030609999999999</c:v>
                </c:pt>
                <c:pt idx="1956">
                  <c:v>0.14010890000000001</c:v>
                </c:pt>
                <c:pt idx="1957">
                  <c:v>0.13994040000000002</c:v>
                </c:pt>
                <c:pt idx="1958">
                  <c:v>0.13980129999999999</c:v>
                </c:pt>
                <c:pt idx="1959">
                  <c:v>0.13969210000000001</c:v>
                </c:pt>
                <c:pt idx="1960">
                  <c:v>0.13961370000000001</c:v>
                </c:pt>
                <c:pt idx="1961">
                  <c:v>0.13956679999999999</c:v>
                </c:pt>
                <c:pt idx="1962">
                  <c:v>0.13955190000000001</c:v>
                </c:pt>
                <c:pt idx="1963">
                  <c:v>0.13956990000000002</c:v>
                </c:pt>
                <c:pt idx="1964">
                  <c:v>0.13962140000000001</c:v>
                </c:pt>
                <c:pt idx="1965">
                  <c:v>0.13970710000000003</c:v>
                </c:pt>
                <c:pt idx="1966">
                  <c:v>0.1398277</c:v>
                </c:pt>
                <c:pt idx="1967">
                  <c:v>0.13998389999999999</c:v>
                </c:pt>
                <c:pt idx="1968">
                  <c:v>0.14017649999999998</c:v>
                </c:pt>
                <c:pt idx="1969">
                  <c:v>0.13142580000000001</c:v>
                </c:pt>
                <c:pt idx="1970">
                  <c:v>0.1351521</c:v>
                </c:pt>
                <c:pt idx="1971">
                  <c:v>0.1174071</c:v>
                </c:pt>
                <c:pt idx="1972">
                  <c:v>0.13654569999999999</c:v>
                </c:pt>
                <c:pt idx="1973">
                  <c:v>0.13674280000000003</c:v>
                </c:pt>
                <c:pt idx="1974">
                  <c:v>0.13754959999999999</c:v>
                </c:pt>
                <c:pt idx="1975">
                  <c:v>0.14330789999999999</c:v>
                </c:pt>
                <c:pt idx="1976">
                  <c:v>0.14370160000000001</c:v>
                </c:pt>
                <c:pt idx="1977">
                  <c:v>0.14414070000000001</c:v>
                </c:pt>
                <c:pt idx="1978">
                  <c:v>0.144626</c:v>
                </c:pt>
                <c:pt idx="1979">
                  <c:v>0.1451585</c:v>
                </c:pt>
                <c:pt idx="1980">
                  <c:v>0.14573900000000004</c:v>
                </c:pt>
                <c:pt idx="1981">
                  <c:v>0.13271690000000003</c:v>
                </c:pt>
                <c:pt idx="1982">
                  <c:v>0.11517869999999998</c:v>
                </c:pt>
                <c:pt idx="1983">
                  <c:v>0.15155240000000003</c:v>
                </c:pt>
                <c:pt idx="1984">
                  <c:v>0.15223090000000003</c:v>
                </c:pt>
                <c:pt idx="1985">
                  <c:v>0.15295660000000003</c:v>
                </c:pt>
                <c:pt idx="1986">
                  <c:v>0.15373050000000002</c:v>
                </c:pt>
                <c:pt idx="1987">
                  <c:v>0.15455340000000004</c:v>
                </c:pt>
                <c:pt idx="1988">
                  <c:v>0.15542620000000001</c:v>
                </c:pt>
                <c:pt idx="1989">
                  <c:v>0.15634980000000004</c:v>
                </c:pt>
                <c:pt idx="1990">
                  <c:v>0.15732499999999999</c:v>
                </c:pt>
                <c:pt idx="1991">
                  <c:v>0.15835279999999999</c:v>
                </c:pt>
                <c:pt idx="1992">
                  <c:v>0.15943400000000002</c:v>
                </c:pt>
                <c:pt idx="1993">
                  <c:v>0.1605695</c:v>
                </c:pt>
                <c:pt idx="1994">
                  <c:v>0.16176019999999999</c:v>
                </c:pt>
                <c:pt idx="1995">
                  <c:v>0.16300690000000001</c:v>
                </c:pt>
                <c:pt idx="1996">
                  <c:v>0.1643106</c:v>
                </c:pt>
                <c:pt idx="1997">
                  <c:v>0.14340760000000002</c:v>
                </c:pt>
                <c:pt idx="1998">
                  <c:v>0.17445559999999999</c:v>
                </c:pt>
                <c:pt idx="1999">
                  <c:v>0.17588570000000001</c:v>
                </c:pt>
                <c:pt idx="2000">
                  <c:v>0.19205449999999999</c:v>
                </c:pt>
                <c:pt idx="2001">
                  <c:v>0.18408810000000003</c:v>
                </c:pt>
                <c:pt idx="2002">
                  <c:v>0.18566240000000003</c:v>
                </c:pt>
                <c:pt idx="2003">
                  <c:v>0.19272030000000001</c:v>
                </c:pt>
                <c:pt idx="2004">
                  <c:v>0.19504720000000003</c:v>
                </c:pt>
                <c:pt idx="2005">
                  <c:v>0.19681470000000001</c:v>
                </c:pt>
                <c:pt idx="2006">
                  <c:v>0.1986098</c:v>
                </c:pt>
                <c:pt idx="2007">
                  <c:v>0.17763830000000003</c:v>
                </c:pt>
                <c:pt idx="2008">
                  <c:v>0.16987559999999996</c:v>
                </c:pt>
                <c:pt idx="2009">
                  <c:v>0.20869119999999999</c:v>
                </c:pt>
                <c:pt idx="2010">
                  <c:v>0.21140920000000002</c:v>
                </c:pt>
                <c:pt idx="2011">
                  <c:v>0.21413869999999999</c:v>
                </c:pt>
                <c:pt idx="2012">
                  <c:v>0.21687830000000002</c:v>
                </c:pt>
                <c:pt idx="2013">
                  <c:v>0.21962640000000003</c:v>
                </c:pt>
                <c:pt idx="2014">
                  <c:v>0.22238169999999996</c:v>
                </c:pt>
                <c:pt idx="2015">
                  <c:v>0.2251426</c:v>
                </c:pt>
                <c:pt idx="2016">
                  <c:v>0.1983906</c:v>
                </c:pt>
                <c:pt idx="2017">
                  <c:v>0.2228851</c:v>
                </c:pt>
                <c:pt idx="2018">
                  <c:v>0.22602140000000001</c:v>
                </c:pt>
                <c:pt idx="2019">
                  <c:v>0.22916819999999999</c:v>
                </c:pt>
                <c:pt idx="2020">
                  <c:v>0.24675740000000002</c:v>
                </c:pt>
                <c:pt idx="2021">
                  <c:v>0.23340850000000002</c:v>
                </c:pt>
                <c:pt idx="2022">
                  <c:v>0.23656469999999999</c:v>
                </c:pt>
                <c:pt idx="2023">
                  <c:v>0.23972800000000002</c:v>
                </c:pt>
                <c:pt idx="2024">
                  <c:v>0.24289669999999999</c:v>
                </c:pt>
                <c:pt idx="2025">
                  <c:v>0.24461130000000003</c:v>
                </c:pt>
                <c:pt idx="2026">
                  <c:v>0.24696460000000003</c:v>
                </c:pt>
                <c:pt idx="2027">
                  <c:v>0.24999890000000005</c:v>
                </c:pt>
                <c:pt idx="2028">
                  <c:v>0.25303599999999998</c:v>
                </c:pt>
                <c:pt idx="2029">
                  <c:v>0.21044820000000006</c:v>
                </c:pt>
                <c:pt idx="2030">
                  <c:v>0.2734758000000001</c:v>
                </c:pt>
                <c:pt idx="2031">
                  <c:v>0.27277990000000002</c:v>
                </c:pt>
                <c:pt idx="2032">
                  <c:v>0.26764130000000003</c:v>
                </c:pt>
                <c:pt idx="2033">
                  <c:v>0.2716655</c:v>
                </c:pt>
                <c:pt idx="2034">
                  <c:v>0.27491160000000003</c:v>
                </c:pt>
                <c:pt idx="2035">
                  <c:v>0.2781458</c:v>
                </c:pt>
                <c:pt idx="2036">
                  <c:v>0.28136640000000007</c:v>
                </c:pt>
                <c:pt idx="2037">
                  <c:v>0.36556600000000006</c:v>
                </c:pt>
                <c:pt idx="2038">
                  <c:v>0.28757810000000006</c:v>
                </c:pt>
                <c:pt idx="2039">
                  <c:v>0.2907107000000001</c:v>
                </c:pt>
                <c:pt idx="2040">
                  <c:v>0.29884320000000003</c:v>
                </c:pt>
                <c:pt idx="2041">
                  <c:v>0.29618010000000006</c:v>
                </c:pt>
                <c:pt idx="2042">
                  <c:v>0.29909380000000002</c:v>
                </c:pt>
                <c:pt idx="2043">
                  <c:v>0.30198160000000007</c:v>
                </c:pt>
                <c:pt idx="2044">
                  <c:v>0.30484190000000005</c:v>
                </c:pt>
                <c:pt idx="2045">
                  <c:v>0.3076734000000001</c:v>
                </c:pt>
                <c:pt idx="2046">
                  <c:v>0.31047450000000015</c:v>
                </c:pt>
                <c:pt idx="2047">
                  <c:v>0.31324390000000002</c:v>
                </c:pt>
                <c:pt idx="2048">
                  <c:v>0.31598000000000009</c:v>
                </c:pt>
                <c:pt idx="2049">
                  <c:v>0.31868130000000006</c:v>
                </c:pt>
                <c:pt idx="2050">
                  <c:v>0.31121820000000006</c:v>
                </c:pt>
                <c:pt idx="2051">
                  <c:v>0.32385310000000006</c:v>
                </c:pt>
                <c:pt idx="2052">
                  <c:v>0.32642190000000015</c:v>
                </c:pt>
                <c:pt idx="2053">
                  <c:v>0.32895030000000008</c:v>
                </c:pt>
                <c:pt idx="2054">
                  <c:v>0.2805662000000001</c:v>
                </c:pt>
                <c:pt idx="2055">
                  <c:v>0.33387560000000016</c:v>
                </c:pt>
                <c:pt idx="2056">
                  <c:v>0.41982090000000011</c:v>
                </c:pt>
                <c:pt idx="2057">
                  <c:v>0.33982450000000014</c:v>
                </c:pt>
                <c:pt idx="2058">
                  <c:v>0.34193510000000005</c:v>
                </c:pt>
                <c:pt idx="2059">
                  <c:v>0.34399430000000003</c:v>
                </c:pt>
                <c:pt idx="2060">
                  <c:v>0.34600120000000001</c:v>
                </c:pt>
                <c:pt idx="2061">
                  <c:v>0.34795480000000006</c:v>
                </c:pt>
                <c:pt idx="2062">
                  <c:v>0.34985410000000006</c:v>
                </c:pt>
                <c:pt idx="2063">
                  <c:v>0.35169810000000001</c:v>
                </c:pt>
                <c:pt idx="2064">
                  <c:v>0.35348590000000008</c:v>
                </c:pt>
                <c:pt idx="2065">
                  <c:v>0.3552164000000001</c:v>
                </c:pt>
                <c:pt idx="2066">
                  <c:v>0.35688870000000011</c:v>
                </c:pt>
                <c:pt idx="2067">
                  <c:v>0.35850180000000004</c:v>
                </c:pt>
                <c:pt idx="2068">
                  <c:v>0.36005460000000006</c:v>
                </c:pt>
                <c:pt idx="2069">
                  <c:v>0.3615464000000001</c:v>
                </c:pt>
                <c:pt idx="2070">
                  <c:v>0.36297590000000007</c:v>
                </c:pt>
                <c:pt idx="2071">
                  <c:v>0.36434230000000006</c:v>
                </c:pt>
                <c:pt idx="2072">
                  <c:v>0.39897160000000009</c:v>
                </c:pt>
                <c:pt idx="2073">
                  <c:v>0.35120410000000002</c:v>
                </c:pt>
                <c:pt idx="2074">
                  <c:v>0.36433100000000002</c:v>
                </c:pt>
                <c:pt idx="2075">
                  <c:v>0.36518310000000004</c:v>
                </c:pt>
                <c:pt idx="2076">
                  <c:v>0.36597340000000006</c:v>
                </c:pt>
                <c:pt idx="2077">
                  <c:v>0.36670150000000001</c:v>
                </c:pt>
                <c:pt idx="2078">
                  <c:v>0.36736710000000006</c:v>
                </c:pt>
                <c:pt idx="2079">
                  <c:v>0.36796950000000006</c:v>
                </c:pt>
                <c:pt idx="2080">
                  <c:v>0.36850860000000007</c:v>
                </c:pt>
                <c:pt idx="2081">
                  <c:v>0.36898370000000014</c:v>
                </c:pt>
                <c:pt idx="2082">
                  <c:v>0.3464333</c:v>
                </c:pt>
                <c:pt idx="2083">
                  <c:v>0.36580080000000009</c:v>
                </c:pt>
                <c:pt idx="2084">
                  <c:v>0.32938040000000013</c:v>
                </c:pt>
                <c:pt idx="2085">
                  <c:v>0.36602960000000007</c:v>
                </c:pt>
                <c:pt idx="2086">
                  <c:v>0.36551610000000007</c:v>
                </c:pt>
                <c:pt idx="2087">
                  <c:v>0.36494480000000007</c:v>
                </c:pt>
                <c:pt idx="2088">
                  <c:v>0.36431670000000016</c:v>
                </c:pt>
                <c:pt idx="2089">
                  <c:v>0.36363270000000003</c:v>
                </c:pt>
                <c:pt idx="2090">
                  <c:v>0.3628938000000001</c:v>
                </c:pt>
                <c:pt idx="2091">
                  <c:v>0.36210100000000001</c:v>
                </c:pt>
                <c:pt idx="2092">
                  <c:v>0.3612551</c:v>
                </c:pt>
                <c:pt idx="2093">
                  <c:v>0.3603572000000001</c:v>
                </c:pt>
                <c:pt idx="2094">
                  <c:v>0.28898960000000007</c:v>
                </c:pt>
                <c:pt idx="2095">
                  <c:v>0.35899660000000005</c:v>
                </c:pt>
                <c:pt idx="2096">
                  <c:v>0.3578379000000001</c:v>
                </c:pt>
                <c:pt idx="2097">
                  <c:v>0.46207070000000006</c:v>
                </c:pt>
                <c:pt idx="2098">
                  <c:v>0.35684640000000006</c:v>
                </c:pt>
                <c:pt idx="2099">
                  <c:v>0.3554133000000001</c:v>
                </c:pt>
                <c:pt idx="2100">
                  <c:v>0.35393440000000004</c:v>
                </c:pt>
                <c:pt idx="2101">
                  <c:v>0.40205970000000002</c:v>
                </c:pt>
                <c:pt idx="2102">
                  <c:v>0.3504329000000001</c:v>
                </c:pt>
                <c:pt idx="2103">
                  <c:v>0.3487225000000001</c:v>
                </c:pt>
                <c:pt idx="2104">
                  <c:v>0.34697280000000014</c:v>
                </c:pt>
                <c:pt idx="2105">
                  <c:v>0.34518550000000003</c:v>
                </c:pt>
                <c:pt idx="2106">
                  <c:v>0.34336210000000006</c:v>
                </c:pt>
                <c:pt idx="2107">
                  <c:v>0.41982010000000008</c:v>
                </c:pt>
                <c:pt idx="2108">
                  <c:v>0.38306610000000008</c:v>
                </c:pt>
                <c:pt idx="2109">
                  <c:v>0.33950620000000009</c:v>
                </c:pt>
                <c:pt idx="2110">
                  <c:v>0.33736370000000016</c:v>
                </c:pt>
                <c:pt idx="2111">
                  <c:v>0.33519120000000002</c:v>
                </c:pt>
                <c:pt idx="2112">
                  <c:v>0.33299060000000014</c:v>
                </c:pt>
                <c:pt idx="2113">
                  <c:v>0.33076380000000005</c:v>
                </c:pt>
                <c:pt idx="2114">
                  <c:v>0.32851270000000016</c:v>
                </c:pt>
                <c:pt idx="2115">
                  <c:v>0.28898520000000005</c:v>
                </c:pt>
                <c:pt idx="2116">
                  <c:v>0.32332020000000011</c:v>
                </c:pt>
                <c:pt idx="2117">
                  <c:v>0.32109880000000007</c:v>
                </c:pt>
                <c:pt idx="2118">
                  <c:v>0.31886130000000007</c:v>
                </c:pt>
                <c:pt idx="2119">
                  <c:v>0.3166094000000001</c:v>
                </c:pt>
                <c:pt idx="2120">
                  <c:v>0.31434480000000009</c:v>
                </c:pt>
                <c:pt idx="2121">
                  <c:v>0.3120692000000001</c:v>
                </c:pt>
                <c:pt idx="2122">
                  <c:v>0.30978440000000007</c:v>
                </c:pt>
                <c:pt idx="2123">
                  <c:v>0.3074920000000001</c:v>
                </c:pt>
                <c:pt idx="2124">
                  <c:v>0.2917647000000001</c:v>
                </c:pt>
                <c:pt idx="2125">
                  <c:v>0.30402040000000008</c:v>
                </c:pt>
                <c:pt idx="2126">
                  <c:v>0.30058190000000007</c:v>
                </c:pt>
                <c:pt idx="2127">
                  <c:v>0.29827740000000008</c:v>
                </c:pt>
                <c:pt idx="2128">
                  <c:v>0.29597400000000007</c:v>
                </c:pt>
                <c:pt idx="2129">
                  <c:v>0.29367340000000003</c:v>
                </c:pt>
                <c:pt idx="2130">
                  <c:v>0.29137720000000006</c:v>
                </c:pt>
                <c:pt idx="2131">
                  <c:v>0.2890873000000001</c:v>
                </c:pt>
                <c:pt idx="2132">
                  <c:v>0.2868053000000001</c:v>
                </c:pt>
                <c:pt idx="2133">
                  <c:v>0.28453300000000004</c:v>
                </c:pt>
                <c:pt idx="2134">
                  <c:v>0.29181430000000014</c:v>
                </c:pt>
                <c:pt idx="2135">
                  <c:v>0.2678677000000001</c:v>
                </c:pt>
                <c:pt idx="2136">
                  <c:v>0.27360450000000003</c:v>
                </c:pt>
                <c:pt idx="2137">
                  <c:v>0.27096640000000005</c:v>
                </c:pt>
                <c:pt idx="2138">
                  <c:v>0.26835790000000004</c:v>
                </c:pt>
                <c:pt idx="2139">
                  <c:v>0.26578180000000001</c:v>
                </c:pt>
                <c:pt idx="2140">
                  <c:v>0.26324060000000005</c:v>
                </c:pt>
                <c:pt idx="2141">
                  <c:v>0.26073729999999995</c:v>
                </c:pt>
                <c:pt idx="2142">
                  <c:v>0.25827440000000002</c:v>
                </c:pt>
                <c:pt idx="2143">
                  <c:v>0.255303</c:v>
                </c:pt>
                <c:pt idx="2144">
                  <c:v>0.22301170000000001</c:v>
                </c:pt>
                <c:pt idx="2145">
                  <c:v>0.25428820000000002</c:v>
                </c:pt>
                <c:pt idx="2146">
                  <c:v>0.25225450000000005</c:v>
                </c:pt>
                <c:pt idx="2147">
                  <c:v>0.2502645</c:v>
                </c:pt>
                <c:pt idx="2148">
                  <c:v>0.24831990000000004</c:v>
                </c:pt>
                <c:pt idx="2149">
                  <c:v>0.24642269999999999</c:v>
                </c:pt>
                <c:pt idx="2150">
                  <c:v>0.24457470000000001</c:v>
                </c:pt>
                <c:pt idx="2151">
                  <c:v>0.24277789999999999</c:v>
                </c:pt>
                <c:pt idx="2152">
                  <c:v>0.24103410000000003</c:v>
                </c:pt>
                <c:pt idx="2153">
                  <c:v>0.23107749999999999</c:v>
                </c:pt>
                <c:pt idx="2154">
                  <c:v>0.22560669999999997</c:v>
                </c:pt>
                <c:pt idx="2155">
                  <c:v>0.22105810000000001</c:v>
                </c:pt>
                <c:pt idx="2156">
                  <c:v>0.21913479999999999</c:v>
                </c:pt>
                <c:pt idx="2157">
                  <c:v>0.21733580000000002</c:v>
                </c:pt>
                <c:pt idx="2158">
                  <c:v>0.21566600000000002</c:v>
                </c:pt>
                <c:pt idx="2159">
                  <c:v>0.21413040000000003</c:v>
                </c:pt>
                <c:pt idx="2160">
                  <c:v>0.21273390000000003</c:v>
                </c:pt>
                <c:pt idx="2161">
                  <c:v>0.21148150000000002</c:v>
                </c:pt>
                <c:pt idx="2162">
                  <c:v>0.21037829999999999</c:v>
                </c:pt>
                <c:pt idx="2163">
                  <c:v>0.20942900000000003</c:v>
                </c:pt>
                <c:pt idx="2164">
                  <c:v>0.20863880000000001</c:v>
                </c:pt>
                <c:pt idx="2165">
                  <c:v>0.20801259999999999</c:v>
                </c:pt>
                <c:pt idx="2166">
                  <c:v>0.20755530000000003</c:v>
                </c:pt>
                <c:pt idx="2167">
                  <c:v>0.20727190000000001</c:v>
                </c:pt>
                <c:pt idx="2168">
                  <c:v>0.23441620000000002</c:v>
                </c:pt>
                <c:pt idx="2169">
                  <c:v>0.20252529999999999</c:v>
                </c:pt>
                <c:pt idx="2170">
                  <c:v>0.20298730000000004</c:v>
                </c:pt>
                <c:pt idx="2171">
                  <c:v>0.2036792</c:v>
                </c:pt>
                <c:pt idx="2172">
                  <c:v>0.20460719999999999</c:v>
                </c:pt>
                <c:pt idx="2173">
                  <c:v>0.2057776</c:v>
                </c:pt>
                <c:pt idx="2174">
                  <c:v>0.20719640000000003</c:v>
                </c:pt>
                <c:pt idx="2175">
                  <c:v>0.20886979999999999</c:v>
                </c:pt>
                <c:pt idx="2176">
                  <c:v>0.21080399999999999</c:v>
                </c:pt>
                <c:pt idx="2177">
                  <c:v>0.2233579</c:v>
                </c:pt>
                <c:pt idx="2178">
                  <c:v>0.21600079999999999</c:v>
                </c:pt>
                <c:pt idx="2179">
                  <c:v>0.21526920000000002</c:v>
                </c:pt>
                <c:pt idx="2180">
                  <c:v>0.22511919999999999</c:v>
                </c:pt>
                <c:pt idx="2181">
                  <c:v>0.22539930000000002</c:v>
                </c:pt>
                <c:pt idx="2182">
                  <c:v>0.2256987</c:v>
                </c:pt>
                <c:pt idx="2183">
                  <c:v>0.22601550000000001</c:v>
                </c:pt>
                <c:pt idx="2184">
                  <c:v>0.22634779999999999</c:v>
                </c:pt>
                <c:pt idx="2185">
                  <c:v>0.24129350000000002</c:v>
                </c:pt>
                <c:pt idx="2186">
                  <c:v>0.22432840000000001</c:v>
                </c:pt>
                <c:pt idx="2187">
                  <c:v>0.13579369999999999</c:v>
                </c:pt>
                <c:pt idx="2188">
                  <c:v>0.15932310000000002</c:v>
                </c:pt>
                <c:pt idx="2189">
                  <c:v>0.18055350000000001</c:v>
                </c:pt>
                <c:pt idx="2190">
                  <c:v>0.18055350000000001</c:v>
                </c:pt>
              </c:numCache>
            </c:numRef>
          </c:val>
        </c:ser>
        <c:ser>
          <c:idx val="1"/>
          <c:order val="1"/>
          <c:tx>
            <c:v>Dormancy</c:v>
          </c:tx>
          <c:spPr>
            <a:solidFill>
              <a:sysClr val="windowText" lastClr="000000">
                <a:lumMod val="65000"/>
                <a:lumOff val="35000"/>
                <a:alpha val="44000"/>
              </a:sysClr>
            </a:solidFill>
            <a:ln>
              <a:noFill/>
            </a:ln>
          </c:spPr>
          <c:cat>
            <c:numRef>
              <c:f>AllData!$A$2:$A$2169</c:f>
              <c:numCache>
                <c:formatCode>General</c:formatCode>
                <c:ptCount val="2168"/>
                <c:pt idx="0">
                  <c:v>2001</c:v>
                </c:pt>
                <c:pt idx="1">
                  <c:v>2001</c:v>
                </c:pt>
                <c:pt idx="2">
                  <c:v>2001</c:v>
                </c:pt>
                <c:pt idx="3">
                  <c:v>2001</c:v>
                </c:pt>
                <c:pt idx="4">
                  <c:v>2001</c:v>
                </c:pt>
                <c:pt idx="5">
                  <c:v>2001</c:v>
                </c:pt>
                <c:pt idx="6">
                  <c:v>2001</c:v>
                </c:pt>
                <c:pt idx="7">
                  <c:v>2001</c:v>
                </c:pt>
                <c:pt idx="8">
                  <c:v>2001</c:v>
                </c:pt>
                <c:pt idx="9">
                  <c:v>2001</c:v>
                </c:pt>
                <c:pt idx="10">
                  <c:v>2001</c:v>
                </c:pt>
                <c:pt idx="11">
                  <c:v>2001</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2001</c:v>
                </c:pt>
                <c:pt idx="25">
                  <c:v>2001</c:v>
                </c:pt>
                <c:pt idx="26">
                  <c:v>2001</c:v>
                </c:pt>
                <c:pt idx="27">
                  <c:v>2001</c:v>
                </c:pt>
                <c:pt idx="28">
                  <c:v>2001</c:v>
                </c:pt>
                <c:pt idx="29">
                  <c:v>2001</c:v>
                </c:pt>
                <c:pt idx="30">
                  <c:v>2001</c:v>
                </c:pt>
                <c:pt idx="31">
                  <c:v>2001</c:v>
                </c:pt>
                <c:pt idx="32">
                  <c:v>2001</c:v>
                </c:pt>
                <c:pt idx="33">
                  <c:v>2001</c:v>
                </c:pt>
                <c:pt idx="34">
                  <c:v>2001</c:v>
                </c:pt>
                <c:pt idx="35">
                  <c:v>2001</c:v>
                </c:pt>
                <c:pt idx="36">
                  <c:v>2001</c:v>
                </c:pt>
                <c:pt idx="37">
                  <c:v>2001</c:v>
                </c:pt>
                <c:pt idx="38">
                  <c:v>2001</c:v>
                </c:pt>
                <c:pt idx="39">
                  <c:v>2001</c:v>
                </c:pt>
                <c:pt idx="40">
                  <c:v>2001</c:v>
                </c:pt>
                <c:pt idx="41">
                  <c:v>2001</c:v>
                </c:pt>
                <c:pt idx="42">
                  <c:v>2001</c:v>
                </c:pt>
                <c:pt idx="43">
                  <c:v>2001</c:v>
                </c:pt>
                <c:pt idx="44">
                  <c:v>2001</c:v>
                </c:pt>
                <c:pt idx="45">
                  <c:v>2001</c:v>
                </c:pt>
                <c:pt idx="46">
                  <c:v>2001</c:v>
                </c:pt>
                <c:pt idx="47">
                  <c:v>2001</c:v>
                </c:pt>
                <c:pt idx="48">
                  <c:v>2001</c:v>
                </c:pt>
                <c:pt idx="49">
                  <c:v>2001</c:v>
                </c:pt>
                <c:pt idx="50">
                  <c:v>2001</c:v>
                </c:pt>
                <c:pt idx="51">
                  <c:v>2001</c:v>
                </c:pt>
                <c:pt idx="52">
                  <c:v>2001</c:v>
                </c:pt>
                <c:pt idx="53">
                  <c:v>2001</c:v>
                </c:pt>
                <c:pt idx="54">
                  <c:v>2001</c:v>
                </c:pt>
                <c:pt idx="55">
                  <c:v>2001</c:v>
                </c:pt>
                <c:pt idx="56">
                  <c:v>2001</c:v>
                </c:pt>
                <c:pt idx="57">
                  <c:v>2001</c:v>
                </c:pt>
                <c:pt idx="58">
                  <c:v>2001</c:v>
                </c:pt>
                <c:pt idx="59">
                  <c:v>2001</c:v>
                </c:pt>
                <c:pt idx="60">
                  <c:v>2001</c:v>
                </c:pt>
                <c:pt idx="61">
                  <c:v>2001</c:v>
                </c:pt>
                <c:pt idx="62">
                  <c:v>2001</c:v>
                </c:pt>
                <c:pt idx="63">
                  <c:v>2001</c:v>
                </c:pt>
                <c:pt idx="64">
                  <c:v>2001</c:v>
                </c:pt>
                <c:pt idx="65">
                  <c:v>2001</c:v>
                </c:pt>
                <c:pt idx="66">
                  <c:v>2001</c:v>
                </c:pt>
                <c:pt idx="67">
                  <c:v>2001</c:v>
                </c:pt>
                <c:pt idx="68">
                  <c:v>2001</c:v>
                </c:pt>
                <c:pt idx="69">
                  <c:v>2001</c:v>
                </c:pt>
                <c:pt idx="70">
                  <c:v>2001</c:v>
                </c:pt>
                <c:pt idx="71">
                  <c:v>2001</c:v>
                </c:pt>
                <c:pt idx="72">
                  <c:v>2001</c:v>
                </c:pt>
                <c:pt idx="73">
                  <c:v>2001</c:v>
                </c:pt>
                <c:pt idx="74">
                  <c:v>2001</c:v>
                </c:pt>
                <c:pt idx="75">
                  <c:v>2001</c:v>
                </c:pt>
                <c:pt idx="76">
                  <c:v>2001</c:v>
                </c:pt>
                <c:pt idx="77">
                  <c:v>2001</c:v>
                </c:pt>
                <c:pt idx="78">
                  <c:v>2001</c:v>
                </c:pt>
                <c:pt idx="79">
                  <c:v>2001</c:v>
                </c:pt>
                <c:pt idx="80">
                  <c:v>2001</c:v>
                </c:pt>
                <c:pt idx="81">
                  <c:v>2001</c:v>
                </c:pt>
                <c:pt idx="82">
                  <c:v>2001</c:v>
                </c:pt>
                <c:pt idx="83">
                  <c:v>2001</c:v>
                </c:pt>
                <c:pt idx="84">
                  <c:v>2001</c:v>
                </c:pt>
                <c:pt idx="85">
                  <c:v>2001</c:v>
                </c:pt>
                <c:pt idx="86">
                  <c:v>2001</c:v>
                </c:pt>
                <c:pt idx="87">
                  <c:v>2001</c:v>
                </c:pt>
                <c:pt idx="88">
                  <c:v>2001</c:v>
                </c:pt>
                <c:pt idx="89">
                  <c:v>2001</c:v>
                </c:pt>
                <c:pt idx="90">
                  <c:v>2001</c:v>
                </c:pt>
                <c:pt idx="91">
                  <c:v>2001</c:v>
                </c:pt>
                <c:pt idx="92">
                  <c:v>2001</c:v>
                </c:pt>
                <c:pt idx="93">
                  <c:v>2001</c:v>
                </c:pt>
                <c:pt idx="94">
                  <c:v>2001</c:v>
                </c:pt>
                <c:pt idx="95">
                  <c:v>2001</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2001</c:v>
                </c:pt>
                <c:pt idx="109">
                  <c:v>2001</c:v>
                </c:pt>
                <c:pt idx="110">
                  <c:v>2001</c:v>
                </c:pt>
                <c:pt idx="111">
                  <c:v>2001</c:v>
                </c:pt>
                <c:pt idx="112">
                  <c:v>2001</c:v>
                </c:pt>
                <c:pt idx="113">
                  <c:v>2001</c:v>
                </c:pt>
                <c:pt idx="114">
                  <c:v>2001</c:v>
                </c:pt>
                <c:pt idx="115">
                  <c:v>2001</c:v>
                </c:pt>
                <c:pt idx="116">
                  <c:v>2001</c:v>
                </c:pt>
                <c:pt idx="117">
                  <c:v>2001</c:v>
                </c:pt>
                <c:pt idx="118">
                  <c:v>2001</c:v>
                </c:pt>
                <c:pt idx="119">
                  <c:v>2001</c:v>
                </c:pt>
                <c:pt idx="120">
                  <c:v>2001</c:v>
                </c:pt>
                <c:pt idx="121">
                  <c:v>2001</c:v>
                </c:pt>
                <c:pt idx="122">
                  <c:v>2001</c:v>
                </c:pt>
                <c:pt idx="123">
                  <c:v>2001</c:v>
                </c:pt>
                <c:pt idx="124">
                  <c:v>2001</c:v>
                </c:pt>
                <c:pt idx="125">
                  <c:v>2001</c:v>
                </c:pt>
                <c:pt idx="126">
                  <c:v>2001</c:v>
                </c:pt>
                <c:pt idx="127">
                  <c:v>2001</c:v>
                </c:pt>
                <c:pt idx="128">
                  <c:v>2001</c:v>
                </c:pt>
                <c:pt idx="129">
                  <c:v>2001</c:v>
                </c:pt>
                <c:pt idx="130">
                  <c:v>2001</c:v>
                </c:pt>
                <c:pt idx="131">
                  <c:v>2001</c:v>
                </c:pt>
                <c:pt idx="132">
                  <c:v>2001</c:v>
                </c:pt>
                <c:pt idx="133">
                  <c:v>2001</c:v>
                </c:pt>
                <c:pt idx="134">
                  <c:v>2001</c:v>
                </c:pt>
                <c:pt idx="135">
                  <c:v>2001</c:v>
                </c:pt>
                <c:pt idx="136">
                  <c:v>2001</c:v>
                </c:pt>
                <c:pt idx="137">
                  <c:v>2001</c:v>
                </c:pt>
                <c:pt idx="138">
                  <c:v>2001</c:v>
                </c:pt>
                <c:pt idx="139">
                  <c:v>2001</c:v>
                </c:pt>
                <c:pt idx="140">
                  <c:v>2001</c:v>
                </c:pt>
                <c:pt idx="141">
                  <c:v>2001</c:v>
                </c:pt>
                <c:pt idx="142">
                  <c:v>2001</c:v>
                </c:pt>
                <c:pt idx="143">
                  <c:v>2001</c:v>
                </c:pt>
                <c:pt idx="144">
                  <c:v>2001</c:v>
                </c:pt>
                <c:pt idx="145">
                  <c:v>2001</c:v>
                </c:pt>
                <c:pt idx="146">
                  <c:v>2001</c:v>
                </c:pt>
                <c:pt idx="147">
                  <c:v>2001</c:v>
                </c:pt>
                <c:pt idx="148">
                  <c:v>2001</c:v>
                </c:pt>
                <c:pt idx="149">
                  <c:v>2001</c:v>
                </c:pt>
                <c:pt idx="150">
                  <c:v>2001</c:v>
                </c:pt>
                <c:pt idx="151">
                  <c:v>2001</c:v>
                </c:pt>
                <c:pt idx="152">
                  <c:v>2001</c:v>
                </c:pt>
                <c:pt idx="153">
                  <c:v>2001</c:v>
                </c:pt>
                <c:pt idx="154">
                  <c:v>2001</c:v>
                </c:pt>
                <c:pt idx="155">
                  <c:v>2001</c:v>
                </c:pt>
                <c:pt idx="156">
                  <c:v>2001</c:v>
                </c:pt>
                <c:pt idx="157">
                  <c:v>2001</c:v>
                </c:pt>
                <c:pt idx="158">
                  <c:v>2001</c:v>
                </c:pt>
                <c:pt idx="159">
                  <c:v>2001</c:v>
                </c:pt>
                <c:pt idx="160">
                  <c:v>2001</c:v>
                </c:pt>
                <c:pt idx="161">
                  <c:v>2001</c:v>
                </c:pt>
                <c:pt idx="162">
                  <c:v>2001</c:v>
                </c:pt>
                <c:pt idx="163">
                  <c:v>2001</c:v>
                </c:pt>
                <c:pt idx="164">
                  <c:v>2001</c:v>
                </c:pt>
                <c:pt idx="165">
                  <c:v>2001</c:v>
                </c:pt>
                <c:pt idx="166">
                  <c:v>2001</c:v>
                </c:pt>
                <c:pt idx="167">
                  <c:v>2001</c:v>
                </c:pt>
                <c:pt idx="168">
                  <c:v>2001</c:v>
                </c:pt>
                <c:pt idx="169">
                  <c:v>2001</c:v>
                </c:pt>
                <c:pt idx="170">
                  <c:v>2001</c:v>
                </c:pt>
                <c:pt idx="171">
                  <c:v>2001</c:v>
                </c:pt>
                <c:pt idx="172">
                  <c:v>2001</c:v>
                </c:pt>
                <c:pt idx="173">
                  <c:v>2001</c:v>
                </c:pt>
                <c:pt idx="174">
                  <c:v>2001</c:v>
                </c:pt>
                <c:pt idx="175">
                  <c:v>2001</c:v>
                </c:pt>
                <c:pt idx="176">
                  <c:v>2001</c:v>
                </c:pt>
                <c:pt idx="177">
                  <c:v>2001</c:v>
                </c:pt>
                <c:pt idx="178">
                  <c:v>2001</c:v>
                </c:pt>
                <c:pt idx="179">
                  <c:v>2001</c:v>
                </c:pt>
                <c:pt idx="180">
                  <c:v>2001</c:v>
                </c:pt>
                <c:pt idx="181">
                  <c:v>2001</c:v>
                </c:pt>
                <c:pt idx="182">
                  <c:v>2001</c:v>
                </c:pt>
                <c:pt idx="183">
                  <c:v>2001</c:v>
                </c:pt>
                <c:pt idx="184">
                  <c:v>2001</c:v>
                </c:pt>
                <c:pt idx="185">
                  <c:v>2001</c:v>
                </c:pt>
                <c:pt idx="186">
                  <c:v>2001</c:v>
                </c:pt>
                <c:pt idx="187">
                  <c:v>2001</c:v>
                </c:pt>
                <c:pt idx="188">
                  <c:v>2001</c:v>
                </c:pt>
                <c:pt idx="189">
                  <c:v>2001</c:v>
                </c:pt>
                <c:pt idx="190">
                  <c:v>2001</c:v>
                </c:pt>
                <c:pt idx="191">
                  <c:v>2001</c:v>
                </c:pt>
                <c:pt idx="192">
                  <c:v>2001</c:v>
                </c:pt>
                <c:pt idx="193">
                  <c:v>2001</c:v>
                </c:pt>
                <c:pt idx="194">
                  <c:v>2001</c:v>
                </c:pt>
                <c:pt idx="195">
                  <c:v>2001</c:v>
                </c:pt>
                <c:pt idx="196">
                  <c:v>2001</c:v>
                </c:pt>
                <c:pt idx="197">
                  <c:v>2001</c:v>
                </c:pt>
                <c:pt idx="198">
                  <c:v>2001</c:v>
                </c:pt>
                <c:pt idx="199">
                  <c:v>2001</c:v>
                </c:pt>
                <c:pt idx="200">
                  <c:v>2001</c:v>
                </c:pt>
                <c:pt idx="201">
                  <c:v>2001</c:v>
                </c:pt>
                <c:pt idx="202">
                  <c:v>2001</c:v>
                </c:pt>
                <c:pt idx="203">
                  <c:v>2001</c:v>
                </c:pt>
                <c:pt idx="204">
                  <c:v>2001</c:v>
                </c:pt>
                <c:pt idx="205">
                  <c:v>2001</c:v>
                </c:pt>
                <c:pt idx="206">
                  <c:v>2001</c:v>
                </c:pt>
                <c:pt idx="207">
                  <c:v>2001</c:v>
                </c:pt>
                <c:pt idx="208">
                  <c:v>2001</c:v>
                </c:pt>
                <c:pt idx="209">
                  <c:v>2001</c:v>
                </c:pt>
                <c:pt idx="210">
                  <c:v>2001</c:v>
                </c:pt>
                <c:pt idx="211">
                  <c:v>2001</c:v>
                </c:pt>
                <c:pt idx="212">
                  <c:v>2001</c:v>
                </c:pt>
                <c:pt idx="213">
                  <c:v>2001</c:v>
                </c:pt>
                <c:pt idx="214">
                  <c:v>2001</c:v>
                </c:pt>
                <c:pt idx="215">
                  <c:v>2001</c:v>
                </c:pt>
                <c:pt idx="216">
                  <c:v>2001</c:v>
                </c:pt>
                <c:pt idx="217">
                  <c:v>2001</c:v>
                </c:pt>
                <c:pt idx="218">
                  <c:v>2001</c:v>
                </c:pt>
                <c:pt idx="219">
                  <c:v>2001</c:v>
                </c:pt>
                <c:pt idx="220">
                  <c:v>2001</c:v>
                </c:pt>
                <c:pt idx="221">
                  <c:v>2001</c:v>
                </c:pt>
                <c:pt idx="222">
                  <c:v>2001</c:v>
                </c:pt>
                <c:pt idx="223">
                  <c:v>2001</c:v>
                </c:pt>
                <c:pt idx="224">
                  <c:v>2001</c:v>
                </c:pt>
                <c:pt idx="225">
                  <c:v>2001</c:v>
                </c:pt>
                <c:pt idx="226">
                  <c:v>2001</c:v>
                </c:pt>
                <c:pt idx="227">
                  <c:v>2001</c:v>
                </c:pt>
                <c:pt idx="228">
                  <c:v>2001</c:v>
                </c:pt>
                <c:pt idx="229">
                  <c:v>2001</c:v>
                </c:pt>
                <c:pt idx="230">
                  <c:v>2001</c:v>
                </c:pt>
                <c:pt idx="231">
                  <c:v>2001</c:v>
                </c:pt>
                <c:pt idx="232">
                  <c:v>2001</c:v>
                </c:pt>
                <c:pt idx="233">
                  <c:v>2001</c:v>
                </c:pt>
                <c:pt idx="234">
                  <c:v>2001</c:v>
                </c:pt>
                <c:pt idx="235">
                  <c:v>2001</c:v>
                </c:pt>
                <c:pt idx="236">
                  <c:v>2001</c:v>
                </c:pt>
                <c:pt idx="237">
                  <c:v>2001</c:v>
                </c:pt>
                <c:pt idx="238">
                  <c:v>2001</c:v>
                </c:pt>
                <c:pt idx="239">
                  <c:v>2001</c:v>
                </c:pt>
                <c:pt idx="240">
                  <c:v>2001</c:v>
                </c:pt>
                <c:pt idx="241">
                  <c:v>2001</c:v>
                </c:pt>
                <c:pt idx="242">
                  <c:v>2001</c:v>
                </c:pt>
                <c:pt idx="243">
                  <c:v>2001</c:v>
                </c:pt>
                <c:pt idx="244">
                  <c:v>2001</c:v>
                </c:pt>
                <c:pt idx="245">
                  <c:v>2001</c:v>
                </c:pt>
                <c:pt idx="246">
                  <c:v>2001</c:v>
                </c:pt>
                <c:pt idx="247">
                  <c:v>2001</c:v>
                </c:pt>
                <c:pt idx="248">
                  <c:v>2001</c:v>
                </c:pt>
                <c:pt idx="249">
                  <c:v>2001</c:v>
                </c:pt>
                <c:pt idx="250">
                  <c:v>2001</c:v>
                </c:pt>
                <c:pt idx="251">
                  <c:v>2001</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2001</c:v>
                </c:pt>
                <c:pt idx="265">
                  <c:v>2001</c:v>
                </c:pt>
                <c:pt idx="266">
                  <c:v>2001</c:v>
                </c:pt>
                <c:pt idx="267">
                  <c:v>2001</c:v>
                </c:pt>
                <c:pt idx="268">
                  <c:v>2001</c:v>
                </c:pt>
                <c:pt idx="269">
                  <c:v>2001</c:v>
                </c:pt>
                <c:pt idx="270">
                  <c:v>2001</c:v>
                </c:pt>
                <c:pt idx="271">
                  <c:v>2001</c:v>
                </c:pt>
                <c:pt idx="272">
                  <c:v>2001</c:v>
                </c:pt>
                <c:pt idx="273">
                  <c:v>2001</c:v>
                </c:pt>
                <c:pt idx="274">
                  <c:v>2001</c:v>
                </c:pt>
                <c:pt idx="275">
                  <c:v>2001</c:v>
                </c:pt>
                <c:pt idx="276">
                  <c:v>2001</c:v>
                </c:pt>
                <c:pt idx="277">
                  <c:v>2001</c:v>
                </c:pt>
                <c:pt idx="278">
                  <c:v>2001</c:v>
                </c:pt>
                <c:pt idx="279">
                  <c:v>2001</c:v>
                </c:pt>
                <c:pt idx="280">
                  <c:v>2001</c:v>
                </c:pt>
                <c:pt idx="281">
                  <c:v>2001</c:v>
                </c:pt>
                <c:pt idx="282">
                  <c:v>2001</c:v>
                </c:pt>
                <c:pt idx="283">
                  <c:v>2001</c:v>
                </c:pt>
                <c:pt idx="284">
                  <c:v>2001</c:v>
                </c:pt>
                <c:pt idx="285">
                  <c:v>2001</c:v>
                </c:pt>
                <c:pt idx="286">
                  <c:v>2001</c:v>
                </c:pt>
                <c:pt idx="287">
                  <c:v>2001</c:v>
                </c:pt>
                <c:pt idx="288">
                  <c:v>2001</c:v>
                </c:pt>
                <c:pt idx="289">
                  <c:v>2001</c:v>
                </c:pt>
                <c:pt idx="290">
                  <c:v>2001</c:v>
                </c:pt>
                <c:pt idx="291">
                  <c:v>2001</c:v>
                </c:pt>
                <c:pt idx="292">
                  <c:v>2001</c:v>
                </c:pt>
                <c:pt idx="293">
                  <c:v>2001</c:v>
                </c:pt>
                <c:pt idx="294">
                  <c:v>2001</c:v>
                </c:pt>
                <c:pt idx="295">
                  <c:v>2001</c:v>
                </c:pt>
                <c:pt idx="296">
                  <c:v>2001</c:v>
                </c:pt>
                <c:pt idx="297">
                  <c:v>2001</c:v>
                </c:pt>
                <c:pt idx="298">
                  <c:v>2001</c:v>
                </c:pt>
                <c:pt idx="299">
                  <c:v>2001</c:v>
                </c:pt>
                <c:pt idx="300">
                  <c:v>2001</c:v>
                </c:pt>
                <c:pt idx="301">
                  <c:v>2001</c:v>
                </c:pt>
                <c:pt idx="302">
                  <c:v>2001</c:v>
                </c:pt>
                <c:pt idx="303">
                  <c:v>2001</c:v>
                </c:pt>
                <c:pt idx="304">
                  <c:v>2001</c:v>
                </c:pt>
                <c:pt idx="305">
                  <c:v>2001</c:v>
                </c:pt>
                <c:pt idx="306">
                  <c:v>2001</c:v>
                </c:pt>
                <c:pt idx="307">
                  <c:v>2001</c:v>
                </c:pt>
                <c:pt idx="308">
                  <c:v>2001</c:v>
                </c:pt>
                <c:pt idx="309">
                  <c:v>2001</c:v>
                </c:pt>
                <c:pt idx="310">
                  <c:v>2001</c:v>
                </c:pt>
                <c:pt idx="311">
                  <c:v>2001</c:v>
                </c:pt>
                <c:pt idx="312">
                  <c:v>2001</c:v>
                </c:pt>
                <c:pt idx="313">
                  <c:v>2001</c:v>
                </c:pt>
                <c:pt idx="314">
                  <c:v>2001</c:v>
                </c:pt>
                <c:pt idx="315">
                  <c:v>2001</c:v>
                </c:pt>
                <c:pt idx="316">
                  <c:v>2001</c:v>
                </c:pt>
                <c:pt idx="317">
                  <c:v>2001</c:v>
                </c:pt>
                <c:pt idx="318">
                  <c:v>2001</c:v>
                </c:pt>
                <c:pt idx="319">
                  <c:v>2001</c:v>
                </c:pt>
                <c:pt idx="320">
                  <c:v>2001</c:v>
                </c:pt>
                <c:pt idx="321">
                  <c:v>2001</c:v>
                </c:pt>
                <c:pt idx="322">
                  <c:v>2001</c:v>
                </c:pt>
                <c:pt idx="323">
                  <c:v>2001</c:v>
                </c:pt>
                <c:pt idx="324">
                  <c:v>2001</c:v>
                </c:pt>
                <c:pt idx="325">
                  <c:v>2001</c:v>
                </c:pt>
                <c:pt idx="326">
                  <c:v>2001</c:v>
                </c:pt>
                <c:pt idx="327">
                  <c:v>2001</c:v>
                </c:pt>
                <c:pt idx="328">
                  <c:v>2001</c:v>
                </c:pt>
                <c:pt idx="329">
                  <c:v>2001</c:v>
                </c:pt>
                <c:pt idx="330">
                  <c:v>2001</c:v>
                </c:pt>
                <c:pt idx="331">
                  <c:v>2001</c:v>
                </c:pt>
                <c:pt idx="332">
                  <c:v>2001</c:v>
                </c:pt>
                <c:pt idx="333">
                  <c:v>2001</c:v>
                </c:pt>
                <c:pt idx="334">
                  <c:v>2001</c:v>
                </c:pt>
                <c:pt idx="335">
                  <c:v>2001</c:v>
                </c:pt>
                <c:pt idx="336">
                  <c:v>2001</c:v>
                </c:pt>
                <c:pt idx="337">
                  <c:v>2001</c:v>
                </c:pt>
                <c:pt idx="338">
                  <c:v>2001</c:v>
                </c:pt>
                <c:pt idx="339">
                  <c:v>2001</c:v>
                </c:pt>
                <c:pt idx="340">
                  <c:v>2001</c:v>
                </c:pt>
                <c:pt idx="341">
                  <c:v>2001</c:v>
                </c:pt>
                <c:pt idx="342">
                  <c:v>2001</c:v>
                </c:pt>
                <c:pt idx="343">
                  <c:v>2001</c:v>
                </c:pt>
                <c:pt idx="344">
                  <c:v>2001</c:v>
                </c:pt>
                <c:pt idx="345">
                  <c:v>2001</c:v>
                </c:pt>
                <c:pt idx="346">
                  <c:v>2001</c:v>
                </c:pt>
                <c:pt idx="347">
                  <c:v>2001</c:v>
                </c:pt>
                <c:pt idx="348">
                  <c:v>2001</c:v>
                </c:pt>
                <c:pt idx="349">
                  <c:v>2001</c:v>
                </c:pt>
                <c:pt idx="350">
                  <c:v>2001</c:v>
                </c:pt>
                <c:pt idx="351">
                  <c:v>2001</c:v>
                </c:pt>
                <c:pt idx="352">
                  <c:v>2001</c:v>
                </c:pt>
                <c:pt idx="353">
                  <c:v>2001</c:v>
                </c:pt>
                <c:pt idx="354">
                  <c:v>2001</c:v>
                </c:pt>
                <c:pt idx="355">
                  <c:v>2001</c:v>
                </c:pt>
                <c:pt idx="356">
                  <c:v>2001</c:v>
                </c:pt>
                <c:pt idx="357">
                  <c:v>2001</c:v>
                </c:pt>
                <c:pt idx="358">
                  <c:v>2001</c:v>
                </c:pt>
                <c:pt idx="359">
                  <c:v>2001</c:v>
                </c:pt>
                <c:pt idx="360">
                  <c:v>2001</c:v>
                </c:pt>
                <c:pt idx="361">
                  <c:v>2001</c:v>
                </c:pt>
                <c:pt idx="362">
                  <c:v>2001</c:v>
                </c:pt>
                <c:pt idx="363">
                  <c:v>2001</c:v>
                </c:pt>
                <c:pt idx="364">
                  <c:v>2001</c:v>
                </c:pt>
                <c:pt idx="365">
                  <c:v>2002</c:v>
                </c:pt>
                <c:pt idx="366">
                  <c:v>2002</c:v>
                </c:pt>
                <c:pt idx="367">
                  <c:v>2002</c:v>
                </c:pt>
                <c:pt idx="368">
                  <c:v>2002</c:v>
                </c:pt>
                <c:pt idx="369">
                  <c:v>2002</c:v>
                </c:pt>
                <c:pt idx="370">
                  <c:v>2002</c:v>
                </c:pt>
                <c:pt idx="371">
                  <c:v>2002</c:v>
                </c:pt>
                <c:pt idx="372">
                  <c:v>2002</c:v>
                </c:pt>
                <c:pt idx="373">
                  <c:v>2002</c:v>
                </c:pt>
                <c:pt idx="374">
                  <c:v>2002</c:v>
                </c:pt>
                <c:pt idx="375">
                  <c:v>2002</c:v>
                </c:pt>
                <c:pt idx="376">
                  <c:v>2002</c:v>
                </c:pt>
                <c:pt idx="377">
                  <c:v>2002</c:v>
                </c:pt>
                <c:pt idx="378">
                  <c:v>2002</c:v>
                </c:pt>
                <c:pt idx="379">
                  <c:v>2002</c:v>
                </c:pt>
                <c:pt idx="380">
                  <c:v>2002</c:v>
                </c:pt>
                <c:pt idx="381">
                  <c:v>2002</c:v>
                </c:pt>
                <c:pt idx="382">
                  <c:v>2002</c:v>
                </c:pt>
                <c:pt idx="383">
                  <c:v>2002</c:v>
                </c:pt>
                <c:pt idx="384">
                  <c:v>2002</c:v>
                </c:pt>
                <c:pt idx="385">
                  <c:v>2002</c:v>
                </c:pt>
                <c:pt idx="386">
                  <c:v>2002</c:v>
                </c:pt>
                <c:pt idx="387">
                  <c:v>2002</c:v>
                </c:pt>
                <c:pt idx="388">
                  <c:v>2002</c:v>
                </c:pt>
                <c:pt idx="389">
                  <c:v>2002</c:v>
                </c:pt>
                <c:pt idx="390">
                  <c:v>2002</c:v>
                </c:pt>
                <c:pt idx="391">
                  <c:v>2002</c:v>
                </c:pt>
                <c:pt idx="392">
                  <c:v>2002</c:v>
                </c:pt>
                <c:pt idx="393">
                  <c:v>2002</c:v>
                </c:pt>
                <c:pt idx="394">
                  <c:v>2002</c:v>
                </c:pt>
                <c:pt idx="395">
                  <c:v>2002</c:v>
                </c:pt>
                <c:pt idx="396">
                  <c:v>2002</c:v>
                </c:pt>
                <c:pt idx="397">
                  <c:v>2002</c:v>
                </c:pt>
                <c:pt idx="398">
                  <c:v>2002</c:v>
                </c:pt>
                <c:pt idx="399">
                  <c:v>2002</c:v>
                </c:pt>
                <c:pt idx="400">
                  <c:v>2002</c:v>
                </c:pt>
                <c:pt idx="401">
                  <c:v>2002</c:v>
                </c:pt>
                <c:pt idx="402">
                  <c:v>2002</c:v>
                </c:pt>
                <c:pt idx="403">
                  <c:v>2002</c:v>
                </c:pt>
                <c:pt idx="404">
                  <c:v>2002</c:v>
                </c:pt>
                <c:pt idx="405">
                  <c:v>2002</c:v>
                </c:pt>
                <c:pt idx="406">
                  <c:v>2002</c:v>
                </c:pt>
                <c:pt idx="407">
                  <c:v>2002</c:v>
                </c:pt>
                <c:pt idx="408">
                  <c:v>2002</c:v>
                </c:pt>
                <c:pt idx="409">
                  <c:v>2002</c:v>
                </c:pt>
                <c:pt idx="410">
                  <c:v>2002</c:v>
                </c:pt>
                <c:pt idx="411">
                  <c:v>2002</c:v>
                </c:pt>
                <c:pt idx="412">
                  <c:v>2002</c:v>
                </c:pt>
                <c:pt idx="413">
                  <c:v>2002</c:v>
                </c:pt>
                <c:pt idx="414">
                  <c:v>2002</c:v>
                </c:pt>
                <c:pt idx="415">
                  <c:v>2002</c:v>
                </c:pt>
                <c:pt idx="416">
                  <c:v>2002</c:v>
                </c:pt>
                <c:pt idx="417">
                  <c:v>2002</c:v>
                </c:pt>
                <c:pt idx="418">
                  <c:v>2002</c:v>
                </c:pt>
                <c:pt idx="419">
                  <c:v>2002</c:v>
                </c:pt>
                <c:pt idx="420">
                  <c:v>2002</c:v>
                </c:pt>
                <c:pt idx="421">
                  <c:v>2002</c:v>
                </c:pt>
                <c:pt idx="422">
                  <c:v>2002</c:v>
                </c:pt>
                <c:pt idx="423">
                  <c:v>2002</c:v>
                </c:pt>
                <c:pt idx="424">
                  <c:v>2002</c:v>
                </c:pt>
                <c:pt idx="425">
                  <c:v>2002</c:v>
                </c:pt>
                <c:pt idx="426">
                  <c:v>2002</c:v>
                </c:pt>
                <c:pt idx="427">
                  <c:v>2002</c:v>
                </c:pt>
                <c:pt idx="428">
                  <c:v>2002</c:v>
                </c:pt>
                <c:pt idx="429">
                  <c:v>2002</c:v>
                </c:pt>
                <c:pt idx="430">
                  <c:v>2002</c:v>
                </c:pt>
                <c:pt idx="431">
                  <c:v>2002</c:v>
                </c:pt>
                <c:pt idx="432">
                  <c:v>2002</c:v>
                </c:pt>
                <c:pt idx="433">
                  <c:v>2002</c:v>
                </c:pt>
                <c:pt idx="434">
                  <c:v>2002</c:v>
                </c:pt>
                <c:pt idx="435">
                  <c:v>2002</c:v>
                </c:pt>
                <c:pt idx="436">
                  <c:v>2002</c:v>
                </c:pt>
                <c:pt idx="437">
                  <c:v>2002</c:v>
                </c:pt>
                <c:pt idx="438">
                  <c:v>2002</c:v>
                </c:pt>
                <c:pt idx="439">
                  <c:v>2002</c:v>
                </c:pt>
                <c:pt idx="440">
                  <c:v>2002</c:v>
                </c:pt>
                <c:pt idx="441">
                  <c:v>2002</c:v>
                </c:pt>
                <c:pt idx="442">
                  <c:v>2002</c:v>
                </c:pt>
                <c:pt idx="443">
                  <c:v>2002</c:v>
                </c:pt>
                <c:pt idx="444">
                  <c:v>2002</c:v>
                </c:pt>
                <c:pt idx="445">
                  <c:v>2002</c:v>
                </c:pt>
                <c:pt idx="446">
                  <c:v>2002</c:v>
                </c:pt>
                <c:pt idx="447">
                  <c:v>2002</c:v>
                </c:pt>
                <c:pt idx="448">
                  <c:v>2002</c:v>
                </c:pt>
                <c:pt idx="449">
                  <c:v>2002</c:v>
                </c:pt>
                <c:pt idx="450">
                  <c:v>2002</c:v>
                </c:pt>
                <c:pt idx="451">
                  <c:v>2002</c:v>
                </c:pt>
                <c:pt idx="452">
                  <c:v>2002</c:v>
                </c:pt>
                <c:pt idx="453">
                  <c:v>2002</c:v>
                </c:pt>
                <c:pt idx="454">
                  <c:v>2002</c:v>
                </c:pt>
                <c:pt idx="455">
                  <c:v>2002</c:v>
                </c:pt>
                <c:pt idx="456">
                  <c:v>2002</c:v>
                </c:pt>
                <c:pt idx="457">
                  <c:v>2002</c:v>
                </c:pt>
                <c:pt idx="458">
                  <c:v>2002</c:v>
                </c:pt>
                <c:pt idx="459">
                  <c:v>2002</c:v>
                </c:pt>
                <c:pt idx="460">
                  <c:v>2002</c:v>
                </c:pt>
                <c:pt idx="461">
                  <c:v>2002</c:v>
                </c:pt>
                <c:pt idx="462">
                  <c:v>2002</c:v>
                </c:pt>
                <c:pt idx="463">
                  <c:v>2002</c:v>
                </c:pt>
                <c:pt idx="464">
                  <c:v>2002</c:v>
                </c:pt>
                <c:pt idx="465">
                  <c:v>2002</c:v>
                </c:pt>
                <c:pt idx="466">
                  <c:v>2002</c:v>
                </c:pt>
                <c:pt idx="467">
                  <c:v>2002</c:v>
                </c:pt>
                <c:pt idx="468">
                  <c:v>2002</c:v>
                </c:pt>
                <c:pt idx="469">
                  <c:v>2002</c:v>
                </c:pt>
                <c:pt idx="470">
                  <c:v>2002</c:v>
                </c:pt>
                <c:pt idx="471">
                  <c:v>2002</c:v>
                </c:pt>
                <c:pt idx="472">
                  <c:v>2002</c:v>
                </c:pt>
                <c:pt idx="473">
                  <c:v>2002</c:v>
                </c:pt>
                <c:pt idx="474">
                  <c:v>2002</c:v>
                </c:pt>
                <c:pt idx="475">
                  <c:v>2002</c:v>
                </c:pt>
                <c:pt idx="476">
                  <c:v>2002</c:v>
                </c:pt>
                <c:pt idx="477">
                  <c:v>2002</c:v>
                </c:pt>
                <c:pt idx="478">
                  <c:v>2002</c:v>
                </c:pt>
                <c:pt idx="479">
                  <c:v>2002</c:v>
                </c:pt>
                <c:pt idx="480">
                  <c:v>2002</c:v>
                </c:pt>
                <c:pt idx="481">
                  <c:v>2002</c:v>
                </c:pt>
                <c:pt idx="482">
                  <c:v>2002</c:v>
                </c:pt>
                <c:pt idx="483">
                  <c:v>2002</c:v>
                </c:pt>
                <c:pt idx="484">
                  <c:v>2002</c:v>
                </c:pt>
                <c:pt idx="485">
                  <c:v>2002</c:v>
                </c:pt>
                <c:pt idx="486">
                  <c:v>2002</c:v>
                </c:pt>
                <c:pt idx="487">
                  <c:v>2002</c:v>
                </c:pt>
                <c:pt idx="488">
                  <c:v>2002</c:v>
                </c:pt>
                <c:pt idx="489">
                  <c:v>2002</c:v>
                </c:pt>
                <c:pt idx="490">
                  <c:v>2002</c:v>
                </c:pt>
                <c:pt idx="491">
                  <c:v>2002</c:v>
                </c:pt>
                <c:pt idx="492">
                  <c:v>2002</c:v>
                </c:pt>
                <c:pt idx="493">
                  <c:v>2002</c:v>
                </c:pt>
                <c:pt idx="494">
                  <c:v>2002</c:v>
                </c:pt>
                <c:pt idx="495">
                  <c:v>2002</c:v>
                </c:pt>
                <c:pt idx="496">
                  <c:v>2002</c:v>
                </c:pt>
                <c:pt idx="497">
                  <c:v>2002</c:v>
                </c:pt>
                <c:pt idx="498">
                  <c:v>2002</c:v>
                </c:pt>
                <c:pt idx="499">
                  <c:v>2002</c:v>
                </c:pt>
                <c:pt idx="500">
                  <c:v>2002</c:v>
                </c:pt>
                <c:pt idx="501">
                  <c:v>2002</c:v>
                </c:pt>
                <c:pt idx="502">
                  <c:v>2002</c:v>
                </c:pt>
                <c:pt idx="503">
                  <c:v>2002</c:v>
                </c:pt>
                <c:pt idx="504">
                  <c:v>2002</c:v>
                </c:pt>
                <c:pt idx="505">
                  <c:v>2002</c:v>
                </c:pt>
                <c:pt idx="506">
                  <c:v>2002</c:v>
                </c:pt>
                <c:pt idx="507">
                  <c:v>2002</c:v>
                </c:pt>
                <c:pt idx="508">
                  <c:v>2002</c:v>
                </c:pt>
                <c:pt idx="509">
                  <c:v>2002</c:v>
                </c:pt>
                <c:pt idx="510">
                  <c:v>2002</c:v>
                </c:pt>
                <c:pt idx="511">
                  <c:v>2002</c:v>
                </c:pt>
                <c:pt idx="512">
                  <c:v>2002</c:v>
                </c:pt>
                <c:pt idx="513">
                  <c:v>2002</c:v>
                </c:pt>
                <c:pt idx="514">
                  <c:v>2002</c:v>
                </c:pt>
                <c:pt idx="515">
                  <c:v>2002</c:v>
                </c:pt>
                <c:pt idx="516">
                  <c:v>2002</c:v>
                </c:pt>
                <c:pt idx="517">
                  <c:v>2002</c:v>
                </c:pt>
                <c:pt idx="518">
                  <c:v>2002</c:v>
                </c:pt>
                <c:pt idx="519">
                  <c:v>2002</c:v>
                </c:pt>
                <c:pt idx="520">
                  <c:v>2002</c:v>
                </c:pt>
                <c:pt idx="521">
                  <c:v>2002</c:v>
                </c:pt>
                <c:pt idx="522">
                  <c:v>2002</c:v>
                </c:pt>
                <c:pt idx="523">
                  <c:v>2002</c:v>
                </c:pt>
                <c:pt idx="524">
                  <c:v>2002</c:v>
                </c:pt>
                <c:pt idx="525">
                  <c:v>2002</c:v>
                </c:pt>
                <c:pt idx="526">
                  <c:v>2002</c:v>
                </c:pt>
                <c:pt idx="527">
                  <c:v>2002</c:v>
                </c:pt>
                <c:pt idx="528">
                  <c:v>2002</c:v>
                </c:pt>
                <c:pt idx="529">
                  <c:v>2002</c:v>
                </c:pt>
                <c:pt idx="530">
                  <c:v>2002</c:v>
                </c:pt>
                <c:pt idx="531">
                  <c:v>2002</c:v>
                </c:pt>
                <c:pt idx="532">
                  <c:v>2002</c:v>
                </c:pt>
                <c:pt idx="533">
                  <c:v>2002</c:v>
                </c:pt>
                <c:pt idx="534">
                  <c:v>2002</c:v>
                </c:pt>
                <c:pt idx="535">
                  <c:v>2002</c:v>
                </c:pt>
                <c:pt idx="536">
                  <c:v>2002</c:v>
                </c:pt>
                <c:pt idx="537">
                  <c:v>2002</c:v>
                </c:pt>
                <c:pt idx="538">
                  <c:v>2002</c:v>
                </c:pt>
                <c:pt idx="539">
                  <c:v>2002</c:v>
                </c:pt>
                <c:pt idx="540">
                  <c:v>2002</c:v>
                </c:pt>
                <c:pt idx="541">
                  <c:v>2002</c:v>
                </c:pt>
                <c:pt idx="542">
                  <c:v>2002</c:v>
                </c:pt>
                <c:pt idx="543">
                  <c:v>2002</c:v>
                </c:pt>
                <c:pt idx="544">
                  <c:v>2002</c:v>
                </c:pt>
                <c:pt idx="545">
                  <c:v>2002</c:v>
                </c:pt>
                <c:pt idx="546">
                  <c:v>2002</c:v>
                </c:pt>
                <c:pt idx="547">
                  <c:v>2002</c:v>
                </c:pt>
                <c:pt idx="548">
                  <c:v>2002</c:v>
                </c:pt>
                <c:pt idx="549">
                  <c:v>2002</c:v>
                </c:pt>
                <c:pt idx="550">
                  <c:v>2002</c:v>
                </c:pt>
                <c:pt idx="551">
                  <c:v>2002</c:v>
                </c:pt>
                <c:pt idx="552">
                  <c:v>2002</c:v>
                </c:pt>
                <c:pt idx="553">
                  <c:v>2002</c:v>
                </c:pt>
                <c:pt idx="554">
                  <c:v>2002</c:v>
                </c:pt>
                <c:pt idx="555">
                  <c:v>2002</c:v>
                </c:pt>
                <c:pt idx="556">
                  <c:v>2002</c:v>
                </c:pt>
                <c:pt idx="557">
                  <c:v>2002</c:v>
                </c:pt>
                <c:pt idx="558">
                  <c:v>2002</c:v>
                </c:pt>
                <c:pt idx="559">
                  <c:v>2002</c:v>
                </c:pt>
                <c:pt idx="560">
                  <c:v>2002</c:v>
                </c:pt>
                <c:pt idx="561">
                  <c:v>2002</c:v>
                </c:pt>
                <c:pt idx="562">
                  <c:v>2002</c:v>
                </c:pt>
                <c:pt idx="563">
                  <c:v>2002</c:v>
                </c:pt>
                <c:pt idx="564">
                  <c:v>2002</c:v>
                </c:pt>
                <c:pt idx="565">
                  <c:v>2002</c:v>
                </c:pt>
                <c:pt idx="566">
                  <c:v>2002</c:v>
                </c:pt>
                <c:pt idx="567">
                  <c:v>2002</c:v>
                </c:pt>
                <c:pt idx="568">
                  <c:v>2002</c:v>
                </c:pt>
                <c:pt idx="569">
                  <c:v>2002</c:v>
                </c:pt>
                <c:pt idx="570">
                  <c:v>2002</c:v>
                </c:pt>
                <c:pt idx="571">
                  <c:v>2002</c:v>
                </c:pt>
                <c:pt idx="572">
                  <c:v>2002</c:v>
                </c:pt>
                <c:pt idx="573">
                  <c:v>2002</c:v>
                </c:pt>
                <c:pt idx="574">
                  <c:v>2002</c:v>
                </c:pt>
                <c:pt idx="575">
                  <c:v>2002</c:v>
                </c:pt>
                <c:pt idx="576">
                  <c:v>2002</c:v>
                </c:pt>
                <c:pt idx="577">
                  <c:v>2002</c:v>
                </c:pt>
                <c:pt idx="578">
                  <c:v>2002</c:v>
                </c:pt>
                <c:pt idx="579">
                  <c:v>2002</c:v>
                </c:pt>
                <c:pt idx="580">
                  <c:v>2002</c:v>
                </c:pt>
                <c:pt idx="581">
                  <c:v>2002</c:v>
                </c:pt>
                <c:pt idx="582">
                  <c:v>2002</c:v>
                </c:pt>
                <c:pt idx="583">
                  <c:v>2002</c:v>
                </c:pt>
                <c:pt idx="584">
                  <c:v>2002</c:v>
                </c:pt>
                <c:pt idx="585">
                  <c:v>2002</c:v>
                </c:pt>
                <c:pt idx="586">
                  <c:v>2002</c:v>
                </c:pt>
                <c:pt idx="587">
                  <c:v>2002</c:v>
                </c:pt>
                <c:pt idx="588">
                  <c:v>2002</c:v>
                </c:pt>
                <c:pt idx="589">
                  <c:v>2002</c:v>
                </c:pt>
                <c:pt idx="590">
                  <c:v>2002</c:v>
                </c:pt>
                <c:pt idx="591">
                  <c:v>2002</c:v>
                </c:pt>
                <c:pt idx="592">
                  <c:v>2002</c:v>
                </c:pt>
                <c:pt idx="593">
                  <c:v>2002</c:v>
                </c:pt>
                <c:pt idx="594">
                  <c:v>2002</c:v>
                </c:pt>
                <c:pt idx="595">
                  <c:v>2002</c:v>
                </c:pt>
                <c:pt idx="596">
                  <c:v>2002</c:v>
                </c:pt>
                <c:pt idx="597">
                  <c:v>2002</c:v>
                </c:pt>
                <c:pt idx="598">
                  <c:v>2002</c:v>
                </c:pt>
                <c:pt idx="599">
                  <c:v>2002</c:v>
                </c:pt>
                <c:pt idx="600">
                  <c:v>2002</c:v>
                </c:pt>
                <c:pt idx="601">
                  <c:v>2002</c:v>
                </c:pt>
                <c:pt idx="602">
                  <c:v>2002</c:v>
                </c:pt>
                <c:pt idx="603">
                  <c:v>2002</c:v>
                </c:pt>
                <c:pt idx="604">
                  <c:v>2002</c:v>
                </c:pt>
                <c:pt idx="605">
                  <c:v>2002</c:v>
                </c:pt>
                <c:pt idx="606">
                  <c:v>2002</c:v>
                </c:pt>
                <c:pt idx="607">
                  <c:v>2002</c:v>
                </c:pt>
                <c:pt idx="608">
                  <c:v>2002</c:v>
                </c:pt>
                <c:pt idx="609">
                  <c:v>2002</c:v>
                </c:pt>
                <c:pt idx="610">
                  <c:v>2002</c:v>
                </c:pt>
                <c:pt idx="611">
                  <c:v>2002</c:v>
                </c:pt>
                <c:pt idx="612">
                  <c:v>2002</c:v>
                </c:pt>
                <c:pt idx="613">
                  <c:v>2002</c:v>
                </c:pt>
                <c:pt idx="614">
                  <c:v>2002</c:v>
                </c:pt>
                <c:pt idx="615">
                  <c:v>2002</c:v>
                </c:pt>
                <c:pt idx="616">
                  <c:v>2002</c:v>
                </c:pt>
                <c:pt idx="617">
                  <c:v>2002</c:v>
                </c:pt>
                <c:pt idx="618">
                  <c:v>2002</c:v>
                </c:pt>
                <c:pt idx="619">
                  <c:v>2002</c:v>
                </c:pt>
                <c:pt idx="620">
                  <c:v>2002</c:v>
                </c:pt>
                <c:pt idx="621">
                  <c:v>2002</c:v>
                </c:pt>
                <c:pt idx="622">
                  <c:v>2002</c:v>
                </c:pt>
                <c:pt idx="623">
                  <c:v>2002</c:v>
                </c:pt>
                <c:pt idx="624">
                  <c:v>2002</c:v>
                </c:pt>
                <c:pt idx="625">
                  <c:v>2002</c:v>
                </c:pt>
                <c:pt idx="626">
                  <c:v>2002</c:v>
                </c:pt>
                <c:pt idx="627">
                  <c:v>2002</c:v>
                </c:pt>
                <c:pt idx="628">
                  <c:v>2002</c:v>
                </c:pt>
                <c:pt idx="629">
                  <c:v>2002</c:v>
                </c:pt>
                <c:pt idx="630">
                  <c:v>2002</c:v>
                </c:pt>
                <c:pt idx="631">
                  <c:v>2002</c:v>
                </c:pt>
                <c:pt idx="632">
                  <c:v>2002</c:v>
                </c:pt>
                <c:pt idx="633">
                  <c:v>2002</c:v>
                </c:pt>
                <c:pt idx="634">
                  <c:v>2002</c:v>
                </c:pt>
                <c:pt idx="635">
                  <c:v>2002</c:v>
                </c:pt>
                <c:pt idx="636">
                  <c:v>2002</c:v>
                </c:pt>
                <c:pt idx="637">
                  <c:v>2002</c:v>
                </c:pt>
                <c:pt idx="638">
                  <c:v>2002</c:v>
                </c:pt>
                <c:pt idx="639">
                  <c:v>2002</c:v>
                </c:pt>
                <c:pt idx="640">
                  <c:v>2002</c:v>
                </c:pt>
                <c:pt idx="641">
                  <c:v>2002</c:v>
                </c:pt>
                <c:pt idx="642">
                  <c:v>2002</c:v>
                </c:pt>
                <c:pt idx="643">
                  <c:v>2002</c:v>
                </c:pt>
                <c:pt idx="644">
                  <c:v>2002</c:v>
                </c:pt>
                <c:pt idx="645">
                  <c:v>2002</c:v>
                </c:pt>
                <c:pt idx="646">
                  <c:v>2002</c:v>
                </c:pt>
                <c:pt idx="647">
                  <c:v>2002</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2002</c:v>
                </c:pt>
                <c:pt idx="661">
                  <c:v>2002</c:v>
                </c:pt>
                <c:pt idx="662">
                  <c:v>2002</c:v>
                </c:pt>
                <c:pt idx="663">
                  <c:v>2002</c:v>
                </c:pt>
                <c:pt idx="664">
                  <c:v>2002</c:v>
                </c:pt>
                <c:pt idx="665">
                  <c:v>2002</c:v>
                </c:pt>
                <c:pt idx="666">
                  <c:v>2002</c:v>
                </c:pt>
                <c:pt idx="667">
                  <c:v>2002</c:v>
                </c:pt>
                <c:pt idx="668">
                  <c:v>2002</c:v>
                </c:pt>
                <c:pt idx="669">
                  <c:v>2002</c:v>
                </c:pt>
                <c:pt idx="670">
                  <c:v>2002</c:v>
                </c:pt>
                <c:pt idx="671">
                  <c:v>2002</c:v>
                </c:pt>
                <c:pt idx="672">
                  <c:v>2002</c:v>
                </c:pt>
                <c:pt idx="673">
                  <c:v>2002</c:v>
                </c:pt>
                <c:pt idx="674">
                  <c:v>2002</c:v>
                </c:pt>
                <c:pt idx="675">
                  <c:v>2002</c:v>
                </c:pt>
                <c:pt idx="676">
                  <c:v>2002</c:v>
                </c:pt>
                <c:pt idx="677">
                  <c:v>2002</c:v>
                </c:pt>
                <c:pt idx="678">
                  <c:v>2002</c:v>
                </c:pt>
                <c:pt idx="679">
                  <c:v>2002</c:v>
                </c:pt>
                <c:pt idx="680">
                  <c:v>2002</c:v>
                </c:pt>
                <c:pt idx="681">
                  <c:v>2002</c:v>
                </c:pt>
                <c:pt idx="682">
                  <c:v>2002</c:v>
                </c:pt>
                <c:pt idx="683">
                  <c:v>2002</c:v>
                </c:pt>
                <c:pt idx="684">
                  <c:v>2002</c:v>
                </c:pt>
                <c:pt idx="685">
                  <c:v>2002</c:v>
                </c:pt>
                <c:pt idx="686">
                  <c:v>2002</c:v>
                </c:pt>
                <c:pt idx="687">
                  <c:v>2002</c:v>
                </c:pt>
                <c:pt idx="688">
                  <c:v>2002</c:v>
                </c:pt>
                <c:pt idx="689">
                  <c:v>2002</c:v>
                </c:pt>
                <c:pt idx="690">
                  <c:v>2002</c:v>
                </c:pt>
                <c:pt idx="691">
                  <c:v>2002</c:v>
                </c:pt>
                <c:pt idx="692">
                  <c:v>2002</c:v>
                </c:pt>
                <c:pt idx="693">
                  <c:v>2002</c:v>
                </c:pt>
                <c:pt idx="694">
                  <c:v>2002</c:v>
                </c:pt>
                <c:pt idx="695">
                  <c:v>2002</c:v>
                </c:pt>
                <c:pt idx="696">
                  <c:v>2002</c:v>
                </c:pt>
                <c:pt idx="697">
                  <c:v>2002</c:v>
                </c:pt>
                <c:pt idx="698">
                  <c:v>2002</c:v>
                </c:pt>
                <c:pt idx="699">
                  <c:v>2002</c:v>
                </c:pt>
                <c:pt idx="700">
                  <c:v>2002</c:v>
                </c:pt>
                <c:pt idx="701">
                  <c:v>2002</c:v>
                </c:pt>
                <c:pt idx="702">
                  <c:v>2002</c:v>
                </c:pt>
                <c:pt idx="703">
                  <c:v>2002</c:v>
                </c:pt>
                <c:pt idx="704">
                  <c:v>2002</c:v>
                </c:pt>
                <c:pt idx="705">
                  <c:v>2002</c:v>
                </c:pt>
                <c:pt idx="706">
                  <c:v>2002</c:v>
                </c:pt>
                <c:pt idx="707">
                  <c:v>2002</c:v>
                </c:pt>
                <c:pt idx="708">
                  <c:v>2002</c:v>
                </c:pt>
                <c:pt idx="709">
                  <c:v>2002</c:v>
                </c:pt>
                <c:pt idx="710">
                  <c:v>2002</c:v>
                </c:pt>
                <c:pt idx="711">
                  <c:v>2002</c:v>
                </c:pt>
                <c:pt idx="712">
                  <c:v>2002</c:v>
                </c:pt>
                <c:pt idx="713">
                  <c:v>2002</c:v>
                </c:pt>
                <c:pt idx="714">
                  <c:v>2002</c:v>
                </c:pt>
                <c:pt idx="715">
                  <c:v>2002</c:v>
                </c:pt>
                <c:pt idx="716">
                  <c:v>2002</c:v>
                </c:pt>
                <c:pt idx="717">
                  <c:v>2002</c:v>
                </c:pt>
                <c:pt idx="718">
                  <c:v>2002</c:v>
                </c:pt>
                <c:pt idx="719">
                  <c:v>2002</c:v>
                </c:pt>
                <c:pt idx="720">
                  <c:v>2002</c:v>
                </c:pt>
                <c:pt idx="721">
                  <c:v>2002</c:v>
                </c:pt>
                <c:pt idx="722">
                  <c:v>2002</c:v>
                </c:pt>
                <c:pt idx="723">
                  <c:v>2002</c:v>
                </c:pt>
                <c:pt idx="724">
                  <c:v>2002</c:v>
                </c:pt>
                <c:pt idx="725">
                  <c:v>2002</c:v>
                </c:pt>
                <c:pt idx="726">
                  <c:v>2002</c:v>
                </c:pt>
                <c:pt idx="727">
                  <c:v>2002</c:v>
                </c:pt>
                <c:pt idx="728">
                  <c:v>2002</c:v>
                </c:pt>
                <c:pt idx="729">
                  <c:v>2002</c:v>
                </c:pt>
                <c:pt idx="730">
                  <c:v>2003</c:v>
                </c:pt>
                <c:pt idx="731">
                  <c:v>2003</c:v>
                </c:pt>
                <c:pt idx="732">
                  <c:v>2003</c:v>
                </c:pt>
                <c:pt idx="733">
                  <c:v>2003</c:v>
                </c:pt>
                <c:pt idx="734">
                  <c:v>2003</c:v>
                </c:pt>
                <c:pt idx="735">
                  <c:v>2003</c:v>
                </c:pt>
                <c:pt idx="736">
                  <c:v>2003</c:v>
                </c:pt>
                <c:pt idx="737">
                  <c:v>2003</c:v>
                </c:pt>
                <c:pt idx="738">
                  <c:v>2003</c:v>
                </c:pt>
                <c:pt idx="739">
                  <c:v>2003</c:v>
                </c:pt>
                <c:pt idx="740">
                  <c:v>2003</c:v>
                </c:pt>
                <c:pt idx="741">
                  <c:v>2003</c:v>
                </c:pt>
                <c:pt idx="742">
                  <c:v>2003</c:v>
                </c:pt>
                <c:pt idx="743">
                  <c:v>2003</c:v>
                </c:pt>
                <c:pt idx="744">
                  <c:v>2003</c:v>
                </c:pt>
                <c:pt idx="745">
                  <c:v>2003</c:v>
                </c:pt>
                <c:pt idx="746">
                  <c:v>2003</c:v>
                </c:pt>
                <c:pt idx="747">
                  <c:v>2003</c:v>
                </c:pt>
                <c:pt idx="748">
                  <c:v>2003</c:v>
                </c:pt>
                <c:pt idx="749">
                  <c:v>2003</c:v>
                </c:pt>
                <c:pt idx="750">
                  <c:v>2003</c:v>
                </c:pt>
                <c:pt idx="751">
                  <c:v>2003</c:v>
                </c:pt>
                <c:pt idx="752">
                  <c:v>2003</c:v>
                </c:pt>
                <c:pt idx="753">
                  <c:v>2003</c:v>
                </c:pt>
                <c:pt idx="754">
                  <c:v>2003</c:v>
                </c:pt>
                <c:pt idx="755">
                  <c:v>2003</c:v>
                </c:pt>
                <c:pt idx="756">
                  <c:v>2003</c:v>
                </c:pt>
                <c:pt idx="757">
                  <c:v>2003</c:v>
                </c:pt>
                <c:pt idx="758">
                  <c:v>2003</c:v>
                </c:pt>
                <c:pt idx="759">
                  <c:v>2003</c:v>
                </c:pt>
                <c:pt idx="760">
                  <c:v>2003</c:v>
                </c:pt>
                <c:pt idx="761">
                  <c:v>2003</c:v>
                </c:pt>
                <c:pt idx="762">
                  <c:v>2003</c:v>
                </c:pt>
                <c:pt idx="763">
                  <c:v>2003</c:v>
                </c:pt>
                <c:pt idx="764">
                  <c:v>2003</c:v>
                </c:pt>
                <c:pt idx="765">
                  <c:v>2003</c:v>
                </c:pt>
                <c:pt idx="766">
                  <c:v>2003</c:v>
                </c:pt>
                <c:pt idx="767">
                  <c:v>2003</c:v>
                </c:pt>
                <c:pt idx="768">
                  <c:v>2003</c:v>
                </c:pt>
                <c:pt idx="769">
                  <c:v>2003</c:v>
                </c:pt>
                <c:pt idx="770">
                  <c:v>2003</c:v>
                </c:pt>
                <c:pt idx="771">
                  <c:v>2003</c:v>
                </c:pt>
                <c:pt idx="772">
                  <c:v>2003</c:v>
                </c:pt>
                <c:pt idx="773">
                  <c:v>2003</c:v>
                </c:pt>
                <c:pt idx="774">
                  <c:v>2003</c:v>
                </c:pt>
                <c:pt idx="775">
                  <c:v>2003</c:v>
                </c:pt>
                <c:pt idx="776">
                  <c:v>2003</c:v>
                </c:pt>
                <c:pt idx="777">
                  <c:v>2003</c:v>
                </c:pt>
                <c:pt idx="778">
                  <c:v>2003</c:v>
                </c:pt>
                <c:pt idx="779">
                  <c:v>2003</c:v>
                </c:pt>
                <c:pt idx="780">
                  <c:v>2003</c:v>
                </c:pt>
                <c:pt idx="781">
                  <c:v>2003</c:v>
                </c:pt>
                <c:pt idx="782">
                  <c:v>2003</c:v>
                </c:pt>
                <c:pt idx="783">
                  <c:v>2003</c:v>
                </c:pt>
                <c:pt idx="784">
                  <c:v>2003</c:v>
                </c:pt>
                <c:pt idx="785">
                  <c:v>2003</c:v>
                </c:pt>
                <c:pt idx="786">
                  <c:v>2003</c:v>
                </c:pt>
                <c:pt idx="787">
                  <c:v>2003</c:v>
                </c:pt>
                <c:pt idx="788">
                  <c:v>2003</c:v>
                </c:pt>
                <c:pt idx="789">
                  <c:v>2003</c:v>
                </c:pt>
                <c:pt idx="790">
                  <c:v>2003</c:v>
                </c:pt>
                <c:pt idx="791">
                  <c:v>2003</c:v>
                </c:pt>
                <c:pt idx="792">
                  <c:v>2003</c:v>
                </c:pt>
                <c:pt idx="793">
                  <c:v>2003</c:v>
                </c:pt>
                <c:pt idx="794">
                  <c:v>2003</c:v>
                </c:pt>
                <c:pt idx="795">
                  <c:v>2003</c:v>
                </c:pt>
                <c:pt idx="796">
                  <c:v>2003</c:v>
                </c:pt>
                <c:pt idx="797">
                  <c:v>2003</c:v>
                </c:pt>
                <c:pt idx="798">
                  <c:v>2003</c:v>
                </c:pt>
                <c:pt idx="799">
                  <c:v>2003</c:v>
                </c:pt>
                <c:pt idx="800">
                  <c:v>2003</c:v>
                </c:pt>
                <c:pt idx="801">
                  <c:v>2003</c:v>
                </c:pt>
                <c:pt idx="802">
                  <c:v>2003</c:v>
                </c:pt>
                <c:pt idx="803">
                  <c:v>2003</c:v>
                </c:pt>
                <c:pt idx="804">
                  <c:v>2003</c:v>
                </c:pt>
                <c:pt idx="805">
                  <c:v>2003</c:v>
                </c:pt>
                <c:pt idx="806">
                  <c:v>2003</c:v>
                </c:pt>
                <c:pt idx="807">
                  <c:v>2003</c:v>
                </c:pt>
                <c:pt idx="808">
                  <c:v>2003</c:v>
                </c:pt>
                <c:pt idx="809">
                  <c:v>2003</c:v>
                </c:pt>
                <c:pt idx="810">
                  <c:v>2003</c:v>
                </c:pt>
                <c:pt idx="811">
                  <c:v>2003</c:v>
                </c:pt>
                <c:pt idx="812">
                  <c:v>2003</c:v>
                </c:pt>
                <c:pt idx="813">
                  <c:v>2003</c:v>
                </c:pt>
                <c:pt idx="814">
                  <c:v>2003</c:v>
                </c:pt>
                <c:pt idx="815">
                  <c:v>2003</c:v>
                </c:pt>
                <c:pt idx="816">
                  <c:v>2003</c:v>
                </c:pt>
                <c:pt idx="817">
                  <c:v>2003</c:v>
                </c:pt>
                <c:pt idx="818">
                  <c:v>2003</c:v>
                </c:pt>
                <c:pt idx="819">
                  <c:v>2003</c:v>
                </c:pt>
                <c:pt idx="820">
                  <c:v>2003</c:v>
                </c:pt>
                <c:pt idx="821">
                  <c:v>2003</c:v>
                </c:pt>
                <c:pt idx="822">
                  <c:v>2003</c:v>
                </c:pt>
                <c:pt idx="823">
                  <c:v>2003</c:v>
                </c:pt>
                <c:pt idx="824">
                  <c:v>2003</c:v>
                </c:pt>
                <c:pt idx="825">
                  <c:v>2003</c:v>
                </c:pt>
                <c:pt idx="826">
                  <c:v>2003</c:v>
                </c:pt>
                <c:pt idx="827">
                  <c:v>2003</c:v>
                </c:pt>
                <c:pt idx="828">
                  <c:v>2003</c:v>
                </c:pt>
                <c:pt idx="829">
                  <c:v>2003</c:v>
                </c:pt>
                <c:pt idx="830">
                  <c:v>2003</c:v>
                </c:pt>
                <c:pt idx="831">
                  <c:v>2003</c:v>
                </c:pt>
                <c:pt idx="832">
                  <c:v>2003</c:v>
                </c:pt>
                <c:pt idx="833">
                  <c:v>2003</c:v>
                </c:pt>
                <c:pt idx="834">
                  <c:v>2003</c:v>
                </c:pt>
                <c:pt idx="835">
                  <c:v>2003</c:v>
                </c:pt>
                <c:pt idx="836">
                  <c:v>2003</c:v>
                </c:pt>
                <c:pt idx="837">
                  <c:v>2003</c:v>
                </c:pt>
                <c:pt idx="838">
                  <c:v>2003</c:v>
                </c:pt>
                <c:pt idx="839">
                  <c:v>2003</c:v>
                </c:pt>
                <c:pt idx="840">
                  <c:v>2003</c:v>
                </c:pt>
                <c:pt idx="841">
                  <c:v>2003</c:v>
                </c:pt>
                <c:pt idx="842">
                  <c:v>2003</c:v>
                </c:pt>
                <c:pt idx="843">
                  <c:v>2003</c:v>
                </c:pt>
                <c:pt idx="844">
                  <c:v>2003</c:v>
                </c:pt>
                <c:pt idx="845">
                  <c:v>2003</c:v>
                </c:pt>
                <c:pt idx="846">
                  <c:v>2003</c:v>
                </c:pt>
                <c:pt idx="847">
                  <c:v>2003</c:v>
                </c:pt>
                <c:pt idx="848">
                  <c:v>2003</c:v>
                </c:pt>
                <c:pt idx="849">
                  <c:v>2003</c:v>
                </c:pt>
                <c:pt idx="850">
                  <c:v>2003</c:v>
                </c:pt>
                <c:pt idx="851">
                  <c:v>2003</c:v>
                </c:pt>
                <c:pt idx="852">
                  <c:v>2003</c:v>
                </c:pt>
                <c:pt idx="853">
                  <c:v>2003</c:v>
                </c:pt>
                <c:pt idx="854">
                  <c:v>2003</c:v>
                </c:pt>
                <c:pt idx="855">
                  <c:v>2003</c:v>
                </c:pt>
                <c:pt idx="856">
                  <c:v>2003</c:v>
                </c:pt>
                <c:pt idx="857">
                  <c:v>2003</c:v>
                </c:pt>
                <c:pt idx="858">
                  <c:v>2003</c:v>
                </c:pt>
                <c:pt idx="859">
                  <c:v>2003</c:v>
                </c:pt>
                <c:pt idx="860">
                  <c:v>2003</c:v>
                </c:pt>
                <c:pt idx="861">
                  <c:v>2003</c:v>
                </c:pt>
                <c:pt idx="862">
                  <c:v>2003</c:v>
                </c:pt>
                <c:pt idx="863">
                  <c:v>2003</c:v>
                </c:pt>
                <c:pt idx="864">
                  <c:v>2003</c:v>
                </c:pt>
                <c:pt idx="865">
                  <c:v>2003</c:v>
                </c:pt>
                <c:pt idx="866">
                  <c:v>2003</c:v>
                </c:pt>
                <c:pt idx="867">
                  <c:v>2003</c:v>
                </c:pt>
                <c:pt idx="868">
                  <c:v>2003</c:v>
                </c:pt>
                <c:pt idx="869">
                  <c:v>2003</c:v>
                </c:pt>
                <c:pt idx="870">
                  <c:v>2003</c:v>
                </c:pt>
                <c:pt idx="871">
                  <c:v>2003</c:v>
                </c:pt>
                <c:pt idx="872">
                  <c:v>2003</c:v>
                </c:pt>
                <c:pt idx="873">
                  <c:v>2003</c:v>
                </c:pt>
                <c:pt idx="874">
                  <c:v>2003</c:v>
                </c:pt>
                <c:pt idx="875">
                  <c:v>2003</c:v>
                </c:pt>
                <c:pt idx="876">
                  <c:v>2003</c:v>
                </c:pt>
                <c:pt idx="877">
                  <c:v>2003</c:v>
                </c:pt>
                <c:pt idx="878">
                  <c:v>2003</c:v>
                </c:pt>
                <c:pt idx="879">
                  <c:v>2003</c:v>
                </c:pt>
                <c:pt idx="880">
                  <c:v>2003</c:v>
                </c:pt>
                <c:pt idx="881">
                  <c:v>2003</c:v>
                </c:pt>
                <c:pt idx="882">
                  <c:v>2003</c:v>
                </c:pt>
                <c:pt idx="883">
                  <c:v>2003</c:v>
                </c:pt>
                <c:pt idx="884">
                  <c:v>2003</c:v>
                </c:pt>
                <c:pt idx="885">
                  <c:v>2003</c:v>
                </c:pt>
                <c:pt idx="886">
                  <c:v>2003</c:v>
                </c:pt>
                <c:pt idx="887">
                  <c:v>2003</c:v>
                </c:pt>
                <c:pt idx="888">
                  <c:v>2003</c:v>
                </c:pt>
                <c:pt idx="889">
                  <c:v>2003</c:v>
                </c:pt>
                <c:pt idx="890">
                  <c:v>2003</c:v>
                </c:pt>
                <c:pt idx="891">
                  <c:v>2003</c:v>
                </c:pt>
                <c:pt idx="892">
                  <c:v>2003</c:v>
                </c:pt>
                <c:pt idx="893">
                  <c:v>2003</c:v>
                </c:pt>
                <c:pt idx="894">
                  <c:v>2003</c:v>
                </c:pt>
                <c:pt idx="895">
                  <c:v>2003</c:v>
                </c:pt>
                <c:pt idx="896">
                  <c:v>2003</c:v>
                </c:pt>
                <c:pt idx="897">
                  <c:v>2003</c:v>
                </c:pt>
                <c:pt idx="898">
                  <c:v>2003</c:v>
                </c:pt>
                <c:pt idx="899">
                  <c:v>2003</c:v>
                </c:pt>
                <c:pt idx="900">
                  <c:v>2003</c:v>
                </c:pt>
                <c:pt idx="901">
                  <c:v>2003</c:v>
                </c:pt>
                <c:pt idx="902">
                  <c:v>2003</c:v>
                </c:pt>
                <c:pt idx="903">
                  <c:v>2003</c:v>
                </c:pt>
                <c:pt idx="904">
                  <c:v>2003</c:v>
                </c:pt>
                <c:pt idx="905">
                  <c:v>2003</c:v>
                </c:pt>
                <c:pt idx="906">
                  <c:v>2003</c:v>
                </c:pt>
                <c:pt idx="907">
                  <c:v>2003</c:v>
                </c:pt>
                <c:pt idx="908">
                  <c:v>2003</c:v>
                </c:pt>
                <c:pt idx="909">
                  <c:v>2003</c:v>
                </c:pt>
                <c:pt idx="910">
                  <c:v>2003</c:v>
                </c:pt>
                <c:pt idx="911">
                  <c:v>2003</c:v>
                </c:pt>
                <c:pt idx="912">
                  <c:v>2003</c:v>
                </c:pt>
                <c:pt idx="913">
                  <c:v>2003</c:v>
                </c:pt>
                <c:pt idx="914">
                  <c:v>2003</c:v>
                </c:pt>
                <c:pt idx="915">
                  <c:v>2003</c:v>
                </c:pt>
                <c:pt idx="916">
                  <c:v>2003</c:v>
                </c:pt>
                <c:pt idx="917">
                  <c:v>2003</c:v>
                </c:pt>
                <c:pt idx="918">
                  <c:v>2003</c:v>
                </c:pt>
                <c:pt idx="919">
                  <c:v>2003</c:v>
                </c:pt>
                <c:pt idx="920">
                  <c:v>2003</c:v>
                </c:pt>
                <c:pt idx="921">
                  <c:v>2003</c:v>
                </c:pt>
                <c:pt idx="922">
                  <c:v>2003</c:v>
                </c:pt>
                <c:pt idx="923">
                  <c:v>2003</c:v>
                </c:pt>
                <c:pt idx="924">
                  <c:v>2003</c:v>
                </c:pt>
                <c:pt idx="925">
                  <c:v>2003</c:v>
                </c:pt>
                <c:pt idx="926">
                  <c:v>2003</c:v>
                </c:pt>
                <c:pt idx="927">
                  <c:v>2003</c:v>
                </c:pt>
                <c:pt idx="928">
                  <c:v>2003</c:v>
                </c:pt>
                <c:pt idx="929">
                  <c:v>2003</c:v>
                </c:pt>
                <c:pt idx="930">
                  <c:v>2003</c:v>
                </c:pt>
                <c:pt idx="931">
                  <c:v>2003</c:v>
                </c:pt>
                <c:pt idx="932">
                  <c:v>2003</c:v>
                </c:pt>
                <c:pt idx="933">
                  <c:v>2003</c:v>
                </c:pt>
                <c:pt idx="934">
                  <c:v>2003</c:v>
                </c:pt>
                <c:pt idx="935">
                  <c:v>2003</c:v>
                </c:pt>
                <c:pt idx="936">
                  <c:v>2003</c:v>
                </c:pt>
                <c:pt idx="937">
                  <c:v>2003</c:v>
                </c:pt>
                <c:pt idx="938">
                  <c:v>2003</c:v>
                </c:pt>
                <c:pt idx="939">
                  <c:v>2003</c:v>
                </c:pt>
                <c:pt idx="940">
                  <c:v>2003</c:v>
                </c:pt>
                <c:pt idx="941">
                  <c:v>2003</c:v>
                </c:pt>
                <c:pt idx="942">
                  <c:v>2003</c:v>
                </c:pt>
                <c:pt idx="943">
                  <c:v>2003</c:v>
                </c:pt>
                <c:pt idx="944">
                  <c:v>2003</c:v>
                </c:pt>
                <c:pt idx="945">
                  <c:v>2003</c:v>
                </c:pt>
                <c:pt idx="946">
                  <c:v>2003</c:v>
                </c:pt>
                <c:pt idx="947">
                  <c:v>2003</c:v>
                </c:pt>
                <c:pt idx="948">
                  <c:v>2003</c:v>
                </c:pt>
                <c:pt idx="949">
                  <c:v>2003</c:v>
                </c:pt>
                <c:pt idx="950">
                  <c:v>2003</c:v>
                </c:pt>
                <c:pt idx="951">
                  <c:v>2003</c:v>
                </c:pt>
                <c:pt idx="952">
                  <c:v>2003</c:v>
                </c:pt>
                <c:pt idx="953">
                  <c:v>2003</c:v>
                </c:pt>
                <c:pt idx="954">
                  <c:v>2003</c:v>
                </c:pt>
                <c:pt idx="955">
                  <c:v>2003</c:v>
                </c:pt>
                <c:pt idx="956">
                  <c:v>2003</c:v>
                </c:pt>
                <c:pt idx="957">
                  <c:v>2003</c:v>
                </c:pt>
                <c:pt idx="958">
                  <c:v>2003</c:v>
                </c:pt>
                <c:pt idx="959">
                  <c:v>2003</c:v>
                </c:pt>
                <c:pt idx="960">
                  <c:v>2003</c:v>
                </c:pt>
                <c:pt idx="961">
                  <c:v>2003</c:v>
                </c:pt>
                <c:pt idx="962">
                  <c:v>2003</c:v>
                </c:pt>
                <c:pt idx="963">
                  <c:v>2003</c:v>
                </c:pt>
                <c:pt idx="964">
                  <c:v>2003</c:v>
                </c:pt>
                <c:pt idx="965">
                  <c:v>2003</c:v>
                </c:pt>
                <c:pt idx="966">
                  <c:v>2003</c:v>
                </c:pt>
                <c:pt idx="967">
                  <c:v>2003</c:v>
                </c:pt>
                <c:pt idx="968">
                  <c:v>2003</c:v>
                </c:pt>
                <c:pt idx="969">
                  <c:v>2003</c:v>
                </c:pt>
                <c:pt idx="970">
                  <c:v>2003</c:v>
                </c:pt>
                <c:pt idx="971">
                  <c:v>2003</c:v>
                </c:pt>
                <c:pt idx="972">
                  <c:v>2003</c:v>
                </c:pt>
                <c:pt idx="973">
                  <c:v>2003</c:v>
                </c:pt>
                <c:pt idx="974">
                  <c:v>2003</c:v>
                </c:pt>
                <c:pt idx="975">
                  <c:v>2003</c:v>
                </c:pt>
                <c:pt idx="976">
                  <c:v>2003</c:v>
                </c:pt>
                <c:pt idx="977">
                  <c:v>2003</c:v>
                </c:pt>
                <c:pt idx="978">
                  <c:v>2003</c:v>
                </c:pt>
                <c:pt idx="979">
                  <c:v>2003</c:v>
                </c:pt>
                <c:pt idx="980">
                  <c:v>2003</c:v>
                </c:pt>
                <c:pt idx="981">
                  <c:v>2003</c:v>
                </c:pt>
                <c:pt idx="982">
                  <c:v>2003</c:v>
                </c:pt>
                <c:pt idx="983">
                  <c:v>2003</c:v>
                </c:pt>
                <c:pt idx="984">
                  <c:v>2003</c:v>
                </c:pt>
                <c:pt idx="985">
                  <c:v>2003</c:v>
                </c:pt>
                <c:pt idx="986">
                  <c:v>2003</c:v>
                </c:pt>
                <c:pt idx="987">
                  <c:v>2003</c:v>
                </c:pt>
                <c:pt idx="988">
                  <c:v>2003</c:v>
                </c:pt>
                <c:pt idx="989">
                  <c:v>2003</c:v>
                </c:pt>
                <c:pt idx="990">
                  <c:v>2003</c:v>
                </c:pt>
                <c:pt idx="991">
                  <c:v>2003</c:v>
                </c:pt>
                <c:pt idx="992">
                  <c:v>2003</c:v>
                </c:pt>
                <c:pt idx="993">
                  <c:v>2003</c:v>
                </c:pt>
                <c:pt idx="994">
                  <c:v>2003</c:v>
                </c:pt>
                <c:pt idx="995">
                  <c:v>2003</c:v>
                </c:pt>
                <c:pt idx="996">
                  <c:v>2003</c:v>
                </c:pt>
                <c:pt idx="997">
                  <c:v>2003</c:v>
                </c:pt>
                <c:pt idx="998">
                  <c:v>2003</c:v>
                </c:pt>
                <c:pt idx="999">
                  <c:v>2003</c:v>
                </c:pt>
                <c:pt idx="1000">
                  <c:v>2003</c:v>
                </c:pt>
                <c:pt idx="1001">
                  <c:v>2003</c:v>
                </c:pt>
                <c:pt idx="1002">
                  <c:v>2003</c:v>
                </c:pt>
                <c:pt idx="1003">
                  <c:v>2003</c:v>
                </c:pt>
                <c:pt idx="1004">
                  <c:v>2003</c:v>
                </c:pt>
                <c:pt idx="1005">
                  <c:v>2003</c:v>
                </c:pt>
                <c:pt idx="1006">
                  <c:v>2003</c:v>
                </c:pt>
                <c:pt idx="1007">
                  <c:v>2003</c:v>
                </c:pt>
                <c:pt idx="1008">
                  <c:v>2003</c:v>
                </c:pt>
                <c:pt idx="1009">
                  <c:v>2003</c:v>
                </c:pt>
                <c:pt idx="1010">
                  <c:v>2003</c:v>
                </c:pt>
                <c:pt idx="1011">
                  <c:v>2003</c:v>
                </c:pt>
                <c:pt idx="1012">
                  <c:v>2003</c:v>
                </c:pt>
                <c:pt idx="1013">
                  <c:v>2003</c:v>
                </c:pt>
                <c:pt idx="1014">
                  <c:v>2003</c:v>
                </c:pt>
                <c:pt idx="1015">
                  <c:v>2003</c:v>
                </c:pt>
                <c:pt idx="1016">
                  <c:v>2003</c:v>
                </c:pt>
                <c:pt idx="1017">
                  <c:v>2003</c:v>
                </c:pt>
                <c:pt idx="1018">
                  <c:v>2003</c:v>
                </c:pt>
                <c:pt idx="1019">
                  <c:v>2003</c:v>
                </c:pt>
                <c:pt idx="1020">
                  <c:v>2003</c:v>
                </c:pt>
                <c:pt idx="1021">
                  <c:v>2003</c:v>
                </c:pt>
                <c:pt idx="1022">
                  <c:v>2003</c:v>
                </c:pt>
                <c:pt idx="1023">
                  <c:v>2003</c:v>
                </c:pt>
                <c:pt idx="1024">
                  <c:v>2003</c:v>
                </c:pt>
                <c:pt idx="1025">
                  <c:v>2003</c:v>
                </c:pt>
                <c:pt idx="1026">
                  <c:v>2003</c:v>
                </c:pt>
                <c:pt idx="1027">
                  <c:v>2003</c:v>
                </c:pt>
                <c:pt idx="1028">
                  <c:v>2003</c:v>
                </c:pt>
                <c:pt idx="1029">
                  <c:v>2003</c:v>
                </c:pt>
                <c:pt idx="1030">
                  <c:v>2003</c:v>
                </c:pt>
                <c:pt idx="1031">
                  <c:v>2003</c:v>
                </c:pt>
                <c:pt idx="1032">
                  <c:v>2003</c:v>
                </c:pt>
                <c:pt idx="1033">
                  <c:v>2003</c:v>
                </c:pt>
                <c:pt idx="1034">
                  <c:v>2003</c:v>
                </c:pt>
                <c:pt idx="1035">
                  <c:v>2003</c:v>
                </c:pt>
                <c:pt idx="1036">
                  <c:v>2003</c:v>
                </c:pt>
                <c:pt idx="1037">
                  <c:v>2003</c:v>
                </c:pt>
                <c:pt idx="1038">
                  <c:v>2003</c:v>
                </c:pt>
                <c:pt idx="1039">
                  <c:v>2003</c:v>
                </c:pt>
                <c:pt idx="1040">
                  <c:v>2003</c:v>
                </c:pt>
                <c:pt idx="1041">
                  <c:v>2003</c:v>
                </c:pt>
                <c:pt idx="1042">
                  <c:v>2003</c:v>
                </c:pt>
                <c:pt idx="1043">
                  <c:v>2003</c:v>
                </c:pt>
                <c:pt idx="1044">
                  <c:v>2003</c:v>
                </c:pt>
                <c:pt idx="1045">
                  <c:v>2003</c:v>
                </c:pt>
                <c:pt idx="1046">
                  <c:v>2003</c:v>
                </c:pt>
                <c:pt idx="1047">
                  <c:v>2003</c:v>
                </c:pt>
                <c:pt idx="1048">
                  <c:v>2003</c:v>
                </c:pt>
                <c:pt idx="1049">
                  <c:v>2003</c:v>
                </c:pt>
                <c:pt idx="1050">
                  <c:v>2003</c:v>
                </c:pt>
                <c:pt idx="1051">
                  <c:v>2003</c:v>
                </c:pt>
                <c:pt idx="1052">
                  <c:v>2003</c:v>
                </c:pt>
                <c:pt idx="1053">
                  <c:v>2003</c:v>
                </c:pt>
                <c:pt idx="1054">
                  <c:v>2003</c:v>
                </c:pt>
                <c:pt idx="1055">
                  <c:v>2003</c:v>
                </c:pt>
                <c:pt idx="1056">
                  <c:v>2003</c:v>
                </c:pt>
                <c:pt idx="1057">
                  <c:v>2003</c:v>
                </c:pt>
                <c:pt idx="1058">
                  <c:v>2003</c:v>
                </c:pt>
                <c:pt idx="1059">
                  <c:v>2003</c:v>
                </c:pt>
                <c:pt idx="1060">
                  <c:v>2003</c:v>
                </c:pt>
                <c:pt idx="1061">
                  <c:v>2003</c:v>
                </c:pt>
                <c:pt idx="1062">
                  <c:v>2003</c:v>
                </c:pt>
                <c:pt idx="1063">
                  <c:v>2003</c:v>
                </c:pt>
                <c:pt idx="1064">
                  <c:v>2003</c:v>
                </c:pt>
                <c:pt idx="1065">
                  <c:v>2003</c:v>
                </c:pt>
                <c:pt idx="1066">
                  <c:v>2003</c:v>
                </c:pt>
                <c:pt idx="1067">
                  <c:v>2003</c:v>
                </c:pt>
                <c:pt idx="1068">
                  <c:v>2003</c:v>
                </c:pt>
                <c:pt idx="1069">
                  <c:v>2003</c:v>
                </c:pt>
                <c:pt idx="1070">
                  <c:v>2003</c:v>
                </c:pt>
                <c:pt idx="1071">
                  <c:v>2003</c:v>
                </c:pt>
                <c:pt idx="1072">
                  <c:v>2003</c:v>
                </c:pt>
                <c:pt idx="1073">
                  <c:v>2003</c:v>
                </c:pt>
                <c:pt idx="1074">
                  <c:v>2003</c:v>
                </c:pt>
                <c:pt idx="1075">
                  <c:v>2003</c:v>
                </c:pt>
                <c:pt idx="1076">
                  <c:v>2003</c:v>
                </c:pt>
                <c:pt idx="1077">
                  <c:v>2003</c:v>
                </c:pt>
                <c:pt idx="1078">
                  <c:v>2003</c:v>
                </c:pt>
                <c:pt idx="1079">
                  <c:v>2003</c:v>
                </c:pt>
                <c:pt idx="1080">
                  <c:v>2003</c:v>
                </c:pt>
                <c:pt idx="1081">
                  <c:v>2003</c:v>
                </c:pt>
                <c:pt idx="1082">
                  <c:v>2003</c:v>
                </c:pt>
                <c:pt idx="1083">
                  <c:v>2003</c:v>
                </c:pt>
                <c:pt idx="1084">
                  <c:v>2003</c:v>
                </c:pt>
                <c:pt idx="1085">
                  <c:v>2003</c:v>
                </c:pt>
                <c:pt idx="1086">
                  <c:v>2003</c:v>
                </c:pt>
                <c:pt idx="1087">
                  <c:v>2003</c:v>
                </c:pt>
                <c:pt idx="1088">
                  <c:v>2003</c:v>
                </c:pt>
                <c:pt idx="1089">
                  <c:v>2003</c:v>
                </c:pt>
                <c:pt idx="1090">
                  <c:v>2003</c:v>
                </c:pt>
                <c:pt idx="1091">
                  <c:v>2003</c:v>
                </c:pt>
                <c:pt idx="1092">
                  <c:v>2003</c:v>
                </c:pt>
                <c:pt idx="1093">
                  <c:v>2003</c:v>
                </c:pt>
                <c:pt idx="1094">
                  <c:v>2003</c:v>
                </c:pt>
                <c:pt idx="1095">
                  <c:v>2004</c:v>
                </c:pt>
                <c:pt idx="1096">
                  <c:v>2004</c:v>
                </c:pt>
                <c:pt idx="1097">
                  <c:v>2004</c:v>
                </c:pt>
                <c:pt idx="1098">
                  <c:v>2004</c:v>
                </c:pt>
                <c:pt idx="1099">
                  <c:v>2004</c:v>
                </c:pt>
                <c:pt idx="1100">
                  <c:v>2004</c:v>
                </c:pt>
                <c:pt idx="1101">
                  <c:v>2004</c:v>
                </c:pt>
                <c:pt idx="1102">
                  <c:v>2004</c:v>
                </c:pt>
                <c:pt idx="1103">
                  <c:v>2004</c:v>
                </c:pt>
                <c:pt idx="1104">
                  <c:v>2004</c:v>
                </c:pt>
                <c:pt idx="1105">
                  <c:v>2004</c:v>
                </c:pt>
                <c:pt idx="1106">
                  <c:v>2004</c:v>
                </c:pt>
                <c:pt idx="1107">
                  <c:v>2004</c:v>
                </c:pt>
                <c:pt idx="1108">
                  <c:v>2004</c:v>
                </c:pt>
                <c:pt idx="1109">
                  <c:v>2004</c:v>
                </c:pt>
                <c:pt idx="1110">
                  <c:v>2004</c:v>
                </c:pt>
                <c:pt idx="1111">
                  <c:v>2004</c:v>
                </c:pt>
                <c:pt idx="1112">
                  <c:v>2004</c:v>
                </c:pt>
                <c:pt idx="1113">
                  <c:v>2004</c:v>
                </c:pt>
                <c:pt idx="1114">
                  <c:v>2004</c:v>
                </c:pt>
                <c:pt idx="1115">
                  <c:v>2004</c:v>
                </c:pt>
                <c:pt idx="1116">
                  <c:v>2004</c:v>
                </c:pt>
                <c:pt idx="1117">
                  <c:v>2004</c:v>
                </c:pt>
                <c:pt idx="1118">
                  <c:v>2004</c:v>
                </c:pt>
                <c:pt idx="1119">
                  <c:v>2004</c:v>
                </c:pt>
                <c:pt idx="1120">
                  <c:v>2004</c:v>
                </c:pt>
                <c:pt idx="1121">
                  <c:v>2004</c:v>
                </c:pt>
                <c:pt idx="1122">
                  <c:v>2004</c:v>
                </c:pt>
                <c:pt idx="1123">
                  <c:v>2004</c:v>
                </c:pt>
                <c:pt idx="1124">
                  <c:v>2004</c:v>
                </c:pt>
                <c:pt idx="1125">
                  <c:v>2004</c:v>
                </c:pt>
                <c:pt idx="1126">
                  <c:v>2004</c:v>
                </c:pt>
                <c:pt idx="1127">
                  <c:v>2004</c:v>
                </c:pt>
                <c:pt idx="1128">
                  <c:v>2004</c:v>
                </c:pt>
                <c:pt idx="1129">
                  <c:v>2004</c:v>
                </c:pt>
                <c:pt idx="1130">
                  <c:v>2004</c:v>
                </c:pt>
                <c:pt idx="1131">
                  <c:v>2004</c:v>
                </c:pt>
                <c:pt idx="1132">
                  <c:v>2004</c:v>
                </c:pt>
                <c:pt idx="1133">
                  <c:v>2004</c:v>
                </c:pt>
                <c:pt idx="1134">
                  <c:v>2004</c:v>
                </c:pt>
                <c:pt idx="1135">
                  <c:v>2004</c:v>
                </c:pt>
                <c:pt idx="1136">
                  <c:v>2004</c:v>
                </c:pt>
                <c:pt idx="1137">
                  <c:v>2004</c:v>
                </c:pt>
                <c:pt idx="1138">
                  <c:v>2004</c:v>
                </c:pt>
                <c:pt idx="1139">
                  <c:v>2004</c:v>
                </c:pt>
                <c:pt idx="1140">
                  <c:v>2004</c:v>
                </c:pt>
                <c:pt idx="1141">
                  <c:v>2004</c:v>
                </c:pt>
                <c:pt idx="1142">
                  <c:v>2004</c:v>
                </c:pt>
                <c:pt idx="1143">
                  <c:v>2004</c:v>
                </c:pt>
                <c:pt idx="1144">
                  <c:v>2004</c:v>
                </c:pt>
                <c:pt idx="1145">
                  <c:v>2004</c:v>
                </c:pt>
                <c:pt idx="1146">
                  <c:v>2004</c:v>
                </c:pt>
                <c:pt idx="1147">
                  <c:v>2004</c:v>
                </c:pt>
                <c:pt idx="1148">
                  <c:v>2004</c:v>
                </c:pt>
                <c:pt idx="1149">
                  <c:v>2004</c:v>
                </c:pt>
                <c:pt idx="1150">
                  <c:v>2004</c:v>
                </c:pt>
                <c:pt idx="1151">
                  <c:v>2004</c:v>
                </c:pt>
                <c:pt idx="1152">
                  <c:v>2004</c:v>
                </c:pt>
                <c:pt idx="1153">
                  <c:v>2004</c:v>
                </c:pt>
                <c:pt idx="1154">
                  <c:v>2004</c:v>
                </c:pt>
                <c:pt idx="1155">
                  <c:v>2004</c:v>
                </c:pt>
                <c:pt idx="1156">
                  <c:v>2004</c:v>
                </c:pt>
                <c:pt idx="1157">
                  <c:v>2004</c:v>
                </c:pt>
                <c:pt idx="1158">
                  <c:v>2004</c:v>
                </c:pt>
                <c:pt idx="1159">
                  <c:v>2004</c:v>
                </c:pt>
                <c:pt idx="1160">
                  <c:v>2004</c:v>
                </c:pt>
                <c:pt idx="1161">
                  <c:v>2004</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2004</c:v>
                </c:pt>
                <c:pt idx="1215">
                  <c:v>2004</c:v>
                </c:pt>
                <c:pt idx="1216">
                  <c:v>2004</c:v>
                </c:pt>
                <c:pt idx="1217">
                  <c:v>2004</c:v>
                </c:pt>
                <c:pt idx="1218">
                  <c:v>2004</c:v>
                </c:pt>
                <c:pt idx="1219">
                  <c:v>2004</c:v>
                </c:pt>
                <c:pt idx="1220">
                  <c:v>2004</c:v>
                </c:pt>
                <c:pt idx="1221">
                  <c:v>2004</c:v>
                </c:pt>
                <c:pt idx="1222">
                  <c:v>2004</c:v>
                </c:pt>
                <c:pt idx="1223">
                  <c:v>2004</c:v>
                </c:pt>
                <c:pt idx="1224">
                  <c:v>2004</c:v>
                </c:pt>
                <c:pt idx="1225">
                  <c:v>2004</c:v>
                </c:pt>
                <c:pt idx="1226">
                  <c:v>2004</c:v>
                </c:pt>
                <c:pt idx="1227">
                  <c:v>2004</c:v>
                </c:pt>
                <c:pt idx="1228">
                  <c:v>2004</c:v>
                </c:pt>
                <c:pt idx="1229">
                  <c:v>2004</c:v>
                </c:pt>
                <c:pt idx="1230">
                  <c:v>2004</c:v>
                </c:pt>
                <c:pt idx="1231">
                  <c:v>2004</c:v>
                </c:pt>
                <c:pt idx="1232">
                  <c:v>2004</c:v>
                </c:pt>
                <c:pt idx="1233">
                  <c:v>2004</c:v>
                </c:pt>
                <c:pt idx="1234">
                  <c:v>2004</c:v>
                </c:pt>
                <c:pt idx="1235">
                  <c:v>2004</c:v>
                </c:pt>
                <c:pt idx="1236">
                  <c:v>2004</c:v>
                </c:pt>
                <c:pt idx="1237">
                  <c:v>2004</c:v>
                </c:pt>
                <c:pt idx="1238">
                  <c:v>2004</c:v>
                </c:pt>
                <c:pt idx="1239">
                  <c:v>2004</c:v>
                </c:pt>
                <c:pt idx="1240">
                  <c:v>2004</c:v>
                </c:pt>
                <c:pt idx="1241">
                  <c:v>2004</c:v>
                </c:pt>
                <c:pt idx="1242">
                  <c:v>2004</c:v>
                </c:pt>
                <c:pt idx="1243">
                  <c:v>2004</c:v>
                </c:pt>
                <c:pt idx="1244">
                  <c:v>2004</c:v>
                </c:pt>
                <c:pt idx="1245">
                  <c:v>2004</c:v>
                </c:pt>
                <c:pt idx="1246">
                  <c:v>2004</c:v>
                </c:pt>
                <c:pt idx="1247">
                  <c:v>2004</c:v>
                </c:pt>
                <c:pt idx="1248">
                  <c:v>2004</c:v>
                </c:pt>
                <c:pt idx="1249">
                  <c:v>2004</c:v>
                </c:pt>
                <c:pt idx="1250">
                  <c:v>2004</c:v>
                </c:pt>
                <c:pt idx="1251">
                  <c:v>2004</c:v>
                </c:pt>
                <c:pt idx="1252">
                  <c:v>2004</c:v>
                </c:pt>
                <c:pt idx="1253">
                  <c:v>2004</c:v>
                </c:pt>
                <c:pt idx="1254">
                  <c:v>2004</c:v>
                </c:pt>
                <c:pt idx="1255">
                  <c:v>2004</c:v>
                </c:pt>
                <c:pt idx="1256">
                  <c:v>2004</c:v>
                </c:pt>
                <c:pt idx="1257">
                  <c:v>2004</c:v>
                </c:pt>
                <c:pt idx="1258">
                  <c:v>2004</c:v>
                </c:pt>
                <c:pt idx="1259">
                  <c:v>2004</c:v>
                </c:pt>
                <c:pt idx="1260">
                  <c:v>2004</c:v>
                </c:pt>
                <c:pt idx="1261">
                  <c:v>2004</c:v>
                </c:pt>
                <c:pt idx="1262">
                  <c:v>2004</c:v>
                </c:pt>
                <c:pt idx="1263">
                  <c:v>2004</c:v>
                </c:pt>
                <c:pt idx="1264">
                  <c:v>2004</c:v>
                </c:pt>
                <c:pt idx="1265">
                  <c:v>2004</c:v>
                </c:pt>
                <c:pt idx="1266">
                  <c:v>2004</c:v>
                </c:pt>
                <c:pt idx="1267">
                  <c:v>2004</c:v>
                </c:pt>
                <c:pt idx="1268">
                  <c:v>2004</c:v>
                </c:pt>
                <c:pt idx="1269">
                  <c:v>2004</c:v>
                </c:pt>
                <c:pt idx="1270">
                  <c:v>2004</c:v>
                </c:pt>
                <c:pt idx="1271">
                  <c:v>2004</c:v>
                </c:pt>
                <c:pt idx="1272">
                  <c:v>2004</c:v>
                </c:pt>
                <c:pt idx="1273">
                  <c:v>2004</c:v>
                </c:pt>
                <c:pt idx="1274">
                  <c:v>2004</c:v>
                </c:pt>
                <c:pt idx="1275">
                  <c:v>2004</c:v>
                </c:pt>
                <c:pt idx="1276">
                  <c:v>2004</c:v>
                </c:pt>
                <c:pt idx="1277">
                  <c:v>2004</c:v>
                </c:pt>
                <c:pt idx="1278">
                  <c:v>2004</c:v>
                </c:pt>
                <c:pt idx="1279">
                  <c:v>2004</c:v>
                </c:pt>
                <c:pt idx="1280">
                  <c:v>2004</c:v>
                </c:pt>
                <c:pt idx="1281">
                  <c:v>2004</c:v>
                </c:pt>
                <c:pt idx="1282">
                  <c:v>2004</c:v>
                </c:pt>
                <c:pt idx="1283">
                  <c:v>2004</c:v>
                </c:pt>
                <c:pt idx="1284">
                  <c:v>2004</c:v>
                </c:pt>
                <c:pt idx="1285">
                  <c:v>2004</c:v>
                </c:pt>
                <c:pt idx="1286">
                  <c:v>2004</c:v>
                </c:pt>
                <c:pt idx="1287">
                  <c:v>2004</c:v>
                </c:pt>
                <c:pt idx="1288">
                  <c:v>2004</c:v>
                </c:pt>
                <c:pt idx="1289">
                  <c:v>2004</c:v>
                </c:pt>
                <c:pt idx="1290">
                  <c:v>2004</c:v>
                </c:pt>
                <c:pt idx="1291">
                  <c:v>2004</c:v>
                </c:pt>
                <c:pt idx="1292">
                  <c:v>2004</c:v>
                </c:pt>
                <c:pt idx="1293">
                  <c:v>2004</c:v>
                </c:pt>
                <c:pt idx="1294">
                  <c:v>2004</c:v>
                </c:pt>
                <c:pt idx="1295">
                  <c:v>2004</c:v>
                </c:pt>
                <c:pt idx="1296">
                  <c:v>2004</c:v>
                </c:pt>
                <c:pt idx="1297">
                  <c:v>2004</c:v>
                </c:pt>
                <c:pt idx="1298">
                  <c:v>2004</c:v>
                </c:pt>
                <c:pt idx="1299">
                  <c:v>2004</c:v>
                </c:pt>
                <c:pt idx="1300">
                  <c:v>2004</c:v>
                </c:pt>
                <c:pt idx="1301">
                  <c:v>2004</c:v>
                </c:pt>
                <c:pt idx="1302">
                  <c:v>2004</c:v>
                </c:pt>
                <c:pt idx="1303">
                  <c:v>2004</c:v>
                </c:pt>
                <c:pt idx="1304">
                  <c:v>2004</c:v>
                </c:pt>
                <c:pt idx="1305">
                  <c:v>2004</c:v>
                </c:pt>
                <c:pt idx="1306">
                  <c:v>2004</c:v>
                </c:pt>
                <c:pt idx="1307">
                  <c:v>2004</c:v>
                </c:pt>
                <c:pt idx="1308">
                  <c:v>2004</c:v>
                </c:pt>
                <c:pt idx="1309">
                  <c:v>2004</c:v>
                </c:pt>
                <c:pt idx="1310">
                  <c:v>2004</c:v>
                </c:pt>
                <c:pt idx="1311">
                  <c:v>2004</c:v>
                </c:pt>
                <c:pt idx="1312">
                  <c:v>2004</c:v>
                </c:pt>
                <c:pt idx="1313">
                  <c:v>2004</c:v>
                </c:pt>
                <c:pt idx="1314">
                  <c:v>2004</c:v>
                </c:pt>
                <c:pt idx="1315">
                  <c:v>2004</c:v>
                </c:pt>
                <c:pt idx="1316">
                  <c:v>2004</c:v>
                </c:pt>
                <c:pt idx="1317">
                  <c:v>2004</c:v>
                </c:pt>
                <c:pt idx="1318">
                  <c:v>2004</c:v>
                </c:pt>
                <c:pt idx="1319">
                  <c:v>2004</c:v>
                </c:pt>
                <c:pt idx="1320">
                  <c:v>2004</c:v>
                </c:pt>
                <c:pt idx="1321">
                  <c:v>2004</c:v>
                </c:pt>
                <c:pt idx="1322">
                  <c:v>2004</c:v>
                </c:pt>
                <c:pt idx="1323">
                  <c:v>2004</c:v>
                </c:pt>
                <c:pt idx="1324">
                  <c:v>2004</c:v>
                </c:pt>
                <c:pt idx="1325">
                  <c:v>2004</c:v>
                </c:pt>
                <c:pt idx="1326">
                  <c:v>2004</c:v>
                </c:pt>
                <c:pt idx="1327">
                  <c:v>2004</c:v>
                </c:pt>
                <c:pt idx="1328">
                  <c:v>2004</c:v>
                </c:pt>
                <c:pt idx="1329">
                  <c:v>2004</c:v>
                </c:pt>
                <c:pt idx="1330">
                  <c:v>2004</c:v>
                </c:pt>
                <c:pt idx="1331">
                  <c:v>2004</c:v>
                </c:pt>
                <c:pt idx="1332">
                  <c:v>2004</c:v>
                </c:pt>
                <c:pt idx="1333">
                  <c:v>2004</c:v>
                </c:pt>
                <c:pt idx="1334">
                  <c:v>2004</c:v>
                </c:pt>
                <c:pt idx="1335">
                  <c:v>2004</c:v>
                </c:pt>
                <c:pt idx="1336">
                  <c:v>2004</c:v>
                </c:pt>
                <c:pt idx="1337">
                  <c:v>2004</c:v>
                </c:pt>
                <c:pt idx="1338">
                  <c:v>2004</c:v>
                </c:pt>
                <c:pt idx="1339">
                  <c:v>2004</c:v>
                </c:pt>
                <c:pt idx="1340">
                  <c:v>2004</c:v>
                </c:pt>
                <c:pt idx="1341">
                  <c:v>2004</c:v>
                </c:pt>
                <c:pt idx="1342">
                  <c:v>2004</c:v>
                </c:pt>
                <c:pt idx="1343">
                  <c:v>2004</c:v>
                </c:pt>
                <c:pt idx="1344">
                  <c:v>2004</c:v>
                </c:pt>
                <c:pt idx="1345">
                  <c:v>2004</c:v>
                </c:pt>
                <c:pt idx="1346">
                  <c:v>2004</c:v>
                </c:pt>
                <c:pt idx="1347">
                  <c:v>2004</c:v>
                </c:pt>
                <c:pt idx="1348">
                  <c:v>2004</c:v>
                </c:pt>
                <c:pt idx="1349">
                  <c:v>2004</c:v>
                </c:pt>
                <c:pt idx="1350">
                  <c:v>2004</c:v>
                </c:pt>
                <c:pt idx="1351">
                  <c:v>2004</c:v>
                </c:pt>
                <c:pt idx="1352">
                  <c:v>2004</c:v>
                </c:pt>
                <c:pt idx="1353">
                  <c:v>2004</c:v>
                </c:pt>
                <c:pt idx="1354">
                  <c:v>2004</c:v>
                </c:pt>
                <c:pt idx="1355">
                  <c:v>2004</c:v>
                </c:pt>
                <c:pt idx="1356">
                  <c:v>2004</c:v>
                </c:pt>
                <c:pt idx="1357">
                  <c:v>2004</c:v>
                </c:pt>
                <c:pt idx="1358">
                  <c:v>2004</c:v>
                </c:pt>
                <c:pt idx="1359">
                  <c:v>2004</c:v>
                </c:pt>
                <c:pt idx="1360">
                  <c:v>2004</c:v>
                </c:pt>
                <c:pt idx="1361">
                  <c:v>2004</c:v>
                </c:pt>
                <c:pt idx="1362">
                  <c:v>2004</c:v>
                </c:pt>
                <c:pt idx="1363">
                  <c:v>2004</c:v>
                </c:pt>
                <c:pt idx="1364">
                  <c:v>2004</c:v>
                </c:pt>
                <c:pt idx="1365">
                  <c:v>2004</c:v>
                </c:pt>
                <c:pt idx="1366">
                  <c:v>2004</c:v>
                </c:pt>
                <c:pt idx="1367">
                  <c:v>2004</c:v>
                </c:pt>
                <c:pt idx="1368">
                  <c:v>2004</c:v>
                </c:pt>
                <c:pt idx="1369">
                  <c:v>2004</c:v>
                </c:pt>
                <c:pt idx="1370">
                  <c:v>2004</c:v>
                </c:pt>
                <c:pt idx="1371">
                  <c:v>2004</c:v>
                </c:pt>
                <c:pt idx="1372">
                  <c:v>2004</c:v>
                </c:pt>
                <c:pt idx="1373">
                  <c:v>2004</c:v>
                </c:pt>
                <c:pt idx="1374">
                  <c:v>2004</c:v>
                </c:pt>
                <c:pt idx="1375">
                  <c:v>2004</c:v>
                </c:pt>
                <c:pt idx="1376">
                  <c:v>2004</c:v>
                </c:pt>
                <c:pt idx="1377">
                  <c:v>2004</c:v>
                </c:pt>
                <c:pt idx="1378">
                  <c:v>2004</c:v>
                </c:pt>
                <c:pt idx="1379">
                  <c:v>2004</c:v>
                </c:pt>
                <c:pt idx="1380">
                  <c:v>2004</c:v>
                </c:pt>
                <c:pt idx="1381">
                  <c:v>2004</c:v>
                </c:pt>
                <c:pt idx="1382">
                  <c:v>2004</c:v>
                </c:pt>
                <c:pt idx="1383">
                  <c:v>2004</c:v>
                </c:pt>
                <c:pt idx="1384">
                  <c:v>2004</c:v>
                </c:pt>
                <c:pt idx="1385">
                  <c:v>2004</c:v>
                </c:pt>
                <c:pt idx="1386">
                  <c:v>2004</c:v>
                </c:pt>
                <c:pt idx="1387">
                  <c:v>2004</c:v>
                </c:pt>
                <c:pt idx="1388">
                  <c:v>2004</c:v>
                </c:pt>
                <c:pt idx="1389">
                  <c:v>2004</c:v>
                </c:pt>
                <c:pt idx="1390">
                  <c:v>2004</c:v>
                </c:pt>
                <c:pt idx="1391">
                  <c:v>2004</c:v>
                </c:pt>
                <c:pt idx="1392">
                  <c:v>2004</c:v>
                </c:pt>
                <c:pt idx="1393">
                  <c:v>2004</c:v>
                </c:pt>
                <c:pt idx="1394">
                  <c:v>2004</c:v>
                </c:pt>
                <c:pt idx="1395">
                  <c:v>2004</c:v>
                </c:pt>
                <c:pt idx="1396">
                  <c:v>2004</c:v>
                </c:pt>
                <c:pt idx="1397">
                  <c:v>2004</c:v>
                </c:pt>
                <c:pt idx="1398">
                  <c:v>2004</c:v>
                </c:pt>
                <c:pt idx="1399">
                  <c:v>2004</c:v>
                </c:pt>
                <c:pt idx="1400">
                  <c:v>2004</c:v>
                </c:pt>
                <c:pt idx="1401">
                  <c:v>2004</c:v>
                </c:pt>
                <c:pt idx="1402">
                  <c:v>2004</c:v>
                </c:pt>
                <c:pt idx="1403">
                  <c:v>2004</c:v>
                </c:pt>
                <c:pt idx="1404">
                  <c:v>2004</c:v>
                </c:pt>
                <c:pt idx="1405">
                  <c:v>2004</c:v>
                </c:pt>
                <c:pt idx="1406">
                  <c:v>2004</c:v>
                </c:pt>
                <c:pt idx="1407">
                  <c:v>2004</c:v>
                </c:pt>
                <c:pt idx="1408">
                  <c:v>2004</c:v>
                </c:pt>
                <c:pt idx="1409">
                  <c:v>2004</c:v>
                </c:pt>
                <c:pt idx="1410">
                  <c:v>2004</c:v>
                </c:pt>
                <c:pt idx="1411">
                  <c:v>2004</c:v>
                </c:pt>
                <c:pt idx="1412">
                  <c:v>2004</c:v>
                </c:pt>
                <c:pt idx="1413">
                  <c:v>2004</c:v>
                </c:pt>
                <c:pt idx="1414">
                  <c:v>2004</c:v>
                </c:pt>
                <c:pt idx="1415">
                  <c:v>2004</c:v>
                </c:pt>
                <c:pt idx="1416">
                  <c:v>2004</c:v>
                </c:pt>
                <c:pt idx="1417">
                  <c:v>2004</c:v>
                </c:pt>
                <c:pt idx="1418">
                  <c:v>2004</c:v>
                </c:pt>
                <c:pt idx="1419">
                  <c:v>2004</c:v>
                </c:pt>
                <c:pt idx="1420">
                  <c:v>2004</c:v>
                </c:pt>
                <c:pt idx="1421">
                  <c:v>2004</c:v>
                </c:pt>
                <c:pt idx="1422">
                  <c:v>2004</c:v>
                </c:pt>
                <c:pt idx="1423">
                  <c:v>2004</c:v>
                </c:pt>
                <c:pt idx="1424">
                  <c:v>2004</c:v>
                </c:pt>
                <c:pt idx="1425">
                  <c:v>2004</c:v>
                </c:pt>
                <c:pt idx="1426">
                  <c:v>2004</c:v>
                </c:pt>
                <c:pt idx="1427">
                  <c:v>2004</c:v>
                </c:pt>
                <c:pt idx="1428">
                  <c:v>2004</c:v>
                </c:pt>
                <c:pt idx="1429">
                  <c:v>2004</c:v>
                </c:pt>
                <c:pt idx="1430">
                  <c:v>2004</c:v>
                </c:pt>
                <c:pt idx="1431">
                  <c:v>2004</c:v>
                </c:pt>
                <c:pt idx="1432">
                  <c:v>2004</c:v>
                </c:pt>
                <c:pt idx="1433">
                  <c:v>2004</c:v>
                </c:pt>
                <c:pt idx="1434">
                  <c:v>2004</c:v>
                </c:pt>
                <c:pt idx="1435">
                  <c:v>2004</c:v>
                </c:pt>
                <c:pt idx="1436">
                  <c:v>2004</c:v>
                </c:pt>
                <c:pt idx="1437">
                  <c:v>2004</c:v>
                </c:pt>
                <c:pt idx="1438">
                  <c:v>2004</c:v>
                </c:pt>
                <c:pt idx="1439">
                  <c:v>2004</c:v>
                </c:pt>
                <c:pt idx="1440">
                  <c:v>2004</c:v>
                </c:pt>
                <c:pt idx="1441">
                  <c:v>2004</c:v>
                </c:pt>
                <c:pt idx="1442">
                  <c:v>2004</c:v>
                </c:pt>
                <c:pt idx="1443">
                  <c:v>2004</c:v>
                </c:pt>
                <c:pt idx="1444">
                  <c:v>2004</c:v>
                </c:pt>
                <c:pt idx="1445">
                  <c:v>2004</c:v>
                </c:pt>
                <c:pt idx="1446">
                  <c:v>2004</c:v>
                </c:pt>
                <c:pt idx="1447">
                  <c:v>2004</c:v>
                </c:pt>
                <c:pt idx="1448">
                  <c:v>2004</c:v>
                </c:pt>
                <c:pt idx="1449">
                  <c:v>2004</c:v>
                </c:pt>
                <c:pt idx="1450">
                  <c:v>2004</c:v>
                </c:pt>
                <c:pt idx="1451">
                  <c:v>2004</c:v>
                </c:pt>
                <c:pt idx="1452">
                  <c:v>2004</c:v>
                </c:pt>
                <c:pt idx="1453">
                  <c:v>2004</c:v>
                </c:pt>
                <c:pt idx="1454">
                  <c:v>2004</c:v>
                </c:pt>
                <c:pt idx="1455">
                  <c:v>2004</c:v>
                </c:pt>
                <c:pt idx="1456">
                  <c:v>2004</c:v>
                </c:pt>
                <c:pt idx="1457">
                  <c:v>2004</c:v>
                </c:pt>
                <c:pt idx="1458">
                  <c:v>2004</c:v>
                </c:pt>
                <c:pt idx="1459">
                  <c:v>2004</c:v>
                </c:pt>
                <c:pt idx="1460">
                  <c:v>2004</c:v>
                </c:pt>
                <c:pt idx="1461">
                  <c:v>2005</c:v>
                </c:pt>
                <c:pt idx="1462">
                  <c:v>2005</c:v>
                </c:pt>
                <c:pt idx="1463">
                  <c:v>2005</c:v>
                </c:pt>
                <c:pt idx="1464">
                  <c:v>2005</c:v>
                </c:pt>
                <c:pt idx="1465">
                  <c:v>2005</c:v>
                </c:pt>
                <c:pt idx="1466">
                  <c:v>2005</c:v>
                </c:pt>
                <c:pt idx="1467">
                  <c:v>2005</c:v>
                </c:pt>
                <c:pt idx="1468">
                  <c:v>2005</c:v>
                </c:pt>
                <c:pt idx="1469">
                  <c:v>2005</c:v>
                </c:pt>
                <c:pt idx="1470">
                  <c:v>2005</c:v>
                </c:pt>
                <c:pt idx="1471">
                  <c:v>2005</c:v>
                </c:pt>
                <c:pt idx="1472">
                  <c:v>2005</c:v>
                </c:pt>
                <c:pt idx="1473">
                  <c:v>2005</c:v>
                </c:pt>
                <c:pt idx="1474">
                  <c:v>2005</c:v>
                </c:pt>
                <c:pt idx="1475">
                  <c:v>2005</c:v>
                </c:pt>
                <c:pt idx="1476">
                  <c:v>2005</c:v>
                </c:pt>
                <c:pt idx="1477">
                  <c:v>2005</c:v>
                </c:pt>
                <c:pt idx="1478">
                  <c:v>2005</c:v>
                </c:pt>
                <c:pt idx="1479">
                  <c:v>2005</c:v>
                </c:pt>
                <c:pt idx="1480">
                  <c:v>2005</c:v>
                </c:pt>
                <c:pt idx="1481">
                  <c:v>2005</c:v>
                </c:pt>
                <c:pt idx="1482">
                  <c:v>2005</c:v>
                </c:pt>
                <c:pt idx="1483">
                  <c:v>2005</c:v>
                </c:pt>
                <c:pt idx="1484">
                  <c:v>2005</c:v>
                </c:pt>
                <c:pt idx="1485">
                  <c:v>2005</c:v>
                </c:pt>
                <c:pt idx="1486">
                  <c:v>2005</c:v>
                </c:pt>
                <c:pt idx="1487">
                  <c:v>2005</c:v>
                </c:pt>
                <c:pt idx="1488">
                  <c:v>2005</c:v>
                </c:pt>
                <c:pt idx="1489">
                  <c:v>2005</c:v>
                </c:pt>
                <c:pt idx="1490">
                  <c:v>2005</c:v>
                </c:pt>
                <c:pt idx="1491">
                  <c:v>2005</c:v>
                </c:pt>
                <c:pt idx="1492">
                  <c:v>2005</c:v>
                </c:pt>
                <c:pt idx="1493">
                  <c:v>2005</c:v>
                </c:pt>
                <c:pt idx="1494">
                  <c:v>2005</c:v>
                </c:pt>
                <c:pt idx="1495">
                  <c:v>2005</c:v>
                </c:pt>
                <c:pt idx="1496">
                  <c:v>2005</c:v>
                </c:pt>
                <c:pt idx="1497">
                  <c:v>2005</c:v>
                </c:pt>
                <c:pt idx="1498">
                  <c:v>2005</c:v>
                </c:pt>
                <c:pt idx="1499">
                  <c:v>2005</c:v>
                </c:pt>
                <c:pt idx="1500">
                  <c:v>2005</c:v>
                </c:pt>
                <c:pt idx="1501">
                  <c:v>2005</c:v>
                </c:pt>
                <c:pt idx="1502">
                  <c:v>2005</c:v>
                </c:pt>
                <c:pt idx="1503">
                  <c:v>2005</c:v>
                </c:pt>
                <c:pt idx="1504">
                  <c:v>2005</c:v>
                </c:pt>
                <c:pt idx="1505">
                  <c:v>2005</c:v>
                </c:pt>
                <c:pt idx="1506">
                  <c:v>2005</c:v>
                </c:pt>
                <c:pt idx="1507">
                  <c:v>2005</c:v>
                </c:pt>
                <c:pt idx="1508">
                  <c:v>2005</c:v>
                </c:pt>
                <c:pt idx="1509">
                  <c:v>2005</c:v>
                </c:pt>
                <c:pt idx="1510">
                  <c:v>2005</c:v>
                </c:pt>
                <c:pt idx="1511">
                  <c:v>2005</c:v>
                </c:pt>
                <c:pt idx="1512">
                  <c:v>2005</c:v>
                </c:pt>
                <c:pt idx="1513">
                  <c:v>2005</c:v>
                </c:pt>
                <c:pt idx="1514">
                  <c:v>2005</c:v>
                </c:pt>
                <c:pt idx="1515">
                  <c:v>2005</c:v>
                </c:pt>
                <c:pt idx="1516">
                  <c:v>2005</c:v>
                </c:pt>
                <c:pt idx="1517">
                  <c:v>2005</c:v>
                </c:pt>
                <c:pt idx="1518">
                  <c:v>2005</c:v>
                </c:pt>
                <c:pt idx="1519">
                  <c:v>2005</c:v>
                </c:pt>
                <c:pt idx="1520">
                  <c:v>2005</c:v>
                </c:pt>
                <c:pt idx="1521">
                  <c:v>2005</c:v>
                </c:pt>
                <c:pt idx="1522">
                  <c:v>2005</c:v>
                </c:pt>
                <c:pt idx="1523">
                  <c:v>2005</c:v>
                </c:pt>
                <c:pt idx="1524">
                  <c:v>2005</c:v>
                </c:pt>
                <c:pt idx="1525">
                  <c:v>2005</c:v>
                </c:pt>
                <c:pt idx="1526">
                  <c:v>2005</c:v>
                </c:pt>
                <c:pt idx="1527">
                  <c:v>2005</c:v>
                </c:pt>
                <c:pt idx="1528">
                  <c:v>2005</c:v>
                </c:pt>
                <c:pt idx="1529">
                  <c:v>2005</c:v>
                </c:pt>
                <c:pt idx="1530">
                  <c:v>2005</c:v>
                </c:pt>
                <c:pt idx="1531">
                  <c:v>2005</c:v>
                </c:pt>
                <c:pt idx="1532">
                  <c:v>2005</c:v>
                </c:pt>
                <c:pt idx="1533">
                  <c:v>2005</c:v>
                </c:pt>
                <c:pt idx="1534">
                  <c:v>2005</c:v>
                </c:pt>
                <c:pt idx="1535">
                  <c:v>2005</c:v>
                </c:pt>
                <c:pt idx="1536">
                  <c:v>2005</c:v>
                </c:pt>
                <c:pt idx="1537">
                  <c:v>2005</c:v>
                </c:pt>
                <c:pt idx="1538">
                  <c:v>2005</c:v>
                </c:pt>
                <c:pt idx="1539">
                  <c:v>2005</c:v>
                </c:pt>
                <c:pt idx="1540">
                  <c:v>2005</c:v>
                </c:pt>
                <c:pt idx="1541">
                  <c:v>2005</c:v>
                </c:pt>
                <c:pt idx="1542">
                  <c:v>2005</c:v>
                </c:pt>
                <c:pt idx="1543">
                  <c:v>2005</c:v>
                </c:pt>
                <c:pt idx="1544">
                  <c:v>2005</c:v>
                </c:pt>
                <c:pt idx="1545">
                  <c:v>2005</c:v>
                </c:pt>
                <c:pt idx="1546">
                  <c:v>2005</c:v>
                </c:pt>
                <c:pt idx="1547">
                  <c:v>2005</c:v>
                </c:pt>
                <c:pt idx="1548">
                  <c:v>2005</c:v>
                </c:pt>
                <c:pt idx="1549">
                  <c:v>2005</c:v>
                </c:pt>
                <c:pt idx="1550">
                  <c:v>2005</c:v>
                </c:pt>
                <c:pt idx="1551">
                  <c:v>2005</c:v>
                </c:pt>
                <c:pt idx="1552">
                  <c:v>2005</c:v>
                </c:pt>
                <c:pt idx="1553">
                  <c:v>2005</c:v>
                </c:pt>
                <c:pt idx="1554">
                  <c:v>2005</c:v>
                </c:pt>
                <c:pt idx="1555">
                  <c:v>2005</c:v>
                </c:pt>
                <c:pt idx="1556">
                  <c:v>2005</c:v>
                </c:pt>
                <c:pt idx="1557">
                  <c:v>2005</c:v>
                </c:pt>
                <c:pt idx="1558">
                  <c:v>2005</c:v>
                </c:pt>
                <c:pt idx="1559">
                  <c:v>2005</c:v>
                </c:pt>
                <c:pt idx="1560">
                  <c:v>2005</c:v>
                </c:pt>
                <c:pt idx="1561">
                  <c:v>2005</c:v>
                </c:pt>
                <c:pt idx="1562">
                  <c:v>2005</c:v>
                </c:pt>
                <c:pt idx="1563">
                  <c:v>2005</c:v>
                </c:pt>
                <c:pt idx="1564">
                  <c:v>2005</c:v>
                </c:pt>
                <c:pt idx="1565">
                  <c:v>2005</c:v>
                </c:pt>
                <c:pt idx="1566">
                  <c:v>2005</c:v>
                </c:pt>
                <c:pt idx="1567">
                  <c:v>2005</c:v>
                </c:pt>
                <c:pt idx="1568">
                  <c:v>2005</c:v>
                </c:pt>
                <c:pt idx="1569">
                  <c:v>2005</c:v>
                </c:pt>
                <c:pt idx="1570">
                  <c:v>2005</c:v>
                </c:pt>
                <c:pt idx="1571">
                  <c:v>2005</c:v>
                </c:pt>
                <c:pt idx="1572">
                  <c:v>2005</c:v>
                </c:pt>
                <c:pt idx="1573">
                  <c:v>2005</c:v>
                </c:pt>
                <c:pt idx="1574">
                  <c:v>2005</c:v>
                </c:pt>
                <c:pt idx="1575">
                  <c:v>2005</c:v>
                </c:pt>
                <c:pt idx="1576">
                  <c:v>2005</c:v>
                </c:pt>
                <c:pt idx="1577">
                  <c:v>2005</c:v>
                </c:pt>
                <c:pt idx="1578">
                  <c:v>2005</c:v>
                </c:pt>
                <c:pt idx="1579">
                  <c:v>2005</c:v>
                </c:pt>
                <c:pt idx="1580">
                  <c:v>2005</c:v>
                </c:pt>
                <c:pt idx="1581">
                  <c:v>2005</c:v>
                </c:pt>
                <c:pt idx="1582">
                  <c:v>2005</c:v>
                </c:pt>
                <c:pt idx="1583">
                  <c:v>2005</c:v>
                </c:pt>
                <c:pt idx="1584">
                  <c:v>2005</c:v>
                </c:pt>
                <c:pt idx="1585">
                  <c:v>2005</c:v>
                </c:pt>
                <c:pt idx="1586">
                  <c:v>2005</c:v>
                </c:pt>
                <c:pt idx="1587">
                  <c:v>2005</c:v>
                </c:pt>
                <c:pt idx="1588">
                  <c:v>2005</c:v>
                </c:pt>
                <c:pt idx="1589">
                  <c:v>2005</c:v>
                </c:pt>
                <c:pt idx="1590">
                  <c:v>2005</c:v>
                </c:pt>
                <c:pt idx="1591">
                  <c:v>2005</c:v>
                </c:pt>
                <c:pt idx="1592">
                  <c:v>2005</c:v>
                </c:pt>
                <c:pt idx="1593">
                  <c:v>2005</c:v>
                </c:pt>
                <c:pt idx="1594">
                  <c:v>2005</c:v>
                </c:pt>
                <c:pt idx="1595">
                  <c:v>2005</c:v>
                </c:pt>
                <c:pt idx="1596">
                  <c:v>2005</c:v>
                </c:pt>
                <c:pt idx="1597">
                  <c:v>2005</c:v>
                </c:pt>
                <c:pt idx="1598">
                  <c:v>2005</c:v>
                </c:pt>
                <c:pt idx="1599">
                  <c:v>2005</c:v>
                </c:pt>
                <c:pt idx="1600">
                  <c:v>2005</c:v>
                </c:pt>
                <c:pt idx="1601">
                  <c:v>2005</c:v>
                </c:pt>
                <c:pt idx="1602">
                  <c:v>2005</c:v>
                </c:pt>
                <c:pt idx="1603">
                  <c:v>2005</c:v>
                </c:pt>
                <c:pt idx="1604">
                  <c:v>2005</c:v>
                </c:pt>
                <c:pt idx="1605">
                  <c:v>2005</c:v>
                </c:pt>
                <c:pt idx="1606">
                  <c:v>2005</c:v>
                </c:pt>
                <c:pt idx="1607">
                  <c:v>2005</c:v>
                </c:pt>
                <c:pt idx="1608">
                  <c:v>2005</c:v>
                </c:pt>
                <c:pt idx="1609">
                  <c:v>2005</c:v>
                </c:pt>
                <c:pt idx="1610">
                  <c:v>2005</c:v>
                </c:pt>
                <c:pt idx="1611">
                  <c:v>2005</c:v>
                </c:pt>
                <c:pt idx="1612">
                  <c:v>2005</c:v>
                </c:pt>
                <c:pt idx="1613">
                  <c:v>2005</c:v>
                </c:pt>
                <c:pt idx="1614">
                  <c:v>2005</c:v>
                </c:pt>
                <c:pt idx="1615">
                  <c:v>2005</c:v>
                </c:pt>
                <c:pt idx="1616">
                  <c:v>2005</c:v>
                </c:pt>
                <c:pt idx="1617">
                  <c:v>2005</c:v>
                </c:pt>
                <c:pt idx="1618">
                  <c:v>2005</c:v>
                </c:pt>
                <c:pt idx="1619">
                  <c:v>2005</c:v>
                </c:pt>
                <c:pt idx="1620">
                  <c:v>2005</c:v>
                </c:pt>
                <c:pt idx="1621">
                  <c:v>2005</c:v>
                </c:pt>
                <c:pt idx="1622">
                  <c:v>2005</c:v>
                </c:pt>
                <c:pt idx="1623">
                  <c:v>2005</c:v>
                </c:pt>
                <c:pt idx="1624">
                  <c:v>2005</c:v>
                </c:pt>
                <c:pt idx="1625">
                  <c:v>2005</c:v>
                </c:pt>
                <c:pt idx="1626">
                  <c:v>2005</c:v>
                </c:pt>
                <c:pt idx="1627">
                  <c:v>2005</c:v>
                </c:pt>
                <c:pt idx="1628">
                  <c:v>2005</c:v>
                </c:pt>
                <c:pt idx="1629">
                  <c:v>2005</c:v>
                </c:pt>
                <c:pt idx="1630">
                  <c:v>2005</c:v>
                </c:pt>
                <c:pt idx="1631">
                  <c:v>2005</c:v>
                </c:pt>
                <c:pt idx="1632">
                  <c:v>2005</c:v>
                </c:pt>
                <c:pt idx="1633">
                  <c:v>2005</c:v>
                </c:pt>
                <c:pt idx="1634">
                  <c:v>2005</c:v>
                </c:pt>
                <c:pt idx="1635">
                  <c:v>2005</c:v>
                </c:pt>
                <c:pt idx="1636">
                  <c:v>2005</c:v>
                </c:pt>
                <c:pt idx="1637">
                  <c:v>2005</c:v>
                </c:pt>
                <c:pt idx="1638">
                  <c:v>2005</c:v>
                </c:pt>
                <c:pt idx="1639">
                  <c:v>2005</c:v>
                </c:pt>
                <c:pt idx="1640">
                  <c:v>2005</c:v>
                </c:pt>
                <c:pt idx="1641">
                  <c:v>2005</c:v>
                </c:pt>
                <c:pt idx="1642">
                  <c:v>2005</c:v>
                </c:pt>
                <c:pt idx="1643">
                  <c:v>2005</c:v>
                </c:pt>
                <c:pt idx="1644">
                  <c:v>2005</c:v>
                </c:pt>
                <c:pt idx="1645">
                  <c:v>2005</c:v>
                </c:pt>
                <c:pt idx="1646">
                  <c:v>2005</c:v>
                </c:pt>
                <c:pt idx="1647">
                  <c:v>2005</c:v>
                </c:pt>
                <c:pt idx="1648">
                  <c:v>2005</c:v>
                </c:pt>
                <c:pt idx="1649">
                  <c:v>2005</c:v>
                </c:pt>
                <c:pt idx="1650">
                  <c:v>2005</c:v>
                </c:pt>
                <c:pt idx="1651">
                  <c:v>2005</c:v>
                </c:pt>
                <c:pt idx="1652">
                  <c:v>2005</c:v>
                </c:pt>
                <c:pt idx="1653">
                  <c:v>2005</c:v>
                </c:pt>
                <c:pt idx="1654">
                  <c:v>2005</c:v>
                </c:pt>
                <c:pt idx="1655">
                  <c:v>2005</c:v>
                </c:pt>
                <c:pt idx="1656">
                  <c:v>2005</c:v>
                </c:pt>
                <c:pt idx="1657">
                  <c:v>2005</c:v>
                </c:pt>
                <c:pt idx="1658">
                  <c:v>2005</c:v>
                </c:pt>
                <c:pt idx="1659">
                  <c:v>2005</c:v>
                </c:pt>
                <c:pt idx="1660">
                  <c:v>2005</c:v>
                </c:pt>
                <c:pt idx="1661">
                  <c:v>2005</c:v>
                </c:pt>
                <c:pt idx="1662">
                  <c:v>2005</c:v>
                </c:pt>
                <c:pt idx="1663">
                  <c:v>2005</c:v>
                </c:pt>
                <c:pt idx="1664">
                  <c:v>2005</c:v>
                </c:pt>
                <c:pt idx="1665">
                  <c:v>2005</c:v>
                </c:pt>
                <c:pt idx="1666">
                  <c:v>2005</c:v>
                </c:pt>
                <c:pt idx="1667">
                  <c:v>2005</c:v>
                </c:pt>
                <c:pt idx="1668">
                  <c:v>2005</c:v>
                </c:pt>
                <c:pt idx="1669">
                  <c:v>2005</c:v>
                </c:pt>
                <c:pt idx="1670">
                  <c:v>2005</c:v>
                </c:pt>
                <c:pt idx="1671">
                  <c:v>2005</c:v>
                </c:pt>
                <c:pt idx="1672">
                  <c:v>2005</c:v>
                </c:pt>
                <c:pt idx="1673">
                  <c:v>2005</c:v>
                </c:pt>
                <c:pt idx="1674">
                  <c:v>2005</c:v>
                </c:pt>
                <c:pt idx="1675">
                  <c:v>2005</c:v>
                </c:pt>
                <c:pt idx="1676">
                  <c:v>2005</c:v>
                </c:pt>
                <c:pt idx="1677">
                  <c:v>2005</c:v>
                </c:pt>
                <c:pt idx="1678">
                  <c:v>2005</c:v>
                </c:pt>
                <c:pt idx="1679">
                  <c:v>2005</c:v>
                </c:pt>
                <c:pt idx="1680">
                  <c:v>2005</c:v>
                </c:pt>
                <c:pt idx="1681">
                  <c:v>2005</c:v>
                </c:pt>
                <c:pt idx="1682">
                  <c:v>2005</c:v>
                </c:pt>
                <c:pt idx="1683">
                  <c:v>2005</c:v>
                </c:pt>
                <c:pt idx="1684">
                  <c:v>2005</c:v>
                </c:pt>
                <c:pt idx="1685">
                  <c:v>2005</c:v>
                </c:pt>
                <c:pt idx="1686">
                  <c:v>2005</c:v>
                </c:pt>
                <c:pt idx="1687">
                  <c:v>2005</c:v>
                </c:pt>
                <c:pt idx="1688">
                  <c:v>2005</c:v>
                </c:pt>
                <c:pt idx="1689">
                  <c:v>2005</c:v>
                </c:pt>
                <c:pt idx="1690">
                  <c:v>2005</c:v>
                </c:pt>
                <c:pt idx="1691">
                  <c:v>2005</c:v>
                </c:pt>
                <c:pt idx="1692">
                  <c:v>2005</c:v>
                </c:pt>
                <c:pt idx="1693">
                  <c:v>2005</c:v>
                </c:pt>
                <c:pt idx="1694">
                  <c:v>2005</c:v>
                </c:pt>
                <c:pt idx="1695">
                  <c:v>2005</c:v>
                </c:pt>
                <c:pt idx="1696">
                  <c:v>2005</c:v>
                </c:pt>
                <c:pt idx="1697">
                  <c:v>2005</c:v>
                </c:pt>
                <c:pt idx="1698">
                  <c:v>2005</c:v>
                </c:pt>
                <c:pt idx="1699">
                  <c:v>2005</c:v>
                </c:pt>
                <c:pt idx="1700">
                  <c:v>2005</c:v>
                </c:pt>
                <c:pt idx="1701">
                  <c:v>2005</c:v>
                </c:pt>
                <c:pt idx="1702">
                  <c:v>2005</c:v>
                </c:pt>
                <c:pt idx="1703">
                  <c:v>2005</c:v>
                </c:pt>
                <c:pt idx="1704">
                  <c:v>2005</c:v>
                </c:pt>
                <c:pt idx="1705">
                  <c:v>2005</c:v>
                </c:pt>
                <c:pt idx="1706">
                  <c:v>2005</c:v>
                </c:pt>
                <c:pt idx="1707">
                  <c:v>2005</c:v>
                </c:pt>
                <c:pt idx="1708">
                  <c:v>2005</c:v>
                </c:pt>
                <c:pt idx="1709">
                  <c:v>2005</c:v>
                </c:pt>
                <c:pt idx="1710">
                  <c:v>2005</c:v>
                </c:pt>
                <c:pt idx="1711">
                  <c:v>2005</c:v>
                </c:pt>
                <c:pt idx="1712">
                  <c:v>2005</c:v>
                </c:pt>
                <c:pt idx="1713">
                  <c:v>2005</c:v>
                </c:pt>
                <c:pt idx="1714">
                  <c:v>2005</c:v>
                </c:pt>
                <c:pt idx="1715">
                  <c:v>2005</c:v>
                </c:pt>
                <c:pt idx="1716">
                  <c:v>2005</c:v>
                </c:pt>
                <c:pt idx="1717">
                  <c:v>2005</c:v>
                </c:pt>
                <c:pt idx="1718">
                  <c:v>2005</c:v>
                </c:pt>
                <c:pt idx="1719">
                  <c:v>2005</c:v>
                </c:pt>
                <c:pt idx="1720">
                  <c:v>2005</c:v>
                </c:pt>
                <c:pt idx="1721">
                  <c:v>2005</c:v>
                </c:pt>
                <c:pt idx="1722">
                  <c:v>2005</c:v>
                </c:pt>
                <c:pt idx="1723">
                  <c:v>2005</c:v>
                </c:pt>
                <c:pt idx="1724">
                  <c:v>2005</c:v>
                </c:pt>
                <c:pt idx="1725">
                  <c:v>2005</c:v>
                </c:pt>
                <c:pt idx="1726">
                  <c:v>2005</c:v>
                </c:pt>
                <c:pt idx="1727">
                  <c:v>2005</c:v>
                </c:pt>
                <c:pt idx="1728">
                  <c:v>2005</c:v>
                </c:pt>
                <c:pt idx="1729">
                  <c:v>2005</c:v>
                </c:pt>
                <c:pt idx="1730">
                  <c:v>2005</c:v>
                </c:pt>
                <c:pt idx="1731">
                  <c:v>2005</c:v>
                </c:pt>
                <c:pt idx="1732">
                  <c:v>2005</c:v>
                </c:pt>
                <c:pt idx="1733">
                  <c:v>2005</c:v>
                </c:pt>
                <c:pt idx="1734">
                  <c:v>2005</c:v>
                </c:pt>
                <c:pt idx="1735">
                  <c:v>2005</c:v>
                </c:pt>
                <c:pt idx="1736">
                  <c:v>2005</c:v>
                </c:pt>
                <c:pt idx="1737">
                  <c:v>2005</c:v>
                </c:pt>
                <c:pt idx="1738">
                  <c:v>2005</c:v>
                </c:pt>
                <c:pt idx="1739">
                  <c:v>2005</c:v>
                </c:pt>
                <c:pt idx="1740">
                  <c:v>2005</c:v>
                </c:pt>
                <c:pt idx="1741">
                  <c:v>2005</c:v>
                </c:pt>
                <c:pt idx="1742">
                  <c:v>2005</c:v>
                </c:pt>
                <c:pt idx="1743">
                  <c:v>2005</c:v>
                </c:pt>
                <c:pt idx="1744">
                  <c:v>2005</c:v>
                </c:pt>
                <c:pt idx="1745">
                  <c:v>2005</c:v>
                </c:pt>
                <c:pt idx="1746">
                  <c:v>2005</c:v>
                </c:pt>
                <c:pt idx="1747">
                  <c:v>2005</c:v>
                </c:pt>
                <c:pt idx="1748">
                  <c:v>2005</c:v>
                </c:pt>
                <c:pt idx="1749">
                  <c:v>2005</c:v>
                </c:pt>
                <c:pt idx="1750">
                  <c:v>2005</c:v>
                </c:pt>
                <c:pt idx="1751">
                  <c:v>2005</c:v>
                </c:pt>
                <c:pt idx="1752">
                  <c:v>2005</c:v>
                </c:pt>
                <c:pt idx="1753">
                  <c:v>2005</c:v>
                </c:pt>
                <c:pt idx="1754">
                  <c:v>2005</c:v>
                </c:pt>
                <c:pt idx="1755">
                  <c:v>2005</c:v>
                </c:pt>
                <c:pt idx="1756">
                  <c:v>2005</c:v>
                </c:pt>
                <c:pt idx="1757">
                  <c:v>2005</c:v>
                </c:pt>
                <c:pt idx="1758">
                  <c:v>2005</c:v>
                </c:pt>
                <c:pt idx="1759">
                  <c:v>2005</c:v>
                </c:pt>
                <c:pt idx="1760">
                  <c:v>2005</c:v>
                </c:pt>
                <c:pt idx="1761">
                  <c:v>2005</c:v>
                </c:pt>
                <c:pt idx="1762">
                  <c:v>2005</c:v>
                </c:pt>
                <c:pt idx="1763">
                  <c:v>2005</c:v>
                </c:pt>
                <c:pt idx="1764">
                  <c:v>2005</c:v>
                </c:pt>
                <c:pt idx="1765">
                  <c:v>2005</c:v>
                </c:pt>
                <c:pt idx="1766">
                  <c:v>2005</c:v>
                </c:pt>
                <c:pt idx="1767">
                  <c:v>2005</c:v>
                </c:pt>
                <c:pt idx="1768">
                  <c:v>2005</c:v>
                </c:pt>
                <c:pt idx="1769">
                  <c:v>2005</c:v>
                </c:pt>
                <c:pt idx="1770">
                  <c:v>2005</c:v>
                </c:pt>
                <c:pt idx="1771">
                  <c:v>2005</c:v>
                </c:pt>
                <c:pt idx="1772">
                  <c:v>2005</c:v>
                </c:pt>
                <c:pt idx="1773">
                  <c:v>2005</c:v>
                </c:pt>
                <c:pt idx="1774">
                  <c:v>2005</c:v>
                </c:pt>
                <c:pt idx="1775">
                  <c:v>2005</c:v>
                </c:pt>
                <c:pt idx="1776">
                  <c:v>2005</c:v>
                </c:pt>
                <c:pt idx="1777">
                  <c:v>2005</c:v>
                </c:pt>
                <c:pt idx="1778">
                  <c:v>2005</c:v>
                </c:pt>
                <c:pt idx="1779">
                  <c:v>2005</c:v>
                </c:pt>
                <c:pt idx="1780">
                  <c:v>2005</c:v>
                </c:pt>
                <c:pt idx="1781">
                  <c:v>2005</c:v>
                </c:pt>
                <c:pt idx="1782">
                  <c:v>2005</c:v>
                </c:pt>
                <c:pt idx="1783">
                  <c:v>2005</c:v>
                </c:pt>
                <c:pt idx="1784">
                  <c:v>2005</c:v>
                </c:pt>
                <c:pt idx="1785">
                  <c:v>2005</c:v>
                </c:pt>
                <c:pt idx="1786">
                  <c:v>2005</c:v>
                </c:pt>
                <c:pt idx="1787">
                  <c:v>2005</c:v>
                </c:pt>
                <c:pt idx="1788">
                  <c:v>2005</c:v>
                </c:pt>
                <c:pt idx="1789">
                  <c:v>2005</c:v>
                </c:pt>
                <c:pt idx="1790">
                  <c:v>2005</c:v>
                </c:pt>
                <c:pt idx="1791">
                  <c:v>2005</c:v>
                </c:pt>
                <c:pt idx="1792">
                  <c:v>2005</c:v>
                </c:pt>
                <c:pt idx="1793">
                  <c:v>2005</c:v>
                </c:pt>
                <c:pt idx="1794">
                  <c:v>2005</c:v>
                </c:pt>
                <c:pt idx="1795">
                  <c:v>2005</c:v>
                </c:pt>
                <c:pt idx="1796">
                  <c:v>2005</c:v>
                </c:pt>
                <c:pt idx="1797">
                  <c:v>2005</c:v>
                </c:pt>
                <c:pt idx="1798">
                  <c:v>2005</c:v>
                </c:pt>
                <c:pt idx="1799">
                  <c:v>2005</c:v>
                </c:pt>
                <c:pt idx="1800">
                  <c:v>2005</c:v>
                </c:pt>
                <c:pt idx="1801">
                  <c:v>2005</c:v>
                </c:pt>
                <c:pt idx="1802">
                  <c:v>2005</c:v>
                </c:pt>
                <c:pt idx="1803">
                  <c:v>2005</c:v>
                </c:pt>
                <c:pt idx="1804">
                  <c:v>2005</c:v>
                </c:pt>
                <c:pt idx="1805">
                  <c:v>2005</c:v>
                </c:pt>
                <c:pt idx="1806">
                  <c:v>2005</c:v>
                </c:pt>
                <c:pt idx="1807">
                  <c:v>2005</c:v>
                </c:pt>
                <c:pt idx="1808">
                  <c:v>2005</c:v>
                </c:pt>
                <c:pt idx="1809">
                  <c:v>2005</c:v>
                </c:pt>
                <c:pt idx="1810">
                  <c:v>2005</c:v>
                </c:pt>
                <c:pt idx="1811">
                  <c:v>2005</c:v>
                </c:pt>
                <c:pt idx="1812">
                  <c:v>2005</c:v>
                </c:pt>
                <c:pt idx="1813">
                  <c:v>2005</c:v>
                </c:pt>
                <c:pt idx="1814">
                  <c:v>2005</c:v>
                </c:pt>
                <c:pt idx="1815">
                  <c:v>2005</c:v>
                </c:pt>
                <c:pt idx="1816">
                  <c:v>2005</c:v>
                </c:pt>
                <c:pt idx="1817">
                  <c:v>2005</c:v>
                </c:pt>
                <c:pt idx="1818">
                  <c:v>2005</c:v>
                </c:pt>
                <c:pt idx="1819">
                  <c:v>2005</c:v>
                </c:pt>
                <c:pt idx="1820">
                  <c:v>2005</c:v>
                </c:pt>
                <c:pt idx="1821">
                  <c:v>2005</c:v>
                </c:pt>
                <c:pt idx="1822">
                  <c:v>2005</c:v>
                </c:pt>
                <c:pt idx="1823">
                  <c:v>2005</c:v>
                </c:pt>
                <c:pt idx="1824">
                  <c:v>2005</c:v>
                </c:pt>
                <c:pt idx="1825">
                  <c:v>2005</c:v>
                </c:pt>
                <c:pt idx="1826">
                  <c:v>2006</c:v>
                </c:pt>
                <c:pt idx="1827">
                  <c:v>2006</c:v>
                </c:pt>
                <c:pt idx="1828">
                  <c:v>2006</c:v>
                </c:pt>
                <c:pt idx="1829">
                  <c:v>2006</c:v>
                </c:pt>
                <c:pt idx="1830">
                  <c:v>2006</c:v>
                </c:pt>
                <c:pt idx="1831">
                  <c:v>2006</c:v>
                </c:pt>
                <c:pt idx="1832">
                  <c:v>2006</c:v>
                </c:pt>
                <c:pt idx="1833">
                  <c:v>2006</c:v>
                </c:pt>
                <c:pt idx="1834">
                  <c:v>2006</c:v>
                </c:pt>
                <c:pt idx="1835">
                  <c:v>2006</c:v>
                </c:pt>
                <c:pt idx="1836">
                  <c:v>2006</c:v>
                </c:pt>
                <c:pt idx="1837">
                  <c:v>2006</c:v>
                </c:pt>
                <c:pt idx="1838">
                  <c:v>2006</c:v>
                </c:pt>
                <c:pt idx="1839">
                  <c:v>2006</c:v>
                </c:pt>
                <c:pt idx="1840">
                  <c:v>2006</c:v>
                </c:pt>
                <c:pt idx="1841">
                  <c:v>2006</c:v>
                </c:pt>
                <c:pt idx="1842">
                  <c:v>2006</c:v>
                </c:pt>
                <c:pt idx="1843">
                  <c:v>2006</c:v>
                </c:pt>
                <c:pt idx="1844">
                  <c:v>2006</c:v>
                </c:pt>
                <c:pt idx="1845">
                  <c:v>2006</c:v>
                </c:pt>
                <c:pt idx="1846">
                  <c:v>2006</c:v>
                </c:pt>
                <c:pt idx="1847">
                  <c:v>2006</c:v>
                </c:pt>
                <c:pt idx="1848">
                  <c:v>2006</c:v>
                </c:pt>
                <c:pt idx="1849">
                  <c:v>2006</c:v>
                </c:pt>
                <c:pt idx="1850">
                  <c:v>2006</c:v>
                </c:pt>
                <c:pt idx="1851">
                  <c:v>2006</c:v>
                </c:pt>
                <c:pt idx="1852">
                  <c:v>2006</c:v>
                </c:pt>
                <c:pt idx="1853">
                  <c:v>2006</c:v>
                </c:pt>
                <c:pt idx="1854">
                  <c:v>2006</c:v>
                </c:pt>
                <c:pt idx="1855">
                  <c:v>2006</c:v>
                </c:pt>
                <c:pt idx="1856">
                  <c:v>2006</c:v>
                </c:pt>
                <c:pt idx="1857">
                  <c:v>2006</c:v>
                </c:pt>
                <c:pt idx="1858">
                  <c:v>2006</c:v>
                </c:pt>
                <c:pt idx="1859">
                  <c:v>2006</c:v>
                </c:pt>
                <c:pt idx="1860">
                  <c:v>2006</c:v>
                </c:pt>
                <c:pt idx="1861">
                  <c:v>2006</c:v>
                </c:pt>
                <c:pt idx="1862">
                  <c:v>2006</c:v>
                </c:pt>
                <c:pt idx="1863">
                  <c:v>2006</c:v>
                </c:pt>
                <c:pt idx="1864">
                  <c:v>2006</c:v>
                </c:pt>
                <c:pt idx="1865">
                  <c:v>2006</c:v>
                </c:pt>
                <c:pt idx="1866">
                  <c:v>2006</c:v>
                </c:pt>
                <c:pt idx="1867">
                  <c:v>2006</c:v>
                </c:pt>
                <c:pt idx="1868">
                  <c:v>2006</c:v>
                </c:pt>
                <c:pt idx="1869">
                  <c:v>2006</c:v>
                </c:pt>
                <c:pt idx="1870">
                  <c:v>2006</c:v>
                </c:pt>
                <c:pt idx="1871">
                  <c:v>2006</c:v>
                </c:pt>
                <c:pt idx="1872">
                  <c:v>2006</c:v>
                </c:pt>
                <c:pt idx="1873">
                  <c:v>2006</c:v>
                </c:pt>
                <c:pt idx="1874">
                  <c:v>2006</c:v>
                </c:pt>
                <c:pt idx="1875">
                  <c:v>2006</c:v>
                </c:pt>
                <c:pt idx="1876">
                  <c:v>2006</c:v>
                </c:pt>
                <c:pt idx="1877">
                  <c:v>2006</c:v>
                </c:pt>
                <c:pt idx="1878">
                  <c:v>2006</c:v>
                </c:pt>
                <c:pt idx="1879">
                  <c:v>2006</c:v>
                </c:pt>
                <c:pt idx="1880">
                  <c:v>2006</c:v>
                </c:pt>
                <c:pt idx="1881">
                  <c:v>2006</c:v>
                </c:pt>
                <c:pt idx="1882">
                  <c:v>2006</c:v>
                </c:pt>
                <c:pt idx="1883">
                  <c:v>2006</c:v>
                </c:pt>
                <c:pt idx="1884">
                  <c:v>2006</c:v>
                </c:pt>
                <c:pt idx="1885">
                  <c:v>2006</c:v>
                </c:pt>
                <c:pt idx="1886">
                  <c:v>2006</c:v>
                </c:pt>
                <c:pt idx="1887">
                  <c:v>2006</c:v>
                </c:pt>
                <c:pt idx="1888">
                  <c:v>2006</c:v>
                </c:pt>
                <c:pt idx="1889">
                  <c:v>2006</c:v>
                </c:pt>
                <c:pt idx="1890">
                  <c:v>2006</c:v>
                </c:pt>
                <c:pt idx="1891">
                  <c:v>2006</c:v>
                </c:pt>
                <c:pt idx="1892">
                  <c:v>2006</c:v>
                </c:pt>
                <c:pt idx="1893">
                  <c:v>2006</c:v>
                </c:pt>
                <c:pt idx="1894">
                  <c:v>2006</c:v>
                </c:pt>
                <c:pt idx="1895">
                  <c:v>2006</c:v>
                </c:pt>
                <c:pt idx="1896">
                  <c:v>2006</c:v>
                </c:pt>
                <c:pt idx="1897">
                  <c:v>2006</c:v>
                </c:pt>
                <c:pt idx="1898">
                  <c:v>2006</c:v>
                </c:pt>
                <c:pt idx="1899">
                  <c:v>2006</c:v>
                </c:pt>
                <c:pt idx="1900">
                  <c:v>2006</c:v>
                </c:pt>
                <c:pt idx="1901">
                  <c:v>2006</c:v>
                </c:pt>
                <c:pt idx="1902">
                  <c:v>2006</c:v>
                </c:pt>
                <c:pt idx="1903">
                  <c:v>2006</c:v>
                </c:pt>
                <c:pt idx="1904">
                  <c:v>2006</c:v>
                </c:pt>
                <c:pt idx="1905">
                  <c:v>2006</c:v>
                </c:pt>
                <c:pt idx="1906">
                  <c:v>2006</c:v>
                </c:pt>
                <c:pt idx="1907">
                  <c:v>2006</c:v>
                </c:pt>
                <c:pt idx="1908">
                  <c:v>2006</c:v>
                </c:pt>
                <c:pt idx="1909">
                  <c:v>2006</c:v>
                </c:pt>
                <c:pt idx="1910">
                  <c:v>2006</c:v>
                </c:pt>
                <c:pt idx="1911">
                  <c:v>2006</c:v>
                </c:pt>
                <c:pt idx="1912">
                  <c:v>2006</c:v>
                </c:pt>
                <c:pt idx="1913">
                  <c:v>2006</c:v>
                </c:pt>
                <c:pt idx="1914">
                  <c:v>2006</c:v>
                </c:pt>
                <c:pt idx="1915">
                  <c:v>2006</c:v>
                </c:pt>
                <c:pt idx="1916">
                  <c:v>2006</c:v>
                </c:pt>
                <c:pt idx="1917">
                  <c:v>2006</c:v>
                </c:pt>
                <c:pt idx="1918">
                  <c:v>2006</c:v>
                </c:pt>
                <c:pt idx="1919">
                  <c:v>2006</c:v>
                </c:pt>
                <c:pt idx="1920">
                  <c:v>2006</c:v>
                </c:pt>
                <c:pt idx="1921">
                  <c:v>2006</c:v>
                </c:pt>
                <c:pt idx="1922">
                  <c:v>2006</c:v>
                </c:pt>
                <c:pt idx="1923">
                  <c:v>2006</c:v>
                </c:pt>
                <c:pt idx="1924">
                  <c:v>2006</c:v>
                </c:pt>
                <c:pt idx="1925">
                  <c:v>2006</c:v>
                </c:pt>
                <c:pt idx="1926">
                  <c:v>2006</c:v>
                </c:pt>
                <c:pt idx="1927">
                  <c:v>2006</c:v>
                </c:pt>
                <c:pt idx="1928">
                  <c:v>2006</c:v>
                </c:pt>
                <c:pt idx="1929">
                  <c:v>2006</c:v>
                </c:pt>
                <c:pt idx="1930">
                  <c:v>2006</c:v>
                </c:pt>
                <c:pt idx="1931">
                  <c:v>2006</c:v>
                </c:pt>
                <c:pt idx="1932">
                  <c:v>2006</c:v>
                </c:pt>
                <c:pt idx="1933">
                  <c:v>2006</c:v>
                </c:pt>
                <c:pt idx="1934">
                  <c:v>2006</c:v>
                </c:pt>
                <c:pt idx="1935">
                  <c:v>2006</c:v>
                </c:pt>
                <c:pt idx="1936">
                  <c:v>2006</c:v>
                </c:pt>
                <c:pt idx="1937">
                  <c:v>2006</c:v>
                </c:pt>
                <c:pt idx="1938">
                  <c:v>2006</c:v>
                </c:pt>
                <c:pt idx="1939">
                  <c:v>2006</c:v>
                </c:pt>
                <c:pt idx="1940">
                  <c:v>2006</c:v>
                </c:pt>
                <c:pt idx="1941">
                  <c:v>2006</c:v>
                </c:pt>
                <c:pt idx="1942">
                  <c:v>2006</c:v>
                </c:pt>
                <c:pt idx="1943">
                  <c:v>2006</c:v>
                </c:pt>
                <c:pt idx="1944">
                  <c:v>2006</c:v>
                </c:pt>
                <c:pt idx="1945">
                  <c:v>2006</c:v>
                </c:pt>
                <c:pt idx="1946">
                  <c:v>2006</c:v>
                </c:pt>
                <c:pt idx="1947">
                  <c:v>2006</c:v>
                </c:pt>
                <c:pt idx="1948">
                  <c:v>2006</c:v>
                </c:pt>
                <c:pt idx="1949">
                  <c:v>2006</c:v>
                </c:pt>
                <c:pt idx="1950">
                  <c:v>2006</c:v>
                </c:pt>
                <c:pt idx="1951">
                  <c:v>2006</c:v>
                </c:pt>
                <c:pt idx="1952">
                  <c:v>2006</c:v>
                </c:pt>
                <c:pt idx="1953">
                  <c:v>2006</c:v>
                </c:pt>
                <c:pt idx="1954">
                  <c:v>2006</c:v>
                </c:pt>
                <c:pt idx="1955">
                  <c:v>2006</c:v>
                </c:pt>
                <c:pt idx="1956">
                  <c:v>2006</c:v>
                </c:pt>
                <c:pt idx="1957">
                  <c:v>2006</c:v>
                </c:pt>
                <c:pt idx="1958">
                  <c:v>2006</c:v>
                </c:pt>
                <c:pt idx="1959">
                  <c:v>2006</c:v>
                </c:pt>
                <c:pt idx="1960">
                  <c:v>2006</c:v>
                </c:pt>
                <c:pt idx="1961">
                  <c:v>2006</c:v>
                </c:pt>
                <c:pt idx="1962">
                  <c:v>2006</c:v>
                </c:pt>
                <c:pt idx="1963">
                  <c:v>2006</c:v>
                </c:pt>
                <c:pt idx="1964">
                  <c:v>2006</c:v>
                </c:pt>
                <c:pt idx="1965">
                  <c:v>2006</c:v>
                </c:pt>
                <c:pt idx="1966">
                  <c:v>2006</c:v>
                </c:pt>
                <c:pt idx="1967">
                  <c:v>2006</c:v>
                </c:pt>
                <c:pt idx="1968">
                  <c:v>2006</c:v>
                </c:pt>
                <c:pt idx="1969">
                  <c:v>2006</c:v>
                </c:pt>
                <c:pt idx="1970">
                  <c:v>2006</c:v>
                </c:pt>
                <c:pt idx="1971">
                  <c:v>2006</c:v>
                </c:pt>
                <c:pt idx="1972">
                  <c:v>2006</c:v>
                </c:pt>
                <c:pt idx="1973">
                  <c:v>2006</c:v>
                </c:pt>
                <c:pt idx="1974">
                  <c:v>2006</c:v>
                </c:pt>
                <c:pt idx="1975">
                  <c:v>2006</c:v>
                </c:pt>
                <c:pt idx="1976">
                  <c:v>2006</c:v>
                </c:pt>
                <c:pt idx="1977">
                  <c:v>2006</c:v>
                </c:pt>
                <c:pt idx="1978">
                  <c:v>2006</c:v>
                </c:pt>
                <c:pt idx="1979">
                  <c:v>2006</c:v>
                </c:pt>
                <c:pt idx="1980">
                  <c:v>2006</c:v>
                </c:pt>
                <c:pt idx="1981">
                  <c:v>2006</c:v>
                </c:pt>
                <c:pt idx="1982">
                  <c:v>2006</c:v>
                </c:pt>
                <c:pt idx="1983">
                  <c:v>2006</c:v>
                </c:pt>
                <c:pt idx="1984">
                  <c:v>2006</c:v>
                </c:pt>
                <c:pt idx="1985">
                  <c:v>2006</c:v>
                </c:pt>
                <c:pt idx="1986">
                  <c:v>2006</c:v>
                </c:pt>
                <c:pt idx="1987">
                  <c:v>2006</c:v>
                </c:pt>
                <c:pt idx="1988">
                  <c:v>2006</c:v>
                </c:pt>
                <c:pt idx="1989">
                  <c:v>2006</c:v>
                </c:pt>
                <c:pt idx="1990">
                  <c:v>2006</c:v>
                </c:pt>
                <c:pt idx="1991">
                  <c:v>2006</c:v>
                </c:pt>
                <c:pt idx="1992">
                  <c:v>2006</c:v>
                </c:pt>
                <c:pt idx="1993">
                  <c:v>2006</c:v>
                </c:pt>
                <c:pt idx="1994">
                  <c:v>2006</c:v>
                </c:pt>
                <c:pt idx="1995">
                  <c:v>2006</c:v>
                </c:pt>
                <c:pt idx="1996">
                  <c:v>2006</c:v>
                </c:pt>
                <c:pt idx="1997">
                  <c:v>2006</c:v>
                </c:pt>
                <c:pt idx="1998">
                  <c:v>2006</c:v>
                </c:pt>
                <c:pt idx="1999">
                  <c:v>2006</c:v>
                </c:pt>
                <c:pt idx="2000">
                  <c:v>2006</c:v>
                </c:pt>
                <c:pt idx="2001">
                  <c:v>2006</c:v>
                </c:pt>
                <c:pt idx="2002">
                  <c:v>2006</c:v>
                </c:pt>
                <c:pt idx="2003">
                  <c:v>2006</c:v>
                </c:pt>
                <c:pt idx="2004">
                  <c:v>2006</c:v>
                </c:pt>
                <c:pt idx="2005">
                  <c:v>2006</c:v>
                </c:pt>
                <c:pt idx="2006">
                  <c:v>2006</c:v>
                </c:pt>
                <c:pt idx="2007">
                  <c:v>2006</c:v>
                </c:pt>
                <c:pt idx="2008">
                  <c:v>2006</c:v>
                </c:pt>
                <c:pt idx="2009">
                  <c:v>2006</c:v>
                </c:pt>
                <c:pt idx="2010">
                  <c:v>2006</c:v>
                </c:pt>
                <c:pt idx="2011">
                  <c:v>2006</c:v>
                </c:pt>
                <c:pt idx="2012">
                  <c:v>2006</c:v>
                </c:pt>
                <c:pt idx="2013">
                  <c:v>2006</c:v>
                </c:pt>
                <c:pt idx="2014">
                  <c:v>2006</c:v>
                </c:pt>
                <c:pt idx="2015">
                  <c:v>2006</c:v>
                </c:pt>
                <c:pt idx="2016">
                  <c:v>2006</c:v>
                </c:pt>
                <c:pt idx="2017">
                  <c:v>2006</c:v>
                </c:pt>
                <c:pt idx="2018">
                  <c:v>2006</c:v>
                </c:pt>
                <c:pt idx="2019">
                  <c:v>2006</c:v>
                </c:pt>
                <c:pt idx="2020">
                  <c:v>2006</c:v>
                </c:pt>
                <c:pt idx="2021">
                  <c:v>2006</c:v>
                </c:pt>
                <c:pt idx="2022">
                  <c:v>2006</c:v>
                </c:pt>
                <c:pt idx="2023">
                  <c:v>2006</c:v>
                </c:pt>
                <c:pt idx="2024">
                  <c:v>2006</c:v>
                </c:pt>
                <c:pt idx="2025">
                  <c:v>2006</c:v>
                </c:pt>
                <c:pt idx="2026">
                  <c:v>2006</c:v>
                </c:pt>
                <c:pt idx="2027">
                  <c:v>2006</c:v>
                </c:pt>
                <c:pt idx="2028">
                  <c:v>2006</c:v>
                </c:pt>
                <c:pt idx="2029">
                  <c:v>2006</c:v>
                </c:pt>
                <c:pt idx="2030">
                  <c:v>2006</c:v>
                </c:pt>
                <c:pt idx="2031">
                  <c:v>2006</c:v>
                </c:pt>
                <c:pt idx="2032">
                  <c:v>2006</c:v>
                </c:pt>
                <c:pt idx="2033">
                  <c:v>2006</c:v>
                </c:pt>
                <c:pt idx="2034">
                  <c:v>2006</c:v>
                </c:pt>
                <c:pt idx="2035">
                  <c:v>2006</c:v>
                </c:pt>
                <c:pt idx="2036">
                  <c:v>2006</c:v>
                </c:pt>
                <c:pt idx="2037">
                  <c:v>2006</c:v>
                </c:pt>
                <c:pt idx="2038">
                  <c:v>2006</c:v>
                </c:pt>
                <c:pt idx="2039">
                  <c:v>2006</c:v>
                </c:pt>
                <c:pt idx="2040">
                  <c:v>2006</c:v>
                </c:pt>
                <c:pt idx="2041">
                  <c:v>2006</c:v>
                </c:pt>
                <c:pt idx="2042">
                  <c:v>2006</c:v>
                </c:pt>
                <c:pt idx="2043">
                  <c:v>2006</c:v>
                </c:pt>
                <c:pt idx="2044">
                  <c:v>2006</c:v>
                </c:pt>
                <c:pt idx="2045">
                  <c:v>2006</c:v>
                </c:pt>
                <c:pt idx="2046">
                  <c:v>2006</c:v>
                </c:pt>
                <c:pt idx="2047">
                  <c:v>2006</c:v>
                </c:pt>
                <c:pt idx="2048">
                  <c:v>2006</c:v>
                </c:pt>
                <c:pt idx="2049">
                  <c:v>2006</c:v>
                </c:pt>
                <c:pt idx="2050">
                  <c:v>2006</c:v>
                </c:pt>
                <c:pt idx="2051">
                  <c:v>2006</c:v>
                </c:pt>
                <c:pt idx="2052">
                  <c:v>2006</c:v>
                </c:pt>
                <c:pt idx="2053">
                  <c:v>2006</c:v>
                </c:pt>
                <c:pt idx="2054">
                  <c:v>2006</c:v>
                </c:pt>
                <c:pt idx="2055">
                  <c:v>2006</c:v>
                </c:pt>
                <c:pt idx="2056">
                  <c:v>2006</c:v>
                </c:pt>
                <c:pt idx="2057">
                  <c:v>2006</c:v>
                </c:pt>
                <c:pt idx="2058">
                  <c:v>2006</c:v>
                </c:pt>
                <c:pt idx="2059">
                  <c:v>2006</c:v>
                </c:pt>
                <c:pt idx="2060">
                  <c:v>2006</c:v>
                </c:pt>
                <c:pt idx="2061">
                  <c:v>2006</c:v>
                </c:pt>
                <c:pt idx="2062">
                  <c:v>2006</c:v>
                </c:pt>
                <c:pt idx="2063">
                  <c:v>2006</c:v>
                </c:pt>
                <c:pt idx="2064">
                  <c:v>2006</c:v>
                </c:pt>
                <c:pt idx="2065">
                  <c:v>2006</c:v>
                </c:pt>
                <c:pt idx="2066">
                  <c:v>2006</c:v>
                </c:pt>
                <c:pt idx="2067">
                  <c:v>2006</c:v>
                </c:pt>
                <c:pt idx="2068">
                  <c:v>2006</c:v>
                </c:pt>
                <c:pt idx="2069">
                  <c:v>2006</c:v>
                </c:pt>
                <c:pt idx="2070">
                  <c:v>2006</c:v>
                </c:pt>
                <c:pt idx="2071">
                  <c:v>2006</c:v>
                </c:pt>
                <c:pt idx="2072">
                  <c:v>2006</c:v>
                </c:pt>
                <c:pt idx="2073">
                  <c:v>2006</c:v>
                </c:pt>
                <c:pt idx="2074">
                  <c:v>2006</c:v>
                </c:pt>
                <c:pt idx="2075">
                  <c:v>2006</c:v>
                </c:pt>
                <c:pt idx="2076">
                  <c:v>2006</c:v>
                </c:pt>
                <c:pt idx="2077">
                  <c:v>2006</c:v>
                </c:pt>
                <c:pt idx="2078">
                  <c:v>2006</c:v>
                </c:pt>
                <c:pt idx="2079">
                  <c:v>2006</c:v>
                </c:pt>
                <c:pt idx="2080">
                  <c:v>2006</c:v>
                </c:pt>
                <c:pt idx="2081">
                  <c:v>2006</c:v>
                </c:pt>
                <c:pt idx="2082">
                  <c:v>2006</c:v>
                </c:pt>
                <c:pt idx="2083">
                  <c:v>2006</c:v>
                </c:pt>
                <c:pt idx="2084">
                  <c:v>2006</c:v>
                </c:pt>
                <c:pt idx="2085">
                  <c:v>2006</c:v>
                </c:pt>
                <c:pt idx="2086">
                  <c:v>2006</c:v>
                </c:pt>
                <c:pt idx="2087">
                  <c:v>2006</c:v>
                </c:pt>
                <c:pt idx="2088">
                  <c:v>2006</c:v>
                </c:pt>
                <c:pt idx="2089">
                  <c:v>2006</c:v>
                </c:pt>
                <c:pt idx="2090">
                  <c:v>2006</c:v>
                </c:pt>
                <c:pt idx="2091">
                  <c:v>2006</c:v>
                </c:pt>
                <c:pt idx="2092">
                  <c:v>2006</c:v>
                </c:pt>
                <c:pt idx="2093">
                  <c:v>2006</c:v>
                </c:pt>
                <c:pt idx="2094">
                  <c:v>2006</c:v>
                </c:pt>
                <c:pt idx="2095">
                  <c:v>2006</c:v>
                </c:pt>
                <c:pt idx="2096">
                  <c:v>2006</c:v>
                </c:pt>
                <c:pt idx="2097">
                  <c:v>2006</c:v>
                </c:pt>
                <c:pt idx="2098">
                  <c:v>2006</c:v>
                </c:pt>
                <c:pt idx="2099">
                  <c:v>2006</c:v>
                </c:pt>
                <c:pt idx="2100">
                  <c:v>2006</c:v>
                </c:pt>
                <c:pt idx="2101">
                  <c:v>2006</c:v>
                </c:pt>
                <c:pt idx="2102">
                  <c:v>2006</c:v>
                </c:pt>
                <c:pt idx="2103">
                  <c:v>2006</c:v>
                </c:pt>
                <c:pt idx="2104">
                  <c:v>2006</c:v>
                </c:pt>
                <c:pt idx="2105">
                  <c:v>2006</c:v>
                </c:pt>
                <c:pt idx="2106">
                  <c:v>2006</c:v>
                </c:pt>
                <c:pt idx="2107">
                  <c:v>2006</c:v>
                </c:pt>
                <c:pt idx="2108">
                  <c:v>2006</c:v>
                </c:pt>
                <c:pt idx="2109">
                  <c:v>2006</c:v>
                </c:pt>
                <c:pt idx="2110">
                  <c:v>2006</c:v>
                </c:pt>
                <c:pt idx="2111">
                  <c:v>2006</c:v>
                </c:pt>
                <c:pt idx="2112">
                  <c:v>2006</c:v>
                </c:pt>
                <c:pt idx="2113">
                  <c:v>2006</c:v>
                </c:pt>
                <c:pt idx="2114">
                  <c:v>2006</c:v>
                </c:pt>
                <c:pt idx="2115">
                  <c:v>2006</c:v>
                </c:pt>
                <c:pt idx="2116">
                  <c:v>2006</c:v>
                </c:pt>
                <c:pt idx="2117">
                  <c:v>2006</c:v>
                </c:pt>
                <c:pt idx="2118">
                  <c:v>2006</c:v>
                </c:pt>
                <c:pt idx="2119">
                  <c:v>2006</c:v>
                </c:pt>
                <c:pt idx="2120">
                  <c:v>2006</c:v>
                </c:pt>
                <c:pt idx="2121">
                  <c:v>2006</c:v>
                </c:pt>
                <c:pt idx="2122">
                  <c:v>2006</c:v>
                </c:pt>
                <c:pt idx="2123">
                  <c:v>2006</c:v>
                </c:pt>
                <c:pt idx="2124">
                  <c:v>2006</c:v>
                </c:pt>
                <c:pt idx="2125">
                  <c:v>2006</c:v>
                </c:pt>
                <c:pt idx="2126">
                  <c:v>2006</c:v>
                </c:pt>
                <c:pt idx="2127">
                  <c:v>2006</c:v>
                </c:pt>
                <c:pt idx="2128">
                  <c:v>2006</c:v>
                </c:pt>
                <c:pt idx="2129">
                  <c:v>2006</c:v>
                </c:pt>
                <c:pt idx="2130">
                  <c:v>2006</c:v>
                </c:pt>
                <c:pt idx="2131">
                  <c:v>2006</c:v>
                </c:pt>
                <c:pt idx="2132">
                  <c:v>2006</c:v>
                </c:pt>
                <c:pt idx="2133">
                  <c:v>2006</c:v>
                </c:pt>
                <c:pt idx="2134">
                  <c:v>2006</c:v>
                </c:pt>
                <c:pt idx="2135">
                  <c:v>2006</c:v>
                </c:pt>
                <c:pt idx="2136">
                  <c:v>2006</c:v>
                </c:pt>
                <c:pt idx="2137">
                  <c:v>2006</c:v>
                </c:pt>
                <c:pt idx="2138">
                  <c:v>2006</c:v>
                </c:pt>
                <c:pt idx="2139">
                  <c:v>2006</c:v>
                </c:pt>
                <c:pt idx="2140">
                  <c:v>2006</c:v>
                </c:pt>
                <c:pt idx="2141">
                  <c:v>2006</c:v>
                </c:pt>
                <c:pt idx="2142">
                  <c:v>2006</c:v>
                </c:pt>
                <c:pt idx="2143">
                  <c:v>2006</c:v>
                </c:pt>
                <c:pt idx="2144">
                  <c:v>2006</c:v>
                </c:pt>
                <c:pt idx="2145">
                  <c:v>2006</c:v>
                </c:pt>
                <c:pt idx="2146">
                  <c:v>2006</c:v>
                </c:pt>
                <c:pt idx="2147">
                  <c:v>2006</c:v>
                </c:pt>
                <c:pt idx="2148">
                  <c:v>2006</c:v>
                </c:pt>
                <c:pt idx="2149">
                  <c:v>2006</c:v>
                </c:pt>
                <c:pt idx="2150">
                  <c:v>2006</c:v>
                </c:pt>
                <c:pt idx="2151">
                  <c:v>2006</c:v>
                </c:pt>
                <c:pt idx="2152">
                  <c:v>2006</c:v>
                </c:pt>
                <c:pt idx="2153">
                  <c:v>2006</c:v>
                </c:pt>
                <c:pt idx="2154">
                  <c:v>2006</c:v>
                </c:pt>
                <c:pt idx="2155">
                  <c:v>2006</c:v>
                </c:pt>
                <c:pt idx="2156">
                  <c:v>2006</c:v>
                </c:pt>
                <c:pt idx="2157">
                  <c:v>2006</c:v>
                </c:pt>
                <c:pt idx="2158">
                  <c:v>2006</c:v>
                </c:pt>
                <c:pt idx="2159">
                  <c:v>2006</c:v>
                </c:pt>
                <c:pt idx="2160">
                  <c:v>2006</c:v>
                </c:pt>
                <c:pt idx="2161">
                  <c:v>2006</c:v>
                </c:pt>
                <c:pt idx="2162">
                  <c:v>2006</c:v>
                </c:pt>
                <c:pt idx="2163">
                  <c:v>2006</c:v>
                </c:pt>
                <c:pt idx="2164">
                  <c:v>2006</c:v>
                </c:pt>
                <c:pt idx="2165">
                  <c:v>2006</c:v>
                </c:pt>
                <c:pt idx="2166">
                  <c:v>2006</c:v>
                </c:pt>
                <c:pt idx="2167">
                  <c:v>2006</c:v>
                </c:pt>
              </c:numCache>
            </c:numRef>
          </c:cat>
          <c:val>
            <c:numRef>
              <c:f>AllData!$Z$2:$Z$2192</c:f>
              <c:numCache>
                <c:formatCode>General</c:formatCode>
                <c:ptCount val="2191"/>
                <c:pt idx="0">
                  <c:v>0.1</c:v>
                </c:pt>
                <c:pt idx="1">
                  <c:v>0.1</c:v>
                </c:pt>
                <c:pt idx="2">
                  <c:v>0.1</c:v>
                </c:pt>
                <c:pt idx="3">
                  <c:v>0.1</c:v>
                </c:pt>
                <c:pt idx="4">
                  <c:v>0.1</c:v>
                </c:pt>
                <c:pt idx="5">
                  <c:v>0.1</c:v>
                </c:pt>
                <c:pt idx="6">
                  <c:v>0.1</c:v>
                </c:pt>
                <c:pt idx="7">
                  <c:v>0.1</c:v>
                </c:pt>
                <c:pt idx="8">
                  <c:v>0.1</c:v>
                </c:pt>
                <c:pt idx="9">
                  <c:v>0.1</c:v>
                </c:pt>
                <c:pt idx="10">
                  <c:v>0.1</c:v>
                </c:pt>
                <c:pt idx="11">
                  <c:v>0.1</c:v>
                </c:pt>
                <c:pt idx="12">
                  <c:v>0.1</c:v>
                </c:pt>
                <c:pt idx="13">
                  <c:v>0.1</c:v>
                </c:pt>
                <c:pt idx="14">
                  <c:v>0.1</c:v>
                </c:pt>
                <c:pt idx="15">
                  <c:v>0.1</c:v>
                </c:pt>
                <c:pt idx="16">
                  <c:v>0.1</c:v>
                </c:pt>
                <c:pt idx="17">
                  <c:v>0.1</c:v>
                </c:pt>
                <c:pt idx="18">
                  <c:v>0.1</c:v>
                </c:pt>
                <c:pt idx="19">
                  <c:v>0.1</c:v>
                </c:pt>
                <c:pt idx="20">
                  <c:v>0.1</c:v>
                </c:pt>
                <c:pt idx="21">
                  <c:v>0.1</c:v>
                </c:pt>
                <c:pt idx="22">
                  <c:v>0.1</c:v>
                </c:pt>
                <c:pt idx="23">
                  <c:v>0.1</c:v>
                </c:pt>
                <c:pt idx="24">
                  <c:v>0.1</c:v>
                </c:pt>
                <c:pt idx="25">
                  <c:v>0.1</c:v>
                </c:pt>
                <c:pt idx="26">
                  <c:v>0.1</c:v>
                </c:pt>
                <c:pt idx="27">
                  <c:v>0.1</c:v>
                </c:pt>
                <c:pt idx="28">
                  <c:v>0.1</c:v>
                </c:pt>
                <c:pt idx="29">
                  <c:v>0.1</c:v>
                </c:pt>
                <c:pt idx="30">
                  <c:v>0.1</c:v>
                </c:pt>
                <c:pt idx="31">
                  <c:v>0.1</c:v>
                </c:pt>
                <c:pt idx="32">
                  <c:v>0.1</c:v>
                </c:pt>
                <c:pt idx="33">
                  <c:v>0.1</c:v>
                </c:pt>
                <c:pt idx="34">
                  <c:v>0.1</c:v>
                </c:pt>
                <c:pt idx="35">
                  <c:v>0.1</c:v>
                </c:pt>
                <c:pt idx="36">
                  <c:v>0.1</c:v>
                </c:pt>
                <c:pt idx="37">
                  <c:v>0.1</c:v>
                </c:pt>
                <c:pt idx="38">
                  <c:v>0.1</c:v>
                </c:pt>
                <c:pt idx="39">
                  <c:v>0.1</c:v>
                </c:pt>
                <c:pt idx="40">
                  <c:v>0.1</c:v>
                </c:pt>
                <c:pt idx="41">
                  <c:v>0.1</c:v>
                </c:pt>
                <c:pt idx="42">
                  <c:v>0.1</c:v>
                </c:pt>
                <c:pt idx="43">
                  <c:v>0.1</c:v>
                </c:pt>
                <c:pt idx="44">
                  <c:v>0.1</c:v>
                </c:pt>
                <c:pt idx="45">
                  <c:v>0.1</c:v>
                </c:pt>
                <c:pt idx="46">
                  <c:v>0.1</c:v>
                </c:pt>
                <c:pt idx="47">
                  <c:v>0.1</c:v>
                </c:pt>
                <c:pt idx="48">
                  <c:v>0.1</c:v>
                </c:pt>
                <c:pt idx="49">
                  <c:v>0.1</c:v>
                </c:pt>
                <c:pt idx="50">
                  <c:v>0.1</c:v>
                </c:pt>
                <c:pt idx="51">
                  <c:v>0.1</c:v>
                </c:pt>
                <c:pt idx="52">
                  <c:v>0.1</c:v>
                </c:pt>
                <c:pt idx="53">
                  <c:v>0.1</c:v>
                </c:pt>
                <c:pt idx="54">
                  <c:v>0.1</c:v>
                </c:pt>
                <c:pt idx="55">
                  <c:v>0.1</c:v>
                </c:pt>
                <c:pt idx="56">
                  <c:v>0.1</c:v>
                </c:pt>
                <c:pt idx="57">
                  <c:v>0.1</c:v>
                </c:pt>
                <c:pt idx="58">
                  <c:v>0.1</c:v>
                </c:pt>
                <c:pt idx="59">
                  <c:v>0.1</c:v>
                </c:pt>
                <c:pt idx="60">
                  <c:v>0.1</c:v>
                </c:pt>
                <c:pt idx="61">
                  <c:v>0.1</c:v>
                </c:pt>
                <c:pt idx="62">
                  <c:v>0.1</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0.1</c:v>
                </c:pt>
                <c:pt idx="85">
                  <c:v>0.1</c:v>
                </c:pt>
                <c:pt idx="86">
                  <c:v>0.1</c:v>
                </c:pt>
                <c:pt idx="87">
                  <c:v>0.1</c:v>
                </c:pt>
                <c:pt idx="88">
                  <c:v>0.1</c:v>
                </c:pt>
                <c:pt idx="89">
                  <c:v>0.1</c:v>
                </c:pt>
                <c:pt idx="90">
                  <c:v>0.1</c:v>
                </c:pt>
                <c:pt idx="91">
                  <c:v>0.1</c:v>
                </c:pt>
                <c:pt idx="92">
                  <c:v>0.1</c:v>
                </c:pt>
                <c:pt idx="93">
                  <c:v>0.1</c:v>
                </c:pt>
                <c:pt idx="94">
                  <c:v>0.1</c:v>
                </c:pt>
                <c:pt idx="95">
                  <c:v>0.1</c:v>
                </c:pt>
                <c:pt idx="96">
                  <c:v>0.1</c:v>
                </c:pt>
                <c:pt idx="97">
                  <c:v>0.1</c:v>
                </c:pt>
                <c:pt idx="98">
                  <c:v>0.1</c:v>
                </c:pt>
                <c:pt idx="99">
                  <c:v>0.1</c:v>
                </c:pt>
                <c:pt idx="100">
                  <c:v>0.1</c:v>
                </c:pt>
                <c:pt idx="101">
                  <c:v>0.1</c:v>
                </c:pt>
                <c:pt idx="102">
                  <c:v>0.1</c:v>
                </c:pt>
                <c:pt idx="103">
                  <c:v>0.1</c:v>
                </c:pt>
                <c:pt idx="104">
                  <c:v>0.1</c:v>
                </c:pt>
                <c:pt idx="105">
                  <c:v>0.1</c:v>
                </c:pt>
                <c:pt idx="106">
                  <c:v>0.1</c:v>
                </c:pt>
                <c:pt idx="107">
                  <c:v>0.1</c:v>
                </c:pt>
                <c:pt idx="108">
                  <c:v>0.1</c:v>
                </c:pt>
                <c:pt idx="109">
                  <c:v>0.1</c:v>
                </c:pt>
                <c:pt idx="110">
                  <c:v>0.1</c:v>
                </c:pt>
                <c:pt idx="111">
                  <c:v>0.1</c:v>
                </c:pt>
                <c:pt idx="112">
                  <c:v>0.1</c:v>
                </c:pt>
                <c:pt idx="113">
                  <c:v>0.1</c:v>
                </c:pt>
                <c:pt idx="114">
                  <c:v>0.1</c:v>
                </c:pt>
                <c:pt idx="115">
                  <c:v>0.1</c:v>
                </c:pt>
                <c:pt idx="116">
                  <c:v>0.1</c:v>
                </c:pt>
                <c:pt idx="117">
                  <c:v>0.1</c:v>
                </c:pt>
                <c:pt idx="118">
                  <c:v>0.1</c:v>
                </c:pt>
                <c:pt idx="119">
                  <c:v>0.1</c:v>
                </c:pt>
                <c:pt idx="120">
                  <c:v>0.1</c:v>
                </c:pt>
                <c:pt idx="121">
                  <c:v>0.1</c:v>
                </c:pt>
                <c:pt idx="122">
                  <c:v>0.1</c:v>
                </c:pt>
                <c:pt idx="123">
                  <c:v>0.1</c:v>
                </c:pt>
                <c:pt idx="124">
                  <c:v>0.1</c:v>
                </c:pt>
                <c:pt idx="125">
                  <c:v>0.1</c:v>
                </c:pt>
                <c:pt idx="126">
                  <c:v>0.1</c:v>
                </c:pt>
                <c:pt idx="127">
                  <c:v>0.1</c:v>
                </c:pt>
                <c:pt idx="128">
                  <c:v>0.1</c:v>
                </c:pt>
                <c:pt idx="129">
                  <c:v>0.1</c:v>
                </c:pt>
                <c:pt idx="130">
                  <c:v>0.1</c:v>
                </c:pt>
                <c:pt idx="131">
                  <c:v>0.1</c:v>
                </c:pt>
                <c:pt idx="132">
                  <c:v>0.1</c:v>
                </c:pt>
                <c:pt idx="133">
                  <c:v>0.1</c:v>
                </c:pt>
                <c:pt idx="134">
                  <c:v>0.1</c:v>
                </c:pt>
                <c:pt idx="135">
                  <c:v>0.1</c:v>
                </c:pt>
                <c:pt idx="136">
                  <c:v>0.1</c:v>
                </c:pt>
                <c:pt idx="137">
                  <c:v>0.1</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0.1</c:v>
                </c:pt>
                <c:pt idx="366">
                  <c:v>0.1</c:v>
                </c:pt>
                <c:pt idx="367">
                  <c:v>0.1</c:v>
                </c:pt>
                <c:pt idx="368">
                  <c:v>0.1</c:v>
                </c:pt>
                <c:pt idx="369">
                  <c:v>0.1</c:v>
                </c:pt>
                <c:pt idx="370">
                  <c:v>0.1</c:v>
                </c:pt>
                <c:pt idx="371">
                  <c:v>0.1</c:v>
                </c:pt>
                <c:pt idx="372">
                  <c:v>0.1</c:v>
                </c:pt>
                <c:pt idx="373">
                  <c:v>0.1</c:v>
                </c:pt>
                <c:pt idx="374">
                  <c:v>0.1</c:v>
                </c:pt>
                <c:pt idx="375">
                  <c:v>0.1</c:v>
                </c:pt>
                <c:pt idx="376">
                  <c:v>0.1</c:v>
                </c:pt>
                <c:pt idx="377">
                  <c:v>0.1</c:v>
                </c:pt>
                <c:pt idx="378">
                  <c:v>0.1</c:v>
                </c:pt>
                <c:pt idx="379">
                  <c:v>0.1</c:v>
                </c:pt>
                <c:pt idx="380">
                  <c:v>0.1</c:v>
                </c:pt>
                <c:pt idx="381">
                  <c:v>0.1</c:v>
                </c:pt>
                <c:pt idx="382">
                  <c:v>0.1</c:v>
                </c:pt>
                <c:pt idx="383">
                  <c:v>0.1</c:v>
                </c:pt>
                <c:pt idx="384">
                  <c:v>0.1</c:v>
                </c:pt>
                <c:pt idx="385">
                  <c:v>0.1</c:v>
                </c:pt>
                <c:pt idx="386">
                  <c:v>0.1</c:v>
                </c:pt>
                <c:pt idx="387">
                  <c:v>0.1</c:v>
                </c:pt>
                <c:pt idx="388">
                  <c:v>0.1</c:v>
                </c:pt>
                <c:pt idx="389">
                  <c:v>0.1</c:v>
                </c:pt>
                <c:pt idx="390">
                  <c:v>0.1</c:v>
                </c:pt>
                <c:pt idx="391">
                  <c:v>0.1</c:v>
                </c:pt>
                <c:pt idx="392">
                  <c:v>0.1</c:v>
                </c:pt>
                <c:pt idx="393">
                  <c:v>0.1</c:v>
                </c:pt>
                <c:pt idx="394">
                  <c:v>0.1</c:v>
                </c:pt>
                <c:pt idx="395">
                  <c:v>0.1</c:v>
                </c:pt>
                <c:pt idx="396">
                  <c:v>0.1</c:v>
                </c:pt>
                <c:pt idx="397">
                  <c:v>0.1</c:v>
                </c:pt>
                <c:pt idx="398">
                  <c:v>0.1</c:v>
                </c:pt>
                <c:pt idx="399">
                  <c:v>0.1</c:v>
                </c:pt>
                <c:pt idx="400">
                  <c:v>0.1</c:v>
                </c:pt>
                <c:pt idx="401">
                  <c:v>0.1</c:v>
                </c:pt>
                <c:pt idx="402">
                  <c:v>0.1</c:v>
                </c:pt>
                <c:pt idx="403">
                  <c:v>0.1</c:v>
                </c:pt>
                <c:pt idx="404">
                  <c:v>0.1</c:v>
                </c:pt>
                <c:pt idx="405">
                  <c:v>0.1</c:v>
                </c:pt>
                <c:pt idx="406">
                  <c:v>0.1</c:v>
                </c:pt>
                <c:pt idx="407">
                  <c:v>0.1</c:v>
                </c:pt>
                <c:pt idx="408">
                  <c:v>0.1</c:v>
                </c:pt>
                <c:pt idx="409">
                  <c:v>0.1</c:v>
                </c:pt>
                <c:pt idx="410">
                  <c:v>0.1</c:v>
                </c:pt>
                <c:pt idx="411">
                  <c:v>0.1</c:v>
                </c:pt>
                <c:pt idx="412">
                  <c:v>0.1</c:v>
                </c:pt>
                <c:pt idx="413">
                  <c:v>0.1</c:v>
                </c:pt>
                <c:pt idx="414">
                  <c:v>0.1</c:v>
                </c:pt>
                <c:pt idx="415">
                  <c:v>0.1</c:v>
                </c:pt>
                <c:pt idx="416">
                  <c:v>0.1</c:v>
                </c:pt>
                <c:pt idx="417">
                  <c:v>0.1</c:v>
                </c:pt>
                <c:pt idx="418">
                  <c:v>0.1</c:v>
                </c:pt>
                <c:pt idx="419">
                  <c:v>0.1</c:v>
                </c:pt>
                <c:pt idx="420">
                  <c:v>0.1</c:v>
                </c:pt>
                <c:pt idx="421">
                  <c:v>0.1</c:v>
                </c:pt>
                <c:pt idx="422">
                  <c:v>0.1</c:v>
                </c:pt>
                <c:pt idx="423">
                  <c:v>0.1</c:v>
                </c:pt>
                <c:pt idx="424">
                  <c:v>0.1</c:v>
                </c:pt>
                <c:pt idx="425">
                  <c:v>0.1</c:v>
                </c:pt>
                <c:pt idx="426">
                  <c:v>0.1</c:v>
                </c:pt>
                <c:pt idx="427">
                  <c:v>0.1</c:v>
                </c:pt>
                <c:pt idx="428">
                  <c:v>0.1</c:v>
                </c:pt>
                <c:pt idx="429">
                  <c:v>0.1</c:v>
                </c:pt>
                <c:pt idx="430">
                  <c:v>0.1</c:v>
                </c:pt>
                <c:pt idx="431">
                  <c:v>0.1</c:v>
                </c:pt>
                <c:pt idx="432">
                  <c:v>0.1</c:v>
                </c:pt>
                <c:pt idx="433">
                  <c:v>0.1</c:v>
                </c:pt>
                <c:pt idx="434">
                  <c:v>0.1</c:v>
                </c:pt>
                <c:pt idx="435">
                  <c:v>0.1</c:v>
                </c:pt>
                <c:pt idx="436">
                  <c:v>0.1</c:v>
                </c:pt>
                <c:pt idx="437">
                  <c:v>0.1</c:v>
                </c:pt>
                <c:pt idx="438">
                  <c:v>0.1</c:v>
                </c:pt>
                <c:pt idx="439">
                  <c:v>0.1</c:v>
                </c:pt>
                <c:pt idx="440">
                  <c:v>0.1</c:v>
                </c:pt>
                <c:pt idx="441">
                  <c:v>0.1</c:v>
                </c:pt>
                <c:pt idx="442">
                  <c:v>0.1</c:v>
                </c:pt>
                <c:pt idx="443">
                  <c:v>0.1</c:v>
                </c:pt>
                <c:pt idx="444">
                  <c:v>0.1</c:v>
                </c:pt>
                <c:pt idx="445">
                  <c:v>0.1</c:v>
                </c:pt>
                <c:pt idx="446">
                  <c:v>0.1</c:v>
                </c:pt>
                <c:pt idx="447">
                  <c:v>0.1</c:v>
                </c:pt>
                <c:pt idx="448">
                  <c:v>0.1</c:v>
                </c:pt>
                <c:pt idx="449">
                  <c:v>0.1</c:v>
                </c:pt>
                <c:pt idx="450">
                  <c:v>0.1</c:v>
                </c:pt>
                <c:pt idx="451">
                  <c:v>0.1</c:v>
                </c:pt>
                <c:pt idx="452">
                  <c:v>0.1</c:v>
                </c:pt>
                <c:pt idx="453">
                  <c:v>0.1</c:v>
                </c:pt>
                <c:pt idx="454">
                  <c:v>0.1</c:v>
                </c:pt>
                <c:pt idx="455">
                  <c:v>0.1</c:v>
                </c:pt>
                <c:pt idx="456">
                  <c:v>0.1</c:v>
                </c:pt>
                <c:pt idx="457">
                  <c:v>0.1</c:v>
                </c:pt>
                <c:pt idx="458">
                  <c:v>0.1</c:v>
                </c:pt>
                <c:pt idx="459">
                  <c:v>0.1</c:v>
                </c:pt>
                <c:pt idx="460">
                  <c:v>0.1</c:v>
                </c:pt>
                <c:pt idx="461">
                  <c:v>0.1</c:v>
                </c:pt>
                <c:pt idx="462">
                  <c:v>0.1</c:v>
                </c:pt>
                <c:pt idx="463">
                  <c:v>0.1</c:v>
                </c:pt>
                <c:pt idx="464">
                  <c:v>0.1</c:v>
                </c:pt>
                <c:pt idx="465">
                  <c:v>0.1</c:v>
                </c:pt>
                <c:pt idx="466">
                  <c:v>0.1</c:v>
                </c:pt>
                <c:pt idx="467">
                  <c:v>0.1</c:v>
                </c:pt>
                <c:pt idx="468">
                  <c:v>0.1</c:v>
                </c:pt>
                <c:pt idx="469">
                  <c:v>0.1</c:v>
                </c:pt>
                <c:pt idx="470">
                  <c:v>0.1</c:v>
                </c:pt>
                <c:pt idx="471">
                  <c:v>0.1</c:v>
                </c:pt>
                <c:pt idx="472">
                  <c:v>0.1</c:v>
                </c:pt>
                <c:pt idx="473">
                  <c:v>0.1</c:v>
                </c:pt>
                <c:pt idx="474">
                  <c:v>0.1</c:v>
                </c:pt>
                <c:pt idx="475">
                  <c:v>0.1</c:v>
                </c:pt>
                <c:pt idx="476">
                  <c:v>0.1</c:v>
                </c:pt>
                <c:pt idx="477">
                  <c:v>0.1</c:v>
                </c:pt>
                <c:pt idx="478">
                  <c:v>0.1</c:v>
                </c:pt>
                <c:pt idx="479">
                  <c:v>0.1</c:v>
                </c:pt>
                <c:pt idx="480">
                  <c:v>0.1</c:v>
                </c:pt>
                <c:pt idx="481">
                  <c:v>0.1</c:v>
                </c:pt>
                <c:pt idx="482">
                  <c:v>0.1</c:v>
                </c:pt>
                <c:pt idx="483">
                  <c:v>0.1</c:v>
                </c:pt>
                <c:pt idx="484">
                  <c:v>0.1</c:v>
                </c:pt>
                <c:pt idx="485">
                  <c:v>0.1</c:v>
                </c:pt>
                <c:pt idx="486">
                  <c:v>0.1</c:v>
                </c:pt>
                <c:pt idx="487">
                  <c:v>0.1</c:v>
                </c:pt>
                <c:pt idx="488">
                  <c:v>0.1</c:v>
                </c:pt>
                <c:pt idx="489">
                  <c:v>0.1</c:v>
                </c:pt>
                <c:pt idx="490">
                  <c:v>0.1</c:v>
                </c:pt>
                <c:pt idx="491">
                  <c:v>0.1</c:v>
                </c:pt>
                <c:pt idx="492">
                  <c:v>0.1</c:v>
                </c:pt>
                <c:pt idx="493">
                  <c:v>0.1</c:v>
                </c:pt>
                <c:pt idx="494">
                  <c:v>0.1</c:v>
                </c:pt>
                <c:pt idx="495">
                  <c:v>0.1</c:v>
                </c:pt>
                <c:pt idx="496">
                  <c:v>0.1</c:v>
                </c:pt>
                <c:pt idx="497">
                  <c:v>0.1</c:v>
                </c:pt>
                <c:pt idx="498">
                  <c:v>0.1</c:v>
                </c:pt>
                <c:pt idx="499">
                  <c:v>0.1</c:v>
                </c:pt>
                <c:pt idx="500">
                  <c:v>0.1</c:v>
                </c:pt>
                <c:pt idx="501">
                  <c:v>0.1</c:v>
                </c:pt>
                <c:pt idx="502">
                  <c:v>0.1</c:v>
                </c:pt>
                <c:pt idx="503">
                  <c:v>0.1</c:v>
                </c:pt>
                <c:pt idx="504">
                  <c:v>0.1</c:v>
                </c:pt>
                <c:pt idx="505">
                  <c:v>0.1</c:v>
                </c:pt>
                <c:pt idx="506">
                  <c:v>0.1</c:v>
                </c:pt>
                <c:pt idx="507">
                  <c:v>0.1</c:v>
                </c:pt>
                <c:pt idx="508">
                  <c:v>0.1</c:v>
                </c:pt>
                <c:pt idx="509">
                  <c:v>0.1</c:v>
                </c:pt>
                <c:pt idx="510">
                  <c:v>0.1</c:v>
                </c:pt>
                <c:pt idx="511">
                  <c:v>0.1</c:v>
                </c:pt>
                <c:pt idx="512">
                  <c:v>0.1</c:v>
                </c:pt>
                <c:pt idx="513">
                  <c:v>0.1</c:v>
                </c:pt>
                <c:pt idx="514">
                  <c:v>0.1</c:v>
                </c:pt>
                <c:pt idx="515">
                  <c:v>0.1</c:v>
                </c:pt>
                <c:pt idx="516">
                  <c:v>0.1</c:v>
                </c:pt>
                <c:pt idx="517">
                  <c:v>0.1</c:v>
                </c:pt>
                <c:pt idx="518">
                  <c:v>0.1</c:v>
                </c:pt>
                <c:pt idx="519">
                  <c:v>0.1</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0.1</c:v>
                </c:pt>
                <c:pt idx="731">
                  <c:v>0.1</c:v>
                </c:pt>
                <c:pt idx="732">
                  <c:v>0.1</c:v>
                </c:pt>
                <c:pt idx="733">
                  <c:v>0.1</c:v>
                </c:pt>
                <c:pt idx="734">
                  <c:v>0.1</c:v>
                </c:pt>
                <c:pt idx="735">
                  <c:v>0.1</c:v>
                </c:pt>
                <c:pt idx="736">
                  <c:v>0.1</c:v>
                </c:pt>
                <c:pt idx="737">
                  <c:v>0.1</c:v>
                </c:pt>
                <c:pt idx="738">
                  <c:v>0.1</c:v>
                </c:pt>
                <c:pt idx="739">
                  <c:v>0.1</c:v>
                </c:pt>
                <c:pt idx="740">
                  <c:v>0.1</c:v>
                </c:pt>
                <c:pt idx="741">
                  <c:v>0.1</c:v>
                </c:pt>
                <c:pt idx="742">
                  <c:v>0.1</c:v>
                </c:pt>
                <c:pt idx="743">
                  <c:v>0.1</c:v>
                </c:pt>
                <c:pt idx="744">
                  <c:v>0.1</c:v>
                </c:pt>
                <c:pt idx="745">
                  <c:v>0.1</c:v>
                </c:pt>
                <c:pt idx="746">
                  <c:v>0.1</c:v>
                </c:pt>
                <c:pt idx="747">
                  <c:v>0.1</c:v>
                </c:pt>
                <c:pt idx="748">
                  <c:v>0.1</c:v>
                </c:pt>
                <c:pt idx="749">
                  <c:v>0.1</c:v>
                </c:pt>
                <c:pt idx="750">
                  <c:v>0.1</c:v>
                </c:pt>
                <c:pt idx="751">
                  <c:v>0.1</c:v>
                </c:pt>
                <c:pt idx="752">
                  <c:v>0.1</c:v>
                </c:pt>
                <c:pt idx="753">
                  <c:v>0.1</c:v>
                </c:pt>
                <c:pt idx="754">
                  <c:v>0.1</c:v>
                </c:pt>
                <c:pt idx="755">
                  <c:v>0.1</c:v>
                </c:pt>
                <c:pt idx="756">
                  <c:v>0.1</c:v>
                </c:pt>
                <c:pt idx="757">
                  <c:v>0.1</c:v>
                </c:pt>
                <c:pt idx="758">
                  <c:v>0.1</c:v>
                </c:pt>
                <c:pt idx="759">
                  <c:v>0.1</c:v>
                </c:pt>
                <c:pt idx="760">
                  <c:v>0.1</c:v>
                </c:pt>
                <c:pt idx="761">
                  <c:v>0.1</c:v>
                </c:pt>
                <c:pt idx="762">
                  <c:v>0.1</c:v>
                </c:pt>
                <c:pt idx="763">
                  <c:v>0.1</c:v>
                </c:pt>
                <c:pt idx="764">
                  <c:v>0.1</c:v>
                </c:pt>
                <c:pt idx="765">
                  <c:v>0.1</c:v>
                </c:pt>
                <c:pt idx="766">
                  <c:v>0.1</c:v>
                </c:pt>
                <c:pt idx="767">
                  <c:v>0.1</c:v>
                </c:pt>
                <c:pt idx="768">
                  <c:v>0.1</c:v>
                </c:pt>
                <c:pt idx="769">
                  <c:v>0.1</c:v>
                </c:pt>
                <c:pt idx="770">
                  <c:v>0.1</c:v>
                </c:pt>
                <c:pt idx="771">
                  <c:v>0.1</c:v>
                </c:pt>
                <c:pt idx="772">
                  <c:v>0.1</c:v>
                </c:pt>
                <c:pt idx="773">
                  <c:v>0.1</c:v>
                </c:pt>
                <c:pt idx="774">
                  <c:v>0.1</c:v>
                </c:pt>
                <c:pt idx="775">
                  <c:v>0.1</c:v>
                </c:pt>
                <c:pt idx="776">
                  <c:v>0.1</c:v>
                </c:pt>
                <c:pt idx="777">
                  <c:v>0.1</c:v>
                </c:pt>
                <c:pt idx="778">
                  <c:v>0.1</c:v>
                </c:pt>
                <c:pt idx="779">
                  <c:v>0.1</c:v>
                </c:pt>
                <c:pt idx="780">
                  <c:v>0.1</c:v>
                </c:pt>
                <c:pt idx="781">
                  <c:v>0.1</c:v>
                </c:pt>
                <c:pt idx="782">
                  <c:v>0.1</c:v>
                </c:pt>
                <c:pt idx="783">
                  <c:v>0.1</c:v>
                </c:pt>
                <c:pt idx="784">
                  <c:v>0.1</c:v>
                </c:pt>
                <c:pt idx="785">
                  <c:v>0.1</c:v>
                </c:pt>
                <c:pt idx="786">
                  <c:v>0.1</c:v>
                </c:pt>
                <c:pt idx="787">
                  <c:v>0.1</c:v>
                </c:pt>
                <c:pt idx="788">
                  <c:v>0.1</c:v>
                </c:pt>
                <c:pt idx="789">
                  <c:v>0.1</c:v>
                </c:pt>
                <c:pt idx="790">
                  <c:v>0.1</c:v>
                </c:pt>
                <c:pt idx="791">
                  <c:v>0.1</c:v>
                </c:pt>
                <c:pt idx="792">
                  <c:v>0.1</c:v>
                </c:pt>
                <c:pt idx="793">
                  <c:v>0.1</c:v>
                </c:pt>
                <c:pt idx="794">
                  <c:v>0.1</c:v>
                </c:pt>
                <c:pt idx="795">
                  <c:v>0.1</c:v>
                </c:pt>
                <c:pt idx="796">
                  <c:v>0.1</c:v>
                </c:pt>
                <c:pt idx="797">
                  <c:v>0.1</c:v>
                </c:pt>
                <c:pt idx="798">
                  <c:v>0.1</c:v>
                </c:pt>
                <c:pt idx="799">
                  <c:v>0.1</c:v>
                </c:pt>
                <c:pt idx="800">
                  <c:v>0.1</c:v>
                </c:pt>
                <c:pt idx="801">
                  <c:v>0.1</c:v>
                </c:pt>
                <c:pt idx="802">
                  <c:v>0.1</c:v>
                </c:pt>
                <c:pt idx="803">
                  <c:v>0.1</c:v>
                </c:pt>
                <c:pt idx="804">
                  <c:v>0.1</c:v>
                </c:pt>
                <c:pt idx="805">
                  <c:v>0.1</c:v>
                </c:pt>
                <c:pt idx="806">
                  <c:v>0.1</c:v>
                </c:pt>
                <c:pt idx="807">
                  <c:v>0.1</c:v>
                </c:pt>
                <c:pt idx="808">
                  <c:v>0.1</c:v>
                </c:pt>
                <c:pt idx="809">
                  <c:v>0.1</c:v>
                </c:pt>
                <c:pt idx="810">
                  <c:v>0.1</c:v>
                </c:pt>
                <c:pt idx="811">
                  <c:v>0.1</c:v>
                </c:pt>
                <c:pt idx="812">
                  <c:v>0.1</c:v>
                </c:pt>
                <c:pt idx="813">
                  <c:v>0.1</c:v>
                </c:pt>
                <c:pt idx="814">
                  <c:v>0.1</c:v>
                </c:pt>
                <c:pt idx="815">
                  <c:v>0.1</c:v>
                </c:pt>
                <c:pt idx="816">
                  <c:v>0.1</c:v>
                </c:pt>
                <c:pt idx="817">
                  <c:v>0.1</c:v>
                </c:pt>
                <c:pt idx="818">
                  <c:v>0.1</c:v>
                </c:pt>
                <c:pt idx="819">
                  <c:v>0.1</c:v>
                </c:pt>
                <c:pt idx="820">
                  <c:v>0.1</c:v>
                </c:pt>
                <c:pt idx="821">
                  <c:v>0.1</c:v>
                </c:pt>
                <c:pt idx="822">
                  <c:v>0.1</c:v>
                </c:pt>
                <c:pt idx="823">
                  <c:v>0.1</c:v>
                </c:pt>
                <c:pt idx="824">
                  <c:v>0.1</c:v>
                </c:pt>
                <c:pt idx="825">
                  <c:v>0.1</c:v>
                </c:pt>
                <c:pt idx="826">
                  <c:v>0.1</c:v>
                </c:pt>
                <c:pt idx="827">
                  <c:v>0.1</c:v>
                </c:pt>
                <c:pt idx="828">
                  <c:v>0.1</c:v>
                </c:pt>
                <c:pt idx="829">
                  <c:v>0.1</c:v>
                </c:pt>
                <c:pt idx="830">
                  <c:v>0.1</c:v>
                </c:pt>
                <c:pt idx="831">
                  <c:v>0.1</c:v>
                </c:pt>
                <c:pt idx="832">
                  <c:v>0.1</c:v>
                </c:pt>
                <c:pt idx="833">
                  <c:v>0.1</c:v>
                </c:pt>
                <c:pt idx="834">
                  <c:v>0.1</c:v>
                </c:pt>
                <c:pt idx="835">
                  <c:v>0.1</c:v>
                </c:pt>
                <c:pt idx="836">
                  <c:v>0.1</c:v>
                </c:pt>
                <c:pt idx="837">
                  <c:v>0.1</c:v>
                </c:pt>
                <c:pt idx="838">
                  <c:v>0.1</c:v>
                </c:pt>
                <c:pt idx="839">
                  <c:v>0.1</c:v>
                </c:pt>
                <c:pt idx="840">
                  <c:v>0.1</c:v>
                </c:pt>
                <c:pt idx="841">
                  <c:v>0.1</c:v>
                </c:pt>
                <c:pt idx="842">
                  <c:v>0.1</c:v>
                </c:pt>
                <c:pt idx="843">
                  <c:v>0.1</c:v>
                </c:pt>
                <c:pt idx="844">
                  <c:v>0.1</c:v>
                </c:pt>
                <c:pt idx="845">
                  <c:v>0.1</c:v>
                </c:pt>
                <c:pt idx="846">
                  <c:v>0.1</c:v>
                </c:pt>
                <c:pt idx="847">
                  <c:v>0.1</c:v>
                </c:pt>
                <c:pt idx="848">
                  <c:v>0.1</c:v>
                </c:pt>
                <c:pt idx="849">
                  <c:v>0.1</c:v>
                </c:pt>
                <c:pt idx="850">
                  <c:v>0.1</c:v>
                </c:pt>
                <c:pt idx="851">
                  <c:v>0.1</c:v>
                </c:pt>
                <c:pt idx="852">
                  <c:v>0.1</c:v>
                </c:pt>
                <c:pt idx="853">
                  <c:v>0.1</c:v>
                </c:pt>
                <c:pt idx="854">
                  <c:v>0.1</c:v>
                </c:pt>
                <c:pt idx="855">
                  <c:v>0.1</c:v>
                </c:pt>
                <c:pt idx="856">
                  <c:v>0.1</c:v>
                </c:pt>
                <c:pt idx="857">
                  <c:v>0.1</c:v>
                </c:pt>
                <c:pt idx="858">
                  <c:v>0.1</c:v>
                </c:pt>
                <c:pt idx="859">
                  <c:v>0.1</c:v>
                </c:pt>
                <c:pt idx="860">
                  <c:v>0.1</c:v>
                </c:pt>
                <c:pt idx="861">
                  <c:v>0.1</c:v>
                </c:pt>
                <c:pt idx="862">
                  <c:v>0.1</c:v>
                </c:pt>
                <c:pt idx="863">
                  <c:v>0.1</c:v>
                </c:pt>
                <c:pt idx="864">
                  <c:v>0.1</c:v>
                </c:pt>
                <c:pt idx="865">
                  <c:v>0.1</c:v>
                </c:pt>
                <c:pt idx="866">
                  <c:v>0.1</c:v>
                </c:pt>
                <c:pt idx="867">
                  <c:v>0.1</c:v>
                </c:pt>
                <c:pt idx="868">
                  <c:v>0.1</c:v>
                </c:pt>
                <c:pt idx="869">
                  <c:v>0.1</c:v>
                </c:pt>
                <c:pt idx="870">
                  <c:v>0.1</c:v>
                </c:pt>
                <c:pt idx="871">
                  <c:v>0.1</c:v>
                </c:pt>
                <c:pt idx="872">
                  <c:v>0.1</c:v>
                </c:pt>
                <c:pt idx="873">
                  <c:v>0.1</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0.1</c:v>
                </c:pt>
                <c:pt idx="1096">
                  <c:v>0.1</c:v>
                </c:pt>
                <c:pt idx="1097">
                  <c:v>0.1</c:v>
                </c:pt>
                <c:pt idx="1098">
                  <c:v>0.1</c:v>
                </c:pt>
                <c:pt idx="1099">
                  <c:v>0.1</c:v>
                </c:pt>
                <c:pt idx="1100">
                  <c:v>0.1</c:v>
                </c:pt>
                <c:pt idx="1101">
                  <c:v>0.1</c:v>
                </c:pt>
                <c:pt idx="1102">
                  <c:v>0.1</c:v>
                </c:pt>
                <c:pt idx="1103">
                  <c:v>0.1</c:v>
                </c:pt>
                <c:pt idx="1104">
                  <c:v>0.1</c:v>
                </c:pt>
                <c:pt idx="1105">
                  <c:v>0.1</c:v>
                </c:pt>
                <c:pt idx="1106">
                  <c:v>0.1</c:v>
                </c:pt>
                <c:pt idx="1107">
                  <c:v>0.1</c:v>
                </c:pt>
                <c:pt idx="1108">
                  <c:v>0.1</c:v>
                </c:pt>
                <c:pt idx="1109">
                  <c:v>0.1</c:v>
                </c:pt>
                <c:pt idx="1110">
                  <c:v>0.1</c:v>
                </c:pt>
                <c:pt idx="1111">
                  <c:v>0.1</c:v>
                </c:pt>
                <c:pt idx="1112">
                  <c:v>0.1</c:v>
                </c:pt>
                <c:pt idx="1113">
                  <c:v>0.1</c:v>
                </c:pt>
                <c:pt idx="1114">
                  <c:v>0.1</c:v>
                </c:pt>
                <c:pt idx="1115">
                  <c:v>0.1</c:v>
                </c:pt>
                <c:pt idx="1116">
                  <c:v>0.1</c:v>
                </c:pt>
                <c:pt idx="1117">
                  <c:v>0.1</c:v>
                </c:pt>
                <c:pt idx="1118">
                  <c:v>0.1</c:v>
                </c:pt>
                <c:pt idx="1119">
                  <c:v>0.1</c:v>
                </c:pt>
                <c:pt idx="1120">
                  <c:v>0.1</c:v>
                </c:pt>
                <c:pt idx="1121">
                  <c:v>0.1</c:v>
                </c:pt>
                <c:pt idx="1122">
                  <c:v>0.1</c:v>
                </c:pt>
                <c:pt idx="1123">
                  <c:v>0.1</c:v>
                </c:pt>
                <c:pt idx="1124">
                  <c:v>0.1</c:v>
                </c:pt>
                <c:pt idx="1125">
                  <c:v>0.1</c:v>
                </c:pt>
                <c:pt idx="1126">
                  <c:v>0.1</c:v>
                </c:pt>
                <c:pt idx="1127">
                  <c:v>0.1</c:v>
                </c:pt>
                <c:pt idx="1128">
                  <c:v>0.1</c:v>
                </c:pt>
                <c:pt idx="1129">
                  <c:v>0.1</c:v>
                </c:pt>
                <c:pt idx="1130">
                  <c:v>0.1</c:v>
                </c:pt>
                <c:pt idx="1131">
                  <c:v>0.1</c:v>
                </c:pt>
                <c:pt idx="1132">
                  <c:v>0.1</c:v>
                </c:pt>
                <c:pt idx="1133">
                  <c:v>0.1</c:v>
                </c:pt>
                <c:pt idx="1134">
                  <c:v>0.1</c:v>
                </c:pt>
                <c:pt idx="1135">
                  <c:v>0.1</c:v>
                </c:pt>
                <c:pt idx="1136">
                  <c:v>0.1</c:v>
                </c:pt>
                <c:pt idx="1137">
                  <c:v>0.1</c:v>
                </c:pt>
                <c:pt idx="1138">
                  <c:v>0.1</c:v>
                </c:pt>
                <c:pt idx="1139">
                  <c:v>0.1</c:v>
                </c:pt>
                <c:pt idx="1140">
                  <c:v>0.1</c:v>
                </c:pt>
                <c:pt idx="1141">
                  <c:v>0.1</c:v>
                </c:pt>
                <c:pt idx="1142">
                  <c:v>0.1</c:v>
                </c:pt>
                <c:pt idx="1143">
                  <c:v>0.1</c:v>
                </c:pt>
                <c:pt idx="1144">
                  <c:v>0.1</c:v>
                </c:pt>
                <c:pt idx="1145">
                  <c:v>0.1</c:v>
                </c:pt>
                <c:pt idx="1146">
                  <c:v>0.1</c:v>
                </c:pt>
                <c:pt idx="1147">
                  <c:v>0.1</c:v>
                </c:pt>
                <c:pt idx="1148">
                  <c:v>0.1</c:v>
                </c:pt>
                <c:pt idx="1149">
                  <c:v>0.1</c:v>
                </c:pt>
                <c:pt idx="1150">
                  <c:v>0.1</c:v>
                </c:pt>
                <c:pt idx="1151">
                  <c:v>0.1</c:v>
                </c:pt>
                <c:pt idx="1152">
                  <c:v>0.1</c:v>
                </c:pt>
                <c:pt idx="1153">
                  <c:v>0.1</c:v>
                </c:pt>
                <c:pt idx="1154">
                  <c:v>0.1</c:v>
                </c:pt>
                <c:pt idx="1155">
                  <c:v>0.1</c:v>
                </c:pt>
                <c:pt idx="1156">
                  <c:v>0.1</c:v>
                </c:pt>
                <c:pt idx="1157">
                  <c:v>0.1</c:v>
                </c:pt>
                <c:pt idx="1158">
                  <c:v>0.1</c:v>
                </c:pt>
                <c:pt idx="1159">
                  <c:v>0.1</c:v>
                </c:pt>
                <c:pt idx="1160">
                  <c:v>0.1</c:v>
                </c:pt>
                <c:pt idx="1161">
                  <c:v>0.1</c:v>
                </c:pt>
                <c:pt idx="1162">
                  <c:v>0.1</c:v>
                </c:pt>
                <c:pt idx="1163">
                  <c:v>0.1</c:v>
                </c:pt>
                <c:pt idx="1164">
                  <c:v>0.1</c:v>
                </c:pt>
                <c:pt idx="1165">
                  <c:v>0.1</c:v>
                </c:pt>
                <c:pt idx="1166">
                  <c:v>0.1</c:v>
                </c:pt>
                <c:pt idx="1167">
                  <c:v>0.1</c:v>
                </c:pt>
                <c:pt idx="1168">
                  <c:v>0.1</c:v>
                </c:pt>
                <c:pt idx="1169">
                  <c:v>0.1</c:v>
                </c:pt>
                <c:pt idx="1170">
                  <c:v>0.1</c:v>
                </c:pt>
                <c:pt idx="1171">
                  <c:v>0.1</c:v>
                </c:pt>
                <c:pt idx="1172">
                  <c:v>0.1</c:v>
                </c:pt>
                <c:pt idx="1173">
                  <c:v>0.1</c:v>
                </c:pt>
                <c:pt idx="1174">
                  <c:v>0.1</c:v>
                </c:pt>
                <c:pt idx="1175">
                  <c:v>0.1</c:v>
                </c:pt>
                <c:pt idx="1176">
                  <c:v>0.1</c:v>
                </c:pt>
                <c:pt idx="1177">
                  <c:v>0.1</c:v>
                </c:pt>
                <c:pt idx="1178">
                  <c:v>0.1</c:v>
                </c:pt>
                <c:pt idx="1179">
                  <c:v>0.1</c:v>
                </c:pt>
                <c:pt idx="1180">
                  <c:v>0.1</c:v>
                </c:pt>
                <c:pt idx="1181">
                  <c:v>0.1</c:v>
                </c:pt>
                <c:pt idx="1182">
                  <c:v>0.1</c:v>
                </c:pt>
                <c:pt idx="1183">
                  <c:v>0.1</c:v>
                </c:pt>
                <c:pt idx="1184">
                  <c:v>0.1</c:v>
                </c:pt>
                <c:pt idx="1185">
                  <c:v>0.1</c:v>
                </c:pt>
                <c:pt idx="1186">
                  <c:v>0.1</c:v>
                </c:pt>
                <c:pt idx="1187">
                  <c:v>0.1</c:v>
                </c:pt>
                <c:pt idx="1188">
                  <c:v>0.1</c:v>
                </c:pt>
                <c:pt idx="1189">
                  <c:v>0.1</c:v>
                </c:pt>
                <c:pt idx="1190">
                  <c:v>0.1</c:v>
                </c:pt>
                <c:pt idx="1191">
                  <c:v>0.1</c:v>
                </c:pt>
                <c:pt idx="1192">
                  <c:v>0.1</c:v>
                </c:pt>
                <c:pt idx="1193">
                  <c:v>0.1</c:v>
                </c:pt>
                <c:pt idx="1194">
                  <c:v>0.1</c:v>
                </c:pt>
                <c:pt idx="1195">
                  <c:v>0.1</c:v>
                </c:pt>
                <c:pt idx="1196">
                  <c:v>0.1</c:v>
                </c:pt>
                <c:pt idx="1197">
                  <c:v>0.1</c:v>
                </c:pt>
                <c:pt idx="1198">
                  <c:v>0.1</c:v>
                </c:pt>
                <c:pt idx="1199">
                  <c:v>0.1</c:v>
                </c:pt>
                <c:pt idx="1200">
                  <c:v>0.1</c:v>
                </c:pt>
                <c:pt idx="1201">
                  <c:v>0.1</c:v>
                </c:pt>
                <c:pt idx="1202">
                  <c:v>0.1</c:v>
                </c:pt>
                <c:pt idx="1203">
                  <c:v>0.1</c:v>
                </c:pt>
                <c:pt idx="1204">
                  <c:v>0.1</c:v>
                </c:pt>
                <c:pt idx="1205">
                  <c:v>0.1</c:v>
                </c:pt>
                <c:pt idx="1206">
                  <c:v>0.1</c:v>
                </c:pt>
                <c:pt idx="1207">
                  <c:v>0.1</c:v>
                </c:pt>
                <c:pt idx="1208">
                  <c:v>0.1</c:v>
                </c:pt>
                <c:pt idx="1209">
                  <c:v>0.1</c:v>
                </c:pt>
                <c:pt idx="1210">
                  <c:v>0.1</c:v>
                </c:pt>
                <c:pt idx="1211">
                  <c:v>0.1</c:v>
                </c:pt>
                <c:pt idx="1212">
                  <c:v>0.1</c:v>
                </c:pt>
                <c:pt idx="1213">
                  <c:v>0.1</c:v>
                </c:pt>
                <c:pt idx="1214">
                  <c:v>0.1</c:v>
                </c:pt>
                <c:pt idx="1215">
                  <c:v>0.1</c:v>
                </c:pt>
                <c:pt idx="1216">
                  <c:v>0.1</c:v>
                </c:pt>
                <c:pt idx="1217">
                  <c:v>0.1</c:v>
                </c:pt>
                <c:pt idx="1218">
                  <c:v>0.1</c:v>
                </c:pt>
                <c:pt idx="1219">
                  <c:v>0.1</c:v>
                </c:pt>
                <c:pt idx="1220">
                  <c:v>0.1</c:v>
                </c:pt>
                <c:pt idx="1221">
                  <c:v>0.1</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0.1</c:v>
                </c:pt>
                <c:pt idx="1462">
                  <c:v>0.1</c:v>
                </c:pt>
                <c:pt idx="1463">
                  <c:v>0.1</c:v>
                </c:pt>
                <c:pt idx="1464">
                  <c:v>0.1</c:v>
                </c:pt>
                <c:pt idx="1465">
                  <c:v>0.1</c:v>
                </c:pt>
                <c:pt idx="1466">
                  <c:v>0.1</c:v>
                </c:pt>
                <c:pt idx="1467">
                  <c:v>0.1</c:v>
                </c:pt>
                <c:pt idx="1468">
                  <c:v>0.1</c:v>
                </c:pt>
                <c:pt idx="1469">
                  <c:v>0.1</c:v>
                </c:pt>
                <c:pt idx="1470">
                  <c:v>0.1</c:v>
                </c:pt>
                <c:pt idx="1471">
                  <c:v>0.1</c:v>
                </c:pt>
                <c:pt idx="1472">
                  <c:v>0.1</c:v>
                </c:pt>
                <c:pt idx="1473">
                  <c:v>0.1</c:v>
                </c:pt>
                <c:pt idx="1474">
                  <c:v>0.1</c:v>
                </c:pt>
                <c:pt idx="1475">
                  <c:v>0.1</c:v>
                </c:pt>
                <c:pt idx="1476">
                  <c:v>0.1</c:v>
                </c:pt>
                <c:pt idx="1477">
                  <c:v>0.1</c:v>
                </c:pt>
                <c:pt idx="1478">
                  <c:v>0.1</c:v>
                </c:pt>
                <c:pt idx="1479">
                  <c:v>0.1</c:v>
                </c:pt>
                <c:pt idx="1480">
                  <c:v>0.1</c:v>
                </c:pt>
                <c:pt idx="1481">
                  <c:v>0.1</c:v>
                </c:pt>
                <c:pt idx="1482">
                  <c:v>0.1</c:v>
                </c:pt>
                <c:pt idx="1483">
                  <c:v>0.1</c:v>
                </c:pt>
                <c:pt idx="1484">
                  <c:v>0.1</c:v>
                </c:pt>
                <c:pt idx="1485">
                  <c:v>0.1</c:v>
                </c:pt>
                <c:pt idx="1486">
                  <c:v>0.1</c:v>
                </c:pt>
                <c:pt idx="1487">
                  <c:v>0.1</c:v>
                </c:pt>
                <c:pt idx="1488">
                  <c:v>0.1</c:v>
                </c:pt>
                <c:pt idx="1489">
                  <c:v>0.1</c:v>
                </c:pt>
                <c:pt idx="1490">
                  <c:v>0.1</c:v>
                </c:pt>
                <c:pt idx="1491">
                  <c:v>0.1</c:v>
                </c:pt>
                <c:pt idx="1492">
                  <c:v>0.1</c:v>
                </c:pt>
                <c:pt idx="1493">
                  <c:v>0.1</c:v>
                </c:pt>
                <c:pt idx="1494">
                  <c:v>0.1</c:v>
                </c:pt>
                <c:pt idx="1495">
                  <c:v>0.1</c:v>
                </c:pt>
                <c:pt idx="1496">
                  <c:v>0.1</c:v>
                </c:pt>
                <c:pt idx="1497">
                  <c:v>0.1</c:v>
                </c:pt>
                <c:pt idx="1498">
                  <c:v>0.1</c:v>
                </c:pt>
                <c:pt idx="1499">
                  <c:v>0.1</c:v>
                </c:pt>
                <c:pt idx="1500">
                  <c:v>0.1</c:v>
                </c:pt>
                <c:pt idx="1501">
                  <c:v>0.1</c:v>
                </c:pt>
                <c:pt idx="1502">
                  <c:v>0.1</c:v>
                </c:pt>
                <c:pt idx="1503">
                  <c:v>0.1</c:v>
                </c:pt>
                <c:pt idx="1504">
                  <c:v>0.1</c:v>
                </c:pt>
                <c:pt idx="1505">
                  <c:v>0.1</c:v>
                </c:pt>
                <c:pt idx="1506">
                  <c:v>0.1</c:v>
                </c:pt>
                <c:pt idx="1507">
                  <c:v>0.1</c:v>
                </c:pt>
                <c:pt idx="1508">
                  <c:v>0.1</c:v>
                </c:pt>
                <c:pt idx="1509">
                  <c:v>0.1</c:v>
                </c:pt>
                <c:pt idx="1510">
                  <c:v>0.1</c:v>
                </c:pt>
                <c:pt idx="1511">
                  <c:v>0.1</c:v>
                </c:pt>
                <c:pt idx="1512">
                  <c:v>0.1</c:v>
                </c:pt>
                <c:pt idx="1513">
                  <c:v>0.1</c:v>
                </c:pt>
                <c:pt idx="1514">
                  <c:v>0.1</c:v>
                </c:pt>
                <c:pt idx="1515">
                  <c:v>0.1</c:v>
                </c:pt>
                <c:pt idx="1516">
                  <c:v>0.1</c:v>
                </c:pt>
                <c:pt idx="1517">
                  <c:v>0.1</c:v>
                </c:pt>
                <c:pt idx="1518">
                  <c:v>0.1</c:v>
                </c:pt>
                <c:pt idx="1519">
                  <c:v>0.1</c:v>
                </c:pt>
                <c:pt idx="1520">
                  <c:v>0.1</c:v>
                </c:pt>
                <c:pt idx="1521">
                  <c:v>0.1</c:v>
                </c:pt>
                <c:pt idx="1522">
                  <c:v>0.1</c:v>
                </c:pt>
                <c:pt idx="1523">
                  <c:v>0.1</c:v>
                </c:pt>
                <c:pt idx="1524">
                  <c:v>0.1</c:v>
                </c:pt>
                <c:pt idx="1525">
                  <c:v>0.1</c:v>
                </c:pt>
                <c:pt idx="1526">
                  <c:v>0.1</c:v>
                </c:pt>
                <c:pt idx="1527">
                  <c:v>0.1</c:v>
                </c:pt>
                <c:pt idx="1528">
                  <c:v>0.1</c:v>
                </c:pt>
                <c:pt idx="1529">
                  <c:v>0.1</c:v>
                </c:pt>
                <c:pt idx="1530">
                  <c:v>0.1</c:v>
                </c:pt>
                <c:pt idx="1531">
                  <c:v>0.1</c:v>
                </c:pt>
                <c:pt idx="1532">
                  <c:v>0.1</c:v>
                </c:pt>
                <c:pt idx="1533">
                  <c:v>0.1</c:v>
                </c:pt>
                <c:pt idx="1534">
                  <c:v>0.1</c:v>
                </c:pt>
                <c:pt idx="1535">
                  <c:v>0.1</c:v>
                </c:pt>
                <c:pt idx="1536">
                  <c:v>0.1</c:v>
                </c:pt>
                <c:pt idx="1537">
                  <c:v>0.1</c:v>
                </c:pt>
                <c:pt idx="1538">
                  <c:v>0.1</c:v>
                </c:pt>
                <c:pt idx="1539">
                  <c:v>0.1</c:v>
                </c:pt>
                <c:pt idx="1540">
                  <c:v>0.1</c:v>
                </c:pt>
                <c:pt idx="1541">
                  <c:v>0.1</c:v>
                </c:pt>
                <c:pt idx="1542">
                  <c:v>0.1</c:v>
                </c:pt>
                <c:pt idx="1543">
                  <c:v>0.1</c:v>
                </c:pt>
                <c:pt idx="1544">
                  <c:v>0.1</c:v>
                </c:pt>
                <c:pt idx="1545">
                  <c:v>0.1</c:v>
                </c:pt>
                <c:pt idx="1546">
                  <c:v>0.1</c:v>
                </c:pt>
                <c:pt idx="1547">
                  <c:v>0.1</c:v>
                </c:pt>
                <c:pt idx="1548">
                  <c:v>0.1</c:v>
                </c:pt>
                <c:pt idx="1549">
                  <c:v>0.1</c:v>
                </c:pt>
                <c:pt idx="1550">
                  <c:v>0.1</c:v>
                </c:pt>
                <c:pt idx="1551">
                  <c:v>0.1</c:v>
                </c:pt>
                <c:pt idx="1552">
                  <c:v>0.1</c:v>
                </c:pt>
                <c:pt idx="1553">
                  <c:v>0.1</c:v>
                </c:pt>
                <c:pt idx="1554">
                  <c:v>0.1</c:v>
                </c:pt>
                <c:pt idx="1555">
                  <c:v>0.1</c:v>
                </c:pt>
                <c:pt idx="1556">
                  <c:v>0.1</c:v>
                </c:pt>
                <c:pt idx="1557">
                  <c:v>0.1</c:v>
                </c:pt>
                <c:pt idx="1558">
                  <c:v>0.1</c:v>
                </c:pt>
                <c:pt idx="1559">
                  <c:v>0.1</c:v>
                </c:pt>
                <c:pt idx="1560">
                  <c:v>0.1</c:v>
                </c:pt>
                <c:pt idx="1561">
                  <c:v>0.1</c:v>
                </c:pt>
                <c:pt idx="1562">
                  <c:v>0.1</c:v>
                </c:pt>
                <c:pt idx="1563">
                  <c:v>0.1</c:v>
                </c:pt>
                <c:pt idx="1564">
                  <c:v>0.1</c:v>
                </c:pt>
                <c:pt idx="1565">
                  <c:v>0.1</c:v>
                </c:pt>
                <c:pt idx="1566">
                  <c:v>0.1</c:v>
                </c:pt>
                <c:pt idx="1567">
                  <c:v>0.1</c:v>
                </c:pt>
                <c:pt idx="1568">
                  <c:v>0.1</c:v>
                </c:pt>
                <c:pt idx="1569">
                  <c:v>0.1</c:v>
                </c:pt>
                <c:pt idx="1570">
                  <c:v>0.1</c:v>
                </c:pt>
                <c:pt idx="1571">
                  <c:v>0.1</c:v>
                </c:pt>
                <c:pt idx="1572">
                  <c:v>0.1</c:v>
                </c:pt>
                <c:pt idx="1573">
                  <c:v>0.1</c:v>
                </c:pt>
                <c:pt idx="1574">
                  <c:v>0.1</c:v>
                </c:pt>
                <c:pt idx="1575">
                  <c:v>0.1</c:v>
                </c:pt>
                <c:pt idx="1576">
                  <c:v>0.1</c:v>
                </c:pt>
                <c:pt idx="1577">
                  <c:v>0.1</c:v>
                </c:pt>
                <c:pt idx="1578">
                  <c:v>0.1</c:v>
                </c:pt>
                <c:pt idx="1579">
                  <c:v>0.1</c:v>
                </c:pt>
                <c:pt idx="1580">
                  <c:v>0.1</c:v>
                </c:pt>
                <c:pt idx="1581">
                  <c:v>0.1</c:v>
                </c:pt>
                <c:pt idx="1582">
                  <c:v>0.1</c:v>
                </c:pt>
                <c:pt idx="1583">
                  <c:v>0.1</c:v>
                </c:pt>
                <c:pt idx="1584">
                  <c:v>0.1</c:v>
                </c:pt>
                <c:pt idx="1585">
                  <c:v>0.1</c:v>
                </c:pt>
                <c:pt idx="1586">
                  <c:v>0.1</c:v>
                </c:pt>
                <c:pt idx="1587">
                  <c:v>0.1</c:v>
                </c:pt>
                <c:pt idx="1588">
                  <c:v>0.1</c:v>
                </c:pt>
                <c:pt idx="1589">
                  <c:v>0.1</c:v>
                </c:pt>
                <c:pt idx="1590">
                  <c:v>0.1</c:v>
                </c:pt>
                <c:pt idx="1591">
                  <c:v>0.1</c:v>
                </c:pt>
                <c:pt idx="1592">
                  <c:v>0.1</c:v>
                </c:pt>
                <c:pt idx="1593">
                  <c:v>0.1</c:v>
                </c:pt>
                <c:pt idx="1594">
                  <c:v>0.1</c:v>
                </c:pt>
                <c:pt idx="1595">
                  <c:v>0.1</c:v>
                </c:pt>
                <c:pt idx="1596">
                  <c:v>0.1</c:v>
                </c:pt>
                <c:pt idx="1597">
                  <c:v>0.1</c:v>
                </c:pt>
                <c:pt idx="1598">
                  <c:v>0.1</c:v>
                </c:pt>
                <c:pt idx="1599">
                  <c:v>0.1</c:v>
                </c:pt>
                <c:pt idx="1600">
                  <c:v>0.1</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0.1</c:v>
                </c:pt>
                <c:pt idx="1827">
                  <c:v>0.1</c:v>
                </c:pt>
                <c:pt idx="1828">
                  <c:v>0.1</c:v>
                </c:pt>
                <c:pt idx="1829">
                  <c:v>0.1</c:v>
                </c:pt>
                <c:pt idx="1830">
                  <c:v>0.1</c:v>
                </c:pt>
                <c:pt idx="1831">
                  <c:v>0.1</c:v>
                </c:pt>
                <c:pt idx="1832">
                  <c:v>0.1</c:v>
                </c:pt>
                <c:pt idx="1833">
                  <c:v>0.1</c:v>
                </c:pt>
                <c:pt idx="1834">
                  <c:v>0.1</c:v>
                </c:pt>
                <c:pt idx="1835">
                  <c:v>0.1</c:v>
                </c:pt>
                <c:pt idx="1836">
                  <c:v>0.1</c:v>
                </c:pt>
                <c:pt idx="1837">
                  <c:v>0.1</c:v>
                </c:pt>
                <c:pt idx="1838">
                  <c:v>0.1</c:v>
                </c:pt>
                <c:pt idx="1839">
                  <c:v>0.1</c:v>
                </c:pt>
                <c:pt idx="1840">
                  <c:v>0.1</c:v>
                </c:pt>
                <c:pt idx="1841">
                  <c:v>0.1</c:v>
                </c:pt>
                <c:pt idx="1842">
                  <c:v>0.1</c:v>
                </c:pt>
                <c:pt idx="1843">
                  <c:v>0.1</c:v>
                </c:pt>
                <c:pt idx="1844">
                  <c:v>0.1</c:v>
                </c:pt>
                <c:pt idx="1845">
                  <c:v>0.1</c:v>
                </c:pt>
                <c:pt idx="1846">
                  <c:v>0.1</c:v>
                </c:pt>
                <c:pt idx="1847">
                  <c:v>0.1</c:v>
                </c:pt>
                <c:pt idx="1848">
                  <c:v>0.1</c:v>
                </c:pt>
                <c:pt idx="1849">
                  <c:v>0.1</c:v>
                </c:pt>
                <c:pt idx="1850">
                  <c:v>0.1</c:v>
                </c:pt>
                <c:pt idx="1851">
                  <c:v>0.1</c:v>
                </c:pt>
                <c:pt idx="1852">
                  <c:v>0.1</c:v>
                </c:pt>
                <c:pt idx="1853">
                  <c:v>0.1</c:v>
                </c:pt>
                <c:pt idx="1854">
                  <c:v>0.1</c:v>
                </c:pt>
                <c:pt idx="1855">
                  <c:v>0.1</c:v>
                </c:pt>
                <c:pt idx="1856">
                  <c:v>0.1</c:v>
                </c:pt>
                <c:pt idx="1857">
                  <c:v>0.1</c:v>
                </c:pt>
                <c:pt idx="1858">
                  <c:v>0.1</c:v>
                </c:pt>
                <c:pt idx="1859">
                  <c:v>0.1</c:v>
                </c:pt>
                <c:pt idx="1860">
                  <c:v>0.1</c:v>
                </c:pt>
                <c:pt idx="1861">
                  <c:v>0.1</c:v>
                </c:pt>
                <c:pt idx="1862">
                  <c:v>0.1</c:v>
                </c:pt>
                <c:pt idx="1863">
                  <c:v>0.1</c:v>
                </c:pt>
                <c:pt idx="1864">
                  <c:v>0.1</c:v>
                </c:pt>
                <c:pt idx="1865">
                  <c:v>0.1</c:v>
                </c:pt>
                <c:pt idx="1866">
                  <c:v>0.1</c:v>
                </c:pt>
                <c:pt idx="1867">
                  <c:v>0.1</c:v>
                </c:pt>
                <c:pt idx="1868">
                  <c:v>0.1</c:v>
                </c:pt>
                <c:pt idx="1869">
                  <c:v>0.1</c:v>
                </c:pt>
                <c:pt idx="1870">
                  <c:v>0.1</c:v>
                </c:pt>
                <c:pt idx="1871">
                  <c:v>0.1</c:v>
                </c:pt>
                <c:pt idx="1872">
                  <c:v>0.1</c:v>
                </c:pt>
                <c:pt idx="1873">
                  <c:v>0.1</c:v>
                </c:pt>
                <c:pt idx="1874">
                  <c:v>0.1</c:v>
                </c:pt>
                <c:pt idx="1875">
                  <c:v>0.1</c:v>
                </c:pt>
                <c:pt idx="1876">
                  <c:v>0.1</c:v>
                </c:pt>
                <c:pt idx="1877">
                  <c:v>0.1</c:v>
                </c:pt>
                <c:pt idx="1878">
                  <c:v>0.1</c:v>
                </c:pt>
                <c:pt idx="1879">
                  <c:v>0.1</c:v>
                </c:pt>
                <c:pt idx="1880">
                  <c:v>0.1</c:v>
                </c:pt>
                <c:pt idx="1881">
                  <c:v>0.1</c:v>
                </c:pt>
                <c:pt idx="1882">
                  <c:v>0.1</c:v>
                </c:pt>
                <c:pt idx="1883">
                  <c:v>0.1</c:v>
                </c:pt>
                <c:pt idx="1884">
                  <c:v>0.1</c:v>
                </c:pt>
                <c:pt idx="1885">
                  <c:v>0.1</c:v>
                </c:pt>
                <c:pt idx="1886">
                  <c:v>0.1</c:v>
                </c:pt>
                <c:pt idx="1887">
                  <c:v>0.1</c:v>
                </c:pt>
                <c:pt idx="1888">
                  <c:v>0.1</c:v>
                </c:pt>
                <c:pt idx="1889">
                  <c:v>0.1</c:v>
                </c:pt>
                <c:pt idx="1890">
                  <c:v>0.1</c:v>
                </c:pt>
                <c:pt idx="1891">
                  <c:v>0.1</c:v>
                </c:pt>
                <c:pt idx="1892">
                  <c:v>0.1</c:v>
                </c:pt>
                <c:pt idx="1893">
                  <c:v>0.1</c:v>
                </c:pt>
                <c:pt idx="1894">
                  <c:v>0.1</c:v>
                </c:pt>
                <c:pt idx="1895">
                  <c:v>0.1</c:v>
                </c:pt>
                <c:pt idx="1896">
                  <c:v>0.1</c:v>
                </c:pt>
                <c:pt idx="1897">
                  <c:v>0.1</c:v>
                </c:pt>
                <c:pt idx="1898">
                  <c:v>0.1</c:v>
                </c:pt>
                <c:pt idx="1899">
                  <c:v>0.1</c:v>
                </c:pt>
                <c:pt idx="1900">
                  <c:v>0.1</c:v>
                </c:pt>
                <c:pt idx="1901">
                  <c:v>0.1</c:v>
                </c:pt>
                <c:pt idx="1902">
                  <c:v>0.1</c:v>
                </c:pt>
                <c:pt idx="1903">
                  <c:v>0.1</c:v>
                </c:pt>
                <c:pt idx="1904">
                  <c:v>0.1</c:v>
                </c:pt>
                <c:pt idx="1905">
                  <c:v>0.1</c:v>
                </c:pt>
                <c:pt idx="1906">
                  <c:v>0.1</c:v>
                </c:pt>
                <c:pt idx="1907">
                  <c:v>0.1</c:v>
                </c:pt>
                <c:pt idx="1908">
                  <c:v>0.1</c:v>
                </c:pt>
                <c:pt idx="1909">
                  <c:v>0.1</c:v>
                </c:pt>
                <c:pt idx="1910">
                  <c:v>0.1</c:v>
                </c:pt>
                <c:pt idx="1911">
                  <c:v>0.1</c:v>
                </c:pt>
                <c:pt idx="1912">
                  <c:v>0.1</c:v>
                </c:pt>
                <c:pt idx="1913">
                  <c:v>0.1</c:v>
                </c:pt>
                <c:pt idx="1914">
                  <c:v>0.1</c:v>
                </c:pt>
                <c:pt idx="1915">
                  <c:v>0.1</c:v>
                </c:pt>
                <c:pt idx="1916">
                  <c:v>0.1</c:v>
                </c:pt>
                <c:pt idx="1917">
                  <c:v>0.1</c:v>
                </c:pt>
                <c:pt idx="1918">
                  <c:v>0.1</c:v>
                </c:pt>
                <c:pt idx="1919">
                  <c:v>0.1</c:v>
                </c:pt>
                <c:pt idx="1920">
                  <c:v>0.1</c:v>
                </c:pt>
                <c:pt idx="1921">
                  <c:v>0.1</c:v>
                </c:pt>
                <c:pt idx="1922">
                  <c:v>0.1</c:v>
                </c:pt>
                <c:pt idx="1923">
                  <c:v>0.1</c:v>
                </c:pt>
                <c:pt idx="1924">
                  <c:v>0.1</c:v>
                </c:pt>
                <c:pt idx="1925">
                  <c:v>0.1</c:v>
                </c:pt>
                <c:pt idx="1926">
                  <c:v>0.1</c:v>
                </c:pt>
                <c:pt idx="1927">
                  <c:v>0.1</c:v>
                </c:pt>
                <c:pt idx="1928">
                  <c:v>0.1</c:v>
                </c:pt>
                <c:pt idx="1929">
                  <c:v>0.1</c:v>
                </c:pt>
                <c:pt idx="1930">
                  <c:v>0.1</c:v>
                </c:pt>
                <c:pt idx="1931">
                  <c:v>0.1</c:v>
                </c:pt>
                <c:pt idx="1932">
                  <c:v>0.1</c:v>
                </c:pt>
                <c:pt idx="1933">
                  <c:v>0.1</c:v>
                </c:pt>
                <c:pt idx="1934">
                  <c:v>0.1</c:v>
                </c:pt>
                <c:pt idx="1935">
                  <c:v>0.1</c:v>
                </c:pt>
                <c:pt idx="1936">
                  <c:v>0.1</c:v>
                </c:pt>
                <c:pt idx="1937">
                  <c:v>0.1</c:v>
                </c:pt>
                <c:pt idx="1938">
                  <c:v>0.1</c:v>
                </c:pt>
                <c:pt idx="1939">
                  <c:v>0.1</c:v>
                </c:pt>
                <c:pt idx="1940">
                  <c:v>0.1</c:v>
                </c:pt>
                <c:pt idx="1941">
                  <c:v>0.1</c:v>
                </c:pt>
                <c:pt idx="1942">
                  <c:v>0.1</c:v>
                </c:pt>
                <c:pt idx="1943">
                  <c:v>0.1</c:v>
                </c:pt>
                <c:pt idx="1944">
                  <c:v>0.1</c:v>
                </c:pt>
                <c:pt idx="1945">
                  <c:v>0.1</c:v>
                </c:pt>
                <c:pt idx="1946">
                  <c:v>0.1</c:v>
                </c:pt>
                <c:pt idx="1947">
                  <c:v>0.1</c:v>
                </c:pt>
                <c:pt idx="1948">
                  <c:v>0.1</c:v>
                </c:pt>
                <c:pt idx="1949">
                  <c:v>0.1</c:v>
                </c:pt>
                <c:pt idx="1950">
                  <c:v>0.1</c:v>
                </c:pt>
                <c:pt idx="1951">
                  <c:v>0.1</c:v>
                </c:pt>
                <c:pt idx="1952">
                  <c:v>0.1</c:v>
                </c:pt>
                <c:pt idx="1953">
                  <c:v>0.1</c:v>
                </c:pt>
                <c:pt idx="1954">
                  <c:v>0.1</c:v>
                </c:pt>
                <c:pt idx="1955">
                  <c:v>0.1</c:v>
                </c:pt>
                <c:pt idx="1956">
                  <c:v>0.1</c:v>
                </c:pt>
                <c:pt idx="1957">
                  <c:v>0.1</c:v>
                </c:pt>
                <c:pt idx="1958">
                  <c:v>0.1</c:v>
                </c:pt>
                <c:pt idx="1959">
                  <c:v>0.1</c:v>
                </c:pt>
                <c:pt idx="1960">
                  <c:v>0.1</c:v>
                </c:pt>
                <c:pt idx="1961">
                  <c:v>0.1</c:v>
                </c:pt>
                <c:pt idx="1962">
                  <c:v>0.1</c:v>
                </c:pt>
                <c:pt idx="1963">
                  <c:v>0.1</c:v>
                </c:pt>
                <c:pt idx="1964">
                  <c:v>0.1</c:v>
                </c:pt>
                <c:pt idx="1965">
                  <c:v>0.1</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numCache>
            </c:numRef>
          </c:val>
        </c:ser>
        <c:ser>
          <c:idx val="2"/>
          <c:order val="2"/>
          <c:tx>
            <c:v>Start of Green up - Start of Maturity</c:v>
          </c:tx>
          <c:spPr>
            <a:solidFill>
              <a:srgbClr val="9BBB59">
                <a:lumMod val="50000"/>
                <a:alpha val="50000"/>
              </a:srgbClr>
            </a:solidFill>
          </c:spPr>
          <c:cat>
            <c:numRef>
              <c:f>AllData!$A$2:$A$2169</c:f>
              <c:numCache>
                <c:formatCode>General</c:formatCode>
                <c:ptCount val="2168"/>
                <c:pt idx="0">
                  <c:v>2001</c:v>
                </c:pt>
                <c:pt idx="1">
                  <c:v>2001</c:v>
                </c:pt>
                <c:pt idx="2">
                  <c:v>2001</c:v>
                </c:pt>
                <c:pt idx="3">
                  <c:v>2001</c:v>
                </c:pt>
                <c:pt idx="4">
                  <c:v>2001</c:v>
                </c:pt>
                <c:pt idx="5">
                  <c:v>2001</c:v>
                </c:pt>
                <c:pt idx="6">
                  <c:v>2001</c:v>
                </c:pt>
                <c:pt idx="7">
                  <c:v>2001</c:v>
                </c:pt>
                <c:pt idx="8">
                  <c:v>2001</c:v>
                </c:pt>
                <c:pt idx="9">
                  <c:v>2001</c:v>
                </c:pt>
                <c:pt idx="10">
                  <c:v>2001</c:v>
                </c:pt>
                <c:pt idx="11">
                  <c:v>2001</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2001</c:v>
                </c:pt>
                <c:pt idx="25">
                  <c:v>2001</c:v>
                </c:pt>
                <c:pt idx="26">
                  <c:v>2001</c:v>
                </c:pt>
                <c:pt idx="27">
                  <c:v>2001</c:v>
                </c:pt>
                <c:pt idx="28">
                  <c:v>2001</c:v>
                </c:pt>
                <c:pt idx="29">
                  <c:v>2001</c:v>
                </c:pt>
                <c:pt idx="30">
                  <c:v>2001</c:v>
                </c:pt>
                <c:pt idx="31">
                  <c:v>2001</c:v>
                </c:pt>
                <c:pt idx="32">
                  <c:v>2001</c:v>
                </c:pt>
                <c:pt idx="33">
                  <c:v>2001</c:v>
                </c:pt>
                <c:pt idx="34">
                  <c:v>2001</c:v>
                </c:pt>
                <c:pt idx="35">
                  <c:v>2001</c:v>
                </c:pt>
                <c:pt idx="36">
                  <c:v>2001</c:v>
                </c:pt>
                <c:pt idx="37">
                  <c:v>2001</c:v>
                </c:pt>
                <c:pt idx="38">
                  <c:v>2001</c:v>
                </c:pt>
                <c:pt idx="39">
                  <c:v>2001</c:v>
                </c:pt>
                <c:pt idx="40">
                  <c:v>2001</c:v>
                </c:pt>
                <c:pt idx="41">
                  <c:v>2001</c:v>
                </c:pt>
                <c:pt idx="42">
                  <c:v>2001</c:v>
                </c:pt>
                <c:pt idx="43">
                  <c:v>2001</c:v>
                </c:pt>
                <c:pt idx="44">
                  <c:v>2001</c:v>
                </c:pt>
                <c:pt idx="45">
                  <c:v>2001</c:v>
                </c:pt>
                <c:pt idx="46">
                  <c:v>2001</c:v>
                </c:pt>
                <c:pt idx="47">
                  <c:v>2001</c:v>
                </c:pt>
                <c:pt idx="48">
                  <c:v>2001</c:v>
                </c:pt>
                <c:pt idx="49">
                  <c:v>2001</c:v>
                </c:pt>
                <c:pt idx="50">
                  <c:v>2001</c:v>
                </c:pt>
                <c:pt idx="51">
                  <c:v>2001</c:v>
                </c:pt>
                <c:pt idx="52">
                  <c:v>2001</c:v>
                </c:pt>
                <c:pt idx="53">
                  <c:v>2001</c:v>
                </c:pt>
                <c:pt idx="54">
                  <c:v>2001</c:v>
                </c:pt>
                <c:pt idx="55">
                  <c:v>2001</c:v>
                </c:pt>
                <c:pt idx="56">
                  <c:v>2001</c:v>
                </c:pt>
                <c:pt idx="57">
                  <c:v>2001</c:v>
                </c:pt>
                <c:pt idx="58">
                  <c:v>2001</c:v>
                </c:pt>
                <c:pt idx="59">
                  <c:v>2001</c:v>
                </c:pt>
                <c:pt idx="60">
                  <c:v>2001</c:v>
                </c:pt>
                <c:pt idx="61">
                  <c:v>2001</c:v>
                </c:pt>
                <c:pt idx="62">
                  <c:v>2001</c:v>
                </c:pt>
                <c:pt idx="63">
                  <c:v>2001</c:v>
                </c:pt>
                <c:pt idx="64">
                  <c:v>2001</c:v>
                </c:pt>
                <c:pt idx="65">
                  <c:v>2001</c:v>
                </c:pt>
                <c:pt idx="66">
                  <c:v>2001</c:v>
                </c:pt>
                <c:pt idx="67">
                  <c:v>2001</c:v>
                </c:pt>
                <c:pt idx="68">
                  <c:v>2001</c:v>
                </c:pt>
                <c:pt idx="69">
                  <c:v>2001</c:v>
                </c:pt>
                <c:pt idx="70">
                  <c:v>2001</c:v>
                </c:pt>
                <c:pt idx="71">
                  <c:v>2001</c:v>
                </c:pt>
                <c:pt idx="72">
                  <c:v>2001</c:v>
                </c:pt>
                <c:pt idx="73">
                  <c:v>2001</c:v>
                </c:pt>
                <c:pt idx="74">
                  <c:v>2001</c:v>
                </c:pt>
                <c:pt idx="75">
                  <c:v>2001</c:v>
                </c:pt>
                <c:pt idx="76">
                  <c:v>2001</c:v>
                </c:pt>
                <c:pt idx="77">
                  <c:v>2001</c:v>
                </c:pt>
                <c:pt idx="78">
                  <c:v>2001</c:v>
                </c:pt>
                <c:pt idx="79">
                  <c:v>2001</c:v>
                </c:pt>
                <c:pt idx="80">
                  <c:v>2001</c:v>
                </c:pt>
                <c:pt idx="81">
                  <c:v>2001</c:v>
                </c:pt>
                <c:pt idx="82">
                  <c:v>2001</c:v>
                </c:pt>
                <c:pt idx="83">
                  <c:v>2001</c:v>
                </c:pt>
                <c:pt idx="84">
                  <c:v>2001</c:v>
                </c:pt>
                <c:pt idx="85">
                  <c:v>2001</c:v>
                </c:pt>
                <c:pt idx="86">
                  <c:v>2001</c:v>
                </c:pt>
                <c:pt idx="87">
                  <c:v>2001</c:v>
                </c:pt>
                <c:pt idx="88">
                  <c:v>2001</c:v>
                </c:pt>
                <c:pt idx="89">
                  <c:v>2001</c:v>
                </c:pt>
                <c:pt idx="90">
                  <c:v>2001</c:v>
                </c:pt>
                <c:pt idx="91">
                  <c:v>2001</c:v>
                </c:pt>
                <c:pt idx="92">
                  <c:v>2001</c:v>
                </c:pt>
                <c:pt idx="93">
                  <c:v>2001</c:v>
                </c:pt>
                <c:pt idx="94">
                  <c:v>2001</c:v>
                </c:pt>
                <c:pt idx="95">
                  <c:v>2001</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2001</c:v>
                </c:pt>
                <c:pt idx="109">
                  <c:v>2001</c:v>
                </c:pt>
                <c:pt idx="110">
                  <c:v>2001</c:v>
                </c:pt>
                <c:pt idx="111">
                  <c:v>2001</c:v>
                </c:pt>
                <c:pt idx="112">
                  <c:v>2001</c:v>
                </c:pt>
                <c:pt idx="113">
                  <c:v>2001</c:v>
                </c:pt>
                <c:pt idx="114">
                  <c:v>2001</c:v>
                </c:pt>
                <c:pt idx="115">
                  <c:v>2001</c:v>
                </c:pt>
                <c:pt idx="116">
                  <c:v>2001</c:v>
                </c:pt>
                <c:pt idx="117">
                  <c:v>2001</c:v>
                </c:pt>
                <c:pt idx="118">
                  <c:v>2001</c:v>
                </c:pt>
                <c:pt idx="119">
                  <c:v>2001</c:v>
                </c:pt>
                <c:pt idx="120">
                  <c:v>2001</c:v>
                </c:pt>
                <c:pt idx="121">
                  <c:v>2001</c:v>
                </c:pt>
                <c:pt idx="122">
                  <c:v>2001</c:v>
                </c:pt>
                <c:pt idx="123">
                  <c:v>2001</c:v>
                </c:pt>
                <c:pt idx="124">
                  <c:v>2001</c:v>
                </c:pt>
                <c:pt idx="125">
                  <c:v>2001</c:v>
                </c:pt>
                <c:pt idx="126">
                  <c:v>2001</c:v>
                </c:pt>
                <c:pt idx="127">
                  <c:v>2001</c:v>
                </c:pt>
                <c:pt idx="128">
                  <c:v>2001</c:v>
                </c:pt>
                <c:pt idx="129">
                  <c:v>2001</c:v>
                </c:pt>
                <c:pt idx="130">
                  <c:v>2001</c:v>
                </c:pt>
                <c:pt idx="131">
                  <c:v>2001</c:v>
                </c:pt>
                <c:pt idx="132">
                  <c:v>2001</c:v>
                </c:pt>
                <c:pt idx="133">
                  <c:v>2001</c:v>
                </c:pt>
                <c:pt idx="134">
                  <c:v>2001</c:v>
                </c:pt>
                <c:pt idx="135">
                  <c:v>2001</c:v>
                </c:pt>
                <c:pt idx="136">
                  <c:v>2001</c:v>
                </c:pt>
                <c:pt idx="137">
                  <c:v>2001</c:v>
                </c:pt>
                <c:pt idx="138">
                  <c:v>2001</c:v>
                </c:pt>
                <c:pt idx="139">
                  <c:v>2001</c:v>
                </c:pt>
                <c:pt idx="140">
                  <c:v>2001</c:v>
                </c:pt>
                <c:pt idx="141">
                  <c:v>2001</c:v>
                </c:pt>
                <c:pt idx="142">
                  <c:v>2001</c:v>
                </c:pt>
                <c:pt idx="143">
                  <c:v>2001</c:v>
                </c:pt>
                <c:pt idx="144">
                  <c:v>2001</c:v>
                </c:pt>
                <c:pt idx="145">
                  <c:v>2001</c:v>
                </c:pt>
                <c:pt idx="146">
                  <c:v>2001</c:v>
                </c:pt>
                <c:pt idx="147">
                  <c:v>2001</c:v>
                </c:pt>
                <c:pt idx="148">
                  <c:v>2001</c:v>
                </c:pt>
                <c:pt idx="149">
                  <c:v>2001</c:v>
                </c:pt>
                <c:pt idx="150">
                  <c:v>2001</c:v>
                </c:pt>
                <c:pt idx="151">
                  <c:v>2001</c:v>
                </c:pt>
                <c:pt idx="152">
                  <c:v>2001</c:v>
                </c:pt>
                <c:pt idx="153">
                  <c:v>2001</c:v>
                </c:pt>
                <c:pt idx="154">
                  <c:v>2001</c:v>
                </c:pt>
                <c:pt idx="155">
                  <c:v>2001</c:v>
                </c:pt>
                <c:pt idx="156">
                  <c:v>2001</c:v>
                </c:pt>
                <c:pt idx="157">
                  <c:v>2001</c:v>
                </c:pt>
                <c:pt idx="158">
                  <c:v>2001</c:v>
                </c:pt>
                <c:pt idx="159">
                  <c:v>2001</c:v>
                </c:pt>
                <c:pt idx="160">
                  <c:v>2001</c:v>
                </c:pt>
                <c:pt idx="161">
                  <c:v>2001</c:v>
                </c:pt>
                <c:pt idx="162">
                  <c:v>2001</c:v>
                </c:pt>
                <c:pt idx="163">
                  <c:v>2001</c:v>
                </c:pt>
                <c:pt idx="164">
                  <c:v>2001</c:v>
                </c:pt>
                <c:pt idx="165">
                  <c:v>2001</c:v>
                </c:pt>
                <c:pt idx="166">
                  <c:v>2001</c:v>
                </c:pt>
                <c:pt idx="167">
                  <c:v>2001</c:v>
                </c:pt>
                <c:pt idx="168">
                  <c:v>2001</c:v>
                </c:pt>
                <c:pt idx="169">
                  <c:v>2001</c:v>
                </c:pt>
                <c:pt idx="170">
                  <c:v>2001</c:v>
                </c:pt>
                <c:pt idx="171">
                  <c:v>2001</c:v>
                </c:pt>
                <c:pt idx="172">
                  <c:v>2001</c:v>
                </c:pt>
                <c:pt idx="173">
                  <c:v>2001</c:v>
                </c:pt>
                <c:pt idx="174">
                  <c:v>2001</c:v>
                </c:pt>
                <c:pt idx="175">
                  <c:v>2001</c:v>
                </c:pt>
                <c:pt idx="176">
                  <c:v>2001</c:v>
                </c:pt>
                <c:pt idx="177">
                  <c:v>2001</c:v>
                </c:pt>
                <c:pt idx="178">
                  <c:v>2001</c:v>
                </c:pt>
                <c:pt idx="179">
                  <c:v>2001</c:v>
                </c:pt>
                <c:pt idx="180">
                  <c:v>2001</c:v>
                </c:pt>
                <c:pt idx="181">
                  <c:v>2001</c:v>
                </c:pt>
                <c:pt idx="182">
                  <c:v>2001</c:v>
                </c:pt>
                <c:pt idx="183">
                  <c:v>2001</c:v>
                </c:pt>
                <c:pt idx="184">
                  <c:v>2001</c:v>
                </c:pt>
                <c:pt idx="185">
                  <c:v>2001</c:v>
                </c:pt>
                <c:pt idx="186">
                  <c:v>2001</c:v>
                </c:pt>
                <c:pt idx="187">
                  <c:v>2001</c:v>
                </c:pt>
                <c:pt idx="188">
                  <c:v>2001</c:v>
                </c:pt>
                <c:pt idx="189">
                  <c:v>2001</c:v>
                </c:pt>
                <c:pt idx="190">
                  <c:v>2001</c:v>
                </c:pt>
                <c:pt idx="191">
                  <c:v>2001</c:v>
                </c:pt>
                <c:pt idx="192">
                  <c:v>2001</c:v>
                </c:pt>
                <c:pt idx="193">
                  <c:v>2001</c:v>
                </c:pt>
                <c:pt idx="194">
                  <c:v>2001</c:v>
                </c:pt>
                <c:pt idx="195">
                  <c:v>2001</c:v>
                </c:pt>
                <c:pt idx="196">
                  <c:v>2001</c:v>
                </c:pt>
                <c:pt idx="197">
                  <c:v>2001</c:v>
                </c:pt>
                <c:pt idx="198">
                  <c:v>2001</c:v>
                </c:pt>
                <c:pt idx="199">
                  <c:v>2001</c:v>
                </c:pt>
                <c:pt idx="200">
                  <c:v>2001</c:v>
                </c:pt>
                <c:pt idx="201">
                  <c:v>2001</c:v>
                </c:pt>
                <c:pt idx="202">
                  <c:v>2001</c:v>
                </c:pt>
                <c:pt idx="203">
                  <c:v>2001</c:v>
                </c:pt>
                <c:pt idx="204">
                  <c:v>2001</c:v>
                </c:pt>
                <c:pt idx="205">
                  <c:v>2001</c:v>
                </c:pt>
                <c:pt idx="206">
                  <c:v>2001</c:v>
                </c:pt>
                <c:pt idx="207">
                  <c:v>2001</c:v>
                </c:pt>
                <c:pt idx="208">
                  <c:v>2001</c:v>
                </c:pt>
                <c:pt idx="209">
                  <c:v>2001</c:v>
                </c:pt>
                <c:pt idx="210">
                  <c:v>2001</c:v>
                </c:pt>
                <c:pt idx="211">
                  <c:v>2001</c:v>
                </c:pt>
                <c:pt idx="212">
                  <c:v>2001</c:v>
                </c:pt>
                <c:pt idx="213">
                  <c:v>2001</c:v>
                </c:pt>
                <c:pt idx="214">
                  <c:v>2001</c:v>
                </c:pt>
                <c:pt idx="215">
                  <c:v>2001</c:v>
                </c:pt>
                <c:pt idx="216">
                  <c:v>2001</c:v>
                </c:pt>
                <c:pt idx="217">
                  <c:v>2001</c:v>
                </c:pt>
                <c:pt idx="218">
                  <c:v>2001</c:v>
                </c:pt>
                <c:pt idx="219">
                  <c:v>2001</c:v>
                </c:pt>
                <c:pt idx="220">
                  <c:v>2001</c:v>
                </c:pt>
                <c:pt idx="221">
                  <c:v>2001</c:v>
                </c:pt>
                <c:pt idx="222">
                  <c:v>2001</c:v>
                </c:pt>
                <c:pt idx="223">
                  <c:v>2001</c:v>
                </c:pt>
                <c:pt idx="224">
                  <c:v>2001</c:v>
                </c:pt>
                <c:pt idx="225">
                  <c:v>2001</c:v>
                </c:pt>
                <c:pt idx="226">
                  <c:v>2001</c:v>
                </c:pt>
                <c:pt idx="227">
                  <c:v>2001</c:v>
                </c:pt>
                <c:pt idx="228">
                  <c:v>2001</c:v>
                </c:pt>
                <c:pt idx="229">
                  <c:v>2001</c:v>
                </c:pt>
                <c:pt idx="230">
                  <c:v>2001</c:v>
                </c:pt>
                <c:pt idx="231">
                  <c:v>2001</c:v>
                </c:pt>
                <c:pt idx="232">
                  <c:v>2001</c:v>
                </c:pt>
                <c:pt idx="233">
                  <c:v>2001</c:v>
                </c:pt>
                <c:pt idx="234">
                  <c:v>2001</c:v>
                </c:pt>
                <c:pt idx="235">
                  <c:v>2001</c:v>
                </c:pt>
                <c:pt idx="236">
                  <c:v>2001</c:v>
                </c:pt>
                <c:pt idx="237">
                  <c:v>2001</c:v>
                </c:pt>
                <c:pt idx="238">
                  <c:v>2001</c:v>
                </c:pt>
                <c:pt idx="239">
                  <c:v>2001</c:v>
                </c:pt>
                <c:pt idx="240">
                  <c:v>2001</c:v>
                </c:pt>
                <c:pt idx="241">
                  <c:v>2001</c:v>
                </c:pt>
                <c:pt idx="242">
                  <c:v>2001</c:v>
                </c:pt>
                <c:pt idx="243">
                  <c:v>2001</c:v>
                </c:pt>
                <c:pt idx="244">
                  <c:v>2001</c:v>
                </c:pt>
                <c:pt idx="245">
                  <c:v>2001</c:v>
                </c:pt>
                <c:pt idx="246">
                  <c:v>2001</c:v>
                </c:pt>
                <c:pt idx="247">
                  <c:v>2001</c:v>
                </c:pt>
                <c:pt idx="248">
                  <c:v>2001</c:v>
                </c:pt>
                <c:pt idx="249">
                  <c:v>2001</c:v>
                </c:pt>
                <c:pt idx="250">
                  <c:v>2001</c:v>
                </c:pt>
                <c:pt idx="251">
                  <c:v>2001</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2001</c:v>
                </c:pt>
                <c:pt idx="265">
                  <c:v>2001</c:v>
                </c:pt>
                <c:pt idx="266">
                  <c:v>2001</c:v>
                </c:pt>
                <c:pt idx="267">
                  <c:v>2001</c:v>
                </c:pt>
                <c:pt idx="268">
                  <c:v>2001</c:v>
                </c:pt>
                <c:pt idx="269">
                  <c:v>2001</c:v>
                </c:pt>
                <c:pt idx="270">
                  <c:v>2001</c:v>
                </c:pt>
                <c:pt idx="271">
                  <c:v>2001</c:v>
                </c:pt>
                <c:pt idx="272">
                  <c:v>2001</c:v>
                </c:pt>
                <c:pt idx="273">
                  <c:v>2001</c:v>
                </c:pt>
                <c:pt idx="274">
                  <c:v>2001</c:v>
                </c:pt>
                <c:pt idx="275">
                  <c:v>2001</c:v>
                </c:pt>
                <c:pt idx="276">
                  <c:v>2001</c:v>
                </c:pt>
                <c:pt idx="277">
                  <c:v>2001</c:v>
                </c:pt>
                <c:pt idx="278">
                  <c:v>2001</c:v>
                </c:pt>
                <c:pt idx="279">
                  <c:v>2001</c:v>
                </c:pt>
                <c:pt idx="280">
                  <c:v>2001</c:v>
                </c:pt>
                <c:pt idx="281">
                  <c:v>2001</c:v>
                </c:pt>
                <c:pt idx="282">
                  <c:v>2001</c:v>
                </c:pt>
                <c:pt idx="283">
                  <c:v>2001</c:v>
                </c:pt>
                <c:pt idx="284">
                  <c:v>2001</c:v>
                </c:pt>
                <c:pt idx="285">
                  <c:v>2001</c:v>
                </c:pt>
                <c:pt idx="286">
                  <c:v>2001</c:v>
                </c:pt>
                <c:pt idx="287">
                  <c:v>2001</c:v>
                </c:pt>
                <c:pt idx="288">
                  <c:v>2001</c:v>
                </c:pt>
                <c:pt idx="289">
                  <c:v>2001</c:v>
                </c:pt>
                <c:pt idx="290">
                  <c:v>2001</c:v>
                </c:pt>
                <c:pt idx="291">
                  <c:v>2001</c:v>
                </c:pt>
                <c:pt idx="292">
                  <c:v>2001</c:v>
                </c:pt>
                <c:pt idx="293">
                  <c:v>2001</c:v>
                </c:pt>
                <c:pt idx="294">
                  <c:v>2001</c:v>
                </c:pt>
                <c:pt idx="295">
                  <c:v>2001</c:v>
                </c:pt>
                <c:pt idx="296">
                  <c:v>2001</c:v>
                </c:pt>
                <c:pt idx="297">
                  <c:v>2001</c:v>
                </c:pt>
                <c:pt idx="298">
                  <c:v>2001</c:v>
                </c:pt>
                <c:pt idx="299">
                  <c:v>2001</c:v>
                </c:pt>
                <c:pt idx="300">
                  <c:v>2001</c:v>
                </c:pt>
                <c:pt idx="301">
                  <c:v>2001</c:v>
                </c:pt>
                <c:pt idx="302">
                  <c:v>2001</c:v>
                </c:pt>
                <c:pt idx="303">
                  <c:v>2001</c:v>
                </c:pt>
                <c:pt idx="304">
                  <c:v>2001</c:v>
                </c:pt>
                <c:pt idx="305">
                  <c:v>2001</c:v>
                </c:pt>
                <c:pt idx="306">
                  <c:v>2001</c:v>
                </c:pt>
                <c:pt idx="307">
                  <c:v>2001</c:v>
                </c:pt>
                <c:pt idx="308">
                  <c:v>2001</c:v>
                </c:pt>
                <c:pt idx="309">
                  <c:v>2001</c:v>
                </c:pt>
                <c:pt idx="310">
                  <c:v>2001</c:v>
                </c:pt>
                <c:pt idx="311">
                  <c:v>2001</c:v>
                </c:pt>
                <c:pt idx="312">
                  <c:v>2001</c:v>
                </c:pt>
                <c:pt idx="313">
                  <c:v>2001</c:v>
                </c:pt>
                <c:pt idx="314">
                  <c:v>2001</c:v>
                </c:pt>
                <c:pt idx="315">
                  <c:v>2001</c:v>
                </c:pt>
                <c:pt idx="316">
                  <c:v>2001</c:v>
                </c:pt>
                <c:pt idx="317">
                  <c:v>2001</c:v>
                </c:pt>
                <c:pt idx="318">
                  <c:v>2001</c:v>
                </c:pt>
                <c:pt idx="319">
                  <c:v>2001</c:v>
                </c:pt>
                <c:pt idx="320">
                  <c:v>2001</c:v>
                </c:pt>
                <c:pt idx="321">
                  <c:v>2001</c:v>
                </c:pt>
                <c:pt idx="322">
                  <c:v>2001</c:v>
                </c:pt>
                <c:pt idx="323">
                  <c:v>2001</c:v>
                </c:pt>
                <c:pt idx="324">
                  <c:v>2001</c:v>
                </c:pt>
                <c:pt idx="325">
                  <c:v>2001</c:v>
                </c:pt>
                <c:pt idx="326">
                  <c:v>2001</c:v>
                </c:pt>
                <c:pt idx="327">
                  <c:v>2001</c:v>
                </c:pt>
                <c:pt idx="328">
                  <c:v>2001</c:v>
                </c:pt>
                <c:pt idx="329">
                  <c:v>2001</c:v>
                </c:pt>
                <c:pt idx="330">
                  <c:v>2001</c:v>
                </c:pt>
                <c:pt idx="331">
                  <c:v>2001</c:v>
                </c:pt>
                <c:pt idx="332">
                  <c:v>2001</c:v>
                </c:pt>
                <c:pt idx="333">
                  <c:v>2001</c:v>
                </c:pt>
                <c:pt idx="334">
                  <c:v>2001</c:v>
                </c:pt>
                <c:pt idx="335">
                  <c:v>2001</c:v>
                </c:pt>
                <c:pt idx="336">
                  <c:v>2001</c:v>
                </c:pt>
                <c:pt idx="337">
                  <c:v>2001</c:v>
                </c:pt>
                <c:pt idx="338">
                  <c:v>2001</c:v>
                </c:pt>
                <c:pt idx="339">
                  <c:v>2001</c:v>
                </c:pt>
                <c:pt idx="340">
                  <c:v>2001</c:v>
                </c:pt>
                <c:pt idx="341">
                  <c:v>2001</c:v>
                </c:pt>
                <c:pt idx="342">
                  <c:v>2001</c:v>
                </c:pt>
                <c:pt idx="343">
                  <c:v>2001</c:v>
                </c:pt>
                <c:pt idx="344">
                  <c:v>2001</c:v>
                </c:pt>
                <c:pt idx="345">
                  <c:v>2001</c:v>
                </c:pt>
                <c:pt idx="346">
                  <c:v>2001</c:v>
                </c:pt>
                <c:pt idx="347">
                  <c:v>2001</c:v>
                </c:pt>
                <c:pt idx="348">
                  <c:v>2001</c:v>
                </c:pt>
                <c:pt idx="349">
                  <c:v>2001</c:v>
                </c:pt>
                <c:pt idx="350">
                  <c:v>2001</c:v>
                </c:pt>
                <c:pt idx="351">
                  <c:v>2001</c:v>
                </c:pt>
                <c:pt idx="352">
                  <c:v>2001</c:v>
                </c:pt>
                <c:pt idx="353">
                  <c:v>2001</c:v>
                </c:pt>
                <c:pt idx="354">
                  <c:v>2001</c:v>
                </c:pt>
                <c:pt idx="355">
                  <c:v>2001</c:v>
                </c:pt>
                <c:pt idx="356">
                  <c:v>2001</c:v>
                </c:pt>
                <c:pt idx="357">
                  <c:v>2001</c:v>
                </c:pt>
                <c:pt idx="358">
                  <c:v>2001</c:v>
                </c:pt>
                <c:pt idx="359">
                  <c:v>2001</c:v>
                </c:pt>
                <c:pt idx="360">
                  <c:v>2001</c:v>
                </c:pt>
                <c:pt idx="361">
                  <c:v>2001</c:v>
                </c:pt>
                <c:pt idx="362">
                  <c:v>2001</c:v>
                </c:pt>
                <c:pt idx="363">
                  <c:v>2001</c:v>
                </c:pt>
                <c:pt idx="364">
                  <c:v>2001</c:v>
                </c:pt>
                <c:pt idx="365">
                  <c:v>2002</c:v>
                </c:pt>
                <c:pt idx="366">
                  <c:v>2002</c:v>
                </c:pt>
                <c:pt idx="367">
                  <c:v>2002</c:v>
                </c:pt>
                <c:pt idx="368">
                  <c:v>2002</c:v>
                </c:pt>
                <c:pt idx="369">
                  <c:v>2002</c:v>
                </c:pt>
                <c:pt idx="370">
                  <c:v>2002</c:v>
                </c:pt>
                <c:pt idx="371">
                  <c:v>2002</c:v>
                </c:pt>
                <c:pt idx="372">
                  <c:v>2002</c:v>
                </c:pt>
                <c:pt idx="373">
                  <c:v>2002</c:v>
                </c:pt>
                <c:pt idx="374">
                  <c:v>2002</c:v>
                </c:pt>
                <c:pt idx="375">
                  <c:v>2002</c:v>
                </c:pt>
                <c:pt idx="376">
                  <c:v>2002</c:v>
                </c:pt>
                <c:pt idx="377">
                  <c:v>2002</c:v>
                </c:pt>
                <c:pt idx="378">
                  <c:v>2002</c:v>
                </c:pt>
                <c:pt idx="379">
                  <c:v>2002</c:v>
                </c:pt>
                <c:pt idx="380">
                  <c:v>2002</c:v>
                </c:pt>
                <c:pt idx="381">
                  <c:v>2002</c:v>
                </c:pt>
                <c:pt idx="382">
                  <c:v>2002</c:v>
                </c:pt>
                <c:pt idx="383">
                  <c:v>2002</c:v>
                </c:pt>
                <c:pt idx="384">
                  <c:v>2002</c:v>
                </c:pt>
                <c:pt idx="385">
                  <c:v>2002</c:v>
                </c:pt>
                <c:pt idx="386">
                  <c:v>2002</c:v>
                </c:pt>
                <c:pt idx="387">
                  <c:v>2002</c:v>
                </c:pt>
                <c:pt idx="388">
                  <c:v>2002</c:v>
                </c:pt>
                <c:pt idx="389">
                  <c:v>2002</c:v>
                </c:pt>
                <c:pt idx="390">
                  <c:v>2002</c:v>
                </c:pt>
                <c:pt idx="391">
                  <c:v>2002</c:v>
                </c:pt>
                <c:pt idx="392">
                  <c:v>2002</c:v>
                </c:pt>
                <c:pt idx="393">
                  <c:v>2002</c:v>
                </c:pt>
                <c:pt idx="394">
                  <c:v>2002</c:v>
                </c:pt>
                <c:pt idx="395">
                  <c:v>2002</c:v>
                </c:pt>
                <c:pt idx="396">
                  <c:v>2002</c:v>
                </c:pt>
                <c:pt idx="397">
                  <c:v>2002</c:v>
                </c:pt>
                <c:pt idx="398">
                  <c:v>2002</c:v>
                </c:pt>
                <c:pt idx="399">
                  <c:v>2002</c:v>
                </c:pt>
                <c:pt idx="400">
                  <c:v>2002</c:v>
                </c:pt>
                <c:pt idx="401">
                  <c:v>2002</c:v>
                </c:pt>
                <c:pt idx="402">
                  <c:v>2002</c:v>
                </c:pt>
                <c:pt idx="403">
                  <c:v>2002</c:v>
                </c:pt>
                <c:pt idx="404">
                  <c:v>2002</c:v>
                </c:pt>
                <c:pt idx="405">
                  <c:v>2002</c:v>
                </c:pt>
                <c:pt idx="406">
                  <c:v>2002</c:v>
                </c:pt>
                <c:pt idx="407">
                  <c:v>2002</c:v>
                </c:pt>
                <c:pt idx="408">
                  <c:v>2002</c:v>
                </c:pt>
                <c:pt idx="409">
                  <c:v>2002</c:v>
                </c:pt>
                <c:pt idx="410">
                  <c:v>2002</c:v>
                </c:pt>
                <c:pt idx="411">
                  <c:v>2002</c:v>
                </c:pt>
                <c:pt idx="412">
                  <c:v>2002</c:v>
                </c:pt>
                <c:pt idx="413">
                  <c:v>2002</c:v>
                </c:pt>
                <c:pt idx="414">
                  <c:v>2002</c:v>
                </c:pt>
                <c:pt idx="415">
                  <c:v>2002</c:v>
                </c:pt>
                <c:pt idx="416">
                  <c:v>2002</c:v>
                </c:pt>
                <c:pt idx="417">
                  <c:v>2002</c:v>
                </c:pt>
                <c:pt idx="418">
                  <c:v>2002</c:v>
                </c:pt>
                <c:pt idx="419">
                  <c:v>2002</c:v>
                </c:pt>
                <c:pt idx="420">
                  <c:v>2002</c:v>
                </c:pt>
                <c:pt idx="421">
                  <c:v>2002</c:v>
                </c:pt>
                <c:pt idx="422">
                  <c:v>2002</c:v>
                </c:pt>
                <c:pt idx="423">
                  <c:v>2002</c:v>
                </c:pt>
                <c:pt idx="424">
                  <c:v>2002</c:v>
                </c:pt>
                <c:pt idx="425">
                  <c:v>2002</c:v>
                </c:pt>
                <c:pt idx="426">
                  <c:v>2002</c:v>
                </c:pt>
                <c:pt idx="427">
                  <c:v>2002</c:v>
                </c:pt>
                <c:pt idx="428">
                  <c:v>2002</c:v>
                </c:pt>
                <c:pt idx="429">
                  <c:v>2002</c:v>
                </c:pt>
                <c:pt idx="430">
                  <c:v>2002</c:v>
                </c:pt>
                <c:pt idx="431">
                  <c:v>2002</c:v>
                </c:pt>
                <c:pt idx="432">
                  <c:v>2002</c:v>
                </c:pt>
                <c:pt idx="433">
                  <c:v>2002</c:v>
                </c:pt>
                <c:pt idx="434">
                  <c:v>2002</c:v>
                </c:pt>
                <c:pt idx="435">
                  <c:v>2002</c:v>
                </c:pt>
                <c:pt idx="436">
                  <c:v>2002</c:v>
                </c:pt>
                <c:pt idx="437">
                  <c:v>2002</c:v>
                </c:pt>
                <c:pt idx="438">
                  <c:v>2002</c:v>
                </c:pt>
                <c:pt idx="439">
                  <c:v>2002</c:v>
                </c:pt>
                <c:pt idx="440">
                  <c:v>2002</c:v>
                </c:pt>
                <c:pt idx="441">
                  <c:v>2002</c:v>
                </c:pt>
                <c:pt idx="442">
                  <c:v>2002</c:v>
                </c:pt>
                <c:pt idx="443">
                  <c:v>2002</c:v>
                </c:pt>
                <c:pt idx="444">
                  <c:v>2002</c:v>
                </c:pt>
                <c:pt idx="445">
                  <c:v>2002</c:v>
                </c:pt>
                <c:pt idx="446">
                  <c:v>2002</c:v>
                </c:pt>
                <c:pt idx="447">
                  <c:v>2002</c:v>
                </c:pt>
                <c:pt idx="448">
                  <c:v>2002</c:v>
                </c:pt>
                <c:pt idx="449">
                  <c:v>2002</c:v>
                </c:pt>
                <c:pt idx="450">
                  <c:v>2002</c:v>
                </c:pt>
                <c:pt idx="451">
                  <c:v>2002</c:v>
                </c:pt>
                <c:pt idx="452">
                  <c:v>2002</c:v>
                </c:pt>
                <c:pt idx="453">
                  <c:v>2002</c:v>
                </c:pt>
                <c:pt idx="454">
                  <c:v>2002</c:v>
                </c:pt>
                <c:pt idx="455">
                  <c:v>2002</c:v>
                </c:pt>
                <c:pt idx="456">
                  <c:v>2002</c:v>
                </c:pt>
                <c:pt idx="457">
                  <c:v>2002</c:v>
                </c:pt>
                <c:pt idx="458">
                  <c:v>2002</c:v>
                </c:pt>
                <c:pt idx="459">
                  <c:v>2002</c:v>
                </c:pt>
                <c:pt idx="460">
                  <c:v>2002</c:v>
                </c:pt>
                <c:pt idx="461">
                  <c:v>2002</c:v>
                </c:pt>
                <c:pt idx="462">
                  <c:v>2002</c:v>
                </c:pt>
                <c:pt idx="463">
                  <c:v>2002</c:v>
                </c:pt>
                <c:pt idx="464">
                  <c:v>2002</c:v>
                </c:pt>
                <c:pt idx="465">
                  <c:v>2002</c:v>
                </c:pt>
                <c:pt idx="466">
                  <c:v>2002</c:v>
                </c:pt>
                <c:pt idx="467">
                  <c:v>2002</c:v>
                </c:pt>
                <c:pt idx="468">
                  <c:v>2002</c:v>
                </c:pt>
                <c:pt idx="469">
                  <c:v>2002</c:v>
                </c:pt>
                <c:pt idx="470">
                  <c:v>2002</c:v>
                </c:pt>
                <c:pt idx="471">
                  <c:v>2002</c:v>
                </c:pt>
                <c:pt idx="472">
                  <c:v>2002</c:v>
                </c:pt>
                <c:pt idx="473">
                  <c:v>2002</c:v>
                </c:pt>
                <c:pt idx="474">
                  <c:v>2002</c:v>
                </c:pt>
                <c:pt idx="475">
                  <c:v>2002</c:v>
                </c:pt>
                <c:pt idx="476">
                  <c:v>2002</c:v>
                </c:pt>
                <c:pt idx="477">
                  <c:v>2002</c:v>
                </c:pt>
                <c:pt idx="478">
                  <c:v>2002</c:v>
                </c:pt>
                <c:pt idx="479">
                  <c:v>2002</c:v>
                </c:pt>
                <c:pt idx="480">
                  <c:v>2002</c:v>
                </c:pt>
                <c:pt idx="481">
                  <c:v>2002</c:v>
                </c:pt>
                <c:pt idx="482">
                  <c:v>2002</c:v>
                </c:pt>
                <c:pt idx="483">
                  <c:v>2002</c:v>
                </c:pt>
                <c:pt idx="484">
                  <c:v>2002</c:v>
                </c:pt>
                <c:pt idx="485">
                  <c:v>2002</c:v>
                </c:pt>
                <c:pt idx="486">
                  <c:v>2002</c:v>
                </c:pt>
                <c:pt idx="487">
                  <c:v>2002</c:v>
                </c:pt>
                <c:pt idx="488">
                  <c:v>2002</c:v>
                </c:pt>
                <c:pt idx="489">
                  <c:v>2002</c:v>
                </c:pt>
                <c:pt idx="490">
                  <c:v>2002</c:v>
                </c:pt>
                <c:pt idx="491">
                  <c:v>2002</c:v>
                </c:pt>
                <c:pt idx="492">
                  <c:v>2002</c:v>
                </c:pt>
                <c:pt idx="493">
                  <c:v>2002</c:v>
                </c:pt>
                <c:pt idx="494">
                  <c:v>2002</c:v>
                </c:pt>
                <c:pt idx="495">
                  <c:v>2002</c:v>
                </c:pt>
                <c:pt idx="496">
                  <c:v>2002</c:v>
                </c:pt>
                <c:pt idx="497">
                  <c:v>2002</c:v>
                </c:pt>
                <c:pt idx="498">
                  <c:v>2002</c:v>
                </c:pt>
                <c:pt idx="499">
                  <c:v>2002</c:v>
                </c:pt>
                <c:pt idx="500">
                  <c:v>2002</c:v>
                </c:pt>
                <c:pt idx="501">
                  <c:v>2002</c:v>
                </c:pt>
                <c:pt idx="502">
                  <c:v>2002</c:v>
                </c:pt>
                <c:pt idx="503">
                  <c:v>2002</c:v>
                </c:pt>
                <c:pt idx="504">
                  <c:v>2002</c:v>
                </c:pt>
                <c:pt idx="505">
                  <c:v>2002</c:v>
                </c:pt>
                <c:pt idx="506">
                  <c:v>2002</c:v>
                </c:pt>
                <c:pt idx="507">
                  <c:v>2002</c:v>
                </c:pt>
                <c:pt idx="508">
                  <c:v>2002</c:v>
                </c:pt>
                <c:pt idx="509">
                  <c:v>2002</c:v>
                </c:pt>
                <c:pt idx="510">
                  <c:v>2002</c:v>
                </c:pt>
                <c:pt idx="511">
                  <c:v>2002</c:v>
                </c:pt>
                <c:pt idx="512">
                  <c:v>2002</c:v>
                </c:pt>
                <c:pt idx="513">
                  <c:v>2002</c:v>
                </c:pt>
                <c:pt idx="514">
                  <c:v>2002</c:v>
                </c:pt>
                <c:pt idx="515">
                  <c:v>2002</c:v>
                </c:pt>
                <c:pt idx="516">
                  <c:v>2002</c:v>
                </c:pt>
                <c:pt idx="517">
                  <c:v>2002</c:v>
                </c:pt>
                <c:pt idx="518">
                  <c:v>2002</c:v>
                </c:pt>
                <c:pt idx="519">
                  <c:v>2002</c:v>
                </c:pt>
                <c:pt idx="520">
                  <c:v>2002</c:v>
                </c:pt>
                <c:pt idx="521">
                  <c:v>2002</c:v>
                </c:pt>
                <c:pt idx="522">
                  <c:v>2002</c:v>
                </c:pt>
                <c:pt idx="523">
                  <c:v>2002</c:v>
                </c:pt>
                <c:pt idx="524">
                  <c:v>2002</c:v>
                </c:pt>
                <c:pt idx="525">
                  <c:v>2002</c:v>
                </c:pt>
                <c:pt idx="526">
                  <c:v>2002</c:v>
                </c:pt>
                <c:pt idx="527">
                  <c:v>2002</c:v>
                </c:pt>
                <c:pt idx="528">
                  <c:v>2002</c:v>
                </c:pt>
                <c:pt idx="529">
                  <c:v>2002</c:v>
                </c:pt>
                <c:pt idx="530">
                  <c:v>2002</c:v>
                </c:pt>
                <c:pt idx="531">
                  <c:v>2002</c:v>
                </c:pt>
                <c:pt idx="532">
                  <c:v>2002</c:v>
                </c:pt>
                <c:pt idx="533">
                  <c:v>2002</c:v>
                </c:pt>
                <c:pt idx="534">
                  <c:v>2002</c:v>
                </c:pt>
                <c:pt idx="535">
                  <c:v>2002</c:v>
                </c:pt>
                <c:pt idx="536">
                  <c:v>2002</c:v>
                </c:pt>
                <c:pt idx="537">
                  <c:v>2002</c:v>
                </c:pt>
                <c:pt idx="538">
                  <c:v>2002</c:v>
                </c:pt>
                <c:pt idx="539">
                  <c:v>2002</c:v>
                </c:pt>
                <c:pt idx="540">
                  <c:v>2002</c:v>
                </c:pt>
                <c:pt idx="541">
                  <c:v>2002</c:v>
                </c:pt>
                <c:pt idx="542">
                  <c:v>2002</c:v>
                </c:pt>
                <c:pt idx="543">
                  <c:v>2002</c:v>
                </c:pt>
                <c:pt idx="544">
                  <c:v>2002</c:v>
                </c:pt>
                <c:pt idx="545">
                  <c:v>2002</c:v>
                </c:pt>
                <c:pt idx="546">
                  <c:v>2002</c:v>
                </c:pt>
                <c:pt idx="547">
                  <c:v>2002</c:v>
                </c:pt>
                <c:pt idx="548">
                  <c:v>2002</c:v>
                </c:pt>
                <c:pt idx="549">
                  <c:v>2002</c:v>
                </c:pt>
                <c:pt idx="550">
                  <c:v>2002</c:v>
                </c:pt>
                <c:pt idx="551">
                  <c:v>2002</c:v>
                </c:pt>
                <c:pt idx="552">
                  <c:v>2002</c:v>
                </c:pt>
                <c:pt idx="553">
                  <c:v>2002</c:v>
                </c:pt>
                <c:pt idx="554">
                  <c:v>2002</c:v>
                </c:pt>
                <c:pt idx="555">
                  <c:v>2002</c:v>
                </c:pt>
                <c:pt idx="556">
                  <c:v>2002</c:v>
                </c:pt>
                <c:pt idx="557">
                  <c:v>2002</c:v>
                </c:pt>
                <c:pt idx="558">
                  <c:v>2002</c:v>
                </c:pt>
                <c:pt idx="559">
                  <c:v>2002</c:v>
                </c:pt>
                <c:pt idx="560">
                  <c:v>2002</c:v>
                </c:pt>
                <c:pt idx="561">
                  <c:v>2002</c:v>
                </c:pt>
                <c:pt idx="562">
                  <c:v>2002</c:v>
                </c:pt>
                <c:pt idx="563">
                  <c:v>2002</c:v>
                </c:pt>
                <c:pt idx="564">
                  <c:v>2002</c:v>
                </c:pt>
                <c:pt idx="565">
                  <c:v>2002</c:v>
                </c:pt>
                <c:pt idx="566">
                  <c:v>2002</c:v>
                </c:pt>
                <c:pt idx="567">
                  <c:v>2002</c:v>
                </c:pt>
                <c:pt idx="568">
                  <c:v>2002</c:v>
                </c:pt>
                <c:pt idx="569">
                  <c:v>2002</c:v>
                </c:pt>
                <c:pt idx="570">
                  <c:v>2002</c:v>
                </c:pt>
                <c:pt idx="571">
                  <c:v>2002</c:v>
                </c:pt>
                <c:pt idx="572">
                  <c:v>2002</c:v>
                </c:pt>
                <c:pt idx="573">
                  <c:v>2002</c:v>
                </c:pt>
                <c:pt idx="574">
                  <c:v>2002</c:v>
                </c:pt>
                <c:pt idx="575">
                  <c:v>2002</c:v>
                </c:pt>
                <c:pt idx="576">
                  <c:v>2002</c:v>
                </c:pt>
                <c:pt idx="577">
                  <c:v>2002</c:v>
                </c:pt>
                <c:pt idx="578">
                  <c:v>2002</c:v>
                </c:pt>
                <c:pt idx="579">
                  <c:v>2002</c:v>
                </c:pt>
                <c:pt idx="580">
                  <c:v>2002</c:v>
                </c:pt>
                <c:pt idx="581">
                  <c:v>2002</c:v>
                </c:pt>
                <c:pt idx="582">
                  <c:v>2002</c:v>
                </c:pt>
                <c:pt idx="583">
                  <c:v>2002</c:v>
                </c:pt>
                <c:pt idx="584">
                  <c:v>2002</c:v>
                </c:pt>
                <c:pt idx="585">
                  <c:v>2002</c:v>
                </c:pt>
                <c:pt idx="586">
                  <c:v>2002</c:v>
                </c:pt>
                <c:pt idx="587">
                  <c:v>2002</c:v>
                </c:pt>
                <c:pt idx="588">
                  <c:v>2002</c:v>
                </c:pt>
                <c:pt idx="589">
                  <c:v>2002</c:v>
                </c:pt>
                <c:pt idx="590">
                  <c:v>2002</c:v>
                </c:pt>
                <c:pt idx="591">
                  <c:v>2002</c:v>
                </c:pt>
                <c:pt idx="592">
                  <c:v>2002</c:v>
                </c:pt>
                <c:pt idx="593">
                  <c:v>2002</c:v>
                </c:pt>
                <c:pt idx="594">
                  <c:v>2002</c:v>
                </c:pt>
                <c:pt idx="595">
                  <c:v>2002</c:v>
                </c:pt>
                <c:pt idx="596">
                  <c:v>2002</c:v>
                </c:pt>
                <c:pt idx="597">
                  <c:v>2002</c:v>
                </c:pt>
                <c:pt idx="598">
                  <c:v>2002</c:v>
                </c:pt>
                <c:pt idx="599">
                  <c:v>2002</c:v>
                </c:pt>
                <c:pt idx="600">
                  <c:v>2002</c:v>
                </c:pt>
                <c:pt idx="601">
                  <c:v>2002</c:v>
                </c:pt>
                <c:pt idx="602">
                  <c:v>2002</c:v>
                </c:pt>
                <c:pt idx="603">
                  <c:v>2002</c:v>
                </c:pt>
                <c:pt idx="604">
                  <c:v>2002</c:v>
                </c:pt>
                <c:pt idx="605">
                  <c:v>2002</c:v>
                </c:pt>
                <c:pt idx="606">
                  <c:v>2002</c:v>
                </c:pt>
                <c:pt idx="607">
                  <c:v>2002</c:v>
                </c:pt>
                <c:pt idx="608">
                  <c:v>2002</c:v>
                </c:pt>
                <c:pt idx="609">
                  <c:v>2002</c:v>
                </c:pt>
                <c:pt idx="610">
                  <c:v>2002</c:v>
                </c:pt>
                <c:pt idx="611">
                  <c:v>2002</c:v>
                </c:pt>
                <c:pt idx="612">
                  <c:v>2002</c:v>
                </c:pt>
                <c:pt idx="613">
                  <c:v>2002</c:v>
                </c:pt>
                <c:pt idx="614">
                  <c:v>2002</c:v>
                </c:pt>
                <c:pt idx="615">
                  <c:v>2002</c:v>
                </c:pt>
                <c:pt idx="616">
                  <c:v>2002</c:v>
                </c:pt>
                <c:pt idx="617">
                  <c:v>2002</c:v>
                </c:pt>
                <c:pt idx="618">
                  <c:v>2002</c:v>
                </c:pt>
                <c:pt idx="619">
                  <c:v>2002</c:v>
                </c:pt>
                <c:pt idx="620">
                  <c:v>2002</c:v>
                </c:pt>
                <c:pt idx="621">
                  <c:v>2002</c:v>
                </c:pt>
                <c:pt idx="622">
                  <c:v>2002</c:v>
                </c:pt>
                <c:pt idx="623">
                  <c:v>2002</c:v>
                </c:pt>
                <c:pt idx="624">
                  <c:v>2002</c:v>
                </c:pt>
                <c:pt idx="625">
                  <c:v>2002</c:v>
                </c:pt>
                <c:pt idx="626">
                  <c:v>2002</c:v>
                </c:pt>
                <c:pt idx="627">
                  <c:v>2002</c:v>
                </c:pt>
                <c:pt idx="628">
                  <c:v>2002</c:v>
                </c:pt>
                <c:pt idx="629">
                  <c:v>2002</c:v>
                </c:pt>
                <c:pt idx="630">
                  <c:v>2002</c:v>
                </c:pt>
                <c:pt idx="631">
                  <c:v>2002</c:v>
                </c:pt>
                <c:pt idx="632">
                  <c:v>2002</c:v>
                </c:pt>
                <c:pt idx="633">
                  <c:v>2002</c:v>
                </c:pt>
                <c:pt idx="634">
                  <c:v>2002</c:v>
                </c:pt>
                <c:pt idx="635">
                  <c:v>2002</c:v>
                </c:pt>
                <c:pt idx="636">
                  <c:v>2002</c:v>
                </c:pt>
                <c:pt idx="637">
                  <c:v>2002</c:v>
                </c:pt>
                <c:pt idx="638">
                  <c:v>2002</c:v>
                </c:pt>
                <c:pt idx="639">
                  <c:v>2002</c:v>
                </c:pt>
                <c:pt idx="640">
                  <c:v>2002</c:v>
                </c:pt>
                <c:pt idx="641">
                  <c:v>2002</c:v>
                </c:pt>
                <c:pt idx="642">
                  <c:v>2002</c:v>
                </c:pt>
                <c:pt idx="643">
                  <c:v>2002</c:v>
                </c:pt>
                <c:pt idx="644">
                  <c:v>2002</c:v>
                </c:pt>
                <c:pt idx="645">
                  <c:v>2002</c:v>
                </c:pt>
                <c:pt idx="646">
                  <c:v>2002</c:v>
                </c:pt>
                <c:pt idx="647">
                  <c:v>2002</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2002</c:v>
                </c:pt>
                <c:pt idx="661">
                  <c:v>2002</c:v>
                </c:pt>
                <c:pt idx="662">
                  <c:v>2002</c:v>
                </c:pt>
                <c:pt idx="663">
                  <c:v>2002</c:v>
                </c:pt>
                <c:pt idx="664">
                  <c:v>2002</c:v>
                </c:pt>
                <c:pt idx="665">
                  <c:v>2002</c:v>
                </c:pt>
                <c:pt idx="666">
                  <c:v>2002</c:v>
                </c:pt>
                <c:pt idx="667">
                  <c:v>2002</c:v>
                </c:pt>
                <c:pt idx="668">
                  <c:v>2002</c:v>
                </c:pt>
                <c:pt idx="669">
                  <c:v>2002</c:v>
                </c:pt>
                <c:pt idx="670">
                  <c:v>2002</c:v>
                </c:pt>
                <c:pt idx="671">
                  <c:v>2002</c:v>
                </c:pt>
                <c:pt idx="672">
                  <c:v>2002</c:v>
                </c:pt>
                <c:pt idx="673">
                  <c:v>2002</c:v>
                </c:pt>
                <c:pt idx="674">
                  <c:v>2002</c:v>
                </c:pt>
                <c:pt idx="675">
                  <c:v>2002</c:v>
                </c:pt>
                <c:pt idx="676">
                  <c:v>2002</c:v>
                </c:pt>
                <c:pt idx="677">
                  <c:v>2002</c:v>
                </c:pt>
                <c:pt idx="678">
                  <c:v>2002</c:v>
                </c:pt>
                <c:pt idx="679">
                  <c:v>2002</c:v>
                </c:pt>
                <c:pt idx="680">
                  <c:v>2002</c:v>
                </c:pt>
                <c:pt idx="681">
                  <c:v>2002</c:v>
                </c:pt>
                <c:pt idx="682">
                  <c:v>2002</c:v>
                </c:pt>
                <c:pt idx="683">
                  <c:v>2002</c:v>
                </c:pt>
                <c:pt idx="684">
                  <c:v>2002</c:v>
                </c:pt>
                <c:pt idx="685">
                  <c:v>2002</c:v>
                </c:pt>
                <c:pt idx="686">
                  <c:v>2002</c:v>
                </c:pt>
                <c:pt idx="687">
                  <c:v>2002</c:v>
                </c:pt>
                <c:pt idx="688">
                  <c:v>2002</c:v>
                </c:pt>
                <c:pt idx="689">
                  <c:v>2002</c:v>
                </c:pt>
                <c:pt idx="690">
                  <c:v>2002</c:v>
                </c:pt>
                <c:pt idx="691">
                  <c:v>2002</c:v>
                </c:pt>
                <c:pt idx="692">
                  <c:v>2002</c:v>
                </c:pt>
                <c:pt idx="693">
                  <c:v>2002</c:v>
                </c:pt>
                <c:pt idx="694">
                  <c:v>2002</c:v>
                </c:pt>
                <c:pt idx="695">
                  <c:v>2002</c:v>
                </c:pt>
                <c:pt idx="696">
                  <c:v>2002</c:v>
                </c:pt>
                <c:pt idx="697">
                  <c:v>2002</c:v>
                </c:pt>
                <c:pt idx="698">
                  <c:v>2002</c:v>
                </c:pt>
                <c:pt idx="699">
                  <c:v>2002</c:v>
                </c:pt>
                <c:pt idx="700">
                  <c:v>2002</c:v>
                </c:pt>
                <c:pt idx="701">
                  <c:v>2002</c:v>
                </c:pt>
                <c:pt idx="702">
                  <c:v>2002</c:v>
                </c:pt>
                <c:pt idx="703">
                  <c:v>2002</c:v>
                </c:pt>
                <c:pt idx="704">
                  <c:v>2002</c:v>
                </c:pt>
                <c:pt idx="705">
                  <c:v>2002</c:v>
                </c:pt>
                <c:pt idx="706">
                  <c:v>2002</c:v>
                </c:pt>
                <c:pt idx="707">
                  <c:v>2002</c:v>
                </c:pt>
                <c:pt idx="708">
                  <c:v>2002</c:v>
                </c:pt>
                <c:pt idx="709">
                  <c:v>2002</c:v>
                </c:pt>
                <c:pt idx="710">
                  <c:v>2002</c:v>
                </c:pt>
                <c:pt idx="711">
                  <c:v>2002</c:v>
                </c:pt>
                <c:pt idx="712">
                  <c:v>2002</c:v>
                </c:pt>
                <c:pt idx="713">
                  <c:v>2002</c:v>
                </c:pt>
                <c:pt idx="714">
                  <c:v>2002</c:v>
                </c:pt>
                <c:pt idx="715">
                  <c:v>2002</c:v>
                </c:pt>
                <c:pt idx="716">
                  <c:v>2002</c:v>
                </c:pt>
                <c:pt idx="717">
                  <c:v>2002</c:v>
                </c:pt>
                <c:pt idx="718">
                  <c:v>2002</c:v>
                </c:pt>
                <c:pt idx="719">
                  <c:v>2002</c:v>
                </c:pt>
                <c:pt idx="720">
                  <c:v>2002</c:v>
                </c:pt>
                <c:pt idx="721">
                  <c:v>2002</c:v>
                </c:pt>
                <c:pt idx="722">
                  <c:v>2002</c:v>
                </c:pt>
                <c:pt idx="723">
                  <c:v>2002</c:v>
                </c:pt>
                <c:pt idx="724">
                  <c:v>2002</c:v>
                </c:pt>
                <c:pt idx="725">
                  <c:v>2002</c:v>
                </c:pt>
                <c:pt idx="726">
                  <c:v>2002</c:v>
                </c:pt>
                <c:pt idx="727">
                  <c:v>2002</c:v>
                </c:pt>
                <c:pt idx="728">
                  <c:v>2002</c:v>
                </c:pt>
                <c:pt idx="729">
                  <c:v>2002</c:v>
                </c:pt>
                <c:pt idx="730">
                  <c:v>2003</c:v>
                </c:pt>
                <c:pt idx="731">
                  <c:v>2003</c:v>
                </c:pt>
                <c:pt idx="732">
                  <c:v>2003</c:v>
                </c:pt>
                <c:pt idx="733">
                  <c:v>2003</c:v>
                </c:pt>
                <c:pt idx="734">
                  <c:v>2003</c:v>
                </c:pt>
                <c:pt idx="735">
                  <c:v>2003</c:v>
                </c:pt>
                <c:pt idx="736">
                  <c:v>2003</c:v>
                </c:pt>
                <c:pt idx="737">
                  <c:v>2003</c:v>
                </c:pt>
                <c:pt idx="738">
                  <c:v>2003</c:v>
                </c:pt>
                <c:pt idx="739">
                  <c:v>2003</c:v>
                </c:pt>
                <c:pt idx="740">
                  <c:v>2003</c:v>
                </c:pt>
                <c:pt idx="741">
                  <c:v>2003</c:v>
                </c:pt>
                <c:pt idx="742">
                  <c:v>2003</c:v>
                </c:pt>
                <c:pt idx="743">
                  <c:v>2003</c:v>
                </c:pt>
                <c:pt idx="744">
                  <c:v>2003</c:v>
                </c:pt>
                <c:pt idx="745">
                  <c:v>2003</c:v>
                </c:pt>
                <c:pt idx="746">
                  <c:v>2003</c:v>
                </c:pt>
                <c:pt idx="747">
                  <c:v>2003</c:v>
                </c:pt>
                <c:pt idx="748">
                  <c:v>2003</c:v>
                </c:pt>
                <c:pt idx="749">
                  <c:v>2003</c:v>
                </c:pt>
                <c:pt idx="750">
                  <c:v>2003</c:v>
                </c:pt>
                <c:pt idx="751">
                  <c:v>2003</c:v>
                </c:pt>
                <c:pt idx="752">
                  <c:v>2003</c:v>
                </c:pt>
                <c:pt idx="753">
                  <c:v>2003</c:v>
                </c:pt>
                <c:pt idx="754">
                  <c:v>2003</c:v>
                </c:pt>
                <c:pt idx="755">
                  <c:v>2003</c:v>
                </c:pt>
                <c:pt idx="756">
                  <c:v>2003</c:v>
                </c:pt>
                <c:pt idx="757">
                  <c:v>2003</c:v>
                </c:pt>
                <c:pt idx="758">
                  <c:v>2003</c:v>
                </c:pt>
                <c:pt idx="759">
                  <c:v>2003</c:v>
                </c:pt>
                <c:pt idx="760">
                  <c:v>2003</c:v>
                </c:pt>
                <c:pt idx="761">
                  <c:v>2003</c:v>
                </c:pt>
                <c:pt idx="762">
                  <c:v>2003</c:v>
                </c:pt>
                <c:pt idx="763">
                  <c:v>2003</c:v>
                </c:pt>
                <c:pt idx="764">
                  <c:v>2003</c:v>
                </c:pt>
                <c:pt idx="765">
                  <c:v>2003</c:v>
                </c:pt>
                <c:pt idx="766">
                  <c:v>2003</c:v>
                </c:pt>
                <c:pt idx="767">
                  <c:v>2003</c:v>
                </c:pt>
                <c:pt idx="768">
                  <c:v>2003</c:v>
                </c:pt>
                <c:pt idx="769">
                  <c:v>2003</c:v>
                </c:pt>
                <c:pt idx="770">
                  <c:v>2003</c:v>
                </c:pt>
                <c:pt idx="771">
                  <c:v>2003</c:v>
                </c:pt>
                <c:pt idx="772">
                  <c:v>2003</c:v>
                </c:pt>
                <c:pt idx="773">
                  <c:v>2003</c:v>
                </c:pt>
                <c:pt idx="774">
                  <c:v>2003</c:v>
                </c:pt>
                <c:pt idx="775">
                  <c:v>2003</c:v>
                </c:pt>
                <c:pt idx="776">
                  <c:v>2003</c:v>
                </c:pt>
                <c:pt idx="777">
                  <c:v>2003</c:v>
                </c:pt>
                <c:pt idx="778">
                  <c:v>2003</c:v>
                </c:pt>
                <c:pt idx="779">
                  <c:v>2003</c:v>
                </c:pt>
                <c:pt idx="780">
                  <c:v>2003</c:v>
                </c:pt>
                <c:pt idx="781">
                  <c:v>2003</c:v>
                </c:pt>
                <c:pt idx="782">
                  <c:v>2003</c:v>
                </c:pt>
                <c:pt idx="783">
                  <c:v>2003</c:v>
                </c:pt>
                <c:pt idx="784">
                  <c:v>2003</c:v>
                </c:pt>
                <c:pt idx="785">
                  <c:v>2003</c:v>
                </c:pt>
                <c:pt idx="786">
                  <c:v>2003</c:v>
                </c:pt>
                <c:pt idx="787">
                  <c:v>2003</c:v>
                </c:pt>
                <c:pt idx="788">
                  <c:v>2003</c:v>
                </c:pt>
                <c:pt idx="789">
                  <c:v>2003</c:v>
                </c:pt>
                <c:pt idx="790">
                  <c:v>2003</c:v>
                </c:pt>
                <c:pt idx="791">
                  <c:v>2003</c:v>
                </c:pt>
                <c:pt idx="792">
                  <c:v>2003</c:v>
                </c:pt>
                <c:pt idx="793">
                  <c:v>2003</c:v>
                </c:pt>
                <c:pt idx="794">
                  <c:v>2003</c:v>
                </c:pt>
                <c:pt idx="795">
                  <c:v>2003</c:v>
                </c:pt>
                <c:pt idx="796">
                  <c:v>2003</c:v>
                </c:pt>
                <c:pt idx="797">
                  <c:v>2003</c:v>
                </c:pt>
                <c:pt idx="798">
                  <c:v>2003</c:v>
                </c:pt>
                <c:pt idx="799">
                  <c:v>2003</c:v>
                </c:pt>
                <c:pt idx="800">
                  <c:v>2003</c:v>
                </c:pt>
                <c:pt idx="801">
                  <c:v>2003</c:v>
                </c:pt>
                <c:pt idx="802">
                  <c:v>2003</c:v>
                </c:pt>
                <c:pt idx="803">
                  <c:v>2003</c:v>
                </c:pt>
                <c:pt idx="804">
                  <c:v>2003</c:v>
                </c:pt>
                <c:pt idx="805">
                  <c:v>2003</c:v>
                </c:pt>
                <c:pt idx="806">
                  <c:v>2003</c:v>
                </c:pt>
                <c:pt idx="807">
                  <c:v>2003</c:v>
                </c:pt>
                <c:pt idx="808">
                  <c:v>2003</c:v>
                </c:pt>
                <c:pt idx="809">
                  <c:v>2003</c:v>
                </c:pt>
                <c:pt idx="810">
                  <c:v>2003</c:v>
                </c:pt>
                <c:pt idx="811">
                  <c:v>2003</c:v>
                </c:pt>
                <c:pt idx="812">
                  <c:v>2003</c:v>
                </c:pt>
                <c:pt idx="813">
                  <c:v>2003</c:v>
                </c:pt>
                <c:pt idx="814">
                  <c:v>2003</c:v>
                </c:pt>
                <c:pt idx="815">
                  <c:v>2003</c:v>
                </c:pt>
                <c:pt idx="816">
                  <c:v>2003</c:v>
                </c:pt>
                <c:pt idx="817">
                  <c:v>2003</c:v>
                </c:pt>
                <c:pt idx="818">
                  <c:v>2003</c:v>
                </c:pt>
                <c:pt idx="819">
                  <c:v>2003</c:v>
                </c:pt>
                <c:pt idx="820">
                  <c:v>2003</c:v>
                </c:pt>
                <c:pt idx="821">
                  <c:v>2003</c:v>
                </c:pt>
                <c:pt idx="822">
                  <c:v>2003</c:v>
                </c:pt>
                <c:pt idx="823">
                  <c:v>2003</c:v>
                </c:pt>
                <c:pt idx="824">
                  <c:v>2003</c:v>
                </c:pt>
                <c:pt idx="825">
                  <c:v>2003</c:v>
                </c:pt>
                <c:pt idx="826">
                  <c:v>2003</c:v>
                </c:pt>
                <c:pt idx="827">
                  <c:v>2003</c:v>
                </c:pt>
                <c:pt idx="828">
                  <c:v>2003</c:v>
                </c:pt>
                <c:pt idx="829">
                  <c:v>2003</c:v>
                </c:pt>
                <c:pt idx="830">
                  <c:v>2003</c:v>
                </c:pt>
                <c:pt idx="831">
                  <c:v>2003</c:v>
                </c:pt>
                <c:pt idx="832">
                  <c:v>2003</c:v>
                </c:pt>
                <c:pt idx="833">
                  <c:v>2003</c:v>
                </c:pt>
                <c:pt idx="834">
                  <c:v>2003</c:v>
                </c:pt>
                <c:pt idx="835">
                  <c:v>2003</c:v>
                </c:pt>
                <c:pt idx="836">
                  <c:v>2003</c:v>
                </c:pt>
                <c:pt idx="837">
                  <c:v>2003</c:v>
                </c:pt>
                <c:pt idx="838">
                  <c:v>2003</c:v>
                </c:pt>
                <c:pt idx="839">
                  <c:v>2003</c:v>
                </c:pt>
                <c:pt idx="840">
                  <c:v>2003</c:v>
                </c:pt>
                <c:pt idx="841">
                  <c:v>2003</c:v>
                </c:pt>
                <c:pt idx="842">
                  <c:v>2003</c:v>
                </c:pt>
                <c:pt idx="843">
                  <c:v>2003</c:v>
                </c:pt>
                <c:pt idx="844">
                  <c:v>2003</c:v>
                </c:pt>
                <c:pt idx="845">
                  <c:v>2003</c:v>
                </c:pt>
                <c:pt idx="846">
                  <c:v>2003</c:v>
                </c:pt>
                <c:pt idx="847">
                  <c:v>2003</c:v>
                </c:pt>
                <c:pt idx="848">
                  <c:v>2003</c:v>
                </c:pt>
                <c:pt idx="849">
                  <c:v>2003</c:v>
                </c:pt>
                <c:pt idx="850">
                  <c:v>2003</c:v>
                </c:pt>
                <c:pt idx="851">
                  <c:v>2003</c:v>
                </c:pt>
                <c:pt idx="852">
                  <c:v>2003</c:v>
                </c:pt>
                <c:pt idx="853">
                  <c:v>2003</c:v>
                </c:pt>
                <c:pt idx="854">
                  <c:v>2003</c:v>
                </c:pt>
                <c:pt idx="855">
                  <c:v>2003</c:v>
                </c:pt>
                <c:pt idx="856">
                  <c:v>2003</c:v>
                </c:pt>
                <c:pt idx="857">
                  <c:v>2003</c:v>
                </c:pt>
                <c:pt idx="858">
                  <c:v>2003</c:v>
                </c:pt>
                <c:pt idx="859">
                  <c:v>2003</c:v>
                </c:pt>
                <c:pt idx="860">
                  <c:v>2003</c:v>
                </c:pt>
                <c:pt idx="861">
                  <c:v>2003</c:v>
                </c:pt>
                <c:pt idx="862">
                  <c:v>2003</c:v>
                </c:pt>
                <c:pt idx="863">
                  <c:v>2003</c:v>
                </c:pt>
                <c:pt idx="864">
                  <c:v>2003</c:v>
                </c:pt>
                <c:pt idx="865">
                  <c:v>2003</c:v>
                </c:pt>
                <c:pt idx="866">
                  <c:v>2003</c:v>
                </c:pt>
                <c:pt idx="867">
                  <c:v>2003</c:v>
                </c:pt>
                <c:pt idx="868">
                  <c:v>2003</c:v>
                </c:pt>
                <c:pt idx="869">
                  <c:v>2003</c:v>
                </c:pt>
                <c:pt idx="870">
                  <c:v>2003</c:v>
                </c:pt>
                <c:pt idx="871">
                  <c:v>2003</c:v>
                </c:pt>
                <c:pt idx="872">
                  <c:v>2003</c:v>
                </c:pt>
                <c:pt idx="873">
                  <c:v>2003</c:v>
                </c:pt>
                <c:pt idx="874">
                  <c:v>2003</c:v>
                </c:pt>
                <c:pt idx="875">
                  <c:v>2003</c:v>
                </c:pt>
                <c:pt idx="876">
                  <c:v>2003</c:v>
                </c:pt>
                <c:pt idx="877">
                  <c:v>2003</c:v>
                </c:pt>
                <c:pt idx="878">
                  <c:v>2003</c:v>
                </c:pt>
                <c:pt idx="879">
                  <c:v>2003</c:v>
                </c:pt>
                <c:pt idx="880">
                  <c:v>2003</c:v>
                </c:pt>
                <c:pt idx="881">
                  <c:v>2003</c:v>
                </c:pt>
                <c:pt idx="882">
                  <c:v>2003</c:v>
                </c:pt>
                <c:pt idx="883">
                  <c:v>2003</c:v>
                </c:pt>
                <c:pt idx="884">
                  <c:v>2003</c:v>
                </c:pt>
                <c:pt idx="885">
                  <c:v>2003</c:v>
                </c:pt>
                <c:pt idx="886">
                  <c:v>2003</c:v>
                </c:pt>
                <c:pt idx="887">
                  <c:v>2003</c:v>
                </c:pt>
                <c:pt idx="888">
                  <c:v>2003</c:v>
                </c:pt>
                <c:pt idx="889">
                  <c:v>2003</c:v>
                </c:pt>
                <c:pt idx="890">
                  <c:v>2003</c:v>
                </c:pt>
                <c:pt idx="891">
                  <c:v>2003</c:v>
                </c:pt>
                <c:pt idx="892">
                  <c:v>2003</c:v>
                </c:pt>
                <c:pt idx="893">
                  <c:v>2003</c:v>
                </c:pt>
                <c:pt idx="894">
                  <c:v>2003</c:v>
                </c:pt>
                <c:pt idx="895">
                  <c:v>2003</c:v>
                </c:pt>
                <c:pt idx="896">
                  <c:v>2003</c:v>
                </c:pt>
                <c:pt idx="897">
                  <c:v>2003</c:v>
                </c:pt>
                <c:pt idx="898">
                  <c:v>2003</c:v>
                </c:pt>
                <c:pt idx="899">
                  <c:v>2003</c:v>
                </c:pt>
                <c:pt idx="900">
                  <c:v>2003</c:v>
                </c:pt>
                <c:pt idx="901">
                  <c:v>2003</c:v>
                </c:pt>
                <c:pt idx="902">
                  <c:v>2003</c:v>
                </c:pt>
                <c:pt idx="903">
                  <c:v>2003</c:v>
                </c:pt>
                <c:pt idx="904">
                  <c:v>2003</c:v>
                </c:pt>
                <c:pt idx="905">
                  <c:v>2003</c:v>
                </c:pt>
                <c:pt idx="906">
                  <c:v>2003</c:v>
                </c:pt>
                <c:pt idx="907">
                  <c:v>2003</c:v>
                </c:pt>
                <c:pt idx="908">
                  <c:v>2003</c:v>
                </c:pt>
                <c:pt idx="909">
                  <c:v>2003</c:v>
                </c:pt>
                <c:pt idx="910">
                  <c:v>2003</c:v>
                </c:pt>
                <c:pt idx="911">
                  <c:v>2003</c:v>
                </c:pt>
                <c:pt idx="912">
                  <c:v>2003</c:v>
                </c:pt>
                <c:pt idx="913">
                  <c:v>2003</c:v>
                </c:pt>
                <c:pt idx="914">
                  <c:v>2003</c:v>
                </c:pt>
                <c:pt idx="915">
                  <c:v>2003</c:v>
                </c:pt>
                <c:pt idx="916">
                  <c:v>2003</c:v>
                </c:pt>
                <c:pt idx="917">
                  <c:v>2003</c:v>
                </c:pt>
                <c:pt idx="918">
                  <c:v>2003</c:v>
                </c:pt>
                <c:pt idx="919">
                  <c:v>2003</c:v>
                </c:pt>
                <c:pt idx="920">
                  <c:v>2003</c:v>
                </c:pt>
                <c:pt idx="921">
                  <c:v>2003</c:v>
                </c:pt>
                <c:pt idx="922">
                  <c:v>2003</c:v>
                </c:pt>
                <c:pt idx="923">
                  <c:v>2003</c:v>
                </c:pt>
                <c:pt idx="924">
                  <c:v>2003</c:v>
                </c:pt>
                <c:pt idx="925">
                  <c:v>2003</c:v>
                </c:pt>
                <c:pt idx="926">
                  <c:v>2003</c:v>
                </c:pt>
                <c:pt idx="927">
                  <c:v>2003</c:v>
                </c:pt>
                <c:pt idx="928">
                  <c:v>2003</c:v>
                </c:pt>
                <c:pt idx="929">
                  <c:v>2003</c:v>
                </c:pt>
                <c:pt idx="930">
                  <c:v>2003</c:v>
                </c:pt>
                <c:pt idx="931">
                  <c:v>2003</c:v>
                </c:pt>
                <c:pt idx="932">
                  <c:v>2003</c:v>
                </c:pt>
                <c:pt idx="933">
                  <c:v>2003</c:v>
                </c:pt>
                <c:pt idx="934">
                  <c:v>2003</c:v>
                </c:pt>
                <c:pt idx="935">
                  <c:v>2003</c:v>
                </c:pt>
                <c:pt idx="936">
                  <c:v>2003</c:v>
                </c:pt>
                <c:pt idx="937">
                  <c:v>2003</c:v>
                </c:pt>
                <c:pt idx="938">
                  <c:v>2003</c:v>
                </c:pt>
                <c:pt idx="939">
                  <c:v>2003</c:v>
                </c:pt>
                <c:pt idx="940">
                  <c:v>2003</c:v>
                </c:pt>
                <c:pt idx="941">
                  <c:v>2003</c:v>
                </c:pt>
                <c:pt idx="942">
                  <c:v>2003</c:v>
                </c:pt>
                <c:pt idx="943">
                  <c:v>2003</c:v>
                </c:pt>
                <c:pt idx="944">
                  <c:v>2003</c:v>
                </c:pt>
                <c:pt idx="945">
                  <c:v>2003</c:v>
                </c:pt>
                <c:pt idx="946">
                  <c:v>2003</c:v>
                </c:pt>
                <c:pt idx="947">
                  <c:v>2003</c:v>
                </c:pt>
                <c:pt idx="948">
                  <c:v>2003</c:v>
                </c:pt>
                <c:pt idx="949">
                  <c:v>2003</c:v>
                </c:pt>
                <c:pt idx="950">
                  <c:v>2003</c:v>
                </c:pt>
                <c:pt idx="951">
                  <c:v>2003</c:v>
                </c:pt>
                <c:pt idx="952">
                  <c:v>2003</c:v>
                </c:pt>
                <c:pt idx="953">
                  <c:v>2003</c:v>
                </c:pt>
                <c:pt idx="954">
                  <c:v>2003</c:v>
                </c:pt>
                <c:pt idx="955">
                  <c:v>2003</c:v>
                </c:pt>
                <c:pt idx="956">
                  <c:v>2003</c:v>
                </c:pt>
                <c:pt idx="957">
                  <c:v>2003</c:v>
                </c:pt>
                <c:pt idx="958">
                  <c:v>2003</c:v>
                </c:pt>
                <c:pt idx="959">
                  <c:v>2003</c:v>
                </c:pt>
                <c:pt idx="960">
                  <c:v>2003</c:v>
                </c:pt>
                <c:pt idx="961">
                  <c:v>2003</c:v>
                </c:pt>
                <c:pt idx="962">
                  <c:v>2003</c:v>
                </c:pt>
                <c:pt idx="963">
                  <c:v>2003</c:v>
                </c:pt>
                <c:pt idx="964">
                  <c:v>2003</c:v>
                </c:pt>
                <c:pt idx="965">
                  <c:v>2003</c:v>
                </c:pt>
                <c:pt idx="966">
                  <c:v>2003</c:v>
                </c:pt>
                <c:pt idx="967">
                  <c:v>2003</c:v>
                </c:pt>
                <c:pt idx="968">
                  <c:v>2003</c:v>
                </c:pt>
                <c:pt idx="969">
                  <c:v>2003</c:v>
                </c:pt>
                <c:pt idx="970">
                  <c:v>2003</c:v>
                </c:pt>
                <c:pt idx="971">
                  <c:v>2003</c:v>
                </c:pt>
                <c:pt idx="972">
                  <c:v>2003</c:v>
                </c:pt>
                <c:pt idx="973">
                  <c:v>2003</c:v>
                </c:pt>
                <c:pt idx="974">
                  <c:v>2003</c:v>
                </c:pt>
                <c:pt idx="975">
                  <c:v>2003</c:v>
                </c:pt>
                <c:pt idx="976">
                  <c:v>2003</c:v>
                </c:pt>
                <c:pt idx="977">
                  <c:v>2003</c:v>
                </c:pt>
                <c:pt idx="978">
                  <c:v>2003</c:v>
                </c:pt>
                <c:pt idx="979">
                  <c:v>2003</c:v>
                </c:pt>
                <c:pt idx="980">
                  <c:v>2003</c:v>
                </c:pt>
                <c:pt idx="981">
                  <c:v>2003</c:v>
                </c:pt>
                <c:pt idx="982">
                  <c:v>2003</c:v>
                </c:pt>
                <c:pt idx="983">
                  <c:v>2003</c:v>
                </c:pt>
                <c:pt idx="984">
                  <c:v>2003</c:v>
                </c:pt>
                <c:pt idx="985">
                  <c:v>2003</c:v>
                </c:pt>
                <c:pt idx="986">
                  <c:v>2003</c:v>
                </c:pt>
                <c:pt idx="987">
                  <c:v>2003</c:v>
                </c:pt>
                <c:pt idx="988">
                  <c:v>2003</c:v>
                </c:pt>
                <c:pt idx="989">
                  <c:v>2003</c:v>
                </c:pt>
                <c:pt idx="990">
                  <c:v>2003</c:v>
                </c:pt>
                <c:pt idx="991">
                  <c:v>2003</c:v>
                </c:pt>
                <c:pt idx="992">
                  <c:v>2003</c:v>
                </c:pt>
                <c:pt idx="993">
                  <c:v>2003</c:v>
                </c:pt>
                <c:pt idx="994">
                  <c:v>2003</c:v>
                </c:pt>
                <c:pt idx="995">
                  <c:v>2003</c:v>
                </c:pt>
                <c:pt idx="996">
                  <c:v>2003</c:v>
                </c:pt>
                <c:pt idx="997">
                  <c:v>2003</c:v>
                </c:pt>
                <c:pt idx="998">
                  <c:v>2003</c:v>
                </c:pt>
                <c:pt idx="999">
                  <c:v>2003</c:v>
                </c:pt>
                <c:pt idx="1000">
                  <c:v>2003</c:v>
                </c:pt>
                <c:pt idx="1001">
                  <c:v>2003</c:v>
                </c:pt>
                <c:pt idx="1002">
                  <c:v>2003</c:v>
                </c:pt>
                <c:pt idx="1003">
                  <c:v>2003</c:v>
                </c:pt>
                <c:pt idx="1004">
                  <c:v>2003</c:v>
                </c:pt>
                <c:pt idx="1005">
                  <c:v>2003</c:v>
                </c:pt>
                <c:pt idx="1006">
                  <c:v>2003</c:v>
                </c:pt>
                <c:pt idx="1007">
                  <c:v>2003</c:v>
                </c:pt>
                <c:pt idx="1008">
                  <c:v>2003</c:v>
                </c:pt>
                <c:pt idx="1009">
                  <c:v>2003</c:v>
                </c:pt>
                <c:pt idx="1010">
                  <c:v>2003</c:v>
                </c:pt>
                <c:pt idx="1011">
                  <c:v>2003</c:v>
                </c:pt>
                <c:pt idx="1012">
                  <c:v>2003</c:v>
                </c:pt>
                <c:pt idx="1013">
                  <c:v>2003</c:v>
                </c:pt>
                <c:pt idx="1014">
                  <c:v>2003</c:v>
                </c:pt>
                <c:pt idx="1015">
                  <c:v>2003</c:v>
                </c:pt>
                <c:pt idx="1016">
                  <c:v>2003</c:v>
                </c:pt>
                <c:pt idx="1017">
                  <c:v>2003</c:v>
                </c:pt>
                <c:pt idx="1018">
                  <c:v>2003</c:v>
                </c:pt>
                <c:pt idx="1019">
                  <c:v>2003</c:v>
                </c:pt>
                <c:pt idx="1020">
                  <c:v>2003</c:v>
                </c:pt>
                <c:pt idx="1021">
                  <c:v>2003</c:v>
                </c:pt>
                <c:pt idx="1022">
                  <c:v>2003</c:v>
                </c:pt>
                <c:pt idx="1023">
                  <c:v>2003</c:v>
                </c:pt>
                <c:pt idx="1024">
                  <c:v>2003</c:v>
                </c:pt>
                <c:pt idx="1025">
                  <c:v>2003</c:v>
                </c:pt>
                <c:pt idx="1026">
                  <c:v>2003</c:v>
                </c:pt>
                <c:pt idx="1027">
                  <c:v>2003</c:v>
                </c:pt>
                <c:pt idx="1028">
                  <c:v>2003</c:v>
                </c:pt>
                <c:pt idx="1029">
                  <c:v>2003</c:v>
                </c:pt>
                <c:pt idx="1030">
                  <c:v>2003</c:v>
                </c:pt>
                <c:pt idx="1031">
                  <c:v>2003</c:v>
                </c:pt>
                <c:pt idx="1032">
                  <c:v>2003</c:v>
                </c:pt>
                <c:pt idx="1033">
                  <c:v>2003</c:v>
                </c:pt>
                <c:pt idx="1034">
                  <c:v>2003</c:v>
                </c:pt>
                <c:pt idx="1035">
                  <c:v>2003</c:v>
                </c:pt>
                <c:pt idx="1036">
                  <c:v>2003</c:v>
                </c:pt>
                <c:pt idx="1037">
                  <c:v>2003</c:v>
                </c:pt>
                <c:pt idx="1038">
                  <c:v>2003</c:v>
                </c:pt>
                <c:pt idx="1039">
                  <c:v>2003</c:v>
                </c:pt>
                <c:pt idx="1040">
                  <c:v>2003</c:v>
                </c:pt>
                <c:pt idx="1041">
                  <c:v>2003</c:v>
                </c:pt>
                <c:pt idx="1042">
                  <c:v>2003</c:v>
                </c:pt>
                <c:pt idx="1043">
                  <c:v>2003</c:v>
                </c:pt>
                <c:pt idx="1044">
                  <c:v>2003</c:v>
                </c:pt>
                <c:pt idx="1045">
                  <c:v>2003</c:v>
                </c:pt>
                <c:pt idx="1046">
                  <c:v>2003</c:v>
                </c:pt>
                <c:pt idx="1047">
                  <c:v>2003</c:v>
                </c:pt>
                <c:pt idx="1048">
                  <c:v>2003</c:v>
                </c:pt>
                <c:pt idx="1049">
                  <c:v>2003</c:v>
                </c:pt>
                <c:pt idx="1050">
                  <c:v>2003</c:v>
                </c:pt>
                <c:pt idx="1051">
                  <c:v>2003</c:v>
                </c:pt>
                <c:pt idx="1052">
                  <c:v>2003</c:v>
                </c:pt>
                <c:pt idx="1053">
                  <c:v>2003</c:v>
                </c:pt>
                <c:pt idx="1054">
                  <c:v>2003</c:v>
                </c:pt>
                <c:pt idx="1055">
                  <c:v>2003</c:v>
                </c:pt>
                <c:pt idx="1056">
                  <c:v>2003</c:v>
                </c:pt>
                <c:pt idx="1057">
                  <c:v>2003</c:v>
                </c:pt>
                <c:pt idx="1058">
                  <c:v>2003</c:v>
                </c:pt>
                <c:pt idx="1059">
                  <c:v>2003</c:v>
                </c:pt>
                <c:pt idx="1060">
                  <c:v>2003</c:v>
                </c:pt>
                <c:pt idx="1061">
                  <c:v>2003</c:v>
                </c:pt>
                <c:pt idx="1062">
                  <c:v>2003</c:v>
                </c:pt>
                <c:pt idx="1063">
                  <c:v>2003</c:v>
                </c:pt>
                <c:pt idx="1064">
                  <c:v>2003</c:v>
                </c:pt>
                <c:pt idx="1065">
                  <c:v>2003</c:v>
                </c:pt>
                <c:pt idx="1066">
                  <c:v>2003</c:v>
                </c:pt>
                <c:pt idx="1067">
                  <c:v>2003</c:v>
                </c:pt>
                <c:pt idx="1068">
                  <c:v>2003</c:v>
                </c:pt>
                <c:pt idx="1069">
                  <c:v>2003</c:v>
                </c:pt>
                <c:pt idx="1070">
                  <c:v>2003</c:v>
                </c:pt>
                <c:pt idx="1071">
                  <c:v>2003</c:v>
                </c:pt>
                <c:pt idx="1072">
                  <c:v>2003</c:v>
                </c:pt>
                <c:pt idx="1073">
                  <c:v>2003</c:v>
                </c:pt>
                <c:pt idx="1074">
                  <c:v>2003</c:v>
                </c:pt>
                <c:pt idx="1075">
                  <c:v>2003</c:v>
                </c:pt>
                <c:pt idx="1076">
                  <c:v>2003</c:v>
                </c:pt>
                <c:pt idx="1077">
                  <c:v>2003</c:v>
                </c:pt>
                <c:pt idx="1078">
                  <c:v>2003</c:v>
                </c:pt>
                <c:pt idx="1079">
                  <c:v>2003</c:v>
                </c:pt>
                <c:pt idx="1080">
                  <c:v>2003</c:v>
                </c:pt>
                <c:pt idx="1081">
                  <c:v>2003</c:v>
                </c:pt>
                <c:pt idx="1082">
                  <c:v>2003</c:v>
                </c:pt>
                <c:pt idx="1083">
                  <c:v>2003</c:v>
                </c:pt>
                <c:pt idx="1084">
                  <c:v>2003</c:v>
                </c:pt>
                <c:pt idx="1085">
                  <c:v>2003</c:v>
                </c:pt>
                <c:pt idx="1086">
                  <c:v>2003</c:v>
                </c:pt>
                <c:pt idx="1087">
                  <c:v>2003</c:v>
                </c:pt>
                <c:pt idx="1088">
                  <c:v>2003</c:v>
                </c:pt>
                <c:pt idx="1089">
                  <c:v>2003</c:v>
                </c:pt>
                <c:pt idx="1090">
                  <c:v>2003</c:v>
                </c:pt>
                <c:pt idx="1091">
                  <c:v>2003</c:v>
                </c:pt>
                <c:pt idx="1092">
                  <c:v>2003</c:v>
                </c:pt>
                <c:pt idx="1093">
                  <c:v>2003</c:v>
                </c:pt>
                <c:pt idx="1094">
                  <c:v>2003</c:v>
                </c:pt>
                <c:pt idx="1095">
                  <c:v>2004</c:v>
                </c:pt>
                <c:pt idx="1096">
                  <c:v>2004</c:v>
                </c:pt>
                <c:pt idx="1097">
                  <c:v>2004</c:v>
                </c:pt>
                <c:pt idx="1098">
                  <c:v>2004</c:v>
                </c:pt>
                <c:pt idx="1099">
                  <c:v>2004</c:v>
                </c:pt>
                <c:pt idx="1100">
                  <c:v>2004</c:v>
                </c:pt>
                <c:pt idx="1101">
                  <c:v>2004</c:v>
                </c:pt>
                <c:pt idx="1102">
                  <c:v>2004</c:v>
                </c:pt>
                <c:pt idx="1103">
                  <c:v>2004</c:v>
                </c:pt>
                <c:pt idx="1104">
                  <c:v>2004</c:v>
                </c:pt>
                <c:pt idx="1105">
                  <c:v>2004</c:v>
                </c:pt>
                <c:pt idx="1106">
                  <c:v>2004</c:v>
                </c:pt>
                <c:pt idx="1107">
                  <c:v>2004</c:v>
                </c:pt>
                <c:pt idx="1108">
                  <c:v>2004</c:v>
                </c:pt>
                <c:pt idx="1109">
                  <c:v>2004</c:v>
                </c:pt>
                <c:pt idx="1110">
                  <c:v>2004</c:v>
                </c:pt>
                <c:pt idx="1111">
                  <c:v>2004</c:v>
                </c:pt>
                <c:pt idx="1112">
                  <c:v>2004</c:v>
                </c:pt>
                <c:pt idx="1113">
                  <c:v>2004</c:v>
                </c:pt>
                <c:pt idx="1114">
                  <c:v>2004</c:v>
                </c:pt>
                <c:pt idx="1115">
                  <c:v>2004</c:v>
                </c:pt>
                <c:pt idx="1116">
                  <c:v>2004</c:v>
                </c:pt>
                <c:pt idx="1117">
                  <c:v>2004</c:v>
                </c:pt>
                <c:pt idx="1118">
                  <c:v>2004</c:v>
                </c:pt>
                <c:pt idx="1119">
                  <c:v>2004</c:v>
                </c:pt>
                <c:pt idx="1120">
                  <c:v>2004</c:v>
                </c:pt>
                <c:pt idx="1121">
                  <c:v>2004</c:v>
                </c:pt>
                <c:pt idx="1122">
                  <c:v>2004</c:v>
                </c:pt>
                <c:pt idx="1123">
                  <c:v>2004</c:v>
                </c:pt>
                <c:pt idx="1124">
                  <c:v>2004</c:v>
                </c:pt>
                <c:pt idx="1125">
                  <c:v>2004</c:v>
                </c:pt>
                <c:pt idx="1126">
                  <c:v>2004</c:v>
                </c:pt>
                <c:pt idx="1127">
                  <c:v>2004</c:v>
                </c:pt>
                <c:pt idx="1128">
                  <c:v>2004</c:v>
                </c:pt>
                <c:pt idx="1129">
                  <c:v>2004</c:v>
                </c:pt>
                <c:pt idx="1130">
                  <c:v>2004</c:v>
                </c:pt>
                <c:pt idx="1131">
                  <c:v>2004</c:v>
                </c:pt>
                <c:pt idx="1132">
                  <c:v>2004</c:v>
                </c:pt>
                <c:pt idx="1133">
                  <c:v>2004</c:v>
                </c:pt>
                <c:pt idx="1134">
                  <c:v>2004</c:v>
                </c:pt>
                <c:pt idx="1135">
                  <c:v>2004</c:v>
                </c:pt>
                <c:pt idx="1136">
                  <c:v>2004</c:v>
                </c:pt>
                <c:pt idx="1137">
                  <c:v>2004</c:v>
                </c:pt>
                <c:pt idx="1138">
                  <c:v>2004</c:v>
                </c:pt>
                <c:pt idx="1139">
                  <c:v>2004</c:v>
                </c:pt>
                <c:pt idx="1140">
                  <c:v>2004</c:v>
                </c:pt>
                <c:pt idx="1141">
                  <c:v>2004</c:v>
                </c:pt>
                <c:pt idx="1142">
                  <c:v>2004</c:v>
                </c:pt>
                <c:pt idx="1143">
                  <c:v>2004</c:v>
                </c:pt>
                <c:pt idx="1144">
                  <c:v>2004</c:v>
                </c:pt>
                <c:pt idx="1145">
                  <c:v>2004</c:v>
                </c:pt>
                <c:pt idx="1146">
                  <c:v>2004</c:v>
                </c:pt>
                <c:pt idx="1147">
                  <c:v>2004</c:v>
                </c:pt>
                <c:pt idx="1148">
                  <c:v>2004</c:v>
                </c:pt>
                <c:pt idx="1149">
                  <c:v>2004</c:v>
                </c:pt>
                <c:pt idx="1150">
                  <c:v>2004</c:v>
                </c:pt>
                <c:pt idx="1151">
                  <c:v>2004</c:v>
                </c:pt>
                <c:pt idx="1152">
                  <c:v>2004</c:v>
                </c:pt>
                <c:pt idx="1153">
                  <c:v>2004</c:v>
                </c:pt>
                <c:pt idx="1154">
                  <c:v>2004</c:v>
                </c:pt>
                <c:pt idx="1155">
                  <c:v>2004</c:v>
                </c:pt>
                <c:pt idx="1156">
                  <c:v>2004</c:v>
                </c:pt>
                <c:pt idx="1157">
                  <c:v>2004</c:v>
                </c:pt>
                <c:pt idx="1158">
                  <c:v>2004</c:v>
                </c:pt>
                <c:pt idx="1159">
                  <c:v>2004</c:v>
                </c:pt>
                <c:pt idx="1160">
                  <c:v>2004</c:v>
                </c:pt>
                <c:pt idx="1161">
                  <c:v>2004</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2004</c:v>
                </c:pt>
                <c:pt idx="1215">
                  <c:v>2004</c:v>
                </c:pt>
                <c:pt idx="1216">
                  <c:v>2004</c:v>
                </c:pt>
                <c:pt idx="1217">
                  <c:v>2004</c:v>
                </c:pt>
                <c:pt idx="1218">
                  <c:v>2004</c:v>
                </c:pt>
                <c:pt idx="1219">
                  <c:v>2004</c:v>
                </c:pt>
                <c:pt idx="1220">
                  <c:v>2004</c:v>
                </c:pt>
                <c:pt idx="1221">
                  <c:v>2004</c:v>
                </c:pt>
                <c:pt idx="1222">
                  <c:v>2004</c:v>
                </c:pt>
                <c:pt idx="1223">
                  <c:v>2004</c:v>
                </c:pt>
                <c:pt idx="1224">
                  <c:v>2004</c:v>
                </c:pt>
                <c:pt idx="1225">
                  <c:v>2004</c:v>
                </c:pt>
                <c:pt idx="1226">
                  <c:v>2004</c:v>
                </c:pt>
                <c:pt idx="1227">
                  <c:v>2004</c:v>
                </c:pt>
                <c:pt idx="1228">
                  <c:v>2004</c:v>
                </c:pt>
                <c:pt idx="1229">
                  <c:v>2004</c:v>
                </c:pt>
                <c:pt idx="1230">
                  <c:v>2004</c:v>
                </c:pt>
                <c:pt idx="1231">
                  <c:v>2004</c:v>
                </c:pt>
                <c:pt idx="1232">
                  <c:v>2004</c:v>
                </c:pt>
                <c:pt idx="1233">
                  <c:v>2004</c:v>
                </c:pt>
                <c:pt idx="1234">
                  <c:v>2004</c:v>
                </c:pt>
                <c:pt idx="1235">
                  <c:v>2004</c:v>
                </c:pt>
                <c:pt idx="1236">
                  <c:v>2004</c:v>
                </c:pt>
                <c:pt idx="1237">
                  <c:v>2004</c:v>
                </c:pt>
                <c:pt idx="1238">
                  <c:v>2004</c:v>
                </c:pt>
                <c:pt idx="1239">
                  <c:v>2004</c:v>
                </c:pt>
                <c:pt idx="1240">
                  <c:v>2004</c:v>
                </c:pt>
                <c:pt idx="1241">
                  <c:v>2004</c:v>
                </c:pt>
                <c:pt idx="1242">
                  <c:v>2004</c:v>
                </c:pt>
                <c:pt idx="1243">
                  <c:v>2004</c:v>
                </c:pt>
                <c:pt idx="1244">
                  <c:v>2004</c:v>
                </c:pt>
                <c:pt idx="1245">
                  <c:v>2004</c:v>
                </c:pt>
                <c:pt idx="1246">
                  <c:v>2004</c:v>
                </c:pt>
                <c:pt idx="1247">
                  <c:v>2004</c:v>
                </c:pt>
                <c:pt idx="1248">
                  <c:v>2004</c:v>
                </c:pt>
                <c:pt idx="1249">
                  <c:v>2004</c:v>
                </c:pt>
                <c:pt idx="1250">
                  <c:v>2004</c:v>
                </c:pt>
                <c:pt idx="1251">
                  <c:v>2004</c:v>
                </c:pt>
                <c:pt idx="1252">
                  <c:v>2004</c:v>
                </c:pt>
                <c:pt idx="1253">
                  <c:v>2004</c:v>
                </c:pt>
                <c:pt idx="1254">
                  <c:v>2004</c:v>
                </c:pt>
                <c:pt idx="1255">
                  <c:v>2004</c:v>
                </c:pt>
                <c:pt idx="1256">
                  <c:v>2004</c:v>
                </c:pt>
                <c:pt idx="1257">
                  <c:v>2004</c:v>
                </c:pt>
                <c:pt idx="1258">
                  <c:v>2004</c:v>
                </c:pt>
                <c:pt idx="1259">
                  <c:v>2004</c:v>
                </c:pt>
                <c:pt idx="1260">
                  <c:v>2004</c:v>
                </c:pt>
                <c:pt idx="1261">
                  <c:v>2004</c:v>
                </c:pt>
                <c:pt idx="1262">
                  <c:v>2004</c:v>
                </c:pt>
                <c:pt idx="1263">
                  <c:v>2004</c:v>
                </c:pt>
                <c:pt idx="1264">
                  <c:v>2004</c:v>
                </c:pt>
                <c:pt idx="1265">
                  <c:v>2004</c:v>
                </c:pt>
                <c:pt idx="1266">
                  <c:v>2004</c:v>
                </c:pt>
                <c:pt idx="1267">
                  <c:v>2004</c:v>
                </c:pt>
                <c:pt idx="1268">
                  <c:v>2004</c:v>
                </c:pt>
                <c:pt idx="1269">
                  <c:v>2004</c:v>
                </c:pt>
                <c:pt idx="1270">
                  <c:v>2004</c:v>
                </c:pt>
                <c:pt idx="1271">
                  <c:v>2004</c:v>
                </c:pt>
                <c:pt idx="1272">
                  <c:v>2004</c:v>
                </c:pt>
                <c:pt idx="1273">
                  <c:v>2004</c:v>
                </c:pt>
                <c:pt idx="1274">
                  <c:v>2004</c:v>
                </c:pt>
                <c:pt idx="1275">
                  <c:v>2004</c:v>
                </c:pt>
                <c:pt idx="1276">
                  <c:v>2004</c:v>
                </c:pt>
                <c:pt idx="1277">
                  <c:v>2004</c:v>
                </c:pt>
                <c:pt idx="1278">
                  <c:v>2004</c:v>
                </c:pt>
                <c:pt idx="1279">
                  <c:v>2004</c:v>
                </c:pt>
                <c:pt idx="1280">
                  <c:v>2004</c:v>
                </c:pt>
                <c:pt idx="1281">
                  <c:v>2004</c:v>
                </c:pt>
                <c:pt idx="1282">
                  <c:v>2004</c:v>
                </c:pt>
                <c:pt idx="1283">
                  <c:v>2004</c:v>
                </c:pt>
                <c:pt idx="1284">
                  <c:v>2004</c:v>
                </c:pt>
                <c:pt idx="1285">
                  <c:v>2004</c:v>
                </c:pt>
                <c:pt idx="1286">
                  <c:v>2004</c:v>
                </c:pt>
                <c:pt idx="1287">
                  <c:v>2004</c:v>
                </c:pt>
                <c:pt idx="1288">
                  <c:v>2004</c:v>
                </c:pt>
                <c:pt idx="1289">
                  <c:v>2004</c:v>
                </c:pt>
                <c:pt idx="1290">
                  <c:v>2004</c:v>
                </c:pt>
                <c:pt idx="1291">
                  <c:v>2004</c:v>
                </c:pt>
                <c:pt idx="1292">
                  <c:v>2004</c:v>
                </c:pt>
                <c:pt idx="1293">
                  <c:v>2004</c:v>
                </c:pt>
                <c:pt idx="1294">
                  <c:v>2004</c:v>
                </c:pt>
                <c:pt idx="1295">
                  <c:v>2004</c:v>
                </c:pt>
                <c:pt idx="1296">
                  <c:v>2004</c:v>
                </c:pt>
                <c:pt idx="1297">
                  <c:v>2004</c:v>
                </c:pt>
                <c:pt idx="1298">
                  <c:v>2004</c:v>
                </c:pt>
                <c:pt idx="1299">
                  <c:v>2004</c:v>
                </c:pt>
                <c:pt idx="1300">
                  <c:v>2004</c:v>
                </c:pt>
                <c:pt idx="1301">
                  <c:v>2004</c:v>
                </c:pt>
                <c:pt idx="1302">
                  <c:v>2004</c:v>
                </c:pt>
                <c:pt idx="1303">
                  <c:v>2004</c:v>
                </c:pt>
                <c:pt idx="1304">
                  <c:v>2004</c:v>
                </c:pt>
                <c:pt idx="1305">
                  <c:v>2004</c:v>
                </c:pt>
                <c:pt idx="1306">
                  <c:v>2004</c:v>
                </c:pt>
                <c:pt idx="1307">
                  <c:v>2004</c:v>
                </c:pt>
                <c:pt idx="1308">
                  <c:v>2004</c:v>
                </c:pt>
                <c:pt idx="1309">
                  <c:v>2004</c:v>
                </c:pt>
                <c:pt idx="1310">
                  <c:v>2004</c:v>
                </c:pt>
                <c:pt idx="1311">
                  <c:v>2004</c:v>
                </c:pt>
                <c:pt idx="1312">
                  <c:v>2004</c:v>
                </c:pt>
                <c:pt idx="1313">
                  <c:v>2004</c:v>
                </c:pt>
                <c:pt idx="1314">
                  <c:v>2004</c:v>
                </c:pt>
                <c:pt idx="1315">
                  <c:v>2004</c:v>
                </c:pt>
                <c:pt idx="1316">
                  <c:v>2004</c:v>
                </c:pt>
                <c:pt idx="1317">
                  <c:v>2004</c:v>
                </c:pt>
                <c:pt idx="1318">
                  <c:v>2004</c:v>
                </c:pt>
                <c:pt idx="1319">
                  <c:v>2004</c:v>
                </c:pt>
                <c:pt idx="1320">
                  <c:v>2004</c:v>
                </c:pt>
                <c:pt idx="1321">
                  <c:v>2004</c:v>
                </c:pt>
                <c:pt idx="1322">
                  <c:v>2004</c:v>
                </c:pt>
                <c:pt idx="1323">
                  <c:v>2004</c:v>
                </c:pt>
                <c:pt idx="1324">
                  <c:v>2004</c:v>
                </c:pt>
                <c:pt idx="1325">
                  <c:v>2004</c:v>
                </c:pt>
                <c:pt idx="1326">
                  <c:v>2004</c:v>
                </c:pt>
                <c:pt idx="1327">
                  <c:v>2004</c:v>
                </c:pt>
                <c:pt idx="1328">
                  <c:v>2004</c:v>
                </c:pt>
                <c:pt idx="1329">
                  <c:v>2004</c:v>
                </c:pt>
                <c:pt idx="1330">
                  <c:v>2004</c:v>
                </c:pt>
                <c:pt idx="1331">
                  <c:v>2004</c:v>
                </c:pt>
                <c:pt idx="1332">
                  <c:v>2004</c:v>
                </c:pt>
                <c:pt idx="1333">
                  <c:v>2004</c:v>
                </c:pt>
                <c:pt idx="1334">
                  <c:v>2004</c:v>
                </c:pt>
                <c:pt idx="1335">
                  <c:v>2004</c:v>
                </c:pt>
                <c:pt idx="1336">
                  <c:v>2004</c:v>
                </c:pt>
                <c:pt idx="1337">
                  <c:v>2004</c:v>
                </c:pt>
                <c:pt idx="1338">
                  <c:v>2004</c:v>
                </c:pt>
                <c:pt idx="1339">
                  <c:v>2004</c:v>
                </c:pt>
                <c:pt idx="1340">
                  <c:v>2004</c:v>
                </c:pt>
                <c:pt idx="1341">
                  <c:v>2004</c:v>
                </c:pt>
                <c:pt idx="1342">
                  <c:v>2004</c:v>
                </c:pt>
                <c:pt idx="1343">
                  <c:v>2004</c:v>
                </c:pt>
                <c:pt idx="1344">
                  <c:v>2004</c:v>
                </c:pt>
                <c:pt idx="1345">
                  <c:v>2004</c:v>
                </c:pt>
                <c:pt idx="1346">
                  <c:v>2004</c:v>
                </c:pt>
                <c:pt idx="1347">
                  <c:v>2004</c:v>
                </c:pt>
                <c:pt idx="1348">
                  <c:v>2004</c:v>
                </c:pt>
                <c:pt idx="1349">
                  <c:v>2004</c:v>
                </c:pt>
                <c:pt idx="1350">
                  <c:v>2004</c:v>
                </c:pt>
                <c:pt idx="1351">
                  <c:v>2004</c:v>
                </c:pt>
                <c:pt idx="1352">
                  <c:v>2004</c:v>
                </c:pt>
                <c:pt idx="1353">
                  <c:v>2004</c:v>
                </c:pt>
                <c:pt idx="1354">
                  <c:v>2004</c:v>
                </c:pt>
                <c:pt idx="1355">
                  <c:v>2004</c:v>
                </c:pt>
                <c:pt idx="1356">
                  <c:v>2004</c:v>
                </c:pt>
                <c:pt idx="1357">
                  <c:v>2004</c:v>
                </c:pt>
                <c:pt idx="1358">
                  <c:v>2004</c:v>
                </c:pt>
                <c:pt idx="1359">
                  <c:v>2004</c:v>
                </c:pt>
                <c:pt idx="1360">
                  <c:v>2004</c:v>
                </c:pt>
                <c:pt idx="1361">
                  <c:v>2004</c:v>
                </c:pt>
                <c:pt idx="1362">
                  <c:v>2004</c:v>
                </c:pt>
                <c:pt idx="1363">
                  <c:v>2004</c:v>
                </c:pt>
                <c:pt idx="1364">
                  <c:v>2004</c:v>
                </c:pt>
                <c:pt idx="1365">
                  <c:v>2004</c:v>
                </c:pt>
                <c:pt idx="1366">
                  <c:v>2004</c:v>
                </c:pt>
                <c:pt idx="1367">
                  <c:v>2004</c:v>
                </c:pt>
                <c:pt idx="1368">
                  <c:v>2004</c:v>
                </c:pt>
                <c:pt idx="1369">
                  <c:v>2004</c:v>
                </c:pt>
                <c:pt idx="1370">
                  <c:v>2004</c:v>
                </c:pt>
                <c:pt idx="1371">
                  <c:v>2004</c:v>
                </c:pt>
                <c:pt idx="1372">
                  <c:v>2004</c:v>
                </c:pt>
                <c:pt idx="1373">
                  <c:v>2004</c:v>
                </c:pt>
                <c:pt idx="1374">
                  <c:v>2004</c:v>
                </c:pt>
                <c:pt idx="1375">
                  <c:v>2004</c:v>
                </c:pt>
                <c:pt idx="1376">
                  <c:v>2004</c:v>
                </c:pt>
                <c:pt idx="1377">
                  <c:v>2004</c:v>
                </c:pt>
                <c:pt idx="1378">
                  <c:v>2004</c:v>
                </c:pt>
                <c:pt idx="1379">
                  <c:v>2004</c:v>
                </c:pt>
                <c:pt idx="1380">
                  <c:v>2004</c:v>
                </c:pt>
                <c:pt idx="1381">
                  <c:v>2004</c:v>
                </c:pt>
                <c:pt idx="1382">
                  <c:v>2004</c:v>
                </c:pt>
                <c:pt idx="1383">
                  <c:v>2004</c:v>
                </c:pt>
                <c:pt idx="1384">
                  <c:v>2004</c:v>
                </c:pt>
                <c:pt idx="1385">
                  <c:v>2004</c:v>
                </c:pt>
                <c:pt idx="1386">
                  <c:v>2004</c:v>
                </c:pt>
                <c:pt idx="1387">
                  <c:v>2004</c:v>
                </c:pt>
                <c:pt idx="1388">
                  <c:v>2004</c:v>
                </c:pt>
                <c:pt idx="1389">
                  <c:v>2004</c:v>
                </c:pt>
                <c:pt idx="1390">
                  <c:v>2004</c:v>
                </c:pt>
                <c:pt idx="1391">
                  <c:v>2004</c:v>
                </c:pt>
                <c:pt idx="1392">
                  <c:v>2004</c:v>
                </c:pt>
                <c:pt idx="1393">
                  <c:v>2004</c:v>
                </c:pt>
                <c:pt idx="1394">
                  <c:v>2004</c:v>
                </c:pt>
                <c:pt idx="1395">
                  <c:v>2004</c:v>
                </c:pt>
                <c:pt idx="1396">
                  <c:v>2004</c:v>
                </c:pt>
                <c:pt idx="1397">
                  <c:v>2004</c:v>
                </c:pt>
                <c:pt idx="1398">
                  <c:v>2004</c:v>
                </c:pt>
                <c:pt idx="1399">
                  <c:v>2004</c:v>
                </c:pt>
                <c:pt idx="1400">
                  <c:v>2004</c:v>
                </c:pt>
                <c:pt idx="1401">
                  <c:v>2004</c:v>
                </c:pt>
                <c:pt idx="1402">
                  <c:v>2004</c:v>
                </c:pt>
                <c:pt idx="1403">
                  <c:v>2004</c:v>
                </c:pt>
                <c:pt idx="1404">
                  <c:v>2004</c:v>
                </c:pt>
                <c:pt idx="1405">
                  <c:v>2004</c:v>
                </c:pt>
                <c:pt idx="1406">
                  <c:v>2004</c:v>
                </c:pt>
                <c:pt idx="1407">
                  <c:v>2004</c:v>
                </c:pt>
                <c:pt idx="1408">
                  <c:v>2004</c:v>
                </c:pt>
                <c:pt idx="1409">
                  <c:v>2004</c:v>
                </c:pt>
                <c:pt idx="1410">
                  <c:v>2004</c:v>
                </c:pt>
                <c:pt idx="1411">
                  <c:v>2004</c:v>
                </c:pt>
                <c:pt idx="1412">
                  <c:v>2004</c:v>
                </c:pt>
                <c:pt idx="1413">
                  <c:v>2004</c:v>
                </c:pt>
                <c:pt idx="1414">
                  <c:v>2004</c:v>
                </c:pt>
                <c:pt idx="1415">
                  <c:v>2004</c:v>
                </c:pt>
                <c:pt idx="1416">
                  <c:v>2004</c:v>
                </c:pt>
                <c:pt idx="1417">
                  <c:v>2004</c:v>
                </c:pt>
                <c:pt idx="1418">
                  <c:v>2004</c:v>
                </c:pt>
                <c:pt idx="1419">
                  <c:v>2004</c:v>
                </c:pt>
                <c:pt idx="1420">
                  <c:v>2004</c:v>
                </c:pt>
                <c:pt idx="1421">
                  <c:v>2004</c:v>
                </c:pt>
                <c:pt idx="1422">
                  <c:v>2004</c:v>
                </c:pt>
                <c:pt idx="1423">
                  <c:v>2004</c:v>
                </c:pt>
                <c:pt idx="1424">
                  <c:v>2004</c:v>
                </c:pt>
                <c:pt idx="1425">
                  <c:v>2004</c:v>
                </c:pt>
                <c:pt idx="1426">
                  <c:v>2004</c:v>
                </c:pt>
                <c:pt idx="1427">
                  <c:v>2004</c:v>
                </c:pt>
                <c:pt idx="1428">
                  <c:v>2004</c:v>
                </c:pt>
                <c:pt idx="1429">
                  <c:v>2004</c:v>
                </c:pt>
                <c:pt idx="1430">
                  <c:v>2004</c:v>
                </c:pt>
                <c:pt idx="1431">
                  <c:v>2004</c:v>
                </c:pt>
                <c:pt idx="1432">
                  <c:v>2004</c:v>
                </c:pt>
                <c:pt idx="1433">
                  <c:v>2004</c:v>
                </c:pt>
                <c:pt idx="1434">
                  <c:v>2004</c:v>
                </c:pt>
                <c:pt idx="1435">
                  <c:v>2004</c:v>
                </c:pt>
                <c:pt idx="1436">
                  <c:v>2004</c:v>
                </c:pt>
                <c:pt idx="1437">
                  <c:v>2004</c:v>
                </c:pt>
                <c:pt idx="1438">
                  <c:v>2004</c:v>
                </c:pt>
                <c:pt idx="1439">
                  <c:v>2004</c:v>
                </c:pt>
                <c:pt idx="1440">
                  <c:v>2004</c:v>
                </c:pt>
                <c:pt idx="1441">
                  <c:v>2004</c:v>
                </c:pt>
                <c:pt idx="1442">
                  <c:v>2004</c:v>
                </c:pt>
                <c:pt idx="1443">
                  <c:v>2004</c:v>
                </c:pt>
                <c:pt idx="1444">
                  <c:v>2004</c:v>
                </c:pt>
                <c:pt idx="1445">
                  <c:v>2004</c:v>
                </c:pt>
                <c:pt idx="1446">
                  <c:v>2004</c:v>
                </c:pt>
                <c:pt idx="1447">
                  <c:v>2004</c:v>
                </c:pt>
                <c:pt idx="1448">
                  <c:v>2004</c:v>
                </c:pt>
                <c:pt idx="1449">
                  <c:v>2004</c:v>
                </c:pt>
                <c:pt idx="1450">
                  <c:v>2004</c:v>
                </c:pt>
                <c:pt idx="1451">
                  <c:v>2004</c:v>
                </c:pt>
                <c:pt idx="1452">
                  <c:v>2004</c:v>
                </c:pt>
                <c:pt idx="1453">
                  <c:v>2004</c:v>
                </c:pt>
                <c:pt idx="1454">
                  <c:v>2004</c:v>
                </c:pt>
                <c:pt idx="1455">
                  <c:v>2004</c:v>
                </c:pt>
                <c:pt idx="1456">
                  <c:v>2004</c:v>
                </c:pt>
                <c:pt idx="1457">
                  <c:v>2004</c:v>
                </c:pt>
                <c:pt idx="1458">
                  <c:v>2004</c:v>
                </c:pt>
                <c:pt idx="1459">
                  <c:v>2004</c:v>
                </c:pt>
                <c:pt idx="1460">
                  <c:v>2004</c:v>
                </c:pt>
                <c:pt idx="1461">
                  <c:v>2005</c:v>
                </c:pt>
                <c:pt idx="1462">
                  <c:v>2005</c:v>
                </c:pt>
                <c:pt idx="1463">
                  <c:v>2005</c:v>
                </c:pt>
                <c:pt idx="1464">
                  <c:v>2005</c:v>
                </c:pt>
                <c:pt idx="1465">
                  <c:v>2005</c:v>
                </c:pt>
                <c:pt idx="1466">
                  <c:v>2005</c:v>
                </c:pt>
                <c:pt idx="1467">
                  <c:v>2005</c:v>
                </c:pt>
                <c:pt idx="1468">
                  <c:v>2005</c:v>
                </c:pt>
                <c:pt idx="1469">
                  <c:v>2005</c:v>
                </c:pt>
                <c:pt idx="1470">
                  <c:v>2005</c:v>
                </c:pt>
                <c:pt idx="1471">
                  <c:v>2005</c:v>
                </c:pt>
                <c:pt idx="1472">
                  <c:v>2005</c:v>
                </c:pt>
                <c:pt idx="1473">
                  <c:v>2005</c:v>
                </c:pt>
                <c:pt idx="1474">
                  <c:v>2005</c:v>
                </c:pt>
                <c:pt idx="1475">
                  <c:v>2005</c:v>
                </c:pt>
                <c:pt idx="1476">
                  <c:v>2005</c:v>
                </c:pt>
                <c:pt idx="1477">
                  <c:v>2005</c:v>
                </c:pt>
                <c:pt idx="1478">
                  <c:v>2005</c:v>
                </c:pt>
                <c:pt idx="1479">
                  <c:v>2005</c:v>
                </c:pt>
                <c:pt idx="1480">
                  <c:v>2005</c:v>
                </c:pt>
                <c:pt idx="1481">
                  <c:v>2005</c:v>
                </c:pt>
                <c:pt idx="1482">
                  <c:v>2005</c:v>
                </c:pt>
                <c:pt idx="1483">
                  <c:v>2005</c:v>
                </c:pt>
                <c:pt idx="1484">
                  <c:v>2005</c:v>
                </c:pt>
                <c:pt idx="1485">
                  <c:v>2005</c:v>
                </c:pt>
                <c:pt idx="1486">
                  <c:v>2005</c:v>
                </c:pt>
                <c:pt idx="1487">
                  <c:v>2005</c:v>
                </c:pt>
                <c:pt idx="1488">
                  <c:v>2005</c:v>
                </c:pt>
                <c:pt idx="1489">
                  <c:v>2005</c:v>
                </c:pt>
                <c:pt idx="1490">
                  <c:v>2005</c:v>
                </c:pt>
                <c:pt idx="1491">
                  <c:v>2005</c:v>
                </c:pt>
                <c:pt idx="1492">
                  <c:v>2005</c:v>
                </c:pt>
                <c:pt idx="1493">
                  <c:v>2005</c:v>
                </c:pt>
                <c:pt idx="1494">
                  <c:v>2005</c:v>
                </c:pt>
                <c:pt idx="1495">
                  <c:v>2005</c:v>
                </c:pt>
                <c:pt idx="1496">
                  <c:v>2005</c:v>
                </c:pt>
                <c:pt idx="1497">
                  <c:v>2005</c:v>
                </c:pt>
                <c:pt idx="1498">
                  <c:v>2005</c:v>
                </c:pt>
                <c:pt idx="1499">
                  <c:v>2005</c:v>
                </c:pt>
                <c:pt idx="1500">
                  <c:v>2005</c:v>
                </c:pt>
                <c:pt idx="1501">
                  <c:v>2005</c:v>
                </c:pt>
                <c:pt idx="1502">
                  <c:v>2005</c:v>
                </c:pt>
                <c:pt idx="1503">
                  <c:v>2005</c:v>
                </c:pt>
                <c:pt idx="1504">
                  <c:v>2005</c:v>
                </c:pt>
                <c:pt idx="1505">
                  <c:v>2005</c:v>
                </c:pt>
                <c:pt idx="1506">
                  <c:v>2005</c:v>
                </c:pt>
                <c:pt idx="1507">
                  <c:v>2005</c:v>
                </c:pt>
                <c:pt idx="1508">
                  <c:v>2005</c:v>
                </c:pt>
                <c:pt idx="1509">
                  <c:v>2005</c:v>
                </c:pt>
                <c:pt idx="1510">
                  <c:v>2005</c:v>
                </c:pt>
                <c:pt idx="1511">
                  <c:v>2005</c:v>
                </c:pt>
                <c:pt idx="1512">
                  <c:v>2005</c:v>
                </c:pt>
                <c:pt idx="1513">
                  <c:v>2005</c:v>
                </c:pt>
                <c:pt idx="1514">
                  <c:v>2005</c:v>
                </c:pt>
                <c:pt idx="1515">
                  <c:v>2005</c:v>
                </c:pt>
                <c:pt idx="1516">
                  <c:v>2005</c:v>
                </c:pt>
                <c:pt idx="1517">
                  <c:v>2005</c:v>
                </c:pt>
                <c:pt idx="1518">
                  <c:v>2005</c:v>
                </c:pt>
                <c:pt idx="1519">
                  <c:v>2005</c:v>
                </c:pt>
                <c:pt idx="1520">
                  <c:v>2005</c:v>
                </c:pt>
                <c:pt idx="1521">
                  <c:v>2005</c:v>
                </c:pt>
                <c:pt idx="1522">
                  <c:v>2005</c:v>
                </c:pt>
                <c:pt idx="1523">
                  <c:v>2005</c:v>
                </c:pt>
                <c:pt idx="1524">
                  <c:v>2005</c:v>
                </c:pt>
                <c:pt idx="1525">
                  <c:v>2005</c:v>
                </c:pt>
                <c:pt idx="1526">
                  <c:v>2005</c:v>
                </c:pt>
                <c:pt idx="1527">
                  <c:v>2005</c:v>
                </c:pt>
                <c:pt idx="1528">
                  <c:v>2005</c:v>
                </c:pt>
                <c:pt idx="1529">
                  <c:v>2005</c:v>
                </c:pt>
                <c:pt idx="1530">
                  <c:v>2005</c:v>
                </c:pt>
                <c:pt idx="1531">
                  <c:v>2005</c:v>
                </c:pt>
                <c:pt idx="1532">
                  <c:v>2005</c:v>
                </c:pt>
                <c:pt idx="1533">
                  <c:v>2005</c:v>
                </c:pt>
                <c:pt idx="1534">
                  <c:v>2005</c:v>
                </c:pt>
                <c:pt idx="1535">
                  <c:v>2005</c:v>
                </c:pt>
                <c:pt idx="1536">
                  <c:v>2005</c:v>
                </c:pt>
                <c:pt idx="1537">
                  <c:v>2005</c:v>
                </c:pt>
                <c:pt idx="1538">
                  <c:v>2005</c:v>
                </c:pt>
                <c:pt idx="1539">
                  <c:v>2005</c:v>
                </c:pt>
                <c:pt idx="1540">
                  <c:v>2005</c:v>
                </c:pt>
                <c:pt idx="1541">
                  <c:v>2005</c:v>
                </c:pt>
                <c:pt idx="1542">
                  <c:v>2005</c:v>
                </c:pt>
                <c:pt idx="1543">
                  <c:v>2005</c:v>
                </c:pt>
                <c:pt idx="1544">
                  <c:v>2005</c:v>
                </c:pt>
                <c:pt idx="1545">
                  <c:v>2005</c:v>
                </c:pt>
                <c:pt idx="1546">
                  <c:v>2005</c:v>
                </c:pt>
                <c:pt idx="1547">
                  <c:v>2005</c:v>
                </c:pt>
                <c:pt idx="1548">
                  <c:v>2005</c:v>
                </c:pt>
                <c:pt idx="1549">
                  <c:v>2005</c:v>
                </c:pt>
                <c:pt idx="1550">
                  <c:v>2005</c:v>
                </c:pt>
                <c:pt idx="1551">
                  <c:v>2005</c:v>
                </c:pt>
                <c:pt idx="1552">
                  <c:v>2005</c:v>
                </c:pt>
                <c:pt idx="1553">
                  <c:v>2005</c:v>
                </c:pt>
                <c:pt idx="1554">
                  <c:v>2005</c:v>
                </c:pt>
                <c:pt idx="1555">
                  <c:v>2005</c:v>
                </c:pt>
                <c:pt idx="1556">
                  <c:v>2005</c:v>
                </c:pt>
                <c:pt idx="1557">
                  <c:v>2005</c:v>
                </c:pt>
                <c:pt idx="1558">
                  <c:v>2005</c:v>
                </c:pt>
                <c:pt idx="1559">
                  <c:v>2005</c:v>
                </c:pt>
                <c:pt idx="1560">
                  <c:v>2005</c:v>
                </c:pt>
                <c:pt idx="1561">
                  <c:v>2005</c:v>
                </c:pt>
                <c:pt idx="1562">
                  <c:v>2005</c:v>
                </c:pt>
                <c:pt idx="1563">
                  <c:v>2005</c:v>
                </c:pt>
                <c:pt idx="1564">
                  <c:v>2005</c:v>
                </c:pt>
                <c:pt idx="1565">
                  <c:v>2005</c:v>
                </c:pt>
                <c:pt idx="1566">
                  <c:v>2005</c:v>
                </c:pt>
                <c:pt idx="1567">
                  <c:v>2005</c:v>
                </c:pt>
                <c:pt idx="1568">
                  <c:v>2005</c:v>
                </c:pt>
                <c:pt idx="1569">
                  <c:v>2005</c:v>
                </c:pt>
                <c:pt idx="1570">
                  <c:v>2005</c:v>
                </c:pt>
                <c:pt idx="1571">
                  <c:v>2005</c:v>
                </c:pt>
                <c:pt idx="1572">
                  <c:v>2005</c:v>
                </c:pt>
                <c:pt idx="1573">
                  <c:v>2005</c:v>
                </c:pt>
                <c:pt idx="1574">
                  <c:v>2005</c:v>
                </c:pt>
                <c:pt idx="1575">
                  <c:v>2005</c:v>
                </c:pt>
                <c:pt idx="1576">
                  <c:v>2005</c:v>
                </c:pt>
                <c:pt idx="1577">
                  <c:v>2005</c:v>
                </c:pt>
                <c:pt idx="1578">
                  <c:v>2005</c:v>
                </c:pt>
                <c:pt idx="1579">
                  <c:v>2005</c:v>
                </c:pt>
                <c:pt idx="1580">
                  <c:v>2005</c:v>
                </c:pt>
                <c:pt idx="1581">
                  <c:v>2005</c:v>
                </c:pt>
                <c:pt idx="1582">
                  <c:v>2005</c:v>
                </c:pt>
                <c:pt idx="1583">
                  <c:v>2005</c:v>
                </c:pt>
                <c:pt idx="1584">
                  <c:v>2005</c:v>
                </c:pt>
                <c:pt idx="1585">
                  <c:v>2005</c:v>
                </c:pt>
                <c:pt idx="1586">
                  <c:v>2005</c:v>
                </c:pt>
                <c:pt idx="1587">
                  <c:v>2005</c:v>
                </c:pt>
                <c:pt idx="1588">
                  <c:v>2005</c:v>
                </c:pt>
                <c:pt idx="1589">
                  <c:v>2005</c:v>
                </c:pt>
                <c:pt idx="1590">
                  <c:v>2005</c:v>
                </c:pt>
                <c:pt idx="1591">
                  <c:v>2005</c:v>
                </c:pt>
                <c:pt idx="1592">
                  <c:v>2005</c:v>
                </c:pt>
                <c:pt idx="1593">
                  <c:v>2005</c:v>
                </c:pt>
                <c:pt idx="1594">
                  <c:v>2005</c:v>
                </c:pt>
                <c:pt idx="1595">
                  <c:v>2005</c:v>
                </c:pt>
                <c:pt idx="1596">
                  <c:v>2005</c:v>
                </c:pt>
                <c:pt idx="1597">
                  <c:v>2005</c:v>
                </c:pt>
                <c:pt idx="1598">
                  <c:v>2005</c:v>
                </c:pt>
                <c:pt idx="1599">
                  <c:v>2005</c:v>
                </c:pt>
                <c:pt idx="1600">
                  <c:v>2005</c:v>
                </c:pt>
                <c:pt idx="1601">
                  <c:v>2005</c:v>
                </c:pt>
                <c:pt idx="1602">
                  <c:v>2005</c:v>
                </c:pt>
                <c:pt idx="1603">
                  <c:v>2005</c:v>
                </c:pt>
                <c:pt idx="1604">
                  <c:v>2005</c:v>
                </c:pt>
                <c:pt idx="1605">
                  <c:v>2005</c:v>
                </c:pt>
                <c:pt idx="1606">
                  <c:v>2005</c:v>
                </c:pt>
                <c:pt idx="1607">
                  <c:v>2005</c:v>
                </c:pt>
                <c:pt idx="1608">
                  <c:v>2005</c:v>
                </c:pt>
                <c:pt idx="1609">
                  <c:v>2005</c:v>
                </c:pt>
                <c:pt idx="1610">
                  <c:v>2005</c:v>
                </c:pt>
                <c:pt idx="1611">
                  <c:v>2005</c:v>
                </c:pt>
                <c:pt idx="1612">
                  <c:v>2005</c:v>
                </c:pt>
                <c:pt idx="1613">
                  <c:v>2005</c:v>
                </c:pt>
                <c:pt idx="1614">
                  <c:v>2005</c:v>
                </c:pt>
                <c:pt idx="1615">
                  <c:v>2005</c:v>
                </c:pt>
                <c:pt idx="1616">
                  <c:v>2005</c:v>
                </c:pt>
                <c:pt idx="1617">
                  <c:v>2005</c:v>
                </c:pt>
                <c:pt idx="1618">
                  <c:v>2005</c:v>
                </c:pt>
                <c:pt idx="1619">
                  <c:v>2005</c:v>
                </c:pt>
                <c:pt idx="1620">
                  <c:v>2005</c:v>
                </c:pt>
                <c:pt idx="1621">
                  <c:v>2005</c:v>
                </c:pt>
                <c:pt idx="1622">
                  <c:v>2005</c:v>
                </c:pt>
                <c:pt idx="1623">
                  <c:v>2005</c:v>
                </c:pt>
                <c:pt idx="1624">
                  <c:v>2005</c:v>
                </c:pt>
                <c:pt idx="1625">
                  <c:v>2005</c:v>
                </c:pt>
                <c:pt idx="1626">
                  <c:v>2005</c:v>
                </c:pt>
                <c:pt idx="1627">
                  <c:v>2005</c:v>
                </c:pt>
                <c:pt idx="1628">
                  <c:v>2005</c:v>
                </c:pt>
                <c:pt idx="1629">
                  <c:v>2005</c:v>
                </c:pt>
                <c:pt idx="1630">
                  <c:v>2005</c:v>
                </c:pt>
                <c:pt idx="1631">
                  <c:v>2005</c:v>
                </c:pt>
                <c:pt idx="1632">
                  <c:v>2005</c:v>
                </c:pt>
                <c:pt idx="1633">
                  <c:v>2005</c:v>
                </c:pt>
                <c:pt idx="1634">
                  <c:v>2005</c:v>
                </c:pt>
                <c:pt idx="1635">
                  <c:v>2005</c:v>
                </c:pt>
                <c:pt idx="1636">
                  <c:v>2005</c:v>
                </c:pt>
                <c:pt idx="1637">
                  <c:v>2005</c:v>
                </c:pt>
                <c:pt idx="1638">
                  <c:v>2005</c:v>
                </c:pt>
                <c:pt idx="1639">
                  <c:v>2005</c:v>
                </c:pt>
                <c:pt idx="1640">
                  <c:v>2005</c:v>
                </c:pt>
                <c:pt idx="1641">
                  <c:v>2005</c:v>
                </c:pt>
                <c:pt idx="1642">
                  <c:v>2005</c:v>
                </c:pt>
                <c:pt idx="1643">
                  <c:v>2005</c:v>
                </c:pt>
                <c:pt idx="1644">
                  <c:v>2005</c:v>
                </c:pt>
                <c:pt idx="1645">
                  <c:v>2005</c:v>
                </c:pt>
                <c:pt idx="1646">
                  <c:v>2005</c:v>
                </c:pt>
                <c:pt idx="1647">
                  <c:v>2005</c:v>
                </c:pt>
                <c:pt idx="1648">
                  <c:v>2005</c:v>
                </c:pt>
                <c:pt idx="1649">
                  <c:v>2005</c:v>
                </c:pt>
                <c:pt idx="1650">
                  <c:v>2005</c:v>
                </c:pt>
                <c:pt idx="1651">
                  <c:v>2005</c:v>
                </c:pt>
                <c:pt idx="1652">
                  <c:v>2005</c:v>
                </c:pt>
                <c:pt idx="1653">
                  <c:v>2005</c:v>
                </c:pt>
                <c:pt idx="1654">
                  <c:v>2005</c:v>
                </c:pt>
                <c:pt idx="1655">
                  <c:v>2005</c:v>
                </c:pt>
                <c:pt idx="1656">
                  <c:v>2005</c:v>
                </c:pt>
                <c:pt idx="1657">
                  <c:v>2005</c:v>
                </c:pt>
                <c:pt idx="1658">
                  <c:v>2005</c:v>
                </c:pt>
                <c:pt idx="1659">
                  <c:v>2005</c:v>
                </c:pt>
                <c:pt idx="1660">
                  <c:v>2005</c:v>
                </c:pt>
                <c:pt idx="1661">
                  <c:v>2005</c:v>
                </c:pt>
                <c:pt idx="1662">
                  <c:v>2005</c:v>
                </c:pt>
                <c:pt idx="1663">
                  <c:v>2005</c:v>
                </c:pt>
                <c:pt idx="1664">
                  <c:v>2005</c:v>
                </c:pt>
                <c:pt idx="1665">
                  <c:v>2005</c:v>
                </c:pt>
                <c:pt idx="1666">
                  <c:v>2005</c:v>
                </c:pt>
                <c:pt idx="1667">
                  <c:v>2005</c:v>
                </c:pt>
                <c:pt idx="1668">
                  <c:v>2005</c:v>
                </c:pt>
                <c:pt idx="1669">
                  <c:v>2005</c:v>
                </c:pt>
                <c:pt idx="1670">
                  <c:v>2005</c:v>
                </c:pt>
                <c:pt idx="1671">
                  <c:v>2005</c:v>
                </c:pt>
                <c:pt idx="1672">
                  <c:v>2005</c:v>
                </c:pt>
                <c:pt idx="1673">
                  <c:v>2005</c:v>
                </c:pt>
                <c:pt idx="1674">
                  <c:v>2005</c:v>
                </c:pt>
                <c:pt idx="1675">
                  <c:v>2005</c:v>
                </c:pt>
                <c:pt idx="1676">
                  <c:v>2005</c:v>
                </c:pt>
                <c:pt idx="1677">
                  <c:v>2005</c:v>
                </c:pt>
                <c:pt idx="1678">
                  <c:v>2005</c:v>
                </c:pt>
                <c:pt idx="1679">
                  <c:v>2005</c:v>
                </c:pt>
                <c:pt idx="1680">
                  <c:v>2005</c:v>
                </c:pt>
                <c:pt idx="1681">
                  <c:v>2005</c:v>
                </c:pt>
                <c:pt idx="1682">
                  <c:v>2005</c:v>
                </c:pt>
                <c:pt idx="1683">
                  <c:v>2005</c:v>
                </c:pt>
                <c:pt idx="1684">
                  <c:v>2005</c:v>
                </c:pt>
                <c:pt idx="1685">
                  <c:v>2005</c:v>
                </c:pt>
                <c:pt idx="1686">
                  <c:v>2005</c:v>
                </c:pt>
                <c:pt idx="1687">
                  <c:v>2005</c:v>
                </c:pt>
                <c:pt idx="1688">
                  <c:v>2005</c:v>
                </c:pt>
                <c:pt idx="1689">
                  <c:v>2005</c:v>
                </c:pt>
                <c:pt idx="1690">
                  <c:v>2005</c:v>
                </c:pt>
                <c:pt idx="1691">
                  <c:v>2005</c:v>
                </c:pt>
                <c:pt idx="1692">
                  <c:v>2005</c:v>
                </c:pt>
                <c:pt idx="1693">
                  <c:v>2005</c:v>
                </c:pt>
                <c:pt idx="1694">
                  <c:v>2005</c:v>
                </c:pt>
                <c:pt idx="1695">
                  <c:v>2005</c:v>
                </c:pt>
                <c:pt idx="1696">
                  <c:v>2005</c:v>
                </c:pt>
                <c:pt idx="1697">
                  <c:v>2005</c:v>
                </c:pt>
                <c:pt idx="1698">
                  <c:v>2005</c:v>
                </c:pt>
                <c:pt idx="1699">
                  <c:v>2005</c:v>
                </c:pt>
                <c:pt idx="1700">
                  <c:v>2005</c:v>
                </c:pt>
                <c:pt idx="1701">
                  <c:v>2005</c:v>
                </c:pt>
                <c:pt idx="1702">
                  <c:v>2005</c:v>
                </c:pt>
                <c:pt idx="1703">
                  <c:v>2005</c:v>
                </c:pt>
                <c:pt idx="1704">
                  <c:v>2005</c:v>
                </c:pt>
                <c:pt idx="1705">
                  <c:v>2005</c:v>
                </c:pt>
                <c:pt idx="1706">
                  <c:v>2005</c:v>
                </c:pt>
                <c:pt idx="1707">
                  <c:v>2005</c:v>
                </c:pt>
                <c:pt idx="1708">
                  <c:v>2005</c:v>
                </c:pt>
                <c:pt idx="1709">
                  <c:v>2005</c:v>
                </c:pt>
                <c:pt idx="1710">
                  <c:v>2005</c:v>
                </c:pt>
                <c:pt idx="1711">
                  <c:v>2005</c:v>
                </c:pt>
                <c:pt idx="1712">
                  <c:v>2005</c:v>
                </c:pt>
                <c:pt idx="1713">
                  <c:v>2005</c:v>
                </c:pt>
                <c:pt idx="1714">
                  <c:v>2005</c:v>
                </c:pt>
                <c:pt idx="1715">
                  <c:v>2005</c:v>
                </c:pt>
                <c:pt idx="1716">
                  <c:v>2005</c:v>
                </c:pt>
                <c:pt idx="1717">
                  <c:v>2005</c:v>
                </c:pt>
                <c:pt idx="1718">
                  <c:v>2005</c:v>
                </c:pt>
                <c:pt idx="1719">
                  <c:v>2005</c:v>
                </c:pt>
                <c:pt idx="1720">
                  <c:v>2005</c:v>
                </c:pt>
                <c:pt idx="1721">
                  <c:v>2005</c:v>
                </c:pt>
                <c:pt idx="1722">
                  <c:v>2005</c:v>
                </c:pt>
                <c:pt idx="1723">
                  <c:v>2005</c:v>
                </c:pt>
                <c:pt idx="1724">
                  <c:v>2005</c:v>
                </c:pt>
                <c:pt idx="1725">
                  <c:v>2005</c:v>
                </c:pt>
                <c:pt idx="1726">
                  <c:v>2005</c:v>
                </c:pt>
                <c:pt idx="1727">
                  <c:v>2005</c:v>
                </c:pt>
                <c:pt idx="1728">
                  <c:v>2005</c:v>
                </c:pt>
                <c:pt idx="1729">
                  <c:v>2005</c:v>
                </c:pt>
                <c:pt idx="1730">
                  <c:v>2005</c:v>
                </c:pt>
                <c:pt idx="1731">
                  <c:v>2005</c:v>
                </c:pt>
                <c:pt idx="1732">
                  <c:v>2005</c:v>
                </c:pt>
                <c:pt idx="1733">
                  <c:v>2005</c:v>
                </c:pt>
                <c:pt idx="1734">
                  <c:v>2005</c:v>
                </c:pt>
                <c:pt idx="1735">
                  <c:v>2005</c:v>
                </c:pt>
                <c:pt idx="1736">
                  <c:v>2005</c:v>
                </c:pt>
                <c:pt idx="1737">
                  <c:v>2005</c:v>
                </c:pt>
                <c:pt idx="1738">
                  <c:v>2005</c:v>
                </c:pt>
                <c:pt idx="1739">
                  <c:v>2005</c:v>
                </c:pt>
                <c:pt idx="1740">
                  <c:v>2005</c:v>
                </c:pt>
                <c:pt idx="1741">
                  <c:v>2005</c:v>
                </c:pt>
                <c:pt idx="1742">
                  <c:v>2005</c:v>
                </c:pt>
                <c:pt idx="1743">
                  <c:v>2005</c:v>
                </c:pt>
                <c:pt idx="1744">
                  <c:v>2005</c:v>
                </c:pt>
                <c:pt idx="1745">
                  <c:v>2005</c:v>
                </c:pt>
                <c:pt idx="1746">
                  <c:v>2005</c:v>
                </c:pt>
                <c:pt idx="1747">
                  <c:v>2005</c:v>
                </c:pt>
                <c:pt idx="1748">
                  <c:v>2005</c:v>
                </c:pt>
                <c:pt idx="1749">
                  <c:v>2005</c:v>
                </c:pt>
                <c:pt idx="1750">
                  <c:v>2005</c:v>
                </c:pt>
                <c:pt idx="1751">
                  <c:v>2005</c:v>
                </c:pt>
                <c:pt idx="1752">
                  <c:v>2005</c:v>
                </c:pt>
                <c:pt idx="1753">
                  <c:v>2005</c:v>
                </c:pt>
                <c:pt idx="1754">
                  <c:v>2005</c:v>
                </c:pt>
                <c:pt idx="1755">
                  <c:v>2005</c:v>
                </c:pt>
                <c:pt idx="1756">
                  <c:v>2005</c:v>
                </c:pt>
                <c:pt idx="1757">
                  <c:v>2005</c:v>
                </c:pt>
                <c:pt idx="1758">
                  <c:v>2005</c:v>
                </c:pt>
                <c:pt idx="1759">
                  <c:v>2005</c:v>
                </c:pt>
                <c:pt idx="1760">
                  <c:v>2005</c:v>
                </c:pt>
                <c:pt idx="1761">
                  <c:v>2005</c:v>
                </c:pt>
                <c:pt idx="1762">
                  <c:v>2005</c:v>
                </c:pt>
                <c:pt idx="1763">
                  <c:v>2005</c:v>
                </c:pt>
                <c:pt idx="1764">
                  <c:v>2005</c:v>
                </c:pt>
                <c:pt idx="1765">
                  <c:v>2005</c:v>
                </c:pt>
                <c:pt idx="1766">
                  <c:v>2005</c:v>
                </c:pt>
                <c:pt idx="1767">
                  <c:v>2005</c:v>
                </c:pt>
                <c:pt idx="1768">
                  <c:v>2005</c:v>
                </c:pt>
                <c:pt idx="1769">
                  <c:v>2005</c:v>
                </c:pt>
                <c:pt idx="1770">
                  <c:v>2005</c:v>
                </c:pt>
                <c:pt idx="1771">
                  <c:v>2005</c:v>
                </c:pt>
                <c:pt idx="1772">
                  <c:v>2005</c:v>
                </c:pt>
                <c:pt idx="1773">
                  <c:v>2005</c:v>
                </c:pt>
                <c:pt idx="1774">
                  <c:v>2005</c:v>
                </c:pt>
                <c:pt idx="1775">
                  <c:v>2005</c:v>
                </c:pt>
                <c:pt idx="1776">
                  <c:v>2005</c:v>
                </c:pt>
                <c:pt idx="1777">
                  <c:v>2005</c:v>
                </c:pt>
                <c:pt idx="1778">
                  <c:v>2005</c:v>
                </c:pt>
                <c:pt idx="1779">
                  <c:v>2005</c:v>
                </c:pt>
                <c:pt idx="1780">
                  <c:v>2005</c:v>
                </c:pt>
                <c:pt idx="1781">
                  <c:v>2005</c:v>
                </c:pt>
                <c:pt idx="1782">
                  <c:v>2005</c:v>
                </c:pt>
                <c:pt idx="1783">
                  <c:v>2005</c:v>
                </c:pt>
                <c:pt idx="1784">
                  <c:v>2005</c:v>
                </c:pt>
                <c:pt idx="1785">
                  <c:v>2005</c:v>
                </c:pt>
                <c:pt idx="1786">
                  <c:v>2005</c:v>
                </c:pt>
                <c:pt idx="1787">
                  <c:v>2005</c:v>
                </c:pt>
                <c:pt idx="1788">
                  <c:v>2005</c:v>
                </c:pt>
                <c:pt idx="1789">
                  <c:v>2005</c:v>
                </c:pt>
                <c:pt idx="1790">
                  <c:v>2005</c:v>
                </c:pt>
                <c:pt idx="1791">
                  <c:v>2005</c:v>
                </c:pt>
                <c:pt idx="1792">
                  <c:v>2005</c:v>
                </c:pt>
                <c:pt idx="1793">
                  <c:v>2005</c:v>
                </c:pt>
                <c:pt idx="1794">
                  <c:v>2005</c:v>
                </c:pt>
                <c:pt idx="1795">
                  <c:v>2005</c:v>
                </c:pt>
                <c:pt idx="1796">
                  <c:v>2005</c:v>
                </c:pt>
                <c:pt idx="1797">
                  <c:v>2005</c:v>
                </c:pt>
                <c:pt idx="1798">
                  <c:v>2005</c:v>
                </c:pt>
                <c:pt idx="1799">
                  <c:v>2005</c:v>
                </c:pt>
                <c:pt idx="1800">
                  <c:v>2005</c:v>
                </c:pt>
                <c:pt idx="1801">
                  <c:v>2005</c:v>
                </c:pt>
                <c:pt idx="1802">
                  <c:v>2005</c:v>
                </c:pt>
                <c:pt idx="1803">
                  <c:v>2005</c:v>
                </c:pt>
                <c:pt idx="1804">
                  <c:v>2005</c:v>
                </c:pt>
                <c:pt idx="1805">
                  <c:v>2005</c:v>
                </c:pt>
                <c:pt idx="1806">
                  <c:v>2005</c:v>
                </c:pt>
                <c:pt idx="1807">
                  <c:v>2005</c:v>
                </c:pt>
                <c:pt idx="1808">
                  <c:v>2005</c:v>
                </c:pt>
                <c:pt idx="1809">
                  <c:v>2005</c:v>
                </c:pt>
                <c:pt idx="1810">
                  <c:v>2005</c:v>
                </c:pt>
                <c:pt idx="1811">
                  <c:v>2005</c:v>
                </c:pt>
                <c:pt idx="1812">
                  <c:v>2005</c:v>
                </c:pt>
                <c:pt idx="1813">
                  <c:v>2005</c:v>
                </c:pt>
                <c:pt idx="1814">
                  <c:v>2005</c:v>
                </c:pt>
                <c:pt idx="1815">
                  <c:v>2005</c:v>
                </c:pt>
                <c:pt idx="1816">
                  <c:v>2005</c:v>
                </c:pt>
                <c:pt idx="1817">
                  <c:v>2005</c:v>
                </c:pt>
                <c:pt idx="1818">
                  <c:v>2005</c:v>
                </c:pt>
                <c:pt idx="1819">
                  <c:v>2005</c:v>
                </c:pt>
                <c:pt idx="1820">
                  <c:v>2005</c:v>
                </c:pt>
                <c:pt idx="1821">
                  <c:v>2005</c:v>
                </c:pt>
                <c:pt idx="1822">
                  <c:v>2005</c:v>
                </c:pt>
                <c:pt idx="1823">
                  <c:v>2005</c:v>
                </c:pt>
                <c:pt idx="1824">
                  <c:v>2005</c:v>
                </c:pt>
                <c:pt idx="1825">
                  <c:v>2005</c:v>
                </c:pt>
                <c:pt idx="1826">
                  <c:v>2006</c:v>
                </c:pt>
                <c:pt idx="1827">
                  <c:v>2006</c:v>
                </c:pt>
                <c:pt idx="1828">
                  <c:v>2006</c:v>
                </c:pt>
                <c:pt idx="1829">
                  <c:v>2006</c:v>
                </c:pt>
                <c:pt idx="1830">
                  <c:v>2006</c:v>
                </c:pt>
                <c:pt idx="1831">
                  <c:v>2006</c:v>
                </c:pt>
                <c:pt idx="1832">
                  <c:v>2006</c:v>
                </c:pt>
                <c:pt idx="1833">
                  <c:v>2006</c:v>
                </c:pt>
                <c:pt idx="1834">
                  <c:v>2006</c:v>
                </c:pt>
                <c:pt idx="1835">
                  <c:v>2006</c:v>
                </c:pt>
                <c:pt idx="1836">
                  <c:v>2006</c:v>
                </c:pt>
                <c:pt idx="1837">
                  <c:v>2006</c:v>
                </c:pt>
                <c:pt idx="1838">
                  <c:v>2006</c:v>
                </c:pt>
                <c:pt idx="1839">
                  <c:v>2006</c:v>
                </c:pt>
                <c:pt idx="1840">
                  <c:v>2006</c:v>
                </c:pt>
                <c:pt idx="1841">
                  <c:v>2006</c:v>
                </c:pt>
                <c:pt idx="1842">
                  <c:v>2006</c:v>
                </c:pt>
                <c:pt idx="1843">
                  <c:v>2006</c:v>
                </c:pt>
                <c:pt idx="1844">
                  <c:v>2006</c:v>
                </c:pt>
                <c:pt idx="1845">
                  <c:v>2006</c:v>
                </c:pt>
                <c:pt idx="1846">
                  <c:v>2006</c:v>
                </c:pt>
                <c:pt idx="1847">
                  <c:v>2006</c:v>
                </c:pt>
                <c:pt idx="1848">
                  <c:v>2006</c:v>
                </c:pt>
                <c:pt idx="1849">
                  <c:v>2006</c:v>
                </c:pt>
                <c:pt idx="1850">
                  <c:v>2006</c:v>
                </c:pt>
                <c:pt idx="1851">
                  <c:v>2006</c:v>
                </c:pt>
                <c:pt idx="1852">
                  <c:v>2006</c:v>
                </c:pt>
                <c:pt idx="1853">
                  <c:v>2006</c:v>
                </c:pt>
                <c:pt idx="1854">
                  <c:v>2006</c:v>
                </c:pt>
                <c:pt idx="1855">
                  <c:v>2006</c:v>
                </c:pt>
                <c:pt idx="1856">
                  <c:v>2006</c:v>
                </c:pt>
                <c:pt idx="1857">
                  <c:v>2006</c:v>
                </c:pt>
                <c:pt idx="1858">
                  <c:v>2006</c:v>
                </c:pt>
                <c:pt idx="1859">
                  <c:v>2006</c:v>
                </c:pt>
                <c:pt idx="1860">
                  <c:v>2006</c:v>
                </c:pt>
                <c:pt idx="1861">
                  <c:v>2006</c:v>
                </c:pt>
                <c:pt idx="1862">
                  <c:v>2006</c:v>
                </c:pt>
                <c:pt idx="1863">
                  <c:v>2006</c:v>
                </c:pt>
                <c:pt idx="1864">
                  <c:v>2006</c:v>
                </c:pt>
                <c:pt idx="1865">
                  <c:v>2006</c:v>
                </c:pt>
                <c:pt idx="1866">
                  <c:v>2006</c:v>
                </c:pt>
                <c:pt idx="1867">
                  <c:v>2006</c:v>
                </c:pt>
                <c:pt idx="1868">
                  <c:v>2006</c:v>
                </c:pt>
                <c:pt idx="1869">
                  <c:v>2006</c:v>
                </c:pt>
                <c:pt idx="1870">
                  <c:v>2006</c:v>
                </c:pt>
                <c:pt idx="1871">
                  <c:v>2006</c:v>
                </c:pt>
                <c:pt idx="1872">
                  <c:v>2006</c:v>
                </c:pt>
                <c:pt idx="1873">
                  <c:v>2006</c:v>
                </c:pt>
                <c:pt idx="1874">
                  <c:v>2006</c:v>
                </c:pt>
                <c:pt idx="1875">
                  <c:v>2006</c:v>
                </c:pt>
                <c:pt idx="1876">
                  <c:v>2006</c:v>
                </c:pt>
                <c:pt idx="1877">
                  <c:v>2006</c:v>
                </c:pt>
                <c:pt idx="1878">
                  <c:v>2006</c:v>
                </c:pt>
                <c:pt idx="1879">
                  <c:v>2006</c:v>
                </c:pt>
                <c:pt idx="1880">
                  <c:v>2006</c:v>
                </c:pt>
                <c:pt idx="1881">
                  <c:v>2006</c:v>
                </c:pt>
                <c:pt idx="1882">
                  <c:v>2006</c:v>
                </c:pt>
                <c:pt idx="1883">
                  <c:v>2006</c:v>
                </c:pt>
                <c:pt idx="1884">
                  <c:v>2006</c:v>
                </c:pt>
                <c:pt idx="1885">
                  <c:v>2006</c:v>
                </c:pt>
                <c:pt idx="1886">
                  <c:v>2006</c:v>
                </c:pt>
                <c:pt idx="1887">
                  <c:v>2006</c:v>
                </c:pt>
                <c:pt idx="1888">
                  <c:v>2006</c:v>
                </c:pt>
                <c:pt idx="1889">
                  <c:v>2006</c:v>
                </c:pt>
                <c:pt idx="1890">
                  <c:v>2006</c:v>
                </c:pt>
                <c:pt idx="1891">
                  <c:v>2006</c:v>
                </c:pt>
                <c:pt idx="1892">
                  <c:v>2006</c:v>
                </c:pt>
                <c:pt idx="1893">
                  <c:v>2006</c:v>
                </c:pt>
                <c:pt idx="1894">
                  <c:v>2006</c:v>
                </c:pt>
                <c:pt idx="1895">
                  <c:v>2006</c:v>
                </c:pt>
                <c:pt idx="1896">
                  <c:v>2006</c:v>
                </c:pt>
                <c:pt idx="1897">
                  <c:v>2006</c:v>
                </c:pt>
                <c:pt idx="1898">
                  <c:v>2006</c:v>
                </c:pt>
                <c:pt idx="1899">
                  <c:v>2006</c:v>
                </c:pt>
                <c:pt idx="1900">
                  <c:v>2006</c:v>
                </c:pt>
                <c:pt idx="1901">
                  <c:v>2006</c:v>
                </c:pt>
                <c:pt idx="1902">
                  <c:v>2006</c:v>
                </c:pt>
                <c:pt idx="1903">
                  <c:v>2006</c:v>
                </c:pt>
                <c:pt idx="1904">
                  <c:v>2006</c:v>
                </c:pt>
                <c:pt idx="1905">
                  <c:v>2006</c:v>
                </c:pt>
                <c:pt idx="1906">
                  <c:v>2006</c:v>
                </c:pt>
                <c:pt idx="1907">
                  <c:v>2006</c:v>
                </c:pt>
                <c:pt idx="1908">
                  <c:v>2006</c:v>
                </c:pt>
                <c:pt idx="1909">
                  <c:v>2006</c:v>
                </c:pt>
                <c:pt idx="1910">
                  <c:v>2006</c:v>
                </c:pt>
                <c:pt idx="1911">
                  <c:v>2006</c:v>
                </c:pt>
                <c:pt idx="1912">
                  <c:v>2006</c:v>
                </c:pt>
                <c:pt idx="1913">
                  <c:v>2006</c:v>
                </c:pt>
                <c:pt idx="1914">
                  <c:v>2006</c:v>
                </c:pt>
                <c:pt idx="1915">
                  <c:v>2006</c:v>
                </c:pt>
                <c:pt idx="1916">
                  <c:v>2006</c:v>
                </c:pt>
                <c:pt idx="1917">
                  <c:v>2006</c:v>
                </c:pt>
                <c:pt idx="1918">
                  <c:v>2006</c:v>
                </c:pt>
                <c:pt idx="1919">
                  <c:v>2006</c:v>
                </c:pt>
                <c:pt idx="1920">
                  <c:v>2006</c:v>
                </c:pt>
                <c:pt idx="1921">
                  <c:v>2006</c:v>
                </c:pt>
                <c:pt idx="1922">
                  <c:v>2006</c:v>
                </c:pt>
                <c:pt idx="1923">
                  <c:v>2006</c:v>
                </c:pt>
                <c:pt idx="1924">
                  <c:v>2006</c:v>
                </c:pt>
                <c:pt idx="1925">
                  <c:v>2006</c:v>
                </c:pt>
                <c:pt idx="1926">
                  <c:v>2006</c:v>
                </c:pt>
                <c:pt idx="1927">
                  <c:v>2006</c:v>
                </c:pt>
                <c:pt idx="1928">
                  <c:v>2006</c:v>
                </c:pt>
                <c:pt idx="1929">
                  <c:v>2006</c:v>
                </c:pt>
                <c:pt idx="1930">
                  <c:v>2006</c:v>
                </c:pt>
                <c:pt idx="1931">
                  <c:v>2006</c:v>
                </c:pt>
                <c:pt idx="1932">
                  <c:v>2006</c:v>
                </c:pt>
                <c:pt idx="1933">
                  <c:v>2006</c:v>
                </c:pt>
                <c:pt idx="1934">
                  <c:v>2006</c:v>
                </c:pt>
                <c:pt idx="1935">
                  <c:v>2006</c:v>
                </c:pt>
                <c:pt idx="1936">
                  <c:v>2006</c:v>
                </c:pt>
                <c:pt idx="1937">
                  <c:v>2006</c:v>
                </c:pt>
                <c:pt idx="1938">
                  <c:v>2006</c:v>
                </c:pt>
                <c:pt idx="1939">
                  <c:v>2006</c:v>
                </c:pt>
                <c:pt idx="1940">
                  <c:v>2006</c:v>
                </c:pt>
                <c:pt idx="1941">
                  <c:v>2006</c:v>
                </c:pt>
                <c:pt idx="1942">
                  <c:v>2006</c:v>
                </c:pt>
                <c:pt idx="1943">
                  <c:v>2006</c:v>
                </c:pt>
                <c:pt idx="1944">
                  <c:v>2006</c:v>
                </c:pt>
                <c:pt idx="1945">
                  <c:v>2006</c:v>
                </c:pt>
                <c:pt idx="1946">
                  <c:v>2006</c:v>
                </c:pt>
                <c:pt idx="1947">
                  <c:v>2006</c:v>
                </c:pt>
                <c:pt idx="1948">
                  <c:v>2006</c:v>
                </c:pt>
                <c:pt idx="1949">
                  <c:v>2006</c:v>
                </c:pt>
                <c:pt idx="1950">
                  <c:v>2006</c:v>
                </c:pt>
                <c:pt idx="1951">
                  <c:v>2006</c:v>
                </c:pt>
                <c:pt idx="1952">
                  <c:v>2006</c:v>
                </c:pt>
                <c:pt idx="1953">
                  <c:v>2006</c:v>
                </c:pt>
                <c:pt idx="1954">
                  <c:v>2006</c:v>
                </c:pt>
                <c:pt idx="1955">
                  <c:v>2006</c:v>
                </c:pt>
                <c:pt idx="1956">
                  <c:v>2006</c:v>
                </c:pt>
                <c:pt idx="1957">
                  <c:v>2006</c:v>
                </c:pt>
                <c:pt idx="1958">
                  <c:v>2006</c:v>
                </c:pt>
                <c:pt idx="1959">
                  <c:v>2006</c:v>
                </c:pt>
                <c:pt idx="1960">
                  <c:v>2006</c:v>
                </c:pt>
                <c:pt idx="1961">
                  <c:v>2006</c:v>
                </c:pt>
                <c:pt idx="1962">
                  <c:v>2006</c:v>
                </c:pt>
                <c:pt idx="1963">
                  <c:v>2006</c:v>
                </c:pt>
                <c:pt idx="1964">
                  <c:v>2006</c:v>
                </c:pt>
                <c:pt idx="1965">
                  <c:v>2006</c:v>
                </c:pt>
                <c:pt idx="1966">
                  <c:v>2006</c:v>
                </c:pt>
                <c:pt idx="1967">
                  <c:v>2006</c:v>
                </c:pt>
                <c:pt idx="1968">
                  <c:v>2006</c:v>
                </c:pt>
                <c:pt idx="1969">
                  <c:v>2006</c:v>
                </c:pt>
                <c:pt idx="1970">
                  <c:v>2006</c:v>
                </c:pt>
                <c:pt idx="1971">
                  <c:v>2006</c:v>
                </c:pt>
                <c:pt idx="1972">
                  <c:v>2006</c:v>
                </c:pt>
                <c:pt idx="1973">
                  <c:v>2006</c:v>
                </c:pt>
                <c:pt idx="1974">
                  <c:v>2006</c:v>
                </c:pt>
                <c:pt idx="1975">
                  <c:v>2006</c:v>
                </c:pt>
                <c:pt idx="1976">
                  <c:v>2006</c:v>
                </c:pt>
                <c:pt idx="1977">
                  <c:v>2006</c:v>
                </c:pt>
                <c:pt idx="1978">
                  <c:v>2006</c:v>
                </c:pt>
                <c:pt idx="1979">
                  <c:v>2006</c:v>
                </c:pt>
                <c:pt idx="1980">
                  <c:v>2006</c:v>
                </c:pt>
                <c:pt idx="1981">
                  <c:v>2006</c:v>
                </c:pt>
                <c:pt idx="1982">
                  <c:v>2006</c:v>
                </c:pt>
                <c:pt idx="1983">
                  <c:v>2006</c:v>
                </c:pt>
                <c:pt idx="1984">
                  <c:v>2006</c:v>
                </c:pt>
                <c:pt idx="1985">
                  <c:v>2006</c:v>
                </c:pt>
                <c:pt idx="1986">
                  <c:v>2006</c:v>
                </c:pt>
                <c:pt idx="1987">
                  <c:v>2006</c:v>
                </c:pt>
                <c:pt idx="1988">
                  <c:v>2006</c:v>
                </c:pt>
                <c:pt idx="1989">
                  <c:v>2006</c:v>
                </c:pt>
                <c:pt idx="1990">
                  <c:v>2006</c:v>
                </c:pt>
                <c:pt idx="1991">
                  <c:v>2006</c:v>
                </c:pt>
                <c:pt idx="1992">
                  <c:v>2006</c:v>
                </c:pt>
                <c:pt idx="1993">
                  <c:v>2006</c:v>
                </c:pt>
                <c:pt idx="1994">
                  <c:v>2006</c:v>
                </c:pt>
                <c:pt idx="1995">
                  <c:v>2006</c:v>
                </c:pt>
                <c:pt idx="1996">
                  <c:v>2006</c:v>
                </c:pt>
                <c:pt idx="1997">
                  <c:v>2006</c:v>
                </c:pt>
                <c:pt idx="1998">
                  <c:v>2006</c:v>
                </c:pt>
                <c:pt idx="1999">
                  <c:v>2006</c:v>
                </c:pt>
                <c:pt idx="2000">
                  <c:v>2006</c:v>
                </c:pt>
                <c:pt idx="2001">
                  <c:v>2006</c:v>
                </c:pt>
                <c:pt idx="2002">
                  <c:v>2006</c:v>
                </c:pt>
                <c:pt idx="2003">
                  <c:v>2006</c:v>
                </c:pt>
                <c:pt idx="2004">
                  <c:v>2006</c:v>
                </c:pt>
                <c:pt idx="2005">
                  <c:v>2006</c:v>
                </c:pt>
                <c:pt idx="2006">
                  <c:v>2006</c:v>
                </c:pt>
                <c:pt idx="2007">
                  <c:v>2006</c:v>
                </c:pt>
                <c:pt idx="2008">
                  <c:v>2006</c:v>
                </c:pt>
                <c:pt idx="2009">
                  <c:v>2006</c:v>
                </c:pt>
                <c:pt idx="2010">
                  <c:v>2006</c:v>
                </c:pt>
                <c:pt idx="2011">
                  <c:v>2006</c:v>
                </c:pt>
                <c:pt idx="2012">
                  <c:v>2006</c:v>
                </c:pt>
                <c:pt idx="2013">
                  <c:v>2006</c:v>
                </c:pt>
                <c:pt idx="2014">
                  <c:v>2006</c:v>
                </c:pt>
                <c:pt idx="2015">
                  <c:v>2006</c:v>
                </c:pt>
                <c:pt idx="2016">
                  <c:v>2006</c:v>
                </c:pt>
                <c:pt idx="2017">
                  <c:v>2006</c:v>
                </c:pt>
                <c:pt idx="2018">
                  <c:v>2006</c:v>
                </c:pt>
                <c:pt idx="2019">
                  <c:v>2006</c:v>
                </c:pt>
                <c:pt idx="2020">
                  <c:v>2006</c:v>
                </c:pt>
                <c:pt idx="2021">
                  <c:v>2006</c:v>
                </c:pt>
                <c:pt idx="2022">
                  <c:v>2006</c:v>
                </c:pt>
                <c:pt idx="2023">
                  <c:v>2006</c:v>
                </c:pt>
                <c:pt idx="2024">
                  <c:v>2006</c:v>
                </c:pt>
                <c:pt idx="2025">
                  <c:v>2006</c:v>
                </c:pt>
                <c:pt idx="2026">
                  <c:v>2006</c:v>
                </c:pt>
                <c:pt idx="2027">
                  <c:v>2006</c:v>
                </c:pt>
                <c:pt idx="2028">
                  <c:v>2006</c:v>
                </c:pt>
                <c:pt idx="2029">
                  <c:v>2006</c:v>
                </c:pt>
                <c:pt idx="2030">
                  <c:v>2006</c:v>
                </c:pt>
                <c:pt idx="2031">
                  <c:v>2006</c:v>
                </c:pt>
                <c:pt idx="2032">
                  <c:v>2006</c:v>
                </c:pt>
                <c:pt idx="2033">
                  <c:v>2006</c:v>
                </c:pt>
                <c:pt idx="2034">
                  <c:v>2006</c:v>
                </c:pt>
                <c:pt idx="2035">
                  <c:v>2006</c:v>
                </c:pt>
                <c:pt idx="2036">
                  <c:v>2006</c:v>
                </c:pt>
                <c:pt idx="2037">
                  <c:v>2006</c:v>
                </c:pt>
                <c:pt idx="2038">
                  <c:v>2006</c:v>
                </c:pt>
                <c:pt idx="2039">
                  <c:v>2006</c:v>
                </c:pt>
                <c:pt idx="2040">
                  <c:v>2006</c:v>
                </c:pt>
                <c:pt idx="2041">
                  <c:v>2006</c:v>
                </c:pt>
                <c:pt idx="2042">
                  <c:v>2006</c:v>
                </c:pt>
                <c:pt idx="2043">
                  <c:v>2006</c:v>
                </c:pt>
                <c:pt idx="2044">
                  <c:v>2006</c:v>
                </c:pt>
                <c:pt idx="2045">
                  <c:v>2006</c:v>
                </c:pt>
                <c:pt idx="2046">
                  <c:v>2006</c:v>
                </c:pt>
                <c:pt idx="2047">
                  <c:v>2006</c:v>
                </c:pt>
                <c:pt idx="2048">
                  <c:v>2006</c:v>
                </c:pt>
                <c:pt idx="2049">
                  <c:v>2006</c:v>
                </c:pt>
                <c:pt idx="2050">
                  <c:v>2006</c:v>
                </c:pt>
                <c:pt idx="2051">
                  <c:v>2006</c:v>
                </c:pt>
                <c:pt idx="2052">
                  <c:v>2006</c:v>
                </c:pt>
                <c:pt idx="2053">
                  <c:v>2006</c:v>
                </c:pt>
                <c:pt idx="2054">
                  <c:v>2006</c:v>
                </c:pt>
                <c:pt idx="2055">
                  <c:v>2006</c:v>
                </c:pt>
                <c:pt idx="2056">
                  <c:v>2006</c:v>
                </c:pt>
                <c:pt idx="2057">
                  <c:v>2006</c:v>
                </c:pt>
                <c:pt idx="2058">
                  <c:v>2006</c:v>
                </c:pt>
                <c:pt idx="2059">
                  <c:v>2006</c:v>
                </c:pt>
                <c:pt idx="2060">
                  <c:v>2006</c:v>
                </c:pt>
                <c:pt idx="2061">
                  <c:v>2006</c:v>
                </c:pt>
                <c:pt idx="2062">
                  <c:v>2006</c:v>
                </c:pt>
                <c:pt idx="2063">
                  <c:v>2006</c:v>
                </c:pt>
                <c:pt idx="2064">
                  <c:v>2006</c:v>
                </c:pt>
                <c:pt idx="2065">
                  <c:v>2006</c:v>
                </c:pt>
                <c:pt idx="2066">
                  <c:v>2006</c:v>
                </c:pt>
                <c:pt idx="2067">
                  <c:v>2006</c:v>
                </c:pt>
                <c:pt idx="2068">
                  <c:v>2006</c:v>
                </c:pt>
                <c:pt idx="2069">
                  <c:v>2006</c:v>
                </c:pt>
                <c:pt idx="2070">
                  <c:v>2006</c:v>
                </c:pt>
                <c:pt idx="2071">
                  <c:v>2006</c:v>
                </c:pt>
                <c:pt idx="2072">
                  <c:v>2006</c:v>
                </c:pt>
                <c:pt idx="2073">
                  <c:v>2006</c:v>
                </c:pt>
                <c:pt idx="2074">
                  <c:v>2006</c:v>
                </c:pt>
                <c:pt idx="2075">
                  <c:v>2006</c:v>
                </c:pt>
                <c:pt idx="2076">
                  <c:v>2006</c:v>
                </c:pt>
                <c:pt idx="2077">
                  <c:v>2006</c:v>
                </c:pt>
                <c:pt idx="2078">
                  <c:v>2006</c:v>
                </c:pt>
                <c:pt idx="2079">
                  <c:v>2006</c:v>
                </c:pt>
                <c:pt idx="2080">
                  <c:v>2006</c:v>
                </c:pt>
                <c:pt idx="2081">
                  <c:v>2006</c:v>
                </c:pt>
                <c:pt idx="2082">
                  <c:v>2006</c:v>
                </c:pt>
                <c:pt idx="2083">
                  <c:v>2006</c:v>
                </c:pt>
                <c:pt idx="2084">
                  <c:v>2006</c:v>
                </c:pt>
                <c:pt idx="2085">
                  <c:v>2006</c:v>
                </c:pt>
                <c:pt idx="2086">
                  <c:v>2006</c:v>
                </c:pt>
                <c:pt idx="2087">
                  <c:v>2006</c:v>
                </c:pt>
                <c:pt idx="2088">
                  <c:v>2006</c:v>
                </c:pt>
                <c:pt idx="2089">
                  <c:v>2006</c:v>
                </c:pt>
                <c:pt idx="2090">
                  <c:v>2006</c:v>
                </c:pt>
                <c:pt idx="2091">
                  <c:v>2006</c:v>
                </c:pt>
                <c:pt idx="2092">
                  <c:v>2006</c:v>
                </c:pt>
                <c:pt idx="2093">
                  <c:v>2006</c:v>
                </c:pt>
                <c:pt idx="2094">
                  <c:v>2006</c:v>
                </c:pt>
                <c:pt idx="2095">
                  <c:v>2006</c:v>
                </c:pt>
                <c:pt idx="2096">
                  <c:v>2006</c:v>
                </c:pt>
                <c:pt idx="2097">
                  <c:v>2006</c:v>
                </c:pt>
                <c:pt idx="2098">
                  <c:v>2006</c:v>
                </c:pt>
                <c:pt idx="2099">
                  <c:v>2006</c:v>
                </c:pt>
                <c:pt idx="2100">
                  <c:v>2006</c:v>
                </c:pt>
                <c:pt idx="2101">
                  <c:v>2006</c:v>
                </c:pt>
                <c:pt idx="2102">
                  <c:v>2006</c:v>
                </c:pt>
                <c:pt idx="2103">
                  <c:v>2006</c:v>
                </c:pt>
                <c:pt idx="2104">
                  <c:v>2006</c:v>
                </c:pt>
                <c:pt idx="2105">
                  <c:v>2006</c:v>
                </c:pt>
                <c:pt idx="2106">
                  <c:v>2006</c:v>
                </c:pt>
                <c:pt idx="2107">
                  <c:v>2006</c:v>
                </c:pt>
                <c:pt idx="2108">
                  <c:v>2006</c:v>
                </c:pt>
                <c:pt idx="2109">
                  <c:v>2006</c:v>
                </c:pt>
                <c:pt idx="2110">
                  <c:v>2006</c:v>
                </c:pt>
                <c:pt idx="2111">
                  <c:v>2006</c:v>
                </c:pt>
                <c:pt idx="2112">
                  <c:v>2006</c:v>
                </c:pt>
                <c:pt idx="2113">
                  <c:v>2006</c:v>
                </c:pt>
                <c:pt idx="2114">
                  <c:v>2006</c:v>
                </c:pt>
                <c:pt idx="2115">
                  <c:v>2006</c:v>
                </c:pt>
                <c:pt idx="2116">
                  <c:v>2006</c:v>
                </c:pt>
                <c:pt idx="2117">
                  <c:v>2006</c:v>
                </c:pt>
                <c:pt idx="2118">
                  <c:v>2006</c:v>
                </c:pt>
                <c:pt idx="2119">
                  <c:v>2006</c:v>
                </c:pt>
                <c:pt idx="2120">
                  <c:v>2006</c:v>
                </c:pt>
                <c:pt idx="2121">
                  <c:v>2006</c:v>
                </c:pt>
                <c:pt idx="2122">
                  <c:v>2006</c:v>
                </c:pt>
                <c:pt idx="2123">
                  <c:v>2006</c:v>
                </c:pt>
                <c:pt idx="2124">
                  <c:v>2006</c:v>
                </c:pt>
                <c:pt idx="2125">
                  <c:v>2006</c:v>
                </c:pt>
                <c:pt idx="2126">
                  <c:v>2006</c:v>
                </c:pt>
                <c:pt idx="2127">
                  <c:v>2006</c:v>
                </c:pt>
                <c:pt idx="2128">
                  <c:v>2006</c:v>
                </c:pt>
                <c:pt idx="2129">
                  <c:v>2006</c:v>
                </c:pt>
                <c:pt idx="2130">
                  <c:v>2006</c:v>
                </c:pt>
                <c:pt idx="2131">
                  <c:v>2006</c:v>
                </c:pt>
                <c:pt idx="2132">
                  <c:v>2006</c:v>
                </c:pt>
                <c:pt idx="2133">
                  <c:v>2006</c:v>
                </c:pt>
                <c:pt idx="2134">
                  <c:v>2006</c:v>
                </c:pt>
                <c:pt idx="2135">
                  <c:v>2006</c:v>
                </c:pt>
                <c:pt idx="2136">
                  <c:v>2006</c:v>
                </c:pt>
                <c:pt idx="2137">
                  <c:v>2006</c:v>
                </c:pt>
                <c:pt idx="2138">
                  <c:v>2006</c:v>
                </c:pt>
                <c:pt idx="2139">
                  <c:v>2006</c:v>
                </c:pt>
                <c:pt idx="2140">
                  <c:v>2006</c:v>
                </c:pt>
                <c:pt idx="2141">
                  <c:v>2006</c:v>
                </c:pt>
                <c:pt idx="2142">
                  <c:v>2006</c:v>
                </c:pt>
                <c:pt idx="2143">
                  <c:v>2006</c:v>
                </c:pt>
                <c:pt idx="2144">
                  <c:v>2006</c:v>
                </c:pt>
                <c:pt idx="2145">
                  <c:v>2006</c:v>
                </c:pt>
                <c:pt idx="2146">
                  <c:v>2006</c:v>
                </c:pt>
                <c:pt idx="2147">
                  <c:v>2006</c:v>
                </c:pt>
                <c:pt idx="2148">
                  <c:v>2006</c:v>
                </c:pt>
                <c:pt idx="2149">
                  <c:v>2006</c:v>
                </c:pt>
                <c:pt idx="2150">
                  <c:v>2006</c:v>
                </c:pt>
                <c:pt idx="2151">
                  <c:v>2006</c:v>
                </c:pt>
                <c:pt idx="2152">
                  <c:v>2006</c:v>
                </c:pt>
                <c:pt idx="2153">
                  <c:v>2006</c:v>
                </c:pt>
                <c:pt idx="2154">
                  <c:v>2006</c:v>
                </c:pt>
                <c:pt idx="2155">
                  <c:v>2006</c:v>
                </c:pt>
                <c:pt idx="2156">
                  <c:v>2006</c:v>
                </c:pt>
                <c:pt idx="2157">
                  <c:v>2006</c:v>
                </c:pt>
                <c:pt idx="2158">
                  <c:v>2006</c:v>
                </c:pt>
                <c:pt idx="2159">
                  <c:v>2006</c:v>
                </c:pt>
                <c:pt idx="2160">
                  <c:v>2006</c:v>
                </c:pt>
                <c:pt idx="2161">
                  <c:v>2006</c:v>
                </c:pt>
                <c:pt idx="2162">
                  <c:v>2006</c:v>
                </c:pt>
                <c:pt idx="2163">
                  <c:v>2006</c:v>
                </c:pt>
                <c:pt idx="2164">
                  <c:v>2006</c:v>
                </c:pt>
                <c:pt idx="2165">
                  <c:v>2006</c:v>
                </c:pt>
                <c:pt idx="2166">
                  <c:v>2006</c:v>
                </c:pt>
                <c:pt idx="2167">
                  <c:v>2006</c:v>
                </c:pt>
              </c:numCache>
            </c:numRef>
          </c:cat>
          <c:val>
            <c:numRef>
              <c:f>AllData!$AA$2:$AA$2169</c:f>
              <c:numCache>
                <c:formatCode>General</c:formatCode>
                <c:ptCount val="2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0.2</c:v>
                </c:pt>
                <c:pt idx="139">
                  <c:v>0.2</c:v>
                </c:pt>
                <c:pt idx="140">
                  <c:v>0.2</c:v>
                </c:pt>
                <c:pt idx="141">
                  <c:v>0.2</c:v>
                </c:pt>
                <c:pt idx="142">
                  <c:v>0.2</c:v>
                </c:pt>
                <c:pt idx="143">
                  <c:v>0.2</c:v>
                </c:pt>
                <c:pt idx="144">
                  <c:v>0.2</c:v>
                </c:pt>
                <c:pt idx="145">
                  <c:v>0.2</c:v>
                </c:pt>
                <c:pt idx="146">
                  <c:v>0.2</c:v>
                </c:pt>
                <c:pt idx="147">
                  <c:v>0.2</c:v>
                </c:pt>
                <c:pt idx="148">
                  <c:v>0.2</c:v>
                </c:pt>
                <c:pt idx="149">
                  <c:v>0.2</c:v>
                </c:pt>
                <c:pt idx="150">
                  <c:v>0.2</c:v>
                </c:pt>
                <c:pt idx="151">
                  <c:v>0.2</c:v>
                </c:pt>
                <c:pt idx="152">
                  <c:v>0.2</c:v>
                </c:pt>
                <c:pt idx="153">
                  <c:v>0.2</c:v>
                </c:pt>
                <c:pt idx="154">
                  <c:v>0.2</c:v>
                </c:pt>
                <c:pt idx="155">
                  <c:v>0.2</c:v>
                </c:pt>
                <c:pt idx="156">
                  <c:v>0.2</c:v>
                </c:pt>
                <c:pt idx="157">
                  <c:v>0.2</c:v>
                </c:pt>
                <c:pt idx="158">
                  <c:v>0.2</c:v>
                </c:pt>
                <c:pt idx="159">
                  <c:v>0.2</c:v>
                </c:pt>
                <c:pt idx="160">
                  <c:v>0.2</c:v>
                </c:pt>
                <c:pt idx="161">
                  <c:v>0.2</c:v>
                </c:pt>
                <c:pt idx="162">
                  <c:v>0.2</c:v>
                </c:pt>
                <c:pt idx="163">
                  <c:v>0.2</c:v>
                </c:pt>
                <c:pt idx="164">
                  <c:v>0.2</c:v>
                </c:pt>
                <c:pt idx="165">
                  <c:v>0.2</c:v>
                </c:pt>
                <c:pt idx="166">
                  <c:v>0.2</c:v>
                </c:pt>
                <c:pt idx="167">
                  <c:v>0.2</c:v>
                </c:pt>
                <c:pt idx="168">
                  <c:v>0.2</c:v>
                </c:pt>
                <c:pt idx="169">
                  <c:v>0.2</c:v>
                </c:pt>
                <c:pt idx="170">
                  <c:v>0.2</c:v>
                </c:pt>
                <c:pt idx="171">
                  <c:v>0.2</c:v>
                </c:pt>
                <c:pt idx="172">
                  <c:v>0.2</c:v>
                </c:pt>
                <c:pt idx="173">
                  <c:v>0.2</c:v>
                </c:pt>
                <c:pt idx="174">
                  <c:v>0.2</c:v>
                </c:pt>
                <c:pt idx="175">
                  <c:v>0.2</c:v>
                </c:pt>
                <c:pt idx="176">
                  <c:v>0.2</c:v>
                </c:pt>
                <c:pt idx="177">
                  <c:v>0.2</c:v>
                </c:pt>
                <c:pt idx="178">
                  <c:v>0.2</c:v>
                </c:pt>
                <c:pt idx="179">
                  <c:v>0.2</c:v>
                </c:pt>
                <c:pt idx="180">
                  <c:v>0.2</c:v>
                </c:pt>
                <c:pt idx="181">
                  <c:v>0.2</c:v>
                </c:pt>
                <c:pt idx="182">
                  <c:v>0.2</c:v>
                </c:pt>
                <c:pt idx="183">
                  <c:v>0.2</c:v>
                </c:pt>
                <c:pt idx="184">
                  <c:v>0.2</c:v>
                </c:pt>
                <c:pt idx="185">
                  <c:v>0.2</c:v>
                </c:pt>
                <c:pt idx="186">
                  <c:v>0.2</c:v>
                </c:pt>
                <c:pt idx="187">
                  <c:v>0.2</c:v>
                </c:pt>
                <c:pt idx="188">
                  <c:v>0.2</c:v>
                </c:pt>
                <c:pt idx="189">
                  <c:v>0.2</c:v>
                </c:pt>
                <c:pt idx="190">
                  <c:v>0.2</c:v>
                </c:pt>
                <c:pt idx="191">
                  <c:v>0.2</c:v>
                </c:pt>
                <c:pt idx="192">
                  <c:v>0.2</c:v>
                </c:pt>
                <c:pt idx="193">
                  <c:v>0.2</c:v>
                </c:pt>
                <c:pt idx="194">
                  <c:v>0.2</c:v>
                </c:pt>
                <c:pt idx="195">
                  <c:v>0.2</c:v>
                </c:pt>
                <c:pt idx="196">
                  <c:v>0.2</c:v>
                </c:pt>
                <c:pt idx="197">
                  <c:v>0.2</c:v>
                </c:pt>
                <c:pt idx="198">
                  <c:v>0.2</c:v>
                </c:pt>
                <c:pt idx="199">
                  <c:v>0.2</c:v>
                </c:pt>
                <c:pt idx="200">
                  <c:v>0.2</c:v>
                </c:pt>
                <c:pt idx="201">
                  <c:v>0.2</c:v>
                </c:pt>
                <c:pt idx="202">
                  <c:v>0.2</c:v>
                </c:pt>
                <c:pt idx="203">
                  <c:v>0.2</c:v>
                </c:pt>
                <c:pt idx="204">
                  <c:v>0.2</c:v>
                </c:pt>
                <c:pt idx="205">
                  <c:v>0.2</c:v>
                </c:pt>
                <c:pt idx="206">
                  <c:v>0.2</c:v>
                </c:pt>
                <c:pt idx="207">
                  <c:v>0.2</c:v>
                </c:pt>
                <c:pt idx="208">
                  <c:v>0.2</c:v>
                </c:pt>
                <c:pt idx="209">
                  <c:v>0.2</c:v>
                </c:pt>
                <c:pt idx="210">
                  <c:v>0.2</c:v>
                </c:pt>
                <c:pt idx="211">
                  <c:v>0.2</c:v>
                </c:pt>
                <c:pt idx="212">
                  <c:v>0.2</c:v>
                </c:pt>
                <c:pt idx="213">
                  <c:v>0.2</c:v>
                </c:pt>
                <c:pt idx="214">
                  <c:v>0.2</c:v>
                </c:pt>
                <c:pt idx="215">
                  <c:v>0.2</c:v>
                </c:pt>
                <c:pt idx="216">
                  <c:v>0.2</c:v>
                </c:pt>
                <c:pt idx="217">
                  <c:v>0.2</c:v>
                </c:pt>
                <c:pt idx="218">
                  <c:v>0.2</c:v>
                </c:pt>
                <c:pt idx="219">
                  <c:v>0.2</c:v>
                </c:pt>
                <c:pt idx="220">
                  <c:v>0.2</c:v>
                </c:pt>
                <c:pt idx="221">
                  <c:v>0.2</c:v>
                </c:pt>
                <c:pt idx="222">
                  <c:v>0.2</c:v>
                </c:pt>
                <c:pt idx="223">
                  <c:v>0.2</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0.2</c:v>
                </c:pt>
                <c:pt idx="521">
                  <c:v>0.2</c:v>
                </c:pt>
                <c:pt idx="522">
                  <c:v>0.2</c:v>
                </c:pt>
                <c:pt idx="523">
                  <c:v>0.2</c:v>
                </c:pt>
                <c:pt idx="524">
                  <c:v>0.2</c:v>
                </c:pt>
                <c:pt idx="525">
                  <c:v>0.2</c:v>
                </c:pt>
                <c:pt idx="526">
                  <c:v>0.2</c:v>
                </c:pt>
                <c:pt idx="527">
                  <c:v>0.2</c:v>
                </c:pt>
                <c:pt idx="528">
                  <c:v>0.2</c:v>
                </c:pt>
                <c:pt idx="529">
                  <c:v>0.2</c:v>
                </c:pt>
                <c:pt idx="530">
                  <c:v>0.2</c:v>
                </c:pt>
                <c:pt idx="531">
                  <c:v>0.2</c:v>
                </c:pt>
                <c:pt idx="532">
                  <c:v>0.2</c:v>
                </c:pt>
                <c:pt idx="533">
                  <c:v>0.2</c:v>
                </c:pt>
                <c:pt idx="534">
                  <c:v>0.2</c:v>
                </c:pt>
                <c:pt idx="535">
                  <c:v>0.2</c:v>
                </c:pt>
                <c:pt idx="536">
                  <c:v>0.2</c:v>
                </c:pt>
                <c:pt idx="537">
                  <c:v>0.2</c:v>
                </c:pt>
                <c:pt idx="538">
                  <c:v>0.2</c:v>
                </c:pt>
                <c:pt idx="539">
                  <c:v>0.2</c:v>
                </c:pt>
                <c:pt idx="540">
                  <c:v>0.2</c:v>
                </c:pt>
                <c:pt idx="541">
                  <c:v>0.2</c:v>
                </c:pt>
                <c:pt idx="542">
                  <c:v>0.2</c:v>
                </c:pt>
                <c:pt idx="543">
                  <c:v>0.2</c:v>
                </c:pt>
                <c:pt idx="544">
                  <c:v>0.2</c:v>
                </c:pt>
                <c:pt idx="545">
                  <c:v>0.2</c:v>
                </c:pt>
                <c:pt idx="546">
                  <c:v>0.2</c:v>
                </c:pt>
                <c:pt idx="547">
                  <c:v>0.2</c:v>
                </c:pt>
                <c:pt idx="548">
                  <c:v>0.2</c:v>
                </c:pt>
                <c:pt idx="549">
                  <c:v>0.2</c:v>
                </c:pt>
                <c:pt idx="550">
                  <c:v>0.2</c:v>
                </c:pt>
                <c:pt idx="551">
                  <c:v>0.2</c:v>
                </c:pt>
                <c:pt idx="552">
                  <c:v>0.2</c:v>
                </c:pt>
                <c:pt idx="553">
                  <c:v>0.2</c:v>
                </c:pt>
                <c:pt idx="554">
                  <c:v>0.2</c:v>
                </c:pt>
                <c:pt idx="555">
                  <c:v>0.2</c:v>
                </c:pt>
                <c:pt idx="556">
                  <c:v>0.2</c:v>
                </c:pt>
                <c:pt idx="557">
                  <c:v>0.2</c:v>
                </c:pt>
                <c:pt idx="558">
                  <c:v>0.2</c:v>
                </c:pt>
                <c:pt idx="559">
                  <c:v>0.2</c:v>
                </c:pt>
                <c:pt idx="560">
                  <c:v>0.2</c:v>
                </c:pt>
                <c:pt idx="561">
                  <c:v>0.2</c:v>
                </c:pt>
                <c:pt idx="562">
                  <c:v>0.2</c:v>
                </c:pt>
                <c:pt idx="563">
                  <c:v>0.2</c:v>
                </c:pt>
                <c:pt idx="564">
                  <c:v>0.2</c:v>
                </c:pt>
                <c:pt idx="565">
                  <c:v>0.2</c:v>
                </c:pt>
                <c:pt idx="566">
                  <c:v>0.2</c:v>
                </c:pt>
                <c:pt idx="567">
                  <c:v>0.2</c:v>
                </c:pt>
                <c:pt idx="568">
                  <c:v>0.2</c:v>
                </c:pt>
                <c:pt idx="569">
                  <c:v>0.2</c:v>
                </c:pt>
                <c:pt idx="570">
                  <c:v>0.2</c:v>
                </c:pt>
                <c:pt idx="571">
                  <c:v>0.2</c:v>
                </c:pt>
                <c:pt idx="572">
                  <c:v>0.2</c:v>
                </c:pt>
                <c:pt idx="573">
                  <c:v>0.2</c:v>
                </c:pt>
                <c:pt idx="574">
                  <c:v>0.2</c:v>
                </c:pt>
                <c:pt idx="575">
                  <c:v>0.2</c:v>
                </c:pt>
                <c:pt idx="576">
                  <c:v>0.2</c:v>
                </c:pt>
                <c:pt idx="577">
                  <c:v>0.2</c:v>
                </c:pt>
                <c:pt idx="578">
                  <c:v>0.2</c:v>
                </c:pt>
                <c:pt idx="579">
                  <c:v>0.2</c:v>
                </c:pt>
                <c:pt idx="580">
                  <c:v>0.2</c:v>
                </c:pt>
                <c:pt idx="581">
                  <c:v>0.2</c:v>
                </c:pt>
                <c:pt idx="582">
                  <c:v>0.2</c:v>
                </c:pt>
                <c:pt idx="583">
                  <c:v>0.2</c:v>
                </c:pt>
                <c:pt idx="584">
                  <c:v>0.2</c:v>
                </c:pt>
                <c:pt idx="585">
                  <c:v>0.2</c:v>
                </c:pt>
                <c:pt idx="586">
                  <c:v>0.2</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0.2</c:v>
                </c:pt>
                <c:pt idx="875">
                  <c:v>0.2</c:v>
                </c:pt>
                <c:pt idx="876">
                  <c:v>0.2</c:v>
                </c:pt>
                <c:pt idx="877">
                  <c:v>0.2</c:v>
                </c:pt>
                <c:pt idx="878">
                  <c:v>0.2</c:v>
                </c:pt>
                <c:pt idx="879">
                  <c:v>0.2</c:v>
                </c:pt>
                <c:pt idx="880">
                  <c:v>0.2</c:v>
                </c:pt>
                <c:pt idx="881">
                  <c:v>0.2</c:v>
                </c:pt>
                <c:pt idx="882">
                  <c:v>0.2</c:v>
                </c:pt>
                <c:pt idx="883">
                  <c:v>0.2</c:v>
                </c:pt>
                <c:pt idx="884">
                  <c:v>0.2</c:v>
                </c:pt>
                <c:pt idx="885">
                  <c:v>0.2</c:v>
                </c:pt>
                <c:pt idx="886">
                  <c:v>0.2</c:v>
                </c:pt>
                <c:pt idx="887">
                  <c:v>0.2</c:v>
                </c:pt>
                <c:pt idx="888">
                  <c:v>0.2</c:v>
                </c:pt>
                <c:pt idx="889">
                  <c:v>0.2</c:v>
                </c:pt>
                <c:pt idx="890">
                  <c:v>0.2</c:v>
                </c:pt>
                <c:pt idx="891">
                  <c:v>0.2</c:v>
                </c:pt>
                <c:pt idx="892">
                  <c:v>0.2</c:v>
                </c:pt>
                <c:pt idx="893">
                  <c:v>0.2</c:v>
                </c:pt>
                <c:pt idx="894">
                  <c:v>0.2</c:v>
                </c:pt>
                <c:pt idx="895">
                  <c:v>0.2</c:v>
                </c:pt>
                <c:pt idx="896">
                  <c:v>0.2</c:v>
                </c:pt>
                <c:pt idx="897">
                  <c:v>0.2</c:v>
                </c:pt>
                <c:pt idx="898">
                  <c:v>0.2</c:v>
                </c:pt>
                <c:pt idx="899">
                  <c:v>0.2</c:v>
                </c:pt>
                <c:pt idx="900">
                  <c:v>0.2</c:v>
                </c:pt>
                <c:pt idx="901">
                  <c:v>0.2</c:v>
                </c:pt>
                <c:pt idx="902">
                  <c:v>0.2</c:v>
                </c:pt>
                <c:pt idx="903">
                  <c:v>0.2</c:v>
                </c:pt>
                <c:pt idx="904">
                  <c:v>0.2</c:v>
                </c:pt>
                <c:pt idx="905">
                  <c:v>0.2</c:v>
                </c:pt>
                <c:pt idx="906">
                  <c:v>0.2</c:v>
                </c:pt>
                <c:pt idx="907">
                  <c:v>0.2</c:v>
                </c:pt>
                <c:pt idx="908">
                  <c:v>0.2</c:v>
                </c:pt>
                <c:pt idx="909">
                  <c:v>0.2</c:v>
                </c:pt>
                <c:pt idx="910">
                  <c:v>0.2</c:v>
                </c:pt>
                <c:pt idx="911">
                  <c:v>0.2</c:v>
                </c:pt>
                <c:pt idx="912">
                  <c:v>0.2</c:v>
                </c:pt>
                <c:pt idx="913">
                  <c:v>0.2</c:v>
                </c:pt>
                <c:pt idx="914">
                  <c:v>0.2</c:v>
                </c:pt>
                <c:pt idx="915">
                  <c:v>0.2</c:v>
                </c:pt>
                <c:pt idx="916">
                  <c:v>0.2</c:v>
                </c:pt>
                <c:pt idx="917">
                  <c:v>0.2</c:v>
                </c:pt>
                <c:pt idx="918">
                  <c:v>0.2</c:v>
                </c:pt>
                <c:pt idx="919">
                  <c:v>0.2</c:v>
                </c:pt>
                <c:pt idx="920">
                  <c:v>0.2</c:v>
                </c:pt>
                <c:pt idx="921">
                  <c:v>0.2</c:v>
                </c:pt>
                <c:pt idx="922">
                  <c:v>0.2</c:v>
                </c:pt>
                <c:pt idx="923">
                  <c:v>0.2</c:v>
                </c:pt>
                <c:pt idx="924">
                  <c:v>0.2</c:v>
                </c:pt>
                <c:pt idx="925">
                  <c:v>0.2</c:v>
                </c:pt>
                <c:pt idx="926">
                  <c:v>0.2</c:v>
                </c:pt>
                <c:pt idx="927">
                  <c:v>0.2</c:v>
                </c:pt>
                <c:pt idx="928">
                  <c:v>0.2</c:v>
                </c:pt>
                <c:pt idx="929">
                  <c:v>0.2</c:v>
                </c:pt>
                <c:pt idx="930">
                  <c:v>0.2</c:v>
                </c:pt>
                <c:pt idx="931">
                  <c:v>0.2</c:v>
                </c:pt>
                <c:pt idx="932">
                  <c:v>0.2</c:v>
                </c:pt>
                <c:pt idx="933">
                  <c:v>0.2</c:v>
                </c:pt>
                <c:pt idx="934">
                  <c:v>0.2</c:v>
                </c:pt>
                <c:pt idx="935">
                  <c:v>0.2</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0.2</c:v>
                </c:pt>
                <c:pt idx="1223">
                  <c:v>0.2</c:v>
                </c:pt>
                <c:pt idx="1224">
                  <c:v>0.2</c:v>
                </c:pt>
                <c:pt idx="1225">
                  <c:v>0.2</c:v>
                </c:pt>
                <c:pt idx="1226">
                  <c:v>0.2</c:v>
                </c:pt>
                <c:pt idx="1227">
                  <c:v>0.2</c:v>
                </c:pt>
                <c:pt idx="1228">
                  <c:v>0.2</c:v>
                </c:pt>
                <c:pt idx="1229">
                  <c:v>0.2</c:v>
                </c:pt>
                <c:pt idx="1230">
                  <c:v>0.2</c:v>
                </c:pt>
                <c:pt idx="1231">
                  <c:v>0.2</c:v>
                </c:pt>
                <c:pt idx="1232">
                  <c:v>0.2</c:v>
                </c:pt>
                <c:pt idx="1233">
                  <c:v>0.2</c:v>
                </c:pt>
                <c:pt idx="1234">
                  <c:v>0.2</c:v>
                </c:pt>
                <c:pt idx="1235">
                  <c:v>0.2</c:v>
                </c:pt>
                <c:pt idx="1236">
                  <c:v>0.2</c:v>
                </c:pt>
                <c:pt idx="1237">
                  <c:v>0.2</c:v>
                </c:pt>
                <c:pt idx="1238">
                  <c:v>0.2</c:v>
                </c:pt>
                <c:pt idx="1239">
                  <c:v>0.2</c:v>
                </c:pt>
                <c:pt idx="1240">
                  <c:v>0.2</c:v>
                </c:pt>
                <c:pt idx="1241">
                  <c:v>0.2</c:v>
                </c:pt>
                <c:pt idx="1242">
                  <c:v>0.2</c:v>
                </c:pt>
                <c:pt idx="1243">
                  <c:v>0.2</c:v>
                </c:pt>
                <c:pt idx="1244">
                  <c:v>0.2</c:v>
                </c:pt>
                <c:pt idx="1245">
                  <c:v>0.2</c:v>
                </c:pt>
                <c:pt idx="1246">
                  <c:v>0.2</c:v>
                </c:pt>
                <c:pt idx="1247">
                  <c:v>0.2</c:v>
                </c:pt>
                <c:pt idx="1248">
                  <c:v>0.2</c:v>
                </c:pt>
                <c:pt idx="1249">
                  <c:v>0.2</c:v>
                </c:pt>
                <c:pt idx="1250">
                  <c:v>0.2</c:v>
                </c:pt>
                <c:pt idx="1251">
                  <c:v>0.2</c:v>
                </c:pt>
                <c:pt idx="1252">
                  <c:v>0.2</c:v>
                </c:pt>
                <c:pt idx="1253">
                  <c:v>0.2</c:v>
                </c:pt>
                <c:pt idx="1254">
                  <c:v>0.2</c:v>
                </c:pt>
                <c:pt idx="1255">
                  <c:v>0.2</c:v>
                </c:pt>
                <c:pt idx="1256">
                  <c:v>0.2</c:v>
                </c:pt>
                <c:pt idx="1257">
                  <c:v>0.2</c:v>
                </c:pt>
                <c:pt idx="1258">
                  <c:v>0.2</c:v>
                </c:pt>
                <c:pt idx="1259">
                  <c:v>0.2</c:v>
                </c:pt>
                <c:pt idx="1260">
                  <c:v>0.2</c:v>
                </c:pt>
                <c:pt idx="1261">
                  <c:v>0.2</c:v>
                </c:pt>
                <c:pt idx="1262">
                  <c:v>0.2</c:v>
                </c:pt>
                <c:pt idx="1263">
                  <c:v>0.2</c:v>
                </c:pt>
                <c:pt idx="1264">
                  <c:v>0.2</c:v>
                </c:pt>
                <c:pt idx="1265">
                  <c:v>0.2</c:v>
                </c:pt>
                <c:pt idx="1266">
                  <c:v>0.2</c:v>
                </c:pt>
                <c:pt idx="1267">
                  <c:v>0.2</c:v>
                </c:pt>
                <c:pt idx="1268">
                  <c:v>0.2</c:v>
                </c:pt>
                <c:pt idx="1269">
                  <c:v>0.2</c:v>
                </c:pt>
                <c:pt idx="1270">
                  <c:v>0.2</c:v>
                </c:pt>
                <c:pt idx="1271">
                  <c:v>0.2</c:v>
                </c:pt>
                <c:pt idx="1272">
                  <c:v>0.2</c:v>
                </c:pt>
                <c:pt idx="1273">
                  <c:v>0.2</c:v>
                </c:pt>
                <c:pt idx="1274">
                  <c:v>0.2</c:v>
                </c:pt>
                <c:pt idx="1275">
                  <c:v>0.2</c:v>
                </c:pt>
                <c:pt idx="1276">
                  <c:v>0.2</c:v>
                </c:pt>
                <c:pt idx="1277">
                  <c:v>0.2</c:v>
                </c:pt>
                <c:pt idx="1278">
                  <c:v>0.2</c:v>
                </c:pt>
                <c:pt idx="1279">
                  <c:v>0.2</c:v>
                </c:pt>
                <c:pt idx="1280">
                  <c:v>0.2</c:v>
                </c:pt>
                <c:pt idx="1281">
                  <c:v>0.2</c:v>
                </c:pt>
                <c:pt idx="1282">
                  <c:v>0.2</c:v>
                </c:pt>
                <c:pt idx="1283">
                  <c:v>0.2</c:v>
                </c:pt>
                <c:pt idx="1284">
                  <c:v>0.2</c:v>
                </c:pt>
                <c:pt idx="1285">
                  <c:v>0.2</c:v>
                </c:pt>
                <c:pt idx="1286">
                  <c:v>0.2</c:v>
                </c:pt>
                <c:pt idx="1287">
                  <c:v>0.2</c:v>
                </c:pt>
                <c:pt idx="1288">
                  <c:v>0.2</c:v>
                </c:pt>
                <c:pt idx="1289">
                  <c:v>0.2</c:v>
                </c:pt>
                <c:pt idx="1290">
                  <c:v>0.2</c:v>
                </c:pt>
                <c:pt idx="1291">
                  <c:v>0.2</c:v>
                </c:pt>
                <c:pt idx="1292">
                  <c:v>0.2</c:v>
                </c:pt>
                <c:pt idx="1293">
                  <c:v>0.2</c:v>
                </c:pt>
                <c:pt idx="1294">
                  <c:v>0.2</c:v>
                </c:pt>
                <c:pt idx="1295">
                  <c:v>0.2</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0.2</c:v>
                </c:pt>
                <c:pt idx="1602">
                  <c:v>0.2</c:v>
                </c:pt>
                <c:pt idx="1603">
                  <c:v>0.2</c:v>
                </c:pt>
                <c:pt idx="1604">
                  <c:v>0.2</c:v>
                </c:pt>
                <c:pt idx="1605">
                  <c:v>0.2</c:v>
                </c:pt>
                <c:pt idx="1606">
                  <c:v>0.2</c:v>
                </c:pt>
                <c:pt idx="1607">
                  <c:v>0.2</c:v>
                </c:pt>
                <c:pt idx="1608">
                  <c:v>0.2</c:v>
                </c:pt>
                <c:pt idx="1609">
                  <c:v>0.2</c:v>
                </c:pt>
                <c:pt idx="1610">
                  <c:v>0.2</c:v>
                </c:pt>
                <c:pt idx="1611">
                  <c:v>0.2</c:v>
                </c:pt>
                <c:pt idx="1612">
                  <c:v>0.2</c:v>
                </c:pt>
                <c:pt idx="1613">
                  <c:v>0.2</c:v>
                </c:pt>
                <c:pt idx="1614">
                  <c:v>0.2</c:v>
                </c:pt>
                <c:pt idx="1615">
                  <c:v>0.2</c:v>
                </c:pt>
                <c:pt idx="1616">
                  <c:v>0.2</c:v>
                </c:pt>
                <c:pt idx="1617">
                  <c:v>0.2</c:v>
                </c:pt>
                <c:pt idx="1618">
                  <c:v>0.2</c:v>
                </c:pt>
                <c:pt idx="1619">
                  <c:v>0.2</c:v>
                </c:pt>
                <c:pt idx="1620">
                  <c:v>0.2</c:v>
                </c:pt>
                <c:pt idx="1621">
                  <c:v>0.2</c:v>
                </c:pt>
                <c:pt idx="1622">
                  <c:v>0.2</c:v>
                </c:pt>
                <c:pt idx="1623">
                  <c:v>0.2</c:v>
                </c:pt>
                <c:pt idx="1624">
                  <c:v>0.2</c:v>
                </c:pt>
                <c:pt idx="1625">
                  <c:v>0.2</c:v>
                </c:pt>
                <c:pt idx="1626">
                  <c:v>0.2</c:v>
                </c:pt>
                <c:pt idx="1627">
                  <c:v>0.2</c:v>
                </c:pt>
                <c:pt idx="1628">
                  <c:v>0.2</c:v>
                </c:pt>
                <c:pt idx="1629">
                  <c:v>0.2</c:v>
                </c:pt>
                <c:pt idx="1630">
                  <c:v>0.2</c:v>
                </c:pt>
                <c:pt idx="1631">
                  <c:v>0.2</c:v>
                </c:pt>
                <c:pt idx="1632">
                  <c:v>0.2</c:v>
                </c:pt>
                <c:pt idx="1633">
                  <c:v>0.2</c:v>
                </c:pt>
                <c:pt idx="1634">
                  <c:v>0.2</c:v>
                </c:pt>
                <c:pt idx="1635">
                  <c:v>0.2</c:v>
                </c:pt>
                <c:pt idx="1636">
                  <c:v>0.2</c:v>
                </c:pt>
                <c:pt idx="1637">
                  <c:v>0.2</c:v>
                </c:pt>
                <c:pt idx="1638">
                  <c:v>0.2</c:v>
                </c:pt>
                <c:pt idx="1639">
                  <c:v>0.2</c:v>
                </c:pt>
                <c:pt idx="1640">
                  <c:v>0.2</c:v>
                </c:pt>
                <c:pt idx="1641">
                  <c:v>0.2</c:v>
                </c:pt>
                <c:pt idx="1642">
                  <c:v>0.2</c:v>
                </c:pt>
                <c:pt idx="1643">
                  <c:v>0.2</c:v>
                </c:pt>
                <c:pt idx="1644">
                  <c:v>0.2</c:v>
                </c:pt>
                <c:pt idx="1645">
                  <c:v>0.2</c:v>
                </c:pt>
                <c:pt idx="1646">
                  <c:v>0.2</c:v>
                </c:pt>
                <c:pt idx="1647">
                  <c:v>0.2</c:v>
                </c:pt>
                <c:pt idx="1648">
                  <c:v>0.2</c:v>
                </c:pt>
                <c:pt idx="1649">
                  <c:v>0.2</c:v>
                </c:pt>
                <c:pt idx="1650">
                  <c:v>0.2</c:v>
                </c:pt>
                <c:pt idx="1651">
                  <c:v>0.2</c:v>
                </c:pt>
                <c:pt idx="1652">
                  <c:v>0.2</c:v>
                </c:pt>
                <c:pt idx="1653">
                  <c:v>0.2</c:v>
                </c:pt>
                <c:pt idx="1654">
                  <c:v>0.2</c:v>
                </c:pt>
                <c:pt idx="1655">
                  <c:v>0.2</c:v>
                </c:pt>
                <c:pt idx="1656">
                  <c:v>0.2</c:v>
                </c:pt>
                <c:pt idx="1657">
                  <c:v>0.2</c:v>
                </c:pt>
                <c:pt idx="1658">
                  <c:v>0.2</c:v>
                </c:pt>
                <c:pt idx="1659">
                  <c:v>0.2</c:v>
                </c:pt>
                <c:pt idx="1660">
                  <c:v>0.2</c:v>
                </c:pt>
                <c:pt idx="1661">
                  <c:v>0.2</c:v>
                </c:pt>
                <c:pt idx="1662">
                  <c:v>0.2</c:v>
                </c:pt>
                <c:pt idx="1663">
                  <c:v>0.2</c:v>
                </c:pt>
                <c:pt idx="1664">
                  <c:v>0.2</c:v>
                </c:pt>
                <c:pt idx="1665">
                  <c:v>0.2</c:v>
                </c:pt>
                <c:pt idx="1666">
                  <c:v>0.2</c:v>
                </c:pt>
                <c:pt idx="1667">
                  <c:v>0.2</c:v>
                </c:pt>
                <c:pt idx="1668">
                  <c:v>0.2</c:v>
                </c:pt>
                <c:pt idx="1669">
                  <c:v>0.2</c:v>
                </c:pt>
                <c:pt idx="1670">
                  <c:v>0.2</c:v>
                </c:pt>
                <c:pt idx="1671">
                  <c:v>0.2</c:v>
                </c:pt>
                <c:pt idx="1672">
                  <c:v>0.2</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0.2</c:v>
                </c:pt>
                <c:pt idx="1967">
                  <c:v>0.2</c:v>
                </c:pt>
                <c:pt idx="1968">
                  <c:v>0.2</c:v>
                </c:pt>
                <c:pt idx="1969">
                  <c:v>0.2</c:v>
                </c:pt>
                <c:pt idx="1970">
                  <c:v>0.2</c:v>
                </c:pt>
                <c:pt idx="1971">
                  <c:v>0.2</c:v>
                </c:pt>
                <c:pt idx="1972">
                  <c:v>0.2</c:v>
                </c:pt>
                <c:pt idx="1973">
                  <c:v>0.2</c:v>
                </c:pt>
                <c:pt idx="1974">
                  <c:v>0.2</c:v>
                </c:pt>
                <c:pt idx="1975">
                  <c:v>0.2</c:v>
                </c:pt>
                <c:pt idx="1976">
                  <c:v>0.2</c:v>
                </c:pt>
                <c:pt idx="1977">
                  <c:v>0.2</c:v>
                </c:pt>
                <c:pt idx="1978">
                  <c:v>0.2</c:v>
                </c:pt>
                <c:pt idx="1979">
                  <c:v>0.2</c:v>
                </c:pt>
                <c:pt idx="1980">
                  <c:v>0.2</c:v>
                </c:pt>
                <c:pt idx="1981">
                  <c:v>0.2</c:v>
                </c:pt>
                <c:pt idx="1982">
                  <c:v>0.2</c:v>
                </c:pt>
                <c:pt idx="1983">
                  <c:v>0.2</c:v>
                </c:pt>
                <c:pt idx="1984">
                  <c:v>0.2</c:v>
                </c:pt>
                <c:pt idx="1985">
                  <c:v>0.2</c:v>
                </c:pt>
                <c:pt idx="1986">
                  <c:v>0.2</c:v>
                </c:pt>
                <c:pt idx="1987">
                  <c:v>0.2</c:v>
                </c:pt>
                <c:pt idx="1988">
                  <c:v>0.2</c:v>
                </c:pt>
                <c:pt idx="1989">
                  <c:v>0.2</c:v>
                </c:pt>
                <c:pt idx="1990">
                  <c:v>0.2</c:v>
                </c:pt>
                <c:pt idx="1991">
                  <c:v>0.2</c:v>
                </c:pt>
                <c:pt idx="1992">
                  <c:v>0.2</c:v>
                </c:pt>
                <c:pt idx="1993">
                  <c:v>0.2</c:v>
                </c:pt>
                <c:pt idx="1994">
                  <c:v>0.2</c:v>
                </c:pt>
                <c:pt idx="1995">
                  <c:v>0.2</c:v>
                </c:pt>
                <c:pt idx="1996">
                  <c:v>0.2</c:v>
                </c:pt>
                <c:pt idx="1997">
                  <c:v>0.2</c:v>
                </c:pt>
                <c:pt idx="1998">
                  <c:v>0.2</c:v>
                </c:pt>
                <c:pt idx="1999">
                  <c:v>0.2</c:v>
                </c:pt>
                <c:pt idx="2000">
                  <c:v>0.2</c:v>
                </c:pt>
                <c:pt idx="2001">
                  <c:v>0.2</c:v>
                </c:pt>
                <c:pt idx="2002">
                  <c:v>0.2</c:v>
                </c:pt>
                <c:pt idx="2003">
                  <c:v>0.2</c:v>
                </c:pt>
                <c:pt idx="2004">
                  <c:v>0.2</c:v>
                </c:pt>
                <c:pt idx="2005">
                  <c:v>0.2</c:v>
                </c:pt>
                <c:pt idx="2006">
                  <c:v>0.2</c:v>
                </c:pt>
                <c:pt idx="2007">
                  <c:v>0.2</c:v>
                </c:pt>
                <c:pt idx="2008">
                  <c:v>0.2</c:v>
                </c:pt>
                <c:pt idx="2009">
                  <c:v>0.2</c:v>
                </c:pt>
                <c:pt idx="2010">
                  <c:v>0.2</c:v>
                </c:pt>
                <c:pt idx="2011">
                  <c:v>0.2</c:v>
                </c:pt>
                <c:pt idx="2012">
                  <c:v>0.2</c:v>
                </c:pt>
                <c:pt idx="2013">
                  <c:v>0.2</c:v>
                </c:pt>
                <c:pt idx="2014">
                  <c:v>0.2</c:v>
                </c:pt>
                <c:pt idx="2015">
                  <c:v>0.2</c:v>
                </c:pt>
                <c:pt idx="2016">
                  <c:v>0.2</c:v>
                </c:pt>
                <c:pt idx="2017">
                  <c:v>0.2</c:v>
                </c:pt>
                <c:pt idx="2018">
                  <c:v>0.2</c:v>
                </c:pt>
                <c:pt idx="2019">
                  <c:v>0.2</c:v>
                </c:pt>
                <c:pt idx="2020">
                  <c:v>0.2</c:v>
                </c:pt>
                <c:pt idx="2021">
                  <c:v>0.2</c:v>
                </c:pt>
                <c:pt idx="2022">
                  <c:v>0.2</c:v>
                </c:pt>
                <c:pt idx="2023">
                  <c:v>0.2</c:v>
                </c:pt>
                <c:pt idx="2024">
                  <c:v>0.2</c:v>
                </c:pt>
                <c:pt idx="2025">
                  <c:v>0.2</c:v>
                </c:pt>
                <c:pt idx="2026">
                  <c:v>0.2</c:v>
                </c:pt>
                <c:pt idx="2027">
                  <c:v>0.2</c:v>
                </c:pt>
                <c:pt idx="2028">
                  <c:v>0.2</c:v>
                </c:pt>
                <c:pt idx="2029">
                  <c:v>0.2</c:v>
                </c:pt>
                <c:pt idx="2030">
                  <c:v>0.2</c:v>
                </c:pt>
                <c:pt idx="2031">
                  <c:v>0.2</c:v>
                </c:pt>
                <c:pt idx="2032">
                  <c:v>0.2</c:v>
                </c:pt>
                <c:pt idx="2033">
                  <c:v>0.2</c:v>
                </c:pt>
                <c:pt idx="2034">
                  <c:v>0.2</c:v>
                </c:pt>
                <c:pt idx="2035">
                  <c:v>0.2</c:v>
                </c:pt>
                <c:pt idx="2036">
                  <c:v>0.2</c:v>
                </c:pt>
                <c:pt idx="2037">
                  <c:v>0.2</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numCache>
            </c:numRef>
          </c:val>
        </c:ser>
        <c:ser>
          <c:idx val="3"/>
          <c:order val="3"/>
          <c:tx>
            <c:v>Start of Maturity - Start of Scenescence</c:v>
          </c:tx>
          <c:spPr>
            <a:gradFill>
              <a:gsLst>
                <a:gs pos="0">
                  <a:srgbClr val="FF0000">
                    <a:alpha val="35000"/>
                  </a:srgbClr>
                </a:gs>
                <a:gs pos="50000">
                  <a:srgbClr val="9CB86E"/>
                </a:gs>
                <a:gs pos="100000">
                  <a:srgbClr val="156B13"/>
                </a:gs>
              </a:gsLst>
              <a:lin ang="5400000" scaled="0"/>
            </a:gradFill>
          </c:spPr>
          <c:cat>
            <c:numRef>
              <c:f>AllData!$A$2:$A$2169</c:f>
              <c:numCache>
                <c:formatCode>General</c:formatCode>
                <c:ptCount val="2168"/>
                <c:pt idx="0">
                  <c:v>2001</c:v>
                </c:pt>
                <c:pt idx="1">
                  <c:v>2001</c:v>
                </c:pt>
                <c:pt idx="2">
                  <c:v>2001</c:v>
                </c:pt>
                <c:pt idx="3">
                  <c:v>2001</c:v>
                </c:pt>
                <c:pt idx="4">
                  <c:v>2001</c:v>
                </c:pt>
                <c:pt idx="5">
                  <c:v>2001</c:v>
                </c:pt>
                <c:pt idx="6">
                  <c:v>2001</c:v>
                </c:pt>
                <c:pt idx="7">
                  <c:v>2001</c:v>
                </c:pt>
                <c:pt idx="8">
                  <c:v>2001</c:v>
                </c:pt>
                <c:pt idx="9">
                  <c:v>2001</c:v>
                </c:pt>
                <c:pt idx="10">
                  <c:v>2001</c:v>
                </c:pt>
                <c:pt idx="11">
                  <c:v>2001</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2001</c:v>
                </c:pt>
                <c:pt idx="25">
                  <c:v>2001</c:v>
                </c:pt>
                <c:pt idx="26">
                  <c:v>2001</c:v>
                </c:pt>
                <c:pt idx="27">
                  <c:v>2001</c:v>
                </c:pt>
                <c:pt idx="28">
                  <c:v>2001</c:v>
                </c:pt>
                <c:pt idx="29">
                  <c:v>2001</c:v>
                </c:pt>
                <c:pt idx="30">
                  <c:v>2001</c:v>
                </c:pt>
                <c:pt idx="31">
                  <c:v>2001</c:v>
                </c:pt>
                <c:pt idx="32">
                  <c:v>2001</c:v>
                </c:pt>
                <c:pt idx="33">
                  <c:v>2001</c:v>
                </c:pt>
                <c:pt idx="34">
                  <c:v>2001</c:v>
                </c:pt>
                <c:pt idx="35">
                  <c:v>2001</c:v>
                </c:pt>
                <c:pt idx="36">
                  <c:v>2001</c:v>
                </c:pt>
                <c:pt idx="37">
                  <c:v>2001</c:v>
                </c:pt>
                <c:pt idx="38">
                  <c:v>2001</c:v>
                </c:pt>
                <c:pt idx="39">
                  <c:v>2001</c:v>
                </c:pt>
                <c:pt idx="40">
                  <c:v>2001</c:v>
                </c:pt>
                <c:pt idx="41">
                  <c:v>2001</c:v>
                </c:pt>
                <c:pt idx="42">
                  <c:v>2001</c:v>
                </c:pt>
                <c:pt idx="43">
                  <c:v>2001</c:v>
                </c:pt>
                <c:pt idx="44">
                  <c:v>2001</c:v>
                </c:pt>
                <c:pt idx="45">
                  <c:v>2001</c:v>
                </c:pt>
                <c:pt idx="46">
                  <c:v>2001</c:v>
                </c:pt>
                <c:pt idx="47">
                  <c:v>2001</c:v>
                </c:pt>
                <c:pt idx="48">
                  <c:v>2001</c:v>
                </c:pt>
                <c:pt idx="49">
                  <c:v>2001</c:v>
                </c:pt>
                <c:pt idx="50">
                  <c:v>2001</c:v>
                </c:pt>
                <c:pt idx="51">
                  <c:v>2001</c:v>
                </c:pt>
                <c:pt idx="52">
                  <c:v>2001</c:v>
                </c:pt>
                <c:pt idx="53">
                  <c:v>2001</c:v>
                </c:pt>
                <c:pt idx="54">
                  <c:v>2001</c:v>
                </c:pt>
                <c:pt idx="55">
                  <c:v>2001</c:v>
                </c:pt>
                <c:pt idx="56">
                  <c:v>2001</c:v>
                </c:pt>
                <c:pt idx="57">
                  <c:v>2001</c:v>
                </c:pt>
                <c:pt idx="58">
                  <c:v>2001</c:v>
                </c:pt>
                <c:pt idx="59">
                  <c:v>2001</c:v>
                </c:pt>
                <c:pt idx="60">
                  <c:v>2001</c:v>
                </c:pt>
                <c:pt idx="61">
                  <c:v>2001</c:v>
                </c:pt>
                <c:pt idx="62">
                  <c:v>2001</c:v>
                </c:pt>
                <c:pt idx="63">
                  <c:v>2001</c:v>
                </c:pt>
                <c:pt idx="64">
                  <c:v>2001</c:v>
                </c:pt>
                <c:pt idx="65">
                  <c:v>2001</c:v>
                </c:pt>
                <c:pt idx="66">
                  <c:v>2001</c:v>
                </c:pt>
                <c:pt idx="67">
                  <c:v>2001</c:v>
                </c:pt>
                <c:pt idx="68">
                  <c:v>2001</c:v>
                </c:pt>
                <c:pt idx="69">
                  <c:v>2001</c:v>
                </c:pt>
                <c:pt idx="70">
                  <c:v>2001</c:v>
                </c:pt>
                <c:pt idx="71">
                  <c:v>2001</c:v>
                </c:pt>
                <c:pt idx="72">
                  <c:v>2001</c:v>
                </c:pt>
                <c:pt idx="73">
                  <c:v>2001</c:v>
                </c:pt>
                <c:pt idx="74">
                  <c:v>2001</c:v>
                </c:pt>
                <c:pt idx="75">
                  <c:v>2001</c:v>
                </c:pt>
                <c:pt idx="76">
                  <c:v>2001</c:v>
                </c:pt>
                <c:pt idx="77">
                  <c:v>2001</c:v>
                </c:pt>
                <c:pt idx="78">
                  <c:v>2001</c:v>
                </c:pt>
                <c:pt idx="79">
                  <c:v>2001</c:v>
                </c:pt>
                <c:pt idx="80">
                  <c:v>2001</c:v>
                </c:pt>
                <c:pt idx="81">
                  <c:v>2001</c:v>
                </c:pt>
                <c:pt idx="82">
                  <c:v>2001</c:v>
                </c:pt>
                <c:pt idx="83">
                  <c:v>2001</c:v>
                </c:pt>
                <c:pt idx="84">
                  <c:v>2001</c:v>
                </c:pt>
                <c:pt idx="85">
                  <c:v>2001</c:v>
                </c:pt>
                <c:pt idx="86">
                  <c:v>2001</c:v>
                </c:pt>
                <c:pt idx="87">
                  <c:v>2001</c:v>
                </c:pt>
                <c:pt idx="88">
                  <c:v>2001</c:v>
                </c:pt>
                <c:pt idx="89">
                  <c:v>2001</c:v>
                </c:pt>
                <c:pt idx="90">
                  <c:v>2001</c:v>
                </c:pt>
                <c:pt idx="91">
                  <c:v>2001</c:v>
                </c:pt>
                <c:pt idx="92">
                  <c:v>2001</c:v>
                </c:pt>
                <c:pt idx="93">
                  <c:v>2001</c:v>
                </c:pt>
                <c:pt idx="94">
                  <c:v>2001</c:v>
                </c:pt>
                <c:pt idx="95">
                  <c:v>2001</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2001</c:v>
                </c:pt>
                <c:pt idx="109">
                  <c:v>2001</c:v>
                </c:pt>
                <c:pt idx="110">
                  <c:v>2001</c:v>
                </c:pt>
                <c:pt idx="111">
                  <c:v>2001</c:v>
                </c:pt>
                <c:pt idx="112">
                  <c:v>2001</c:v>
                </c:pt>
                <c:pt idx="113">
                  <c:v>2001</c:v>
                </c:pt>
                <c:pt idx="114">
                  <c:v>2001</c:v>
                </c:pt>
                <c:pt idx="115">
                  <c:v>2001</c:v>
                </c:pt>
                <c:pt idx="116">
                  <c:v>2001</c:v>
                </c:pt>
                <c:pt idx="117">
                  <c:v>2001</c:v>
                </c:pt>
                <c:pt idx="118">
                  <c:v>2001</c:v>
                </c:pt>
                <c:pt idx="119">
                  <c:v>2001</c:v>
                </c:pt>
                <c:pt idx="120">
                  <c:v>2001</c:v>
                </c:pt>
                <c:pt idx="121">
                  <c:v>2001</c:v>
                </c:pt>
                <c:pt idx="122">
                  <c:v>2001</c:v>
                </c:pt>
                <c:pt idx="123">
                  <c:v>2001</c:v>
                </c:pt>
                <c:pt idx="124">
                  <c:v>2001</c:v>
                </c:pt>
                <c:pt idx="125">
                  <c:v>2001</c:v>
                </c:pt>
                <c:pt idx="126">
                  <c:v>2001</c:v>
                </c:pt>
                <c:pt idx="127">
                  <c:v>2001</c:v>
                </c:pt>
                <c:pt idx="128">
                  <c:v>2001</c:v>
                </c:pt>
                <c:pt idx="129">
                  <c:v>2001</c:v>
                </c:pt>
                <c:pt idx="130">
                  <c:v>2001</c:v>
                </c:pt>
                <c:pt idx="131">
                  <c:v>2001</c:v>
                </c:pt>
                <c:pt idx="132">
                  <c:v>2001</c:v>
                </c:pt>
                <c:pt idx="133">
                  <c:v>2001</c:v>
                </c:pt>
                <c:pt idx="134">
                  <c:v>2001</c:v>
                </c:pt>
                <c:pt idx="135">
                  <c:v>2001</c:v>
                </c:pt>
                <c:pt idx="136">
                  <c:v>2001</c:v>
                </c:pt>
                <c:pt idx="137">
                  <c:v>2001</c:v>
                </c:pt>
                <c:pt idx="138">
                  <c:v>2001</c:v>
                </c:pt>
                <c:pt idx="139">
                  <c:v>2001</c:v>
                </c:pt>
                <c:pt idx="140">
                  <c:v>2001</c:v>
                </c:pt>
                <c:pt idx="141">
                  <c:v>2001</c:v>
                </c:pt>
                <c:pt idx="142">
                  <c:v>2001</c:v>
                </c:pt>
                <c:pt idx="143">
                  <c:v>2001</c:v>
                </c:pt>
                <c:pt idx="144">
                  <c:v>2001</c:v>
                </c:pt>
                <c:pt idx="145">
                  <c:v>2001</c:v>
                </c:pt>
                <c:pt idx="146">
                  <c:v>2001</c:v>
                </c:pt>
                <c:pt idx="147">
                  <c:v>2001</c:v>
                </c:pt>
                <c:pt idx="148">
                  <c:v>2001</c:v>
                </c:pt>
                <c:pt idx="149">
                  <c:v>2001</c:v>
                </c:pt>
                <c:pt idx="150">
                  <c:v>2001</c:v>
                </c:pt>
                <c:pt idx="151">
                  <c:v>2001</c:v>
                </c:pt>
                <c:pt idx="152">
                  <c:v>2001</c:v>
                </c:pt>
                <c:pt idx="153">
                  <c:v>2001</c:v>
                </c:pt>
                <c:pt idx="154">
                  <c:v>2001</c:v>
                </c:pt>
                <c:pt idx="155">
                  <c:v>2001</c:v>
                </c:pt>
                <c:pt idx="156">
                  <c:v>2001</c:v>
                </c:pt>
                <c:pt idx="157">
                  <c:v>2001</c:v>
                </c:pt>
                <c:pt idx="158">
                  <c:v>2001</c:v>
                </c:pt>
                <c:pt idx="159">
                  <c:v>2001</c:v>
                </c:pt>
                <c:pt idx="160">
                  <c:v>2001</c:v>
                </c:pt>
                <c:pt idx="161">
                  <c:v>2001</c:v>
                </c:pt>
                <c:pt idx="162">
                  <c:v>2001</c:v>
                </c:pt>
                <c:pt idx="163">
                  <c:v>2001</c:v>
                </c:pt>
                <c:pt idx="164">
                  <c:v>2001</c:v>
                </c:pt>
                <c:pt idx="165">
                  <c:v>2001</c:v>
                </c:pt>
                <c:pt idx="166">
                  <c:v>2001</c:v>
                </c:pt>
                <c:pt idx="167">
                  <c:v>2001</c:v>
                </c:pt>
                <c:pt idx="168">
                  <c:v>2001</c:v>
                </c:pt>
                <c:pt idx="169">
                  <c:v>2001</c:v>
                </c:pt>
                <c:pt idx="170">
                  <c:v>2001</c:v>
                </c:pt>
                <c:pt idx="171">
                  <c:v>2001</c:v>
                </c:pt>
                <c:pt idx="172">
                  <c:v>2001</c:v>
                </c:pt>
                <c:pt idx="173">
                  <c:v>2001</c:v>
                </c:pt>
                <c:pt idx="174">
                  <c:v>2001</c:v>
                </c:pt>
                <c:pt idx="175">
                  <c:v>2001</c:v>
                </c:pt>
                <c:pt idx="176">
                  <c:v>2001</c:v>
                </c:pt>
                <c:pt idx="177">
                  <c:v>2001</c:v>
                </c:pt>
                <c:pt idx="178">
                  <c:v>2001</c:v>
                </c:pt>
                <c:pt idx="179">
                  <c:v>2001</c:v>
                </c:pt>
                <c:pt idx="180">
                  <c:v>2001</c:v>
                </c:pt>
                <c:pt idx="181">
                  <c:v>2001</c:v>
                </c:pt>
                <c:pt idx="182">
                  <c:v>2001</c:v>
                </c:pt>
                <c:pt idx="183">
                  <c:v>2001</c:v>
                </c:pt>
                <c:pt idx="184">
                  <c:v>2001</c:v>
                </c:pt>
                <c:pt idx="185">
                  <c:v>2001</c:v>
                </c:pt>
                <c:pt idx="186">
                  <c:v>2001</c:v>
                </c:pt>
                <c:pt idx="187">
                  <c:v>2001</c:v>
                </c:pt>
                <c:pt idx="188">
                  <c:v>2001</c:v>
                </c:pt>
                <c:pt idx="189">
                  <c:v>2001</c:v>
                </c:pt>
                <c:pt idx="190">
                  <c:v>2001</c:v>
                </c:pt>
                <c:pt idx="191">
                  <c:v>2001</c:v>
                </c:pt>
                <c:pt idx="192">
                  <c:v>2001</c:v>
                </c:pt>
                <c:pt idx="193">
                  <c:v>2001</c:v>
                </c:pt>
                <c:pt idx="194">
                  <c:v>2001</c:v>
                </c:pt>
                <c:pt idx="195">
                  <c:v>2001</c:v>
                </c:pt>
                <c:pt idx="196">
                  <c:v>2001</c:v>
                </c:pt>
                <c:pt idx="197">
                  <c:v>2001</c:v>
                </c:pt>
                <c:pt idx="198">
                  <c:v>2001</c:v>
                </c:pt>
                <c:pt idx="199">
                  <c:v>2001</c:v>
                </c:pt>
                <c:pt idx="200">
                  <c:v>2001</c:v>
                </c:pt>
                <c:pt idx="201">
                  <c:v>2001</c:v>
                </c:pt>
                <c:pt idx="202">
                  <c:v>2001</c:v>
                </c:pt>
                <c:pt idx="203">
                  <c:v>2001</c:v>
                </c:pt>
                <c:pt idx="204">
                  <c:v>2001</c:v>
                </c:pt>
                <c:pt idx="205">
                  <c:v>2001</c:v>
                </c:pt>
                <c:pt idx="206">
                  <c:v>2001</c:v>
                </c:pt>
                <c:pt idx="207">
                  <c:v>2001</c:v>
                </c:pt>
                <c:pt idx="208">
                  <c:v>2001</c:v>
                </c:pt>
                <c:pt idx="209">
                  <c:v>2001</c:v>
                </c:pt>
                <c:pt idx="210">
                  <c:v>2001</c:v>
                </c:pt>
                <c:pt idx="211">
                  <c:v>2001</c:v>
                </c:pt>
                <c:pt idx="212">
                  <c:v>2001</c:v>
                </c:pt>
                <c:pt idx="213">
                  <c:v>2001</c:v>
                </c:pt>
                <c:pt idx="214">
                  <c:v>2001</c:v>
                </c:pt>
                <c:pt idx="215">
                  <c:v>2001</c:v>
                </c:pt>
                <c:pt idx="216">
                  <c:v>2001</c:v>
                </c:pt>
                <c:pt idx="217">
                  <c:v>2001</c:v>
                </c:pt>
                <c:pt idx="218">
                  <c:v>2001</c:v>
                </c:pt>
                <c:pt idx="219">
                  <c:v>2001</c:v>
                </c:pt>
                <c:pt idx="220">
                  <c:v>2001</c:v>
                </c:pt>
                <c:pt idx="221">
                  <c:v>2001</c:v>
                </c:pt>
                <c:pt idx="222">
                  <c:v>2001</c:v>
                </c:pt>
                <c:pt idx="223">
                  <c:v>2001</c:v>
                </c:pt>
                <c:pt idx="224">
                  <c:v>2001</c:v>
                </c:pt>
                <c:pt idx="225">
                  <c:v>2001</c:v>
                </c:pt>
                <c:pt idx="226">
                  <c:v>2001</c:v>
                </c:pt>
                <c:pt idx="227">
                  <c:v>2001</c:v>
                </c:pt>
                <c:pt idx="228">
                  <c:v>2001</c:v>
                </c:pt>
                <c:pt idx="229">
                  <c:v>2001</c:v>
                </c:pt>
                <c:pt idx="230">
                  <c:v>2001</c:v>
                </c:pt>
                <c:pt idx="231">
                  <c:v>2001</c:v>
                </c:pt>
                <c:pt idx="232">
                  <c:v>2001</c:v>
                </c:pt>
                <c:pt idx="233">
                  <c:v>2001</c:v>
                </c:pt>
                <c:pt idx="234">
                  <c:v>2001</c:v>
                </c:pt>
                <c:pt idx="235">
                  <c:v>2001</c:v>
                </c:pt>
                <c:pt idx="236">
                  <c:v>2001</c:v>
                </c:pt>
                <c:pt idx="237">
                  <c:v>2001</c:v>
                </c:pt>
                <c:pt idx="238">
                  <c:v>2001</c:v>
                </c:pt>
                <c:pt idx="239">
                  <c:v>2001</c:v>
                </c:pt>
                <c:pt idx="240">
                  <c:v>2001</c:v>
                </c:pt>
                <c:pt idx="241">
                  <c:v>2001</c:v>
                </c:pt>
                <c:pt idx="242">
                  <c:v>2001</c:v>
                </c:pt>
                <c:pt idx="243">
                  <c:v>2001</c:v>
                </c:pt>
                <c:pt idx="244">
                  <c:v>2001</c:v>
                </c:pt>
                <c:pt idx="245">
                  <c:v>2001</c:v>
                </c:pt>
                <c:pt idx="246">
                  <c:v>2001</c:v>
                </c:pt>
                <c:pt idx="247">
                  <c:v>2001</c:v>
                </c:pt>
                <c:pt idx="248">
                  <c:v>2001</c:v>
                </c:pt>
                <c:pt idx="249">
                  <c:v>2001</c:v>
                </c:pt>
                <c:pt idx="250">
                  <c:v>2001</c:v>
                </c:pt>
                <c:pt idx="251">
                  <c:v>2001</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2001</c:v>
                </c:pt>
                <c:pt idx="265">
                  <c:v>2001</c:v>
                </c:pt>
                <c:pt idx="266">
                  <c:v>2001</c:v>
                </c:pt>
                <c:pt idx="267">
                  <c:v>2001</c:v>
                </c:pt>
                <c:pt idx="268">
                  <c:v>2001</c:v>
                </c:pt>
                <c:pt idx="269">
                  <c:v>2001</c:v>
                </c:pt>
                <c:pt idx="270">
                  <c:v>2001</c:v>
                </c:pt>
                <c:pt idx="271">
                  <c:v>2001</c:v>
                </c:pt>
                <c:pt idx="272">
                  <c:v>2001</c:v>
                </c:pt>
                <c:pt idx="273">
                  <c:v>2001</c:v>
                </c:pt>
                <c:pt idx="274">
                  <c:v>2001</c:v>
                </c:pt>
                <c:pt idx="275">
                  <c:v>2001</c:v>
                </c:pt>
                <c:pt idx="276">
                  <c:v>2001</c:v>
                </c:pt>
                <c:pt idx="277">
                  <c:v>2001</c:v>
                </c:pt>
                <c:pt idx="278">
                  <c:v>2001</c:v>
                </c:pt>
                <c:pt idx="279">
                  <c:v>2001</c:v>
                </c:pt>
                <c:pt idx="280">
                  <c:v>2001</c:v>
                </c:pt>
                <c:pt idx="281">
                  <c:v>2001</c:v>
                </c:pt>
                <c:pt idx="282">
                  <c:v>2001</c:v>
                </c:pt>
                <c:pt idx="283">
                  <c:v>2001</c:v>
                </c:pt>
                <c:pt idx="284">
                  <c:v>2001</c:v>
                </c:pt>
                <c:pt idx="285">
                  <c:v>2001</c:v>
                </c:pt>
                <c:pt idx="286">
                  <c:v>2001</c:v>
                </c:pt>
                <c:pt idx="287">
                  <c:v>2001</c:v>
                </c:pt>
                <c:pt idx="288">
                  <c:v>2001</c:v>
                </c:pt>
                <c:pt idx="289">
                  <c:v>2001</c:v>
                </c:pt>
                <c:pt idx="290">
                  <c:v>2001</c:v>
                </c:pt>
                <c:pt idx="291">
                  <c:v>2001</c:v>
                </c:pt>
                <c:pt idx="292">
                  <c:v>2001</c:v>
                </c:pt>
                <c:pt idx="293">
                  <c:v>2001</c:v>
                </c:pt>
                <c:pt idx="294">
                  <c:v>2001</c:v>
                </c:pt>
                <c:pt idx="295">
                  <c:v>2001</c:v>
                </c:pt>
                <c:pt idx="296">
                  <c:v>2001</c:v>
                </c:pt>
                <c:pt idx="297">
                  <c:v>2001</c:v>
                </c:pt>
                <c:pt idx="298">
                  <c:v>2001</c:v>
                </c:pt>
                <c:pt idx="299">
                  <c:v>2001</c:v>
                </c:pt>
                <c:pt idx="300">
                  <c:v>2001</c:v>
                </c:pt>
                <c:pt idx="301">
                  <c:v>2001</c:v>
                </c:pt>
                <c:pt idx="302">
                  <c:v>2001</c:v>
                </c:pt>
                <c:pt idx="303">
                  <c:v>2001</c:v>
                </c:pt>
                <c:pt idx="304">
                  <c:v>2001</c:v>
                </c:pt>
                <c:pt idx="305">
                  <c:v>2001</c:v>
                </c:pt>
                <c:pt idx="306">
                  <c:v>2001</c:v>
                </c:pt>
                <c:pt idx="307">
                  <c:v>2001</c:v>
                </c:pt>
                <c:pt idx="308">
                  <c:v>2001</c:v>
                </c:pt>
                <c:pt idx="309">
                  <c:v>2001</c:v>
                </c:pt>
                <c:pt idx="310">
                  <c:v>2001</c:v>
                </c:pt>
                <c:pt idx="311">
                  <c:v>2001</c:v>
                </c:pt>
                <c:pt idx="312">
                  <c:v>2001</c:v>
                </c:pt>
                <c:pt idx="313">
                  <c:v>2001</c:v>
                </c:pt>
                <c:pt idx="314">
                  <c:v>2001</c:v>
                </c:pt>
                <c:pt idx="315">
                  <c:v>2001</c:v>
                </c:pt>
                <c:pt idx="316">
                  <c:v>2001</c:v>
                </c:pt>
                <c:pt idx="317">
                  <c:v>2001</c:v>
                </c:pt>
                <c:pt idx="318">
                  <c:v>2001</c:v>
                </c:pt>
                <c:pt idx="319">
                  <c:v>2001</c:v>
                </c:pt>
                <c:pt idx="320">
                  <c:v>2001</c:v>
                </c:pt>
                <c:pt idx="321">
                  <c:v>2001</c:v>
                </c:pt>
                <c:pt idx="322">
                  <c:v>2001</c:v>
                </c:pt>
                <c:pt idx="323">
                  <c:v>2001</c:v>
                </c:pt>
                <c:pt idx="324">
                  <c:v>2001</c:v>
                </c:pt>
                <c:pt idx="325">
                  <c:v>2001</c:v>
                </c:pt>
                <c:pt idx="326">
                  <c:v>2001</c:v>
                </c:pt>
                <c:pt idx="327">
                  <c:v>2001</c:v>
                </c:pt>
                <c:pt idx="328">
                  <c:v>2001</c:v>
                </c:pt>
                <c:pt idx="329">
                  <c:v>2001</c:v>
                </c:pt>
                <c:pt idx="330">
                  <c:v>2001</c:v>
                </c:pt>
                <c:pt idx="331">
                  <c:v>2001</c:v>
                </c:pt>
                <c:pt idx="332">
                  <c:v>2001</c:v>
                </c:pt>
                <c:pt idx="333">
                  <c:v>2001</c:v>
                </c:pt>
                <c:pt idx="334">
                  <c:v>2001</c:v>
                </c:pt>
                <c:pt idx="335">
                  <c:v>2001</c:v>
                </c:pt>
                <c:pt idx="336">
                  <c:v>2001</c:v>
                </c:pt>
                <c:pt idx="337">
                  <c:v>2001</c:v>
                </c:pt>
                <c:pt idx="338">
                  <c:v>2001</c:v>
                </c:pt>
                <c:pt idx="339">
                  <c:v>2001</c:v>
                </c:pt>
                <c:pt idx="340">
                  <c:v>2001</c:v>
                </c:pt>
                <c:pt idx="341">
                  <c:v>2001</c:v>
                </c:pt>
                <c:pt idx="342">
                  <c:v>2001</c:v>
                </c:pt>
                <c:pt idx="343">
                  <c:v>2001</c:v>
                </c:pt>
                <c:pt idx="344">
                  <c:v>2001</c:v>
                </c:pt>
                <c:pt idx="345">
                  <c:v>2001</c:v>
                </c:pt>
                <c:pt idx="346">
                  <c:v>2001</c:v>
                </c:pt>
                <c:pt idx="347">
                  <c:v>2001</c:v>
                </c:pt>
                <c:pt idx="348">
                  <c:v>2001</c:v>
                </c:pt>
                <c:pt idx="349">
                  <c:v>2001</c:v>
                </c:pt>
                <c:pt idx="350">
                  <c:v>2001</c:v>
                </c:pt>
                <c:pt idx="351">
                  <c:v>2001</c:v>
                </c:pt>
                <c:pt idx="352">
                  <c:v>2001</c:v>
                </c:pt>
                <c:pt idx="353">
                  <c:v>2001</c:v>
                </c:pt>
                <c:pt idx="354">
                  <c:v>2001</c:v>
                </c:pt>
                <c:pt idx="355">
                  <c:v>2001</c:v>
                </c:pt>
                <c:pt idx="356">
                  <c:v>2001</c:v>
                </c:pt>
                <c:pt idx="357">
                  <c:v>2001</c:v>
                </c:pt>
                <c:pt idx="358">
                  <c:v>2001</c:v>
                </c:pt>
                <c:pt idx="359">
                  <c:v>2001</c:v>
                </c:pt>
                <c:pt idx="360">
                  <c:v>2001</c:v>
                </c:pt>
                <c:pt idx="361">
                  <c:v>2001</c:v>
                </c:pt>
                <c:pt idx="362">
                  <c:v>2001</c:v>
                </c:pt>
                <c:pt idx="363">
                  <c:v>2001</c:v>
                </c:pt>
                <c:pt idx="364">
                  <c:v>2001</c:v>
                </c:pt>
                <c:pt idx="365">
                  <c:v>2002</c:v>
                </c:pt>
                <c:pt idx="366">
                  <c:v>2002</c:v>
                </c:pt>
                <c:pt idx="367">
                  <c:v>2002</c:v>
                </c:pt>
                <c:pt idx="368">
                  <c:v>2002</c:v>
                </c:pt>
                <c:pt idx="369">
                  <c:v>2002</c:v>
                </c:pt>
                <c:pt idx="370">
                  <c:v>2002</c:v>
                </c:pt>
                <c:pt idx="371">
                  <c:v>2002</c:v>
                </c:pt>
                <c:pt idx="372">
                  <c:v>2002</c:v>
                </c:pt>
                <c:pt idx="373">
                  <c:v>2002</c:v>
                </c:pt>
                <c:pt idx="374">
                  <c:v>2002</c:v>
                </c:pt>
                <c:pt idx="375">
                  <c:v>2002</c:v>
                </c:pt>
                <c:pt idx="376">
                  <c:v>2002</c:v>
                </c:pt>
                <c:pt idx="377">
                  <c:v>2002</c:v>
                </c:pt>
                <c:pt idx="378">
                  <c:v>2002</c:v>
                </c:pt>
                <c:pt idx="379">
                  <c:v>2002</c:v>
                </c:pt>
                <c:pt idx="380">
                  <c:v>2002</c:v>
                </c:pt>
                <c:pt idx="381">
                  <c:v>2002</c:v>
                </c:pt>
                <c:pt idx="382">
                  <c:v>2002</c:v>
                </c:pt>
                <c:pt idx="383">
                  <c:v>2002</c:v>
                </c:pt>
                <c:pt idx="384">
                  <c:v>2002</c:v>
                </c:pt>
                <c:pt idx="385">
                  <c:v>2002</c:v>
                </c:pt>
                <c:pt idx="386">
                  <c:v>2002</c:v>
                </c:pt>
                <c:pt idx="387">
                  <c:v>2002</c:v>
                </c:pt>
                <c:pt idx="388">
                  <c:v>2002</c:v>
                </c:pt>
                <c:pt idx="389">
                  <c:v>2002</c:v>
                </c:pt>
                <c:pt idx="390">
                  <c:v>2002</c:v>
                </c:pt>
                <c:pt idx="391">
                  <c:v>2002</c:v>
                </c:pt>
                <c:pt idx="392">
                  <c:v>2002</c:v>
                </c:pt>
                <c:pt idx="393">
                  <c:v>2002</c:v>
                </c:pt>
                <c:pt idx="394">
                  <c:v>2002</c:v>
                </c:pt>
                <c:pt idx="395">
                  <c:v>2002</c:v>
                </c:pt>
                <c:pt idx="396">
                  <c:v>2002</c:v>
                </c:pt>
                <c:pt idx="397">
                  <c:v>2002</c:v>
                </c:pt>
                <c:pt idx="398">
                  <c:v>2002</c:v>
                </c:pt>
                <c:pt idx="399">
                  <c:v>2002</c:v>
                </c:pt>
                <c:pt idx="400">
                  <c:v>2002</c:v>
                </c:pt>
                <c:pt idx="401">
                  <c:v>2002</c:v>
                </c:pt>
                <c:pt idx="402">
                  <c:v>2002</c:v>
                </c:pt>
                <c:pt idx="403">
                  <c:v>2002</c:v>
                </c:pt>
                <c:pt idx="404">
                  <c:v>2002</c:v>
                </c:pt>
                <c:pt idx="405">
                  <c:v>2002</c:v>
                </c:pt>
                <c:pt idx="406">
                  <c:v>2002</c:v>
                </c:pt>
                <c:pt idx="407">
                  <c:v>2002</c:v>
                </c:pt>
                <c:pt idx="408">
                  <c:v>2002</c:v>
                </c:pt>
                <c:pt idx="409">
                  <c:v>2002</c:v>
                </c:pt>
                <c:pt idx="410">
                  <c:v>2002</c:v>
                </c:pt>
                <c:pt idx="411">
                  <c:v>2002</c:v>
                </c:pt>
                <c:pt idx="412">
                  <c:v>2002</c:v>
                </c:pt>
                <c:pt idx="413">
                  <c:v>2002</c:v>
                </c:pt>
                <c:pt idx="414">
                  <c:v>2002</c:v>
                </c:pt>
                <c:pt idx="415">
                  <c:v>2002</c:v>
                </c:pt>
                <c:pt idx="416">
                  <c:v>2002</c:v>
                </c:pt>
                <c:pt idx="417">
                  <c:v>2002</c:v>
                </c:pt>
                <c:pt idx="418">
                  <c:v>2002</c:v>
                </c:pt>
                <c:pt idx="419">
                  <c:v>2002</c:v>
                </c:pt>
                <c:pt idx="420">
                  <c:v>2002</c:v>
                </c:pt>
                <c:pt idx="421">
                  <c:v>2002</c:v>
                </c:pt>
                <c:pt idx="422">
                  <c:v>2002</c:v>
                </c:pt>
                <c:pt idx="423">
                  <c:v>2002</c:v>
                </c:pt>
                <c:pt idx="424">
                  <c:v>2002</c:v>
                </c:pt>
                <c:pt idx="425">
                  <c:v>2002</c:v>
                </c:pt>
                <c:pt idx="426">
                  <c:v>2002</c:v>
                </c:pt>
                <c:pt idx="427">
                  <c:v>2002</c:v>
                </c:pt>
                <c:pt idx="428">
                  <c:v>2002</c:v>
                </c:pt>
                <c:pt idx="429">
                  <c:v>2002</c:v>
                </c:pt>
                <c:pt idx="430">
                  <c:v>2002</c:v>
                </c:pt>
                <c:pt idx="431">
                  <c:v>2002</c:v>
                </c:pt>
                <c:pt idx="432">
                  <c:v>2002</c:v>
                </c:pt>
                <c:pt idx="433">
                  <c:v>2002</c:v>
                </c:pt>
                <c:pt idx="434">
                  <c:v>2002</c:v>
                </c:pt>
                <c:pt idx="435">
                  <c:v>2002</c:v>
                </c:pt>
                <c:pt idx="436">
                  <c:v>2002</c:v>
                </c:pt>
                <c:pt idx="437">
                  <c:v>2002</c:v>
                </c:pt>
                <c:pt idx="438">
                  <c:v>2002</c:v>
                </c:pt>
                <c:pt idx="439">
                  <c:v>2002</c:v>
                </c:pt>
                <c:pt idx="440">
                  <c:v>2002</c:v>
                </c:pt>
                <c:pt idx="441">
                  <c:v>2002</c:v>
                </c:pt>
                <c:pt idx="442">
                  <c:v>2002</c:v>
                </c:pt>
                <c:pt idx="443">
                  <c:v>2002</c:v>
                </c:pt>
                <c:pt idx="444">
                  <c:v>2002</c:v>
                </c:pt>
                <c:pt idx="445">
                  <c:v>2002</c:v>
                </c:pt>
                <c:pt idx="446">
                  <c:v>2002</c:v>
                </c:pt>
                <c:pt idx="447">
                  <c:v>2002</c:v>
                </c:pt>
                <c:pt idx="448">
                  <c:v>2002</c:v>
                </c:pt>
                <c:pt idx="449">
                  <c:v>2002</c:v>
                </c:pt>
                <c:pt idx="450">
                  <c:v>2002</c:v>
                </c:pt>
                <c:pt idx="451">
                  <c:v>2002</c:v>
                </c:pt>
                <c:pt idx="452">
                  <c:v>2002</c:v>
                </c:pt>
                <c:pt idx="453">
                  <c:v>2002</c:v>
                </c:pt>
                <c:pt idx="454">
                  <c:v>2002</c:v>
                </c:pt>
                <c:pt idx="455">
                  <c:v>2002</c:v>
                </c:pt>
                <c:pt idx="456">
                  <c:v>2002</c:v>
                </c:pt>
                <c:pt idx="457">
                  <c:v>2002</c:v>
                </c:pt>
                <c:pt idx="458">
                  <c:v>2002</c:v>
                </c:pt>
                <c:pt idx="459">
                  <c:v>2002</c:v>
                </c:pt>
                <c:pt idx="460">
                  <c:v>2002</c:v>
                </c:pt>
                <c:pt idx="461">
                  <c:v>2002</c:v>
                </c:pt>
                <c:pt idx="462">
                  <c:v>2002</c:v>
                </c:pt>
                <c:pt idx="463">
                  <c:v>2002</c:v>
                </c:pt>
                <c:pt idx="464">
                  <c:v>2002</c:v>
                </c:pt>
                <c:pt idx="465">
                  <c:v>2002</c:v>
                </c:pt>
                <c:pt idx="466">
                  <c:v>2002</c:v>
                </c:pt>
                <c:pt idx="467">
                  <c:v>2002</c:v>
                </c:pt>
                <c:pt idx="468">
                  <c:v>2002</c:v>
                </c:pt>
                <c:pt idx="469">
                  <c:v>2002</c:v>
                </c:pt>
                <c:pt idx="470">
                  <c:v>2002</c:v>
                </c:pt>
                <c:pt idx="471">
                  <c:v>2002</c:v>
                </c:pt>
                <c:pt idx="472">
                  <c:v>2002</c:v>
                </c:pt>
                <c:pt idx="473">
                  <c:v>2002</c:v>
                </c:pt>
                <c:pt idx="474">
                  <c:v>2002</c:v>
                </c:pt>
                <c:pt idx="475">
                  <c:v>2002</c:v>
                </c:pt>
                <c:pt idx="476">
                  <c:v>2002</c:v>
                </c:pt>
                <c:pt idx="477">
                  <c:v>2002</c:v>
                </c:pt>
                <c:pt idx="478">
                  <c:v>2002</c:v>
                </c:pt>
                <c:pt idx="479">
                  <c:v>2002</c:v>
                </c:pt>
                <c:pt idx="480">
                  <c:v>2002</c:v>
                </c:pt>
                <c:pt idx="481">
                  <c:v>2002</c:v>
                </c:pt>
                <c:pt idx="482">
                  <c:v>2002</c:v>
                </c:pt>
                <c:pt idx="483">
                  <c:v>2002</c:v>
                </c:pt>
                <c:pt idx="484">
                  <c:v>2002</c:v>
                </c:pt>
                <c:pt idx="485">
                  <c:v>2002</c:v>
                </c:pt>
                <c:pt idx="486">
                  <c:v>2002</c:v>
                </c:pt>
                <c:pt idx="487">
                  <c:v>2002</c:v>
                </c:pt>
                <c:pt idx="488">
                  <c:v>2002</c:v>
                </c:pt>
                <c:pt idx="489">
                  <c:v>2002</c:v>
                </c:pt>
                <c:pt idx="490">
                  <c:v>2002</c:v>
                </c:pt>
                <c:pt idx="491">
                  <c:v>2002</c:v>
                </c:pt>
                <c:pt idx="492">
                  <c:v>2002</c:v>
                </c:pt>
                <c:pt idx="493">
                  <c:v>2002</c:v>
                </c:pt>
                <c:pt idx="494">
                  <c:v>2002</c:v>
                </c:pt>
                <c:pt idx="495">
                  <c:v>2002</c:v>
                </c:pt>
                <c:pt idx="496">
                  <c:v>2002</c:v>
                </c:pt>
                <c:pt idx="497">
                  <c:v>2002</c:v>
                </c:pt>
                <c:pt idx="498">
                  <c:v>2002</c:v>
                </c:pt>
                <c:pt idx="499">
                  <c:v>2002</c:v>
                </c:pt>
                <c:pt idx="500">
                  <c:v>2002</c:v>
                </c:pt>
                <c:pt idx="501">
                  <c:v>2002</c:v>
                </c:pt>
                <c:pt idx="502">
                  <c:v>2002</c:v>
                </c:pt>
                <c:pt idx="503">
                  <c:v>2002</c:v>
                </c:pt>
                <c:pt idx="504">
                  <c:v>2002</c:v>
                </c:pt>
                <c:pt idx="505">
                  <c:v>2002</c:v>
                </c:pt>
                <c:pt idx="506">
                  <c:v>2002</c:v>
                </c:pt>
                <c:pt idx="507">
                  <c:v>2002</c:v>
                </c:pt>
                <c:pt idx="508">
                  <c:v>2002</c:v>
                </c:pt>
                <c:pt idx="509">
                  <c:v>2002</c:v>
                </c:pt>
                <c:pt idx="510">
                  <c:v>2002</c:v>
                </c:pt>
                <c:pt idx="511">
                  <c:v>2002</c:v>
                </c:pt>
                <c:pt idx="512">
                  <c:v>2002</c:v>
                </c:pt>
                <c:pt idx="513">
                  <c:v>2002</c:v>
                </c:pt>
                <c:pt idx="514">
                  <c:v>2002</c:v>
                </c:pt>
                <c:pt idx="515">
                  <c:v>2002</c:v>
                </c:pt>
                <c:pt idx="516">
                  <c:v>2002</c:v>
                </c:pt>
                <c:pt idx="517">
                  <c:v>2002</c:v>
                </c:pt>
                <c:pt idx="518">
                  <c:v>2002</c:v>
                </c:pt>
                <c:pt idx="519">
                  <c:v>2002</c:v>
                </c:pt>
                <c:pt idx="520">
                  <c:v>2002</c:v>
                </c:pt>
                <c:pt idx="521">
                  <c:v>2002</c:v>
                </c:pt>
                <c:pt idx="522">
                  <c:v>2002</c:v>
                </c:pt>
                <c:pt idx="523">
                  <c:v>2002</c:v>
                </c:pt>
                <c:pt idx="524">
                  <c:v>2002</c:v>
                </c:pt>
                <c:pt idx="525">
                  <c:v>2002</c:v>
                </c:pt>
                <c:pt idx="526">
                  <c:v>2002</c:v>
                </c:pt>
                <c:pt idx="527">
                  <c:v>2002</c:v>
                </c:pt>
                <c:pt idx="528">
                  <c:v>2002</c:v>
                </c:pt>
                <c:pt idx="529">
                  <c:v>2002</c:v>
                </c:pt>
                <c:pt idx="530">
                  <c:v>2002</c:v>
                </c:pt>
                <c:pt idx="531">
                  <c:v>2002</c:v>
                </c:pt>
                <c:pt idx="532">
                  <c:v>2002</c:v>
                </c:pt>
                <c:pt idx="533">
                  <c:v>2002</c:v>
                </c:pt>
                <c:pt idx="534">
                  <c:v>2002</c:v>
                </c:pt>
                <c:pt idx="535">
                  <c:v>2002</c:v>
                </c:pt>
                <c:pt idx="536">
                  <c:v>2002</c:v>
                </c:pt>
                <c:pt idx="537">
                  <c:v>2002</c:v>
                </c:pt>
                <c:pt idx="538">
                  <c:v>2002</c:v>
                </c:pt>
                <c:pt idx="539">
                  <c:v>2002</c:v>
                </c:pt>
                <c:pt idx="540">
                  <c:v>2002</c:v>
                </c:pt>
                <c:pt idx="541">
                  <c:v>2002</c:v>
                </c:pt>
                <c:pt idx="542">
                  <c:v>2002</c:v>
                </c:pt>
                <c:pt idx="543">
                  <c:v>2002</c:v>
                </c:pt>
                <c:pt idx="544">
                  <c:v>2002</c:v>
                </c:pt>
                <c:pt idx="545">
                  <c:v>2002</c:v>
                </c:pt>
                <c:pt idx="546">
                  <c:v>2002</c:v>
                </c:pt>
                <c:pt idx="547">
                  <c:v>2002</c:v>
                </c:pt>
                <c:pt idx="548">
                  <c:v>2002</c:v>
                </c:pt>
                <c:pt idx="549">
                  <c:v>2002</c:v>
                </c:pt>
                <c:pt idx="550">
                  <c:v>2002</c:v>
                </c:pt>
                <c:pt idx="551">
                  <c:v>2002</c:v>
                </c:pt>
                <c:pt idx="552">
                  <c:v>2002</c:v>
                </c:pt>
                <c:pt idx="553">
                  <c:v>2002</c:v>
                </c:pt>
                <c:pt idx="554">
                  <c:v>2002</c:v>
                </c:pt>
                <c:pt idx="555">
                  <c:v>2002</c:v>
                </c:pt>
                <c:pt idx="556">
                  <c:v>2002</c:v>
                </c:pt>
                <c:pt idx="557">
                  <c:v>2002</c:v>
                </c:pt>
                <c:pt idx="558">
                  <c:v>2002</c:v>
                </c:pt>
                <c:pt idx="559">
                  <c:v>2002</c:v>
                </c:pt>
                <c:pt idx="560">
                  <c:v>2002</c:v>
                </c:pt>
                <c:pt idx="561">
                  <c:v>2002</c:v>
                </c:pt>
                <c:pt idx="562">
                  <c:v>2002</c:v>
                </c:pt>
                <c:pt idx="563">
                  <c:v>2002</c:v>
                </c:pt>
                <c:pt idx="564">
                  <c:v>2002</c:v>
                </c:pt>
                <c:pt idx="565">
                  <c:v>2002</c:v>
                </c:pt>
                <c:pt idx="566">
                  <c:v>2002</c:v>
                </c:pt>
                <c:pt idx="567">
                  <c:v>2002</c:v>
                </c:pt>
                <c:pt idx="568">
                  <c:v>2002</c:v>
                </c:pt>
                <c:pt idx="569">
                  <c:v>2002</c:v>
                </c:pt>
                <c:pt idx="570">
                  <c:v>2002</c:v>
                </c:pt>
                <c:pt idx="571">
                  <c:v>2002</c:v>
                </c:pt>
                <c:pt idx="572">
                  <c:v>2002</c:v>
                </c:pt>
                <c:pt idx="573">
                  <c:v>2002</c:v>
                </c:pt>
                <c:pt idx="574">
                  <c:v>2002</c:v>
                </c:pt>
                <c:pt idx="575">
                  <c:v>2002</c:v>
                </c:pt>
                <c:pt idx="576">
                  <c:v>2002</c:v>
                </c:pt>
                <c:pt idx="577">
                  <c:v>2002</c:v>
                </c:pt>
                <c:pt idx="578">
                  <c:v>2002</c:v>
                </c:pt>
                <c:pt idx="579">
                  <c:v>2002</c:v>
                </c:pt>
                <c:pt idx="580">
                  <c:v>2002</c:v>
                </c:pt>
                <c:pt idx="581">
                  <c:v>2002</c:v>
                </c:pt>
                <c:pt idx="582">
                  <c:v>2002</c:v>
                </c:pt>
                <c:pt idx="583">
                  <c:v>2002</c:v>
                </c:pt>
                <c:pt idx="584">
                  <c:v>2002</c:v>
                </c:pt>
                <c:pt idx="585">
                  <c:v>2002</c:v>
                </c:pt>
                <c:pt idx="586">
                  <c:v>2002</c:v>
                </c:pt>
                <c:pt idx="587">
                  <c:v>2002</c:v>
                </c:pt>
                <c:pt idx="588">
                  <c:v>2002</c:v>
                </c:pt>
                <c:pt idx="589">
                  <c:v>2002</c:v>
                </c:pt>
                <c:pt idx="590">
                  <c:v>2002</c:v>
                </c:pt>
                <c:pt idx="591">
                  <c:v>2002</c:v>
                </c:pt>
                <c:pt idx="592">
                  <c:v>2002</c:v>
                </c:pt>
                <c:pt idx="593">
                  <c:v>2002</c:v>
                </c:pt>
                <c:pt idx="594">
                  <c:v>2002</c:v>
                </c:pt>
                <c:pt idx="595">
                  <c:v>2002</c:v>
                </c:pt>
                <c:pt idx="596">
                  <c:v>2002</c:v>
                </c:pt>
                <c:pt idx="597">
                  <c:v>2002</c:v>
                </c:pt>
                <c:pt idx="598">
                  <c:v>2002</c:v>
                </c:pt>
                <c:pt idx="599">
                  <c:v>2002</c:v>
                </c:pt>
                <c:pt idx="600">
                  <c:v>2002</c:v>
                </c:pt>
                <c:pt idx="601">
                  <c:v>2002</c:v>
                </c:pt>
                <c:pt idx="602">
                  <c:v>2002</c:v>
                </c:pt>
                <c:pt idx="603">
                  <c:v>2002</c:v>
                </c:pt>
                <c:pt idx="604">
                  <c:v>2002</c:v>
                </c:pt>
                <c:pt idx="605">
                  <c:v>2002</c:v>
                </c:pt>
                <c:pt idx="606">
                  <c:v>2002</c:v>
                </c:pt>
                <c:pt idx="607">
                  <c:v>2002</c:v>
                </c:pt>
                <c:pt idx="608">
                  <c:v>2002</c:v>
                </c:pt>
                <c:pt idx="609">
                  <c:v>2002</c:v>
                </c:pt>
                <c:pt idx="610">
                  <c:v>2002</c:v>
                </c:pt>
                <c:pt idx="611">
                  <c:v>2002</c:v>
                </c:pt>
                <c:pt idx="612">
                  <c:v>2002</c:v>
                </c:pt>
                <c:pt idx="613">
                  <c:v>2002</c:v>
                </c:pt>
                <c:pt idx="614">
                  <c:v>2002</c:v>
                </c:pt>
                <c:pt idx="615">
                  <c:v>2002</c:v>
                </c:pt>
                <c:pt idx="616">
                  <c:v>2002</c:v>
                </c:pt>
                <c:pt idx="617">
                  <c:v>2002</c:v>
                </c:pt>
                <c:pt idx="618">
                  <c:v>2002</c:v>
                </c:pt>
                <c:pt idx="619">
                  <c:v>2002</c:v>
                </c:pt>
                <c:pt idx="620">
                  <c:v>2002</c:v>
                </c:pt>
                <c:pt idx="621">
                  <c:v>2002</c:v>
                </c:pt>
                <c:pt idx="622">
                  <c:v>2002</c:v>
                </c:pt>
                <c:pt idx="623">
                  <c:v>2002</c:v>
                </c:pt>
                <c:pt idx="624">
                  <c:v>2002</c:v>
                </c:pt>
                <c:pt idx="625">
                  <c:v>2002</c:v>
                </c:pt>
                <c:pt idx="626">
                  <c:v>2002</c:v>
                </c:pt>
                <c:pt idx="627">
                  <c:v>2002</c:v>
                </c:pt>
                <c:pt idx="628">
                  <c:v>2002</c:v>
                </c:pt>
                <c:pt idx="629">
                  <c:v>2002</c:v>
                </c:pt>
                <c:pt idx="630">
                  <c:v>2002</c:v>
                </c:pt>
                <c:pt idx="631">
                  <c:v>2002</c:v>
                </c:pt>
                <c:pt idx="632">
                  <c:v>2002</c:v>
                </c:pt>
                <c:pt idx="633">
                  <c:v>2002</c:v>
                </c:pt>
                <c:pt idx="634">
                  <c:v>2002</c:v>
                </c:pt>
                <c:pt idx="635">
                  <c:v>2002</c:v>
                </c:pt>
                <c:pt idx="636">
                  <c:v>2002</c:v>
                </c:pt>
                <c:pt idx="637">
                  <c:v>2002</c:v>
                </c:pt>
                <c:pt idx="638">
                  <c:v>2002</c:v>
                </c:pt>
                <c:pt idx="639">
                  <c:v>2002</c:v>
                </c:pt>
                <c:pt idx="640">
                  <c:v>2002</c:v>
                </c:pt>
                <c:pt idx="641">
                  <c:v>2002</c:v>
                </c:pt>
                <c:pt idx="642">
                  <c:v>2002</c:v>
                </c:pt>
                <c:pt idx="643">
                  <c:v>2002</c:v>
                </c:pt>
                <c:pt idx="644">
                  <c:v>2002</c:v>
                </c:pt>
                <c:pt idx="645">
                  <c:v>2002</c:v>
                </c:pt>
                <c:pt idx="646">
                  <c:v>2002</c:v>
                </c:pt>
                <c:pt idx="647">
                  <c:v>2002</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2002</c:v>
                </c:pt>
                <c:pt idx="661">
                  <c:v>2002</c:v>
                </c:pt>
                <c:pt idx="662">
                  <c:v>2002</c:v>
                </c:pt>
                <c:pt idx="663">
                  <c:v>2002</c:v>
                </c:pt>
                <c:pt idx="664">
                  <c:v>2002</c:v>
                </c:pt>
                <c:pt idx="665">
                  <c:v>2002</c:v>
                </c:pt>
                <c:pt idx="666">
                  <c:v>2002</c:v>
                </c:pt>
                <c:pt idx="667">
                  <c:v>2002</c:v>
                </c:pt>
                <c:pt idx="668">
                  <c:v>2002</c:v>
                </c:pt>
                <c:pt idx="669">
                  <c:v>2002</c:v>
                </c:pt>
                <c:pt idx="670">
                  <c:v>2002</c:v>
                </c:pt>
                <c:pt idx="671">
                  <c:v>2002</c:v>
                </c:pt>
                <c:pt idx="672">
                  <c:v>2002</c:v>
                </c:pt>
                <c:pt idx="673">
                  <c:v>2002</c:v>
                </c:pt>
                <c:pt idx="674">
                  <c:v>2002</c:v>
                </c:pt>
                <c:pt idx="675">
                  <c:v>2002</c:v>
                </c:pt>
                <c:pt idx="676">
                  <c:v>2002</c:v>
                </c:pt>
                <c:pt idx="677">
                  <c:v>2002</c:v>
                </c:pt>
                <c:pt idx="678">
                  <c:v>2002</c:v>
                </c:pt>
                <c:pt idx="679">
                  <c:v>2002</c:v>
                </c:pt>
                <c:pt idx="680">
                  <c:v>2002</c:v>
                </c:pt>
                <c:pt idx="681">
                  <c:v>2002</c:v>
                </c:pt>
                <c:pt idx="682">
                  <c:v>2002</c:v>
                </c:pt>
                <c:pt idx="683">
                  <c:v>2002</c:v>
                </c:pt>
                <c:pt idx="684">
                  <c:v>2002</c:v>
                </c:pt>
                <c:pt idx="685">
                  <c:v>2002</c:v>
                </c:pt>
                <c:pt idx="686">
                  <c:v>2002</c:v>
                </c:pt>
                <c:pt idx="687">
                  <c:v>2002</c:v>
                </c:pt>
                <c:pt idx="688">
                  <c:v>2002</c:v>
                </c:pt>
                <c:pt idx="689">
                  <c:v>2002</c:v>
                </c:pt>
                <c:pt idx="690">
                  <c:v>2002</c:v>
                </c:pt>
                <c:pt idx="691">
                  <c:v>2002</c:v>
                </c:pt>
                <c:pt idx="692">
                  <c:v>2002</c:v>
                </c:pt>
                <c:pt idx="693">
                  <c:v>2002</c:v>
                </c:pt>
                <c:pt idx="694">
                  <c:v>2002</c:v>
                </c:pt>
                <c:pt idx="695">
                  <c:v>2002</c:v>
                </c:pt>
                <c:pt idx="696">
                  <c:v>2002</c:v>
                </c:pt>
                <c:pt idx="697">
                  <c:v>2002</c:v>
                </c:pt>
                <c:pt idx="698">
                  <c:v>2002</c:v>
                </c:pt>
                <c:pt idx="699">
                  <c:v>2002</c:v>
                </c:pt>
                <c:pt idx="700">
                  <c:v>2002</c:v>
                </c:pt>
                <c:pt idx="701">
                  <c:v>2002</c:v>
                </c:pt>
                <c:pt idx="702">
                  <c:v>2002</c:v>
                </c:pt>
                <c:pt idx="703">
                  <c:v>2002</c:v>
                </c:pt>
                <c:pt idx="704">
                  <c:v>2002</c:v>
                </c:pt>
                <c:pt idx="705">
                  <c:v>2002</c:v>
                </c:pt>
                <c:pt idx="706">
                  <c:v>2002</c:v>
                </c:pt>
                <c:pt idx="707">
                  <c:v>2002</c:v>
                </c:pt>
                <c:pt idx="708">
                  <c:v>2002</c:v>
                </c:pt>
                <c:pt idx="709">
                  <c:v>2002</c:v>
                </c:pt>
                <c:pt idx="710">
                  <c:v>2002</c:v>
                </c:pt>
                <c:pt idx="711">
                  <c:v>2002</c:v>
                </c:pt>
                <c:pt idx="712">
                  <c:v>2002</c:v>
                </c:pt>
                <c:pt idx="713">
                  <c:v>2002</c:v>
                </c:pt>
                <c:pt idx="714">
                  <c:v>2002</c:v>
                </c:pt>
                <c:pt idx="715">
                  <c:v>2002</c:v>
                </c:pt>
                <c:pt idx="716">
                  <c:v>2002</c:v>
                </c:pt>
                <c:pt idx="717">
                  <c:v>2002</c:v>
                </c:pt>
                <c:pt idx="718">
                  <c:v>2002</c:v>
                </c:pt>
                <c:pt idx="719">
                  <c:v>2002</c:v>
                </c:pt>
                <c:pt idx="720">
                  <c:v>2002</c:v>
                </c:pt>
                <c:pt idx="721">
                  <c:v>2002</c:v>
                </c:pt>
                <c:pt idx="722">
                  <c:v>2002</c:v>
                </c:pt>
                <c:pt idx="723">
                  <c:v>2002</c:v>
                </c:pt>
                <c:pt idx="724">
                  <c:v>2002</c:v>
                </c:pt>
                <c:pt idx="725">
                  <c:v>2002</c:v>
                </c:pt>
                <c:pt idx="726">
                  <c:v>2002</c:v>
                </c:pt>
                <c:pt idx="727">
                  <c:v>2002</c:v>
                </c:pt>
                <c:pt idx="728">
                  <c:v>2002</c:v>
                </c:pt>
                <c:pt idx="729">
                  <c:v>2002</c:v>
                </c:pt>
                <c:pt idx="730">
                  <c:v>2003</c:v>
                </c:pt>
                <c:pt idx="731">
                  <c:v>2003</c:v>
                </c:pt>
                <c:pt idx="732">
                  <c:v>2003</c:v>
                </c:pt>
                <c:pt idx="733">
                  <c:v>2003</c:v>
                </c:pt>
                <c:pt idx="734">
                  <c:v>2003</c:v>
                </c:pt>
                <c:pt idx="735">
                  <c:v>2003</c:v>
                </c:pt>
                <c:pt idx="736">
                  <c:v>2003</c:v>
                </c:pt>
                <c:pt idx="737">
                  <c:v>2003</c:v>
                </c:pt>
                <c:pt idx="738">
                  <c:v>2003</c:v>
                </c:pt>
                <c:pt idx="739">
                  <c:v>2003</c:v>
                </c:pt>
                <c:pt idx="740">
                  <c:v>2003</c:v>
                </c:pt>
                <c:pt idx="741">
                  <c:v>2003</c:v>
                </c:pt>
                <c:pt idx="742">
                  <c:v>2003</c:v>
                </c:pt>
                <c:pt idx="743">
                  <c:v>2003</c:v>
                </c:pt>
                <c:pt idx="744">
                  <c:v>2003</c:v>
                </c:pt>
                <c:pt idx="745">
                  <c:v>2003</c:v>
                </c:pt>
                <c:pt idx="746">
                  <c:v>2003</c:v>
                </c:pt>
                <c:pt idx="747">
                  <c:v>2003</c:v>
                </c:pt>
                <c:pt idx="748">
                  <c:v>2003</c:v>
                </c:pt>
                <c:pt idx="749">
                  <c:v>2003</c:v>
                </c:pt>
                <c:pt idx="750">
                  <c:v>2003</c:v>
                </c:pt>
                <c:pt idx="751">
                  <c:v>2003</c:v>
                </c:pt>
                <c:pt idx="752">
                  <c:v>2003</c:v>
                </c:pt>
                <c:pt idx="753">
                  <c:v>2003</c:v>
                </c:pt>
                <c:pt idx="754">
                  <c:v>2003</c:v>
                </c:pt>
                <c:pt idx="755">
                  <c:v>2003</c:v>
                </c:pt>
                <c:pt idx="756">
                  <c:v>2003</c:v>
                </c:pt>
                <c:pt idx="757">
                  <c:v>2003</c:v>
                </c:pt>
                <c:pt idx="758">
                  <c:v>2003</c:v>
                </c:pt>
                <c:pt idx="759">
                  <c:v>2003</c:v>
                </c:pt>
                <c:pt idx="760">
                  <c:v>2003</c:v>
                </c:pt>
                <c:pt idx="761">
                  <c:v>2003</c:v>
                </c:pt>
                <c:pt idx="762">
                  <c:v>2003</c:v>
                </c:pt>
                <c:pt idx="763">
                  <c:v>2003</c:v>
                </c:pt>
                <c:pt idx="764">
                  <c:v>2003</c:v>
                </c:pt>
                <c:pt idx="765">
                  <c:v>2003</c:v>
                </c:pt>
                <c:pt idx="766">
                  <c:v>2003</c:v>
                </c:pt>
                <c:pt idx="767">
                  <c:v>2003</c:v>
                </c:pt>
                <c:pt idx="768">
                  <c:v>2003</c:v>
                </c:pt>
                <c:pt idx="769">
                  <c:v>2003</c:v>
                </c:pt>
                <c:pt idx="770">
                  <c:v>2003</c:v>
                </c:pt>
                <c:pt idx="771">
                  <c:v>2003</c:v>
                </c:pt>
                <c:pt idx="772">
                  <c:v>2003</c:v>
                </c:pt>
                <c:pt idx="773">
                  <c:v>2003</c:v>
                </c:pt>
                <c:pt idx="774">
                  <c:v>2003</c:v>
                </c:pt>
                <c:pt idx="775">
                  <c:v>2003</c:v>
                </c:pt>
                <c:pt idx="776">
                  <c:v>2003</c:v>
                </c:pt>
                <c:pt idx="777">
                  <c:v>2003</c:v>
                </c:pt>
                <c:pt idx="778">
                  <c:v>2003</c:v>
                </c:pt>
                <c:pt idx="779">
                  <c:v>2003</c:v>
                </c:pt>
                <c:pt idx="780">
                  <c:v>2003</c:v>
                </c:pt>
                <c:pt idx="781">
                  <c:v>2003</c:v>
                </c:pt>
                <c:pt idx="782">
                  <c:v>2003</c:v>
                </c:pt>
                <c:pt idx="783">
                  <c:v>2003</c:v>
                </c:pt>
                <c:pt idx="784">
                  <c:v>2003</c:v>
                </c:pt>
                <c:pt idx="785">
                  <c:v>2003</c:v>
                </c:pt>
                <c:pt idx="786">
                  <c:v>2003</c:v>
                </c:pt>
                <c:pt idx="787">
                  <c:v>2003</c:v>
                </c:pt>
                <c:pt idx="788">
                  <c:v>2003</c:v>
                </c:pt>
                <c:pt idx="789">
                  <c:v>2003</c:v>
                </c:pt>
                <c:pt idx="790">
                  <c:v>2003</c:v>
                </c:pt>
                <c:pt idx="791">
                  <c:v>2003</c:v>
                </c:pt>
                <c:pt idx="792">
                  <c:v>2003</c:v>
                </c:pt>
                <c:pt idx="793">
                  <c:v>2003</c:v>
                </c:pt>
                <c:pt idx="794">
                  <c:v>2003</c:v>
                </c:pt>
                <c:pt idx="795">
                  <c:v>2003</c:v>
                </c:pt>
                <c:pt idx="796">
                  <c:v>2003</c:v>
                </c:pt>
                <c:pt idx="797">
                  <c:v>2003</c:v>
                </c:pt>
                <c:pt idx="798">
                  <c:v>2003</c:v>
                </c:pt>
                <c:pt idx="799">
                  <c:v>2003</c:v>
                </c:pt>
                <c:pt idx="800">
                  <c:v>2003</c:v>
                </c:pt>
                <c:pt idx="801">
                  <c:v>2003</c:v>
                </c:pt>
                <c:pt idx="802">
                  <c:v>2003</c:v>
                </c:pt>
                <c:pt idx="803">
                  <c:v>2003</c:v>
                </c:pt>
                <c:pt idx="804">
                  <c:v>2003</c:v>
                </c:pt>
                <c:pt idx="805">
                  <c:v>2003</c:v>
                </c:pt>
                <c:pt idx="806">
                  <c:v>2003</c:v>
                </c:pt>
                <c:pt idx="807">
                  <c:v>2003</c:v>
                </c:pt>
                <c:pt idx="808">
                  <c:v>2003</c:v>
                </c:pt>
                <c:pt idx="809">
                  <c:v>2003</c:v>
                </c:pt>
                <c:pt idx="810">
                  <c:v>2003</c:v>
                </c:pt>
                <c:pt idx="811">
                  <c:v>2003</c:v>
                </c:pt>
                <c:pt idx="812">
                  <c:v>2003</c:v>
                </c:pt>
                <c:pt idx="813">
                  <c:v>2003</c:v>
                </c:pt>
                <c:pt idx="814">
                  <c:v>2003</c:v>
                </c:pt>
                <c:pt idx="815">
                  <c:v>2003</c:v>
                </c:pt>
                <c:pt idx="816">
                  <c:v>2003</c:v>
                </c:pt>
                <c:pt idx="817">
                  <c:v>2003</c:v>
                </c:pt>
                <c:pt idx="818">
                  <c:v>2003</c:v>
                </c:pt>
                <c:pt idx="819">
                  <c:v>2003</c:v>
                </c:pt>
                <c:pt idx="820">
                  <c:v>2003</c:v>
                </c:pt>
                <c:pt idx="821">
                  <c:v>2003</c:v>
                </c:pt>
                <c:pt idx="822">
                  <c:v>2003</c:v>
                </c:pt>
                <c:pt idx="823">
                  <c:v>2003</c:v>
                </c:pt>
                <c:pt idx="824">
                  <c:v>2003</c:v>
                </c:pt>
                <c:pt idx="825">
                  <c:v>2003</c:v>
                </c:pt>
                <c:pt idx="826">
                  <c:v>2003</c:v>
                </c:pt>
                <c:pt idx="827">
                  <c:v>2003</c:v>
                </c:pt>
                <c:pt idx="828">
                  <c:v>2003</c:v>
                </c:pt>
                <c:pt idx="829">
                  <c:v>2003</c:v>
                </c:pt>
                <c:pt idx="830">
                  <c:v>2003</c:v>
                </c:pt>
                <c:pt idx="831">
                  <c:v>2003</c:v>
                </c:pt>
                <c:pt idx="832">
                  <c:v>2003</c:v>
                </c:pt>
                <c:pt idx="833">
                  <c:v>2003</c:v>
                </c:pt>
                <c:pt idx="834">
                  <c:v>2003</c:v>
                </c:pt>
                <c:pt idx="835">
                  <c:v>2003</c:v>
                </c:pt>
                <c:pt idx="836">
                  <c:v>2003</c:v>
                </c:pt>
                <c:pt idx="837">
                  <c:v>2003</c:v>
                </c:pt>
                <c:pt idx="838">
                  <c:v>2003</c:v>
                </c:pt>
                <c:pt idx="839">
                  <c:v>2003</c:v>
                </c:pt>
                <c:pt idx="840">
                  <c:v>2003</c:v>
                </c:pt>
                <c:pt idx="841">
                  <c:v>2003</c:v>
                </c:pt>
                <c:pt idx="842">
                  <c:v>2003</c:v>
                </c:pt>
                <c:pt idx="843">
                  <c:v>2003</c:v>
                </c:pt>
                <c:pt idx="844">
                  <c:v>2003</c:v>
                </c:pt>
                <c:pt idx="845">
                  <c:v>2003</c:v>
                </c:pt>
                <c:pt idx="846">
                  <c:v>2003</c:v>
                </c:pt>
                <c:pt idx="847">
                  <c:v>2003</c:v>
                </c:pt>
                <c:pt idx="848">
                  <c:v>2003</c:v>
                </c:pt>
                <c:pt idx="849">
                  <c:v>2003</c:v>
                </c:pt>
                <c:pt idx="850">
                  <c:v>2003</c:v>
                </c:pt>
                <c:pt idx="851">
                  <c:v>2003</c:v>
                </c:pt>
                <c:pt idx="852">
                  <c:v>2003</c:v>
                </c:pt>
                <c:pt idx="853">
                  <c:v>2003</c:v>
                </c:pt>
                <c:pt idx="854">
                  <c:v>2003</c:v>
                </c:pt>
                <c:pt idx="855">
                  <c:v>2003</c:v>
                </c:pt>
                <c:pt idx="856">
                  <c:v>2003</c:v>
                </c:pt>
                <c:pt idx="857">
                  <c:v>2003</c:v>
                </c:pt>
                <c:pt idx="858">
                  <c:v>2003</c:v>
                </c:pt>
                <c:pt idx="859">
                  <c:v>2003</c:v>
                </c:pt>
                <c:pt idx="860">
                  <c:v>2003</c:v>
                </c:pt>
                <c:pt idx="861">
                  <c:v>2003</c:v>
                </c:pt>
                <c:pt idx="862">
                  <c:v>2003</c:v>
                </c:pt>
                <c:pt idx="863">
                  <c:v>2003</c:v>
                </c:pt>
                <c:pt idx="864">
                  <c:v>2003</c:v>
                </c:pt>
                <c:pt idx="865">
                  <c:v>2003</c:v>
                </c:pt>
                <c:pt idx="866">
                  <c:v>2003</c:v>
                </c:pt>
                <c:pt idx="867">
                  <c:v>2003</c:v>
                </c:pt>
                <c:pt idx="868">
                  <c:v>2003</c:v>
                </c:pt>
                <c:pt idx="869">
                  <c:v>2003</c:v>
                </c:pt>
                <c:pt idx="870">
                  <c:v>2003</c:v>
                </c:pt>
                <c:pt idx="871">
                  <c:v>2003</c:v>
                </c:pt>
                <c:pt idx="872">
                  <c:v>2003</c:v>
                </c:pt>
                <c:pt idx="873">
                  <c:v>2003</c:v>
                </c:pt>
                <c:pt idx="874">
                  <c:v>2003</c:v>
                </c:pt>
                <c:pt idx="875">
                  <c:v>2003</c:v>
                </c:pt>
                <c:pt idx="876">
                  <c:v>2003</c:v>
                </c:pt>
                <c:pt idx="877">
                  <c:v>2003</c:v>
                </c:pt>
                <c:pt idx="878">
                  <c:v>2003</c:v>
                </c:pt>
                <c:pt idx="879">
                  <c:v>2003</c:v>
                </c:pt>
                <c:pt idx="880">
                  <c:v>2003</c:v>
                </c:pt>
                <c:pt idx="881">
                  <c:v>2003</c:v>
                </c:pt>
                <c:pt idx="882">
                  <c:v>2003</c:v>
                </c:pt>
                <c:pt idx="883">
                  <c:v>2003</c:v>
                </c:pt>
                <c:pt idx="884">
                  <c:v>2003</c:v>
                </c:pt>
                <c:pt idx="885">
                  <c:v>2003</c:v>
                </c:pt>
                <c:pt idx="886">
                  <c:v>2003</c:v>
                </c:pt>
                <c:pt idx="887">
                  <c:v>2003</c:v>
                </c:pt>
                <c:pt idx="888">
                  <c:v>2003</c:v>
                </c:pt>
                <c:pt idx="889">
                  <c:v>2003</c:v>
                </c:pt>
                <c:pt idx="890">
                  <c:v>2003</c:v>
                </c:pt>
                <c:pt idx="891">
                  <c:v>2003</c:v>
                </c:pt>
                <c:pt idx="892">
                  <c:v>2003</c:v>
                </c:pt>
                <c:pt idx="893">
                  <c:v>2003</c:v>
                </c:pt>
                <c:pt idx="894">
                  <c:v>2003</c:v>
                </c:pt>
                <c:pt idx="895">
                  <c:v>2003</c:v>
                </c:pt>
                <c:pt idx="896">
                  <c:v>2003</c:v>
                </c:pt>
                <c:pt idx="897">
                  <c:v>2003</c:v>
                </c:pt>
                <c:pt idx="898">
                  <c:v>2003</c:v>
                </c:pt>
                <c:pt idx="899">
                  <c:v>2003</c:v>
                </c:pt>
                <c:pt idx="900">
                  <c:v>2003</c:v>
                </c:pt>
                <c:pt idx="901">
                  <c:v>2003</c:v>
                </c:pt>
                <c:pt idx="902">
                  <c:v>2003</c:v>
                </c:pt>
                <c:pt idx="903">
                  <c:v>2003</c:v>
                </c:pt>
                <c:pt idx="904">
                  <c:v>2003</c:v>
                </c:pt>
                <c:pt idx="905">
                  <c:v>2003</c:v>
                </c:pt>
                <c:pt idx="906">
                  <c:v>2003</c:v>
                </c:pt>
                <c:pt idx="907">
                  <c:v>2003</c:v>
                </c:pt>
                <c:pt idx="908">
                  <c:v>2003</c:v>
                </c:pt>
                <c:pt idx="909">
                  <c:v>2003</c:v>
                </c:pt>
                <c:pt idx="910">
                  <c:v>2003</c:v>
                </c:pt>
                <c:pt idx="911">
                  <c:v>2003</c:v>
                </c:pt>
                <c:pt idx="912">
                  <c:v>2003</c:v>
                </c:pt>
                <c:pt idx="913">
                  <c:v>2003</c:v>
                </c:pt>
                <c:pt idx="914">
                  <c:v>2003</c:v>
                </c:pt>
                <c:pt idx="915">
                  <c:v>2003</c:v>
                </c:pt>
                <c:pt idx="916">
                  <c:v>2003</c:v>
                </c:pt>
                <c:pt idx="917">
                  <c:v>2003</c:v>
                </c:pt>
                <c:pt idx="918">
                  <c:v>2003</c:v>
                </c:pt>
                <c:pt idx="919">
                  <c:v>2003</c:v>
                </c:pt>
                <c:pt idx="920">
                  <c:v>2003</c:v>
                </c:pt>
                <c:pt idx="921">
                  <c:v>2003</c:v>
                </c:pt>
                <c:pt idx="922">
                  <c:v>2003</c:v>
                </c:pt>
                <c:pt idx="923">
                  <c:v>2003</c:v>
                </c:pt>
                <c:pt idx="924">
                  <c:v>2003</c:v>
                </c:pt>
                <c:pt idx="925">
                  <c:v>2003</c:v>
                </c:pt>
                <c:pt idx="926">
                  <c:v>2003</c:v>
                </c:pt>
                <c:pt idx="927">
                  <c:v>2003</c:v>
                </c:pt>
                <c:pt idx="928">
                  <c:v>2003</c:v>
                </c:pt>
                <c:pt idx="929">
                  <c:v>2003</c:v>
                </c:pt>
                <c:pt idx="930">
                  <c:v>2003</c:v>
                </c:pt>
                <c:pt idx="931">
                  <c:v>2003</c:v>
                </c:pt>
                <c:pt idx="932">
                  <c:v>2003</c:v>
                </c:pt>
                <c:pt idx="933">
                  <c:v>2003</c:v>
                </c:pt>
                <c:pt idx="934">
                  <c:v>2003</c:v>
                </c:pt>
                <c:pt idx="935">
                  <c:v>2003</c:v>
                </c:pt>
                <c:pt idx="936">
                  <c:v>2003</c:v>
                </c:pt>
                <c:pt idx="937">
                  <c:v>2003</c:v>
                </c:pt>
                <c:pt idx="938">
                  <c:v>2003</c:v>
                </c:pt>
                <c:pt idx="939">
                  <c:v>2003</c:v>
                </c:pt>
                <c:pt idx="940">
                  <c:v>2003</c:v>
                </c:pt>
                <c:pt idx="941">
                  <c:v>2003</c:v>
                </c:pt>
                <c:pt idx="942">
                  <c:v>2003</c:v>
                </c:pt>
                <c:pt idx="943">
                  <c:v>2003</c:v>
                </c:pt>
                <c:pt idx="944">
                  <c:v>2003</c:v>
                </c:pt>
                <c:pt idx="945">
                  <c:v>2003</c:v>
                </c:pt>
                <c:pt idx="946">
                  <c:v>2003</c:v>
                </c:pt>
                <c:pt idx="947">
                  <c:v>2003</c:v>
                </c:pt>
                <c:pt idx="948">
                  <c:v>2003</c:v>
                </c:pt>
                <c:pt idx="949">
                  <c:v>2003</c:v>
                </c:pt>
                <c:pt idx="950">
                  <c:v>2003</c:v>
                </c:pt>
                <c:pt idx="951">
                  <c:v>2003</c:v>
                </c:pt>
                <c:pt idx="952">
                  <c:v>2003</c:v>
                </c:pt>
                <c:pt idx="953">
                  <c:v>2003</c:v>
                </c:pt>
                <c:pt idx="954">
                  <c:v>2003</c:v>
                </c:pt>
                <c:pt idx="955">
                  <c:v>2003</c:v>
                </c:pt>
                <c:pt idx="956">
                  <c:v>2003</c:v>
                </c:pt>
                <c:pt idx="957">
                  <c:v>2003</c:v>
                </c:pt>
                <c:pt idx="958">
                  <c:v>2003</c:v>
                </c:pt>
                <c:pt idx="959">
                  <c:v>2003</c:v>
                </c:pt>
                <c:pt idx="960">
                  <c:v>2003</c:v>
                </c:pt>
                <c:pt idx="961">
                  <c:v>2003</c:v>
                </c:pt>
                <c:pt idx="962">
                  <c:v>2003</c:v>
                </c:pt>
                <c:pt idx="963">
                  <c:v>2003</c:v>
                </c:pt>
                <c:pt idx="964">
                  <c:v>2003</c:v>
                </c:pt>
                <c:pt idx="965">
                  <c:v>2003</c:v>
                </c:pt>
                <c:pt idx="966">
                  <c:v>2003</c:v>
                </c:pt>
                <c:pt idx="967">
                  <c:v>2003</c:v>
                </c:pt>
                <c:pt idx="968">
                  <c:v>2003</c:v>
                </c:pt>
                <c:pt idx="969">
                  <c:v>2003</c:v>
                </c:pt>
                <c:pt idx="970">
                  <c:v>2003</c:v>
                </c:pt>
                <c:pt idx="971">
                  <c:v>2003</c:v>
                </c:pt>
                <c:pt idx="972">
                  <c:v>2003</c:v>
                </c:pt>
                <c:pt idx="973">
                  <c:v>2003</c:v>
                </c:pt>
                <c:pt idx="974">
                  <c:v>2003</c:v>
                </c:pt>
                <c:pt idx="975">
                  <c:v>2003</c:v>
                </c:pt>
                <c:pt idx="976">
                  <c:v>2003</c:v>
                </c:pt>
                <c:pt idx="977">
                  <c:v>2003</c:v>
                </c:pt>
                <c:pt idx="978">
                  <c:v>2003</c:v>
                </c:pt>
                <c:pt idx="979">
                  <c:v>2003</c:v>
                </c:pt>
                <c:pt idx="980">
                  <c:v>2003</c:v>
                </c:pt>
                <c:pt idx="981">
                  <c:v>2003</c:v>
                </c:pt>
                <c:pt idx="982">
                  <c:v>2003</c:v>
                </c:pt>
                <c:pt idx="983">
                  <c:v>2003</c:v>
                </c:pt>
                <c:pt idx="984">
                  <c:v>2003</c:v>
                </c:pt>
                <c:pt idx="985">
                  <c:v>2003</c:v>
                </c:pt>
                <c:pt idx="986">
                  <c:v>2003</c:v>
                </c:pt>
                <c:pt idx="987">
                  <c:v>2003</c:v>
                </c:pt>
                <c:pt idx="988">
                  <c:v>2003</c:v>
                </c:pt>
                <c:pt idx="989">
                  <c:v>2003</c:v>
                </c:pt>
                <c:pt idx="990">
                  <c:v>2003</c:v>
                </c:pt>
                <c:pt idx="991">
                  <c:v>2003</c:v>
                </c:pt>
                <c:pt idx="992">
                  <c:v>2003</c:v>
                </c:pt>
                <c:pt idx="993">
                  <c:v>2003</c:v>
                </c:pt>
                <c:pt idx="994">
                  <c:v>2003</c:v>
                </c:pt>
                <c:pt idx="995">
                  <c:v>2003</c:v>
                </c:pt>
                <c:pt idx="996">
                  <c:v>2003</c:v>
                </c:pt>
                <c:pt idx="997">
                  <c:v>2003</c:v>
                </c:pt>
                <c:pt idx="998">
                  <c:v>2003</c:v>
                </c:pt>
                <c:pt idx="999">
                  <c:v>2003</c:v>
                </c:pt>
                <c:pt idx="1000">
                  <c:v>2003</c:v>
                </c:pt>
                <c:pt idx="1001">
                  <c:v>2003</c:v>
                </c:pt>
                <c:pt idx="1002">
                  <c:v>2003</c:v>
                </c:pt>
                <c:pt idx="1003">
                  <c:v>2003</c:v>
                </c:pt>
                <c:pt idx="1004">
                  <c:v>2003</c:v>
                </c:pt>
                <c:pt idx="1005">
                  <c:v>2003</c:v>
                </c:pt>
                <c:pt idx="1006">
                  <c:v>2003</c:v>
                </c:pt>
                <c:pt idx="1007">
                  <c:v>2003</c:v>
                </c:pt>
                <c:pt idx="1008">
                  <c:v>2003</c:v>
                </c:pt>
                <c:pt idx="1009">
                  <c:v>2003</c:v>
                </c:pt>
                <c:pt idx="1010">
                  <c:v>2003</c:v>
                </c:pt>
                <c:pt idx="1011">
                  <c:v>2003</c:v>
                </c:pt>
                <c:pt idx="1012">
                  <c:v>2003</c:v>
                </c:pt>
                <c:pt idx="1013">
                  <c:v>2003</c:v>
                </c:pt>
                <c:pt idx="1014">
                  <c:v>2003</c:v>
                </c:pt>
                <c:pt idx="1015">
                  <c:v>2003</c:v>
                </c:pt>
                <c:pt idx="1016">
                  <c:v>2003</c:v>
                </c:pt>
                <c:pt idx="1017">
                  <c:v>2003</c:v>
                </c:pt>
                <c:pt idx="1018">
                  <c:v>2003</c:v>
                </c:pt>
                <c:pt idx="1019">
                  <c:v>2003</c:v>
                </c:pt>
                <c:pt idx="1020">
                  <c:v>2003</c:v>
                </c:pt>
                <c:pt idx="1021">
                  <c:v>2003</c:v>
                </c:pt>
                <c:pt idx="1022">
                  <c:v>2003</c:v>
                </c:pt>
                <c:pt idx="1023">
                  <c:v>2003</c:v>
                </c:pt>
                <c:pt idx="1024">
                  <c:v>2003</c:v>
                </c:pt>
                <c:pt idx="1025">
                  <c:v>2003</c:v>
                </c:pt>
                <c:pt idx="1026">
                  <c:v>2003</c:v>
                </c:pt>
                <c:pt idx="1027">
                  <c:v>2003</c:v>
                </c:pt>
                <c:pt idx="1028">
                  <c:v>2003</c:v>
                </c:pt>
                <c:pt idx="1029">
                  <c:v>2003</c:v>
                </c:pt>
                <c:pt idx="1030">
                  <c:v>2003</c:v>
                </c:pt>
                <c:pt idx="1031">
                  <c:v>2003</c:v>
                </c:pt>
                <c:pt idx="1032">
                  <c:v>2003</c:v>
                </c:pt>
                <c:pt idx="1033">
                  <c:v>2003</c:v>
                </c:pt>
                <c:pt idx="1034">
                  <c:v>2003</c:v>
                </c:pt>
                <c:pt idx="1035">
                  <c:v>2003</c:v>
                </c:pt>
                <c:pt idx="1036">
                  <c:v>2003</c:v>
                </c:pt>
                <c:pt idx="1037">
                  <c:v>2003</c:v>
                </c:pt>
                <c:pt idx="1038">
                  <c:v>2003</c:v>
                </c:pt>
                <c:pt idx="1039">
                  <c:v>2003</c:v>
                </c:pt>
                <c:pt idx="1040">
                  <c:v>2003</c:v>
                </c:pt>
                <c:pt idx="1041">
                  <c:v>2003</c:v>
                </c:pt>
                <c:pt idx="1042">
                  <c:v>2003</c:v>
                </c:pt>
                <c:pt idx="1043">
                  <c:v>2003</c:v>
                </c:pt>
                <c:pt idx="1044">
                  <c:v>2003</c:v>
                </c:pt>
                <c:pt idx="1045">
                  <c:v>2003</c:v>
                </c:pt>
                <c:pt idx="1046">
                  <c:v>2003</c:v>
                </c:pt>
                <c:pt idx="1047">
                  <c:v>2003</c:v>
                </c:pt>
                <c:pt idx="1048">
                  <c:v>2003</c:v>
                </c:pt>
                <c:pt idx="1049">
                  <c:v>2003</c:v>
                </c:pt>
                <c:pt idx="1050">
                  <c:v>2003</c:v>
                </c:pt>
                <c:pt idx="1051">
                  <c:v>2003</c:v>
                </c:pt>
                <c:pt idx="1052">
                  <c:v>2003</c:v>
                </c:pt>
                <c:pt idx="1053">
                  <c:v>2003</c:v>
                </c:pt>
                <c:pt idx="1054">
                  <c:v>2003</c:v>
                </c:pt>
                <c:pt idx="1055">
                  <c:v>2003</c:v>
                </c:pt>
                <c:pt idx="1056">
                  <c:v>2003</c:v>
                </c:pt>
                <c:pt idx="1057">
                  <c:v>2003</c:v>
                </c:pt>
                <c:pt idx="1058">
                  <c:v>2003</c:v>
                </c:pt>
                <c:pt idx="1059">
                  <c:v>2003</c:v>
                </c:pt>
                <c:pt idx="1060">
                  <c:v>2003</c:v>
                </c:pt>
                <c:pt idx="1061">
                  <c:v>2003</c:v>
                </c:pt>
                <c:pt idx="1062">
                  <c:v>2003</c:v>
                </c:pt>
                <c:pt idx="1063">
                  <c:v>2003</c:v>
                </c:pt>
                <c:pt idx="1064">
                  <c:v>2003</c:v>
                </c:pt>
                <c:pt idx="1065">
                  <c:v>2003</c:v>
                </c:pt>
                <c:pt idx="1066">
                  <c:v>2003</c:v>
                </c:pt>
                <c:pt idx="1067">
                  <c:v>2003</c:v>
                </c:pt>
                <c:pt idx="1068">
                  <c:v>2003</c:v>
                </c:pt>
                <c:pt idx="1069">
                  <c:v>2003</c:v>
                </c:pt>
                <c:pt idx="1070">
                  <c:v>2003</c:v>
                </c:pt>
                <c:pt idx="1071">
                  <c:v>2003</c:v>
                </c:pt>
                <c:pt idx="1072">
                  <c:v>2003</c:v>
                </c:pt>
                <c:pt idx="1073">
                  <c:v>2003</c:v>
                </c:pt>
                <c:pt idx="1074">
                  <c:v>2003</c:v>
                </c:pt>
                <c:pt idx="1075">
                  <c:v>2003</c:v>
                </c:pt>
                <c:pt idx="1076">
                  <c:v>2003</c:v>
                </c:pt>
                <c:pt idx="1077">
                  <c:v>2003</c:v>
                </c:pt>
                <c:pt idx="1078">
                  <c:v>2003</c:v>
                </c:pt>
                <c:pt idx="1079">
                  <c:v>2003</c:v>
                </c:pt>
                <c:pt idx="1080">
                  <c:v>2003</c:v>
                </c:pt>
                <c:pt idx="1081">
                  <c:v>2003</c:v>
                </c:pt>
                <c:pt idx="1082">
                  <c:v>2003</c:v>
                </c:pt>
                <c:pt idx="1083">
                  <c:v>2003</c:v>
                </c:pt>
                <c:pt idx="1084">
                  <c:v>2003</c:v>
                </c:pt>
                <c:pt idx="1085">
                  <c:v>2003</c:v>
                </c:pt>
                <c:pt idx="1086">
                  <c:v>2003</c:v>
                </c:pt>
                <c:pt idx="1087">
                  <c:v>2003</c:v>
                </c:pt>
                <c:pt idx="1088">
                  <c:v>2003</c:v>
                </c:pt>
                <c:pt idx="1089">
                  <c:v>2003</c:v>
                </c:pt>
                <c:pt idx="1090">
                  <c:v>2003</c:v>
                </c:pt>
                <c:pt idx="1091">
                  <c:v>2003</c:v>
                </c:pt>
                <c:pt idx="1092">
                  <c:v>2003</c:v>
                </c:pt>
                <c:pt idx="1093">
                  <c:v>2003</c:v>
                </c:pt>
                <c:pt idx="1094">
                  <c:v>2003</c:v>
                </c:pt>
                <c:pt idx="1095">
                  <c:v>2004</c:v>
                </c:pt>
                <c:pt idx="1096">
                  <c:v>2004</c:v>
                </c:pt>
                <c:pt idx="1097">
                  <c:v>2004</c:v>
                </c:pt>
                <c:pt idx="1098">
                  <c:v>2004</c:v>
                </c:pt>
                <c:pt idx="1099">
                  <c:v>2004</c:v>
                </c:pt>
                <c:pt idx="1100">
                  <c:v>2004</c:v>
                </c:pt>
                <c:pt idx="1101">
                  <c:v>2004</c:v>
                </c:pt>
                <c:pt idx="1102">
                  <c:v>2004</c:v>
                </c:pt>
                <c:pt idx="1103">
                  <c:v>2004</c:v>
                </c:pt>
                <c:pt idx="1104">
                  <c:v>2004</c:v>
                </c:pt>
                <c:pt idx="1105">
                  <c:v>2004</c:v>
                </c:pt>
                <c:pt idx="1106">
                  <c:v>2004</c:v>
                </c:pt>
                <c:pt idx="1107">
                  <c:v>2004</c:v>
                </c:pt>
                <c:pt idx="1108">
                  <c:v>2004</c:v>
                </c:pt>
                <c:pt idx="1109">
                  <c:v>2004</c:v>
                </c:pt>
                <c:pt idx="1110">
                  <c:v>2004</c:v>
                </c:pt>
                <c:pt idx="1111">
                  <c:v>2004</c:v>
                </c:pt>
                <c:pt idx="1112">
                  <c:v>2004</c:v>
                </c:pt>
                <c:pt idx="1113">
                  <c:v>2004</c:v>
                </c:pt>
                <c:pt idx="1114">
                  <c:v>2004</c:v>
                </c:pt>
                <c:pt idx="1115">
                  <c:v>2004</c:v>
                </c:pt>
                <c:pt idx="1116">
                  <c:v>2004</c:v>
                </c:pt>
                <c:pt idx="1117">
                  <c:v>2004</c:v>
                </c:pt>
                <c:pt idx="1118">
                  <c:v>2004</c:v>
                </c:pt>
                <c:pt idx="1119">
                  <c:v>2004</c:v>
                </c:pt>
                <c:pt idx="1120">
                  <c:v>2004</c:v>
                </c:pt>
                <c:pt idx="1121">
                  <c:v>2004</c:v>
                </c:pt>
                <c:pt idx="1122">
                  <c:v>2004</c:v>
                </c:pt>
                <c:pt idx="1123">
                  <c:v>2004</c:v>
                </c:pt>
                <c:pt idx="1124">
                  <c:v>2004</c:v>
                </c:pt>
                <c:pt idx="1125">
                  <c:v>2004</c:v>
                </c:pt>
                <c:pt idx="1126">
                  <c:v>2004</c:v>
                </c:pt>
                <c:pt idx="1127">
                  <c:v>2004</c:v>
                </c:pt>
                <c:pt idx="1128">
                  <c:v>2004</c:v>
                </c:pt>
                <c:pt idx="1129">
                  <c:v>2004</c:v>
                </c:pt>
                <c:pt idx="1130">
                  <c:v>2004</c:v>
                </c:pt>
                <c:pt idx="1131">
                  <c:v>2004</c:v>
                </c:pt>
                <c:pt idx="1132">
                  <c:v>2004</c:v>
                </c:pt>
                <c:pt idx="1133">
                  <c:v>2004</c:v>
                </c:pt>
                <c:pt idx="1134">
                  <c:v>2004</c:v>
                </c:pt>
                <c:pt idx="1135">
                  <c:v>2004</c:v>
                </c:pt>
                <c:pt idx="1136">
                  <c:v>2004</c:v>
                </c:pt>
                <c:pt idx="1137">
                  <c:v>2004</c:v>
                </c:pt>
                <c:pt idx="1138">
                  <c:v>2004</c:v>
                </c:pt>
                <c:pt idx="1139">
                  <c:v>2004</c:v>
                </c:pt>
                <c:pt idx="1140">
                  <c:v>2004</c:v>
                </c:pt>
                <c:pt idx="1141">
                  <c:v>2004</c:v>
                </c:pt>
                <c:pt idx="1142">
                  <c:v>2004</c:v>
                </c:pt>
                <c:pt idx="1143">
                  <c:v>2004</c:v>
                </c:pt>
                <c:pt idx="1144">
                  <c:v>2004</c:v>
                </c:pt>
                <c:pt idx="1145">
                  <c:v>2004</c:v>
                </c:pt>
                <c:pt idx="1146">
                  <c:v>2004</c:v>
                </c:pt>
                <c:pt idx="1147">
                  <c:v>2004</c:v>
                </c:pt>
                <c:pt idx="1148">
                  <c:v>2004</c:v>
                </c:pt>
                <c:pt idx="1149">
                  <c:v>2004</c:v>
                </c:pt>
                <c:pt idx="1150">
                  <c:v>2004</c:v>
                </c:pt>
                <c:pt idx="1151">
                  <c:v>2004</c:v>
                </c:pt>
                <c:pt idx="1152">
                  <c:v>2004</c:v>
                </c:pt>
                <c:pt idx="1153">
                  <c:v>2004</c:v>
                </c:pt>
                <c:pt idx="1154">
                  <c:v>2004</c:v>
                </c:pt>
                <c:pt idx="1155">
                  <c:v>2004</c:v>
                </c:pt>
                <c:pt idx="1156">
                  <c:v>2004</c:v>
                </c:pt>
                <c:pt idx="1157">
                  <c:v>2004</c:v>
                </c:pt>
                <c:pt idx="1158">
                  <c:v>2004</c:v>
                </c:pt>
                <c:pt idx="1159">
                  <c:v>2004</c:v>
                </c:pt>
                <c:pt idx="1160">
                  <c:v>2004</c:v>
                </c:pt>
                <c:pt idx="1161">
                  <c:v>2004</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2004</c:v>
                </c:pt>
                <c:pt idx="1215">
                  <c:v>2004</c:v>
                </c:pt>
                <c:pt idx="1216">
                  <c:v>2004</c:v>
                </c:pt>
                <c:pt idx="1217">
                  <c:v>2004</c:v>
                </c:pt>
                <c:pt idx="1218">
                  <c:v>2004</c:v>
                </c:pt>
                <c:pt idx="1219">
                  <c:v>2004</c:v>
                </c:pt>
                <c:pt idx="1220">
                  <c:v>2004</c:v>
                </c:pt>
                <c:pt idx="1221">
                  <c:v>2004</c:v>
                </c:pt>
                <c:pt idx="1222">
                  <c:v>2004</c:v>
                </c:pt>
                <c:pt idx="1223">
                  <c:v>2004</c:v>
                </c:pt>
                <c:pt idx="1224">
                  <c:v>2004</c:v>
                </c:pt>
                <c:pt idx="1225">
                  <c:v>2004</c:v>
                </c:pt>
                <c:pt idx="1226">
                  <c:v>2004</c:v>
                </c:pt>
                <c:pt idx="1227">
                  <c:v>2004</c:v>
                </c:pt>
                <c:pt idx="1228">
                  <c:v>2004</c:v>
                </c:pt>
                <c:pt idx="1229">
                  <c:v>2004</c:v>
                </c:pt>
                <c:pt idx="1230">
                  <c:v>2004</c:v>
                </c:pt>
                <c:pt idx="1231">
                  <c:v>2004</c:v>
                </c:pt>
                <c:pt idx="1232">
                  <c:v>2004</c:v>
                </c:pt>
                <c:pt idx="1233">
                  <c:v>2004</c:v>
                </c:pt>
                <c:pt idx="1234">
                  <c:v>2004</c:v>
                </c:pt>
                <c:pt idx="1235">
                  <c:v>2004</c:v>
                </c:pt>
                <c:pt idx="1236">
                  <c:v>2004</c:v>
                </c:pt>
                <c:pt idx="1237">
                  <c:v>2004</c:v>
                </c:pt>
                <c:pt idx="1238">
                  <c:v>2004</c:v>
                </c:pt>
                <c:pt idx="1239">
                  <c:v>2004</c:v>
                </c:pt>
                <c:pt idx="1240">
                  <c:v>2004</c:v>
                </c:pt>
                <c:pt idx="1241">
                  <c:v>2004</c:v>
                </c:pt>
                <c:pt idx="1242">
                  <c:v>2004</c:v>
                </c:pt>
                <c:pt idx="1243">
                  <c:v>2004</c:v>
                </c:pt>
                <c:pt idx="1244">
                  <c:v>2004</c:v>
                </c:pt>
                <c:pt idx="1245">
                  <c:v>2004</c:v>
                </c:pt>
                <c:pt idx="1246">
                  <c:v>2004</c:v>
                </c:pt>
                <c:pt idx="1247">
                  <c:v>2004</c:v>
                </c:pt>
                <c:pt idx="1248">
                  <c:v>2004</c:v>
                </c:pt>
                <c:pt idx="1249">
                  <c:v>2004</c:v>
                </c:pt>
                <c:pt idx="1250">
                  <c:v>2004</c:v>
                </c:pt>
                <c:pt idx="1251">
                  <c:v>2004</c:v>
                </c:pt>
                <c:pt idx="1252">
                  <c:v>2004</c:v>
                </c:pt>
                <c:pt idx="1253">
                  <c:v>2004</c:v>
                </c:pt>
                <c:pt idx="1254">
                  <c:v>2004</c:v>
                </c:pt>
                <c:pt idx="1255">
                  <c:v>2004</c:v>
                </c:pt>
                <c:pt idx="1256">
                  <c:v>2004</c:v>
                </c:pt>
                <c:pt idx="1257">
                  <c:v>2004</c:v>
                </c:pt>
                <c:pt idx="1258">
                  <c:v>2004</c:v>
                </c:pt>
                <c:pt idx="1259">
                  <c:v>2004</c:v>
                </c:pt>
                <c:pt idx="1260">
                  <c:v>2004</c:v>
                </c:pt>
                <c:pt idx="1261">
                  <c:v>2004</c:v>
                </c:pt>
                <c:pt idx="1262">
                  <c:v>2004</c:v>
                </c:pt>
                <c:pt idx="1263">
                  <c:v>2004</c:v>
                </c:pt>
                <c:pt idx="1264">
                  <c:v>2004</c:v>
                </c:pt>
                <c:pt idx="1265">
                  <c:v>2004</c:v>
                </c:pt>
                <c:pt idx="1266">
                  <c:v>2004</c:v>
                </c:pt>
                <c:pt idx="1267">
                  <c:v>2004</c:v>
                </c:pt>
                <c:pt idx="1268">
                  <c:v>2004</c:v>
                </c:pt>
                <c:pt idx="1269">
                  <c:v>2004</c:v>
                </c:pt>
                <c:pt idx="1270">
                  <c:v>2004</c:v>
                </c:pt>
                <c:pt idx="1271">
                  <c:v>2004</c:v>
                </c:pt>
                <c:pt idx="1272">
                  <c:v>2004</c:v>
                </c:pt>
                <c:pt idx="1273">
                  <c:v>2004</c:v>
                </c:pt>
                <c:pt idx="1274">
                  <c:v>2004</c:v>
                </c:pt>
                <c:pt idx="1275">
                  <c:v>2004</c:v>
                </c:pt>
                <c:pt idx="1276">
                  <c:v>2004</c:v>
                </c:pt>
                <c:pt idx="1277">
                  <c:v>2004</c:v>
                </c:pt>
                <c:pt idx="1278">
                  <c:v>2004</c:v>
                </c:pt>
                <c:pt idx="1279">
                  <c:v>2004</c:v>
                </c:pt>
                <c:pt idx="1280">
                  <c:v>2004</c:v>
                </c:pt>
                <c:pt idx="1281">
                  <c:v>2004</c:v>
                </c:pt>
                <c:pt idx="1282">
                  <c:v>2004</c:v>
                </c:pt>
                <c:pt idx="1283">
                  <c:v>2004</c:v>
                </c:pt>
                <c:pt idx="1284">
                  <c:v>2004</c:v>
                </c:pt>
                <c:pt idx="1285">
                  <c:v>2004</c:v>
                </c:pt>
                <c:pt idx="1286">
                  <c:v>2004</c:v>
                </c:pt>
                <c:pt idx="1287">
                  <c:v>2004</c:v>
                </c:pt>
                <c:pt idx="1288">
                  <c:v>2004</c:v>
                </c:pt>
                <c:pt idx="1289">
                  <c:v>2004</c:v>
                </c:pt>
                <c:pt idx="1290">
                  <c:v>2004</c:v>
                </c:pt>
                <c:pt idx="1291">
                  <c:v>2004</c:v>
                </c:pt>
                <c:pt idx="1292">
                  <c:v>2004</c:v>
                </c:pt>
                <c:pt idx="1293">
                  <c:v>2004</c:v>
                </c:pt>
                <c:pt idx="1294">
                  <c:v>2004</c:v>
                </c:pt>
                <c:pt idx="1295">
                  <c:v>2004</c:v>
                </c:pt>
                <c:pt idx="1296">
                  <c:v>2004</c:v>
                </c:pt>
                <c:pt idx="1297">
                  <c:v>2004</c:v>
                </c:pt>
                <c:pt idx="1298">
                  <c:v>2004</c:v>
                </c:pt>
                <c:pt idx="1299">
                  <c:v>2004</c:v>
                </c:pt>
                <c:pt idx="1300">
                  <c:v>2004</c:v>
                </c:pt>
                <c:pt idx="1301">
                  <c:v>2004</c:v>
                </c:pt>
                <c:pt idx="1302">
                  <c:v>2004</c:v>
                </c:pt>
                <c:pt idx="1303">
                  <c:v>2004</c:v>
                </c:pt>
                <c:pt idx="1304">
                  <c:v>2004</c:v>
                </c:pt>
                <c:pt idx="1305">
                  <c:v>2004</c:v>
                </c:pt>
                <c:pt idx="1306">
                  <c:v>2004</c:v>
                </c:pt>
                <c:pt idx="1307">
                  <c:v>2004</c:v>
                </c:pt>
                <c:pt idx="1308">
                  <c:v>2004</c:v>
                </c:pt>
                <c:pt idx="1309">
                  <c:v>2004</c:v>
                </c:pt>
                <c:pt idx="1310">
                  <c:v>2004</c:v>
                </c:pt>
                <c:pt idx="1311">
                  <c:v>2004</c:v>
                </c:pt>
                <c:pt idx="1312">
                  <c:v>2004</c:v>
                </c:pt>
                <c:pt idx="1313">
                  <c:v>2004</c:v>
                </c:pt>
                <c:pt idx="1314">
                  <c:v>2004</c:v>
                </c:pt>
                <c:pt idx="1315">
                  <c:v>2004</c:v>
                </c:pt>
                <c:pt idx="1316">
                  <c:v>2004</c:v>
                </c:pt>
                <c:pt idx="1317">
                  <c:v>2004</c:v>
                </c:pt>
                <c:pt idx="1318">
                  <c:v>2004</c:v>
                </c:pt>
                <c:pt idx="1319">
                  <c:v>2004</c:v>
                </c:pt>
                <c:pt idx="1320">
                  <c:v>2004</c:v>
                </c:pt>
                <c:pt idx="1321">
                  <c:v>2004</c:v>
                </c:pt>
                <c:pt idx="1322">
                  <c:v>2004</c:v>
                </c:pt>
                <c:pt idx="1323">
                  <c:v>2004</c:v>
                </c:pt>
                <c:pt idx="1324">
                  <c:v>2004</c:v>
                </c:pt>
                <c:pt idx="1325">
                  <c:v>2004</c:v>
                </c:pt>
                <c:pt idx="1326">
                  <c:v>2004</c:v>
                </c:pt>
                <c:pt idx="1327">
                  <c:v>2004</c:v>
                </c:pt>
                <c:pt idx="1328">
                  <c:v>2004</c:v>
                </c:pt>
                <c:pt idx="1329">
                  <c:v>2004</c:v>
                </c:pt>
                <c:pt idx="1330">
                  <c:v>2004</c:v>
                </c:pt>
                <c:pt idx="1331">
                  <c:v>2004</c:v>
                </c:pt>
                <c:pt idx="1332">
                  <c:v>2004</c:v>
                </c:pt>
                <c:pt idx="1333">
                  <c:v>2004</c:v>
                </c:pt>
                <c:pt idx="1334">
                  <c:v>2004</c:v>
                </c:pt>
                <c:pt idx="1335">
                  <c:v>2004</c:v>
                </c:pt>
                <c:pt idx="1336">
                  <c:v>2004</c:v>
                </c:pt>
                <c:pt idx="1337">
                  <c:v>2004</c:v>
                </c:pt>
                <c:pt idx="1338">
                  <c:v>2004</c:v>
                </c:pt>
                <c:pt idx="1339">
                  <c:v>2004</c:v>
                </c:pt>
                <c:pt idx="1340">
                  <c:v>2004</c:v>
                </c:pt>
                <c:pt idx="1341">
                  <c:v>2004</c:v>
                </c:pt>
                <c:pt idx="1342">
                  <c:v>2004</c:v>
                </c:pt>
                <c:pt idx="1343">
                  <c:v>2004</c:v>
                </c:pt>
                <c:pt idx="1344">
                  <c:v>2004</c:v>
                </c:pt>
                <c:pt idx="1345">
                  <c:v>2004</c:v>
                </c:pt>
                <c:pt idx="1346">
                  <c:v>2004</c:v>
                </c:pt>
                <c:pt idx="1347">
                  <c:v>2004</c:v>
                </c:pt>
                <c:pt idx="1348">
                  <c:v>2004</c:v>
                </c:pt>
                <c:pt idx="1349">
                  <c:v>2004</c:v>
                </c:pt>
                <c:pt idx="1350">
                  <c:v>2004</c:v>
                </c:pt>
                <c:pt idx="1351">
                  <c:v>2004</c:v>
                </c:pt>
                <c:pt idx="1352">
                  <c:v>2004</c:v>
                </c:pt>
                <c:pt idx="1353">
                  <c:v>2004</c:v>
                </c:pt>
                <c:pt idx="1354">
                  <c:v>2004</c:v>
                </c:pt>
                <c:pt idx="1355">
                  <c:v>2004</c:v>
                </c:pt>
                <c:pt idx="1356">
                  <c:v>2004</c:v>
                </c:pt>
                <c:pt idx="1357">
                  <c:v>2004</c:v>
                </c:pt>
                <c:pt idx="1358">
                  <c:v>2004</c:v>
                </c:pt>
                <c:pt idx="1359">
                  <c:v>2004</c:v>
                </c:pt>
                <c:pt idx="1360">
                  <c:v>2004</c:v>
                </c:pt>
                <c:pt idx="1361">
                  <c:v>2004</c:v>
                </c:pt>
                <c:pt idx="1362">
                  <c:v>2004</c:v>
                </c:pt>
                <c:pt idx="1363">
                  <c:v>2004</c:v>
                </c:pt>
                <c:pt idx="1364">
                  <c:v>2004</c:v>
                </c:pt>
                <c:pt idx="1365">
                  <c:v>2004</c:v>
                </c:pt>
                <c:pt idx="1366">
                  <c:v>2004</c:v>
                </c:pt>
                <c:pt idx="1367">
                  <c:v>2004</c:v>
                </c:pt>
                <c:pt idx="1368">
                  <c:v>2004</c:v>
                </c:pt>
                <c:pt idx="1369">
                  <c:v>2004</c:v>
                </c:pt>
                <c:pt idx="1370">
                  <c:v>2004</c:v>
                </c:pt>
                <c:pt idx="1371">
                  <c:v>2004</c:v>
                </c:pt>
                <c:pt idx="1372">
                  <c:v>2004</c:v>
                </c:pt>
                <c:pt idx="1373">
                  <c:v>2004</c:v>
                </c:pt>
                <c:pt idx="1374">
                  <c:v>2004</c:v>
                </c:pt>
                <c:pt idx="1375">
                  <c:v>2004</c:v>
                </c:pt>
                <c:pt idx="1376">
                  <c:v>2004</c:v>
                </c:pt>
                <c:pt idx="1377">
                  <c:v>2004</c:v>
                </c:pt>
                <c:pt idx="1378">
                  <c:v>2004</c:v>
                </c:pt>
                <c:pt idx="1379">
                  <c:v>2004</c:v>
                </c:pt>
                <c:pt idx="1380">
                  <c:v>2004</c:v>
                </c:pt>
                <c:pt idx="1381">
                  <c:v>2004</c:v>
                </c:pt>
                <c:pt idx="1382">
                  <c:v>2004</c:v>
                </c:pt>
                <c:pt idx="1383">
                  <c:v>2004</c:v>
                </c:pt>
                <c:pt idx="1384">
                  <c:v>2004</c:v>
                </c:pt>
                <c:pt idx="1385">
                  <c:v>2004</c:v>
                </c:pt>
                <c:pt idx="1386">
                  <c:v>2004</c:v>
                </c:pt>
                <c:pt idx="1387">
                  <c:v>2004</c:v>
                </c:pt>
                <c:pt idx="1388">
                  <c:v>2004</c:v>
                </c:pt>
                <c:pt idx="1389">
                  <c:v>2004</c:v>
                </c:pt>
                <c:pt idx="1390">
                  <c:v>2004</c:v>
                </c:pt>
                <c:pt idx="1391">
                  <c:v>2004</c:v>
                </c:pt>
                <c:pt idx="1392">
                  <c:v>2004</c:v>
                </c:pt>
                <c:pt idx="1393">
                  <c:v>2004</c:v>
                </c:pt>
                <c:pt idx="1394">
                  <c:v>2004</c:v>
                </c:pt>
                <c:pt idx="1395">
                  <c:v>2004</c:v>
                </c:pt>
                <c:pt idx="1396">
                  <c:v>2004</c:v>
                </c:pt>
                <c:pt idx="1397">
                  <c:v>2004</c:v>
                </c:pt>
                <c:pt idx="1398">
                  <c:v>2004</c:v>
                </c:pt>
                <c:pt idx="1399">
                  <c:v>2004</c:v>
                </c:pt>
                <c:pt idx="1400">
                  <c:v>2004</c:v>
                </c:pt>
                <c:pt idx="1401">
                  <c:v>2004</c:v>
                </c:pt>
                <c:pt idx="1402">
                  <c:v>2004</c:v>
                </c:pt>
                <c:pt idx="1403">
                  <c:v>2004</c:v>
                </c:pt>
                <c:pt idx="1404">
                  <c:v>2004</c:v>
                </c:pt>
                <c:pt idx="1405">
                  <c:v>2004</c:v>
                </c:pt>
                <c:pt idx="1406">
                  <c:v>2004</c:v>
                </c:pt>
                <c:pt idx="1407">
                  <c:v>2004</c:v>
                </c:pt>
                <c:pt idx="1408">
                  <c:v>2004</c:v>
                </c:pt>
                <c:pt idx="1409">
                  <c:v>2004</c:v>
                </c:pt>
                <c:pt idx="1410">
                  <c:v>2004</c:v>
                </c:pt>
                <c:pt idx="1411">
                  <c:v>2004</c:v>
                </c:pt>
                <c:pt idx="1412">
                  <c:v>2004</c:v>
                </c:pt>
                <c:pt idx="1413">
                  <c:v>2004</c:v>
                </c:pt>
                <c:pt idx="1414">
                  <c:v>2004</c:v>
                </c:pt>
                <c:pt idx="1415">
                  <c:v>2004</c:v>
                </c:pt>
                <c:pt idx="1416">
                  <c:v>2004</c:v>
                </c:pt>
                <c:pt idx="1417">
                  <c:v>2004</c:v>
                </c:pt>
                <c:pt idx="1418">
                  <c:v>2004</c:v>
                </c:pt>
                <c:pt idx="1419">
                  <c:v>2004</c:v>
                </c:pt>
                <c:pt idx="1420">
                  <c:v>2004</c:v>
                </c:pt>
                <c:pt idx="1421">
                  <c:v>2004</c:v>
                </c:pt>
                <c:pt idx="1422">
                  <c:v>2004</c:v>
                </c:pt>
                <c:pt idx="1423">
                  <c:v>2004</c:v>
                </c:pt>
                <c:pt idx="1424">
                  <c:v>2004</c:v>
                </c:pt>
                <c:pt idx="1425">
                  <c:v>2004</c:v>
                </c:pt>
                <c:pt idx="1426">
                  <c:v>2004</c:v>
                </c:pt>
                <c:pt idx="1427">
                  <c:v>2004</c:v>
                </c:pt>
                <c:pt idx="1428">
                  <c:v>2004</c:v>
                </c:pt>
                <c:pt idx="1429">
                  <c:v>2004</c:v>
                </c:pt>
                <c:pt idx="1430">
                  <c:v>2004</c:v>
                </c:pt>
                <c:pt idx="1431">
                  <c:v>2004</c:v>
                </c:pt>
                <c:pt idx="1432">
                  <c:v>2004</c:v>
                </c:pt>
                <c:pt idx="1433">
                  <c:v>2004</c:v>
                </c:pt>
                <c:pt idx="1434">
                  <c:v>2004</c:v>
                </c:pt>
                <c:pt idx="1435">
                  <c:v>2004</c:v>
                </c:pt>
                <c:pt idx="1436">
                  <c:v>2004</c:v>
                </c:pt>
                <c:pt idx="1437">
                  <c:v>2004</c:v>
                </c:pt>
                <c:pt idx="1438">
                  <c:v>2004</c:v>
                </c:pt>
                <c:pt idx="1439">
                  <c:v>2004</c:v>
                </c:pt>
                <c:pt idx="1440">
                  <c:v>2004</c:v>
                </c:pt>
                <c:pt idx="1441">
                  <c:v>2004</c:v>
                </c:pt>
                <c:pt idx="1442">
                  <c:v>2004</c:v>
                </c:pt>
                <c:pt idx="1443">
                  <c:v>2004</c:v>
                </c:pt>
                <c:pt idx="1444">
                  <c:v>2004</c:v>
                </c:pt>
                <c:pt idx="1445">
                  <c:v>2004</c:v>
                </c:pt>
                <c:pt idx="1446">
                  <c:v>2004</c:v>
                </c:pt>
                <c:pt idx="1447">
                  <c:v>2004</c:v>
                </c:pt>
                <c:pt idx="1448">
                  <c:v>2004</c:v>
                </c:pt>
                <c:pt idx="1449">
                  <c:v>2004</c:v>
                </c:pt>
                <c:pt idx="1450">
                  <c:v>2004</c:v>
                </c:pt>
                <c:pt idx="1451">
                  <c:v>2004</c:v>
                </c:pt>
                <c:pt idx="1452">
                  <c:v>2004</c:v>
                </c:pt>
                <c:pt idx="1453">
                  <c:v>2004</c:v>
                </c:pt>
                <c:pt idx="1454">
                  <c:v>2004</c:v>
                </c:pt>
                <c:pt idx="1455">
                  <c:v>2004</c:v>
                </c:pt>
                <c:pt idx="1456">
                  <c:v>2004</c:v>
                </c:pt>
                <c:pt idx="1457">
                  <c:v>2004</c:v>
                </c:pt>
                <c:pt idx="1458">
                  <c:v>2004</c:v>
                </c:pt>
                <c:pt idx="1459">
                  <c:v>2004</c:v>
                </c:pt>
                <c:pt idx="1460">
                  <c:v>2004</c:v>
                </c:pt>
                <c:pt idx="1461">
                  <c:v>2005</c:v>
                </c:pt>
                <c:pt idx="1462">
                  <c:v>2005</c:v>
                </c:pt>
                <c:pt idx="1463">
                  <c:v>2005</c:v>
                </c:pt>
                <c:pt idx="1464">
                  <c:v>2005</c:v>
                </c:pt>
                <c:pt idx="1465">
                  <c:v>2005</c:v>
                </c:pt>
                <c:pt idx="1466">
                  <c:v>2005</c:v>
                </c:pt>
                <c:pt idx="1467">
                  <c:v>2005</c:v>
                </c:pt>
                <c:pt idx="1468">
                  <c:v>2005</c:v>
                </c:pt>
                <c:pt idx="1469">
                  <c:v>2005</c:v>
                </c:pt>
                <c:pt idx="1470">
                  <c:v>2005</c:v>
                </c:pt>
                <c:pt idx="1471">
                  <c:v>2005</c:v>
                </c:pt>
                <c:pt idx="1472">
                  <c:v>2005</c:v>
                </c:pt>
                <c:pt idx="1473">
                  <c:v>2005</c:v>
                </c:pt>
                <c:pt idx="1474">
                  <c:v>2005</c:v>
                </c:pt>
                <c:pt idx="1475">
                  <c:v>2005</c:v>
                </c:pt>
                <c:pt idx="1476">
                  <c:v>2005</c:v>
                </c:pt>
                <c:pt idx="1477">
                  <c:v>2005</c:v>
                </c:pt>
                <c:pt idx="1478">
                  <c:v>2005</c:v>
                </c:pt>
                <c:pt idx="1479">
                  <c:v>2005</c:v>
                </c:pt>
                <c:pt idx="1480">
                  <c:v>2005</c:v>
                </c:pt>
                <c:pt idx="1481">
                  <c:v>2005</c:v>
                </c:pt>
                <c:pt idx="1482">
                  <c:v>2005</c:v>
                </c:pt>
                <c:pt idx="1483">
                  <c:v>2005</c:v>
                </c:pt>
                <c:pt idx="1484">
                  <c:v>2005</c:v>
                </c:pt>
                <c:pt idx="1485">
                  <c:v>2005</c:v>
                </c:pt>
                <c:pt idx="1486">
                  <c:v>2005</c:v>
                </c:pt>
                <c:pt idx="1487">
                  <c:v>2005</c:v>
                </c:pt>
                <c:pt idx="1488">
                  <c:v>2005</c:v>
                </c:pt>
                <c:pt idx="1489">
                  <c:v>2005</c:v>
                </c:pt>
                <c:pt idx="1490">
                  <c:v>2005</c:v>
                </c:pt>
                <c:pt idx="1491">
                  <c:v>2005</c:v>
                </c:pt>
                <c:pt idx="1492">
                  <c:v>2005</c:v>
                </c:pt>
                <c:pt idx="1493">
                  <c:v>2005</c:v>
                </c:pt>
                <c:pt idx="1494">
                  <c:v>2005</c:v>
                </c:pt>
                <c:pt idx="1495">
                  <c:v>2005</c:v>
                </c:pt>
                <c:pt idx="1496">
                  <c:v>2005</c:v>
                </c:pt>
                <c:pt idx="1497">
                  <c:v>2005</c:v>
                </c:pt>
                <c:pt idx="1498">
                  <c:v>2005</c:v>
                </c:pt>
                <c:pt idx="1499">
                  <c:v>2005</c:v>
                </c:pt>
                <c:pt idx="1500">
                  <c:v>2005</c:v>
                </c:pt>
                <c:pt idx="1501">
                  <c:v>2005</c:v>
                </c:pt>
                <c:pt idx="1502">
                  <c:v>2005</c:v>
                </c:pt>
                <c:pt idx="1503">
                  <c:v>2005</c:v>
                </c:pt>
                <c:pt idx="1504">
                  <c:v>2005</c:v>
                </c:pt>
                <c:pt idx="1505">
                  <c:v>2005</c:v>
                </c:pt>
                <c:pt idx="1506">
                  <c:v>2005</c:v>
                </c:pt>
                <c:pt idx="1507">
                  <c:v>2005</c:v>
                </c:pt>
                <c:pt idx="1508">
                  <c:v>2005</c:v>
                </c:pt>
                <c:pt idx="1509">
                  <c:v>2005</c:v>
                </c:pt>
                <c:pt idx="1510">
                  <c:v>2005</c:v>
                </c:pt>
                <c:pt idx="1511">
                  <c:v>2005</c:v>
                </c:pt>
                <c:pt idx="1512">
                  <c:v>2005</c:v>
                </c:pt>
                <c:pt idx="1513">
                  <c:v>2005</c:v>
                </c:pt>
                <c:pt idx="1514">
                  <c:v>2005</c:v>
                </c:pt>
                <c:pt idx="1515">
                  <c:v>2005</c:v>
                </c:pt>
                <c:pt idx="1516">
                  <c:v>2005</c:v>
                </c:pt>
                <c:pt idx="1517">
                  <c:v>2005</c:v>
                </c:pt>
                <c:pt idx="1518">
                  <c:v>2005</c:v>
                </c:pt>
                <c:pt idx="1519">
                  <c:v>2005</c:v>
                </c:pt>
                <c:pt idx="1520">
                  <c:v>2005</c:v>
                </c:pt>
                <c:pt idx="1521">
                  <c:v>2005</c:v>
                </c:pt>
                <c:pt idx="1522">
                  <c:v>2005</c:v>
                </c:pt>
                <c:pt idx="1523">
                  <c:v>2005</c:v>
                </c:pt>
                <c:pt idx="1524">
                  <c:v>2005</c:v>
                </c:pt>
                <c:pt idx="1525">
                  <c:v>2005</c:v>
                </c:pt>
                <c:pt idx="1526">
                  <c:v>2005</c:v>
                </c:pt>
                <c:pt idx="1527">
                  <c:v>2005</c:v>
                </c:pt>
                <c:pt idx="1528">
                  <c:v>2005</c:v>
                </c:pt>
                <c:pt idx="1529">
                  <c:v>2005</c:v>
                </c:pt>
                <c:pt idx="1530">
                  <c:v>2005</c:v>
                </c:pt>
                <c:pt idx="1531">
                  <c:v>2005</c:v>
                </c:pt>
                <c:pt idx="1532">
                  <c:v>2005</c:v>
                </c:pt>
                <c:pt idx="1533">
                  <c:v>2005</c:v>
                </c:pt>
                <c:pt idx="1534">
                  <c:v>2005</c:v>
                </c:pt>
                <c:pt idx="1535">
                  <c:v>2005</c:v>
                </c:pt>
                <c:pt idx="1536">
                  <c:v>2005</c:v>
                </c:pt>
                <c:pt idx="1537">
                  <c:v>2005</c:v>
                </c:pt>
                <c:pt idx="1538">
                  <c:v>2005</c:v>
                </c:pt>
                <c:pt idx="1539">
                  <c:v>2005</c:v>
                </c:pt>
                <c:pt idx="1540">
                  <c:v>2005</c:v>
                </c:pt>
                <c:pt idx="1541">
                  <c:v>2005</c:v>
                </c:pt>
                <c:pt idx="1542">
                  <c:v>2005</c:v>
                </c:pt>
                <c:pt idx="1543">
                  <c:v>2005</c:v>
                </c:pt>
                <c:pt idx="1544">
                  <c:v>2005</c:v>
                </c:pt>
                <c:pt idx="1545">
                  <c:v>2005</c:v>
                </c:pt>
                <c:pt idx="1546">
                  <c:v>2005</c:v>
                </c:pt>
                <c:pt idx="1547">
                  <c:v>2005</c:v>
                </c:pt>
                <c:pt idx="1548">
                  <c:v>2005</c:v>
                </c:pt>
                <c:pt idx="1549">
                  <c:v>2005</c:v>
                </c:pt>
                <c:pt idx="1550">
                  <c:v>2005</c:v>
                </c:pt>
                <c:pt idx="1551">
                  <c:v>2005</c:v>
                </c:pt>
                <c:pt idx="1552">
                  <c:v>2005</c:v>
                </c:pt>
                <c:pt idx="1553">
                  <c:v>2005</c:v>
                </c:pt>
                <c:pt idx="1554">
                  <c:v>2005</c:v>
                </c:pt>
                <c:pt idx="1555">
                  <c:v>2005</c:v>
                </c:pt>
                <c:pt idx="1556">
                  <c:v>2005</c:v>
                </c:pt>
                <c:pt idx="1557">
                  <c:v>2005</c:v>
                </c:pt>
                <c:pt idx="1558">
                  <c:v>2005</c:v>
                </c:pt>
                <c:pt idx="1559">
                  <c:v>2005</c:v>
                </c:pt>
                <c:pt idx="1560">
                  <c:v>2005</c:v>
                </c:pt>
                <c:pt idx="1561">
                  <c:v>2005</c:v>
                </c:pt>
                <c:pt idx="1562">
                  <c:v>2005</c:v>
                </c:pt>
                <c:pt idx="1563">
                  <c:v>2005</c:v>
                </c:pt>
                <c:pt idx="1564">
                  <c:v>2005</c:v>
                </c:pt>
                <c:pt idx="1565">
                  <c:v>2005</c:v>
                </c:pt>
                <c:pt idx="1566">
                  <c:v>2005</c:v>
                </c:pt>
                <c:pt idx="1567">
                  <c:v>2005</c:v>
                </c:pt>
                <c:pt idx="1568">
                  <c:v>2005</c:v>
                </c:pt>
                <c:pt idx="1569">
                  <c:v>2005</c:v>
                </c:pt>
                <c:pt idx="1570">
                  <c:v>2005</c:v>
                </c:pt>
                <c:pt idx="1571">
                  <c:v>2005</c:v>
                </c:pt>
                <c:pt idx="1572">
                  <c:v>2005</c:v>
                </c:pt>
                <c:pt idx="1573">
                  <c:v>2005</c:v>
                </c:pt>
                <c:pt idx="1574">
                  <c:v>2005</c:v>
                </c:pt>
                <c:pt idx="1575">
                  <c:v>2005</c:v>
                </c:pt>
                <c:pt idx="1576">
                  <c:v>2005</c:v>
                </c:pt>
                <c:pt idx="1577">
                  <c:v>2005</c:v>
                </c:pt>
                <c:pt idx="1578">
                  <c:v>2005</c:v>
                </c:pt>
                <c:pt idx="1579">
                  <c:v>2005</c:v>
                </c:pt>
                <c:pt idx="1580">
                  <c:v>2005</c:v>
                </c:pt>
                <c:pt idx="1581">
                  <c:v>2005</c:v>
                </c:pt>
                <c:pt idx="1582">
                  <c:v>2005</c:v>
                </c:pt>
                <c:pt idx="1583">
                  <c:v>2005</c:v>
                </c:pt>
                <c:pt idx="1584">
                  <c:v>2005</c:v>
                </c:pt>
                <c:pt idx="1585">
                  <c:v>2005</c:v>
                </c:pt>
                <c:pt idx="1586">
                  <c:v>2005</c:v>
                </c:pt>
                <c:pt idx="1587">
                  <c:v>2005</c:v>
                </c:pt>
                <c:pt idx="1588">
                  <c:v>2005</c:v>
                </c:pt>
                <c:pt idx="1589">
                  <c:v>2005</c:v>
                </c:pt>
                <c:pt idx="1590">
                  <c:v>2005</c:v>
                </c:pt>
                <c:pt idx="1591">
                  <c:v>2005</c:v>
                </c:pt>
                <c:pt idx="1592">
                  <c:v>2005</c:v>
                </c:pt>
                <c:pt idx="1593">
                  <c:v>2005</c:v>
                </c:pt>
                <c:pt idx="1594">
                  <c:v>2005</c:v>
                </c:pt>
                <c:pt idx="1595">
                  <c:v>2005</c:v>
                </c:pt>
                <c:pt idx="1596">
                  <c:v>2005</c:v>
                </c:pt>
                <c:pt idx="1597">
                  <c:v>2005</c:v>
                </c:pt>
                <c:pt idx="1598">
                  <c:v>2005</c:v>
                </c:pt>
                <c:pt idx="1599">
                  <c:v>2005</c:v>
                </c:pt>
                <c:pt idx="1600">
                  <c:v>2005</c:v>
                </c:pt>
                <c:pt idx="1601">
                  <c:v>2005</c:v>
                </c:pt>
                <c:pt idx="1602">
                  <c:v>2005</c:v>
                </c:pt>
                <c:pt idx="1603">
                  <c:v>2005</c:v>
                </c:pt>
                <c:pt idx="1604">
                  <c:v>2005</c:v>
                </c:pt>
                <c:pt idx="1605">
                  <c:v>2005</c:v>
                </c:pt>
                <c:pt idx="1606">
                  <c:v>2005</c:v>
                </c:pt>
                <c:pt idx="1607">
                  <c:v>2005</c:v>
                </c:pt>
                <c:pt idx="1608">
                  <c:v>2005</c:v>
                </c:pt>
                <c:pt idx="1609">
                  <c:v>2005</c:v>
                </c:pt>
                <c:pt idx="1610">
                  <c:v>2005</c:v>
                </c:pt>
                <c:pt idx="1611">
                  <c:v>2005</c:v>
                </c:pt>
                <c:pt idx="1612">
                  <c:v>2005</c:v>
                </c:pt>
                <c:pt idx="1613">
                  <c:v>2005</c:v>
                </c:pt>
                <c:pt idx="1614">
                  <c:v>2005</c:v>
                </c:pt>
                <c:pt idx="1615">
                  <c:v>2005</c:v>
                </c:pt>
                <c:pt idx="1616">
                  <c:v>2005</c:v>
                </c:pt>
                <c:pt idx="1617">
                  <c:v>2005</c:v>
                </c:pt>
                <c:pt idx="1618">
                  <c:v>2005</c:v>
                </c:pt>
                <c:pt idx="1619">
                  <c:v>2005</c:v>
                </c:pt>
                <c:pt idx="1620">
                  <c:v>2005</c:v>
                </c:pt>
                <c:pt idx="1621">
                  <c:v>2005</c:v>
                </c:pt>
                <c:pt idx="1622">
                  <c:v>2005</c:v>
                </c:pt>
                <c:pt idx="1623">
                  <c:v>2005</c:v>
                </c:pt>
                <c:pt idx="1624">
                  <c:v>2005</c:v>
                </c:pt>
                <c:pt idx="1625">
                  <c:v>2005</c:v>
                </c:pt>
                <c:pt idx="1626">
                  <c:v>2005</c:v>
                </c:pt>
                <c:pt idx="1627">
                  <c:v>2005</c:v>
                </c:pt>
                <c:pt idx="1628">
                  <c:v>2005</c:v>
                </c:pt>
                <c:pt idx="1629">
                  <c:v>2005</c:v>
                </c:pt>
                <c:pt idx="1630">
                  <c:v>2005</c:v>
                </c:pt>
                <c:pt idx="1631">
                  <c:v>2005</c:v>
                </c:pt>
                <c:pt idx="1632">
                  <c:v>2005</c:v>
                </c:pt>
                <c:pt idx="1633">
                  <c:v>2005</c:v>
                </c:pt>
                <c:pt idx="1634">
                  <c:v>2005</c:v>
                </c:pt>
                <c:pt idx="1635">
                  <c:v>2005</c:v>
                </c:pt>
                <c:pt idx="1636">
                  <c:v>2005</c:v>
                </c:pt>
                <c:pt idx="1637">
                  <c:v>2005</c:v>
                </c:pt>
                <c:pt idx="1638">
                  <c:v>2005</c:v>
                </c:pt>
                <c:pt idx="1639">
                  <c:v>2005</c:v>
                </c:pt>
                <c:pt idx="1640">
                  <c:v>2005</c:v>
                </c:pt>
                <c:pt idx="1641">
                  <c:v>2005</c:v>
                </c:pt>
                <c:pt idx="1642">
                  <c:v>2005</c:v>
                </c:pt>
                <c:pt idx="1643">
                  <c:v>2005</c:v>
                </c:pt>
                <c:pt idx="1644">
                  <c:v>2005</c:v>
                </c:pt>
                <c:pt idx="1645">
                  <c:v>2005</c:v>
                </c:pt>
                <c:pt idx="1646">
                  <c:v>2005</c:v>
                </c:pt>
                <c:pt idx="1647">
                  <c:v>2005</c:v>
                </c:pt>
                <c:pt idx="1648">
                  <c:v>2005</c:v>
                </c:pt>
                <c:pt idx="1649">
                  <c:v>2005</c:v>
                </c:pt>
                <c:pt idx="1650">
                  <c:v>2005</c:v>
                </c:pt>
                <c:pt idx="1651">
                  <c:v>2005</c:v>
                </c:pt>
                <c:pt idx="1652">
                  <c:v>2005</c:v>
                </c:pt>
                <c:pt idx="1653">
                  <c:v>2005</c:v>
                </c:pt>
                <c:pt idx="1654">
                  <c:v>2005</c:v>
                </c:pt>
                <c:pt idx="1655">
                  <c:v>2005</c:v>
                </c:pt>
                <c:pt idx="1656">
                  <c:v>2005</c:v>
                </c:pt>
                <c:pt idx="1657">
                  <c:v>2005</c:v>
                </c:pt>
                <c:pt idx="1658">
                  <c:v>2005</c:v>
                </c:pt>
                <c:pt idx="1659">
                  <c:v>2005</c:v>
                </c:pt>
                <c:pt idx="1660">
                  <c:v>2005</c:v>
                </c:pt>
                <c:pt idx="1661">
                  <c:v>2005</c:v>
                </c:pt>
                <c:pt idx="1662">
                  <c:v>2005</c:v>
                </c:pt>
                <c:pt idx="1663">
                  <c:v>2005</c:v>
                </c:pt>
                <c:pt idx="1664">
                  <c:v>2005</c:v>
                </c:pt>
                <c:pt idx="1665">
                  <c:v>2005</c:v>
                </c:pt>
                <c:pt idx="1666">
                  <c:v>2005</c:v>
                </c:pt>
                <c:pt idx="1667">
                  <c:v>2005</c:v>
                </c:pt>
                <c:pt idx="1668">
                  <c:v>2005</c:v>
                </c:pt>
                <c:pt idx="1669">
                  <c:v>2005</c:v>
                </c:pt>
                <c:pt idx="1670">
                  <c:v>2005</c:v>
                </c:pt>
                <c:pt idx="1671">
                  <c:v>2005</c:v>
                </c:pt>
                <c:pt idx="1672">
                  <c:v>2005</c:v>
                </c:pt>
                <c:pt idx="1673">
                  <c:v>2005</c:v>
                </c:pt>
                <c:pt idx="1674">
                  <c:v>2005</c:v>
                </c:pt>
                <c:pt idx="1675">
                  <c:v>2005</c:v>
                </c:pt>
                <c:pt idx="1676">
                  <c:v>2005</c:v>
                </c:pt>
                <c:pt idx="1677">
                  <c:v>2005</c:v>
                </c:pt>
                <c:pt idx="1678">
                  <c:v>2005</c:v>
                </c:pt>
                <c:pt idx="1679">
                  <c:v>2005</c:v>
                </c:pt>
                <c:pt idx="1680">
                  <c:v>2005</c:v>
                </c:pt>
                <c:pt idx="1681">
                  <c:v>2005</c:v>
                </c:pt>
                <c:pt idx="1682">
                  <c:v>2005</c:v>
                </c:pt>
                <c:pt idx="1683">
                  <c:v>2005</c:v>
                </c:pt>
                <c:pt idx="1684">
                  <c:v>2005</c:v>
                </c:pt>
                <c:pt idx="1685">
                  <c:v>2005</c:v>
                </c:pt>
                <c:pt idx="1686">
                  <c:v>2005</c:v>
                </c:pt>
                <c:pt idx="1687">
                  <c:v>2005</c:v>
                </c:pt>
                <c:pt idx="1688">
                  <c:v>2005</c:v>
                </c:pt>
                <c:pt idx="1689">
                  <c:v>2005</c:v>
                </c:pt>
                <c:pt idx="1690">
                  <c:v>2005</c:v>
                </c:pt>
                <c:pt idx="1691">
                  <c:v>2005</c:v>
                </c:pt>
                <c:pt idx="1692">
                  <c:v>2005</c:v>
                </c:pt>
                <c:pt idx="1693">
                  <c:v>2005</c:v>
                </c:pt>
                <c:pt idx="1694">
                  <c:v>2005</c:v>
                </c:pt>
                <c:pt idx="1695">
                  <c:v>2005</c:v>
                </c:pt>
                <c:pt idx="1696">
                  <c:v>2005</c:v>
                </c:pt>
                <c:pt idx="1697">
                  <c:v>2005</c:v>
                </c:pt>
                <c:pt idx="1698">
                  <c:v>2005</c:v>
                </c:pt>
                <c:pt idx="1699">
                  <c:v>2005</c:v>
                </c:pt>
                <c:pt idx="1700">
                  <c:v>2005</c:v>
                </c:pt>
                <c:pt idx="1701">
                  <c:v>2005</c:v>
                </c:pt>
                <c:pt idx="1702">
                  <c:v>2005</c:v>
                </c:pt>
                <c:pt idx="1703">
                  <c:v>2005</c:v>
                </c:pt>
                <c:pt idx="1704">
                  <c:v>2005</c:v>
                </c:pt>
                <c:pt idx="1705">
                  <c:v>2005</c:v>
                </c:pt>
                <c:pt idx="1706">
                  <c:v>2005</c:v>
                </c:pt>
                <c:pt idx="1707">
                  <c:v>2005</c:v>
                </c:pt>
                <c:pt idx="1708">
                  <c:v>2005</c:v>
                </c:pt>
                <c:pt idx="1709">
                  <c:v>2005</c:v>
                </c:pt>
                <c:pt idx="1710">
                  <c:v>2005</c:v>
                </c:pt>
                <c:pt idx="1711">
                  <c:v>2005</c:v>
                </c:pt>
                <c:pt idx="1712">
                  <c:v>2005</c:v>
                </c:pt>
                <c:pt idx="1713">
                  <c:v>2005</c:v>
                </c:pt>
                <c:pt idx="1714">
                  <c:v>2005</c:v>
                </c:pt>
                <c:pt idx="1715">
                  <c:v>2005</c:v>
                </c:pt>
                <c:pt idx="1716">
                  <c:v>2005</c:v>
                </c:pt>
                <c:pt idx="1717">
                  <c:v>2005</c:v>
                </c:pt>
                <c:pt idx="1718">
                  <c:v>2005</c:v>
                </c:pt>
                <c:pt idx="1719">
                  <c:v>2005</c:v>
                </c:pt>
                <c:pt idx="1720">
                  <c:v>2005</c:v>
                </c:pt>
                <c:pt idx="1721">
                  <c:v>2005</c:v>
                </c:pt>
                <c:pt idx="1722">
                  <c:v>2005</c:v>
                </c:pt>
                <c:pt idx="1723">
                  <c:v>2005</c:v>
                </c:pt>
                <c:pt idx="1724">
                  <c:v>2005</c:v>
                </c:pt>
                <c:pt idx="1725">
                  <c:v>2005</c:v>
                </c:pt>
                <c:pt idx="1726">
                  <c:v>2005</c:v>
                </c:pt>
                <c:pt idx="1727">
                  <c:v>2005</c:v>
                </c:pt>
                <c:pt idx="1728">
                  <c:v>2005</c:v>
                </c:pt>
                <c:pt idx="1729">
                  <c:v>2005</c:v>
                </c:pt>
                <c:pt idx="1730">
                  <c:v>2005</c:v>
                </c:pt>
                <c:pt idx="1731">
                  <c:v>2005</c:v>
                </c:pt>
                <c:pt idx="1732">
                  <c:v>2005</c:v>
                </c:pt>
                <c:pt idx="1733">
                  <c:v>2005</c:v>
                </c:pt>
                <c:pt idx="1734">
                  <c:v>2005</c:v>
                </c:pt>
                <c:pt idx="1735">
                  <c:v>2005</c:v>
                </c:pt>
                <c:pt idx="1736">
                  <c:v>2005</c:v>
                </c:pt>
                <c:pt idx="1737">
                  <c:v>2005</c:v>
                </c:pt>
                <c:pt idx="1738">
                  <c:v>2005</c:v>
                </c:pt>
                <c:pt idx="1739">
                  <c:v>2005</c:v>
                </c:pt>
                <c:pt idx="1740">
                  <c:v>2005</c:v>
                </c:pt>
                <c:pt idx="1741">
                  <c:v>2005</c:v>
                </c:pt>
                <c:pt idx="1742">
                  <c:v>2005</c:v>
                </c:pt>
                <c:pt idx="1743">
                  <c:v>2005</c:v>
                </c:pt>
                <c:pt idx="1744">
                  <c:v>2005</c:v>
                </c:pt>
                <c:pt idx="1745">
                  <c:v>2005</c:v>
                </c:pt>
                <c:pt idx="1746">
                  <c:v>2005</c:v>
                </c:pt>
                <c:pt idx="1747">
                  <c:v>2005</c:v>
                </c:pt>
                <c:pt idx="1748">
                  <c:v>2005</c:v>
                </c:pt>
                <c:pt idx="1749">
                  <c:v>2005</c:v>
                </c:pt>
                <c:pt idx="1750">
                  <c:v>2005</c:v>
                </c:pt>
                <c:pt idx="1751">
                  <c:v>2005</c:v>
                </c:pt>
                <c:pt idx="1752">
                  <c:v>2005</c:v>
                </c:pt>
                <c:pt idx="1753">
                  <c:v>2005</c:v>
                </c:pt>
                <c:pt idx="1754">
                  <c:v>2005</c:v>
                </c:pt>
                <c:pt idx="1755">
                  <c:v>2005</c:v>
                </c:pt>
                <c:pt idx="1756">
                  <c:v>2005</c:v>
                </c:pt>
                <c:pt idx="1757">
                  <c:v>2005</c:v>
                </c:pt>
                <c:pt idx="1758">
                  <c:v>2005</c:v>
                </c:pt>
                <c:pt idx="1759">
                  <c:v>2005</c:v>
                </c:pt>
                <c:pt idx="1760">
                  <c:v>2005</c:v>
                </c:pt>
                <c:pt idx="1761">
                  <c:v>2005</c:v>
                </c:pt>
                <c:pt idx="1762">
                  <c:v>2005</c:v>
                </c:pt>
                <c:pt idx="1763">
                  <c:v>2005</c:v>
                </c:pt>
                <c:pt idx="1764">
                  <c:v>2005</c:v>
                </c:pt>
                <c:pt idx="1765">
                  <c:v>2005</c:v>
                </c:pt>
                <c:pt idx="1766">
                  <c:v>2005</c:v>
                </c:pt>
                <c:pt idx="1767">
                  <c:v>2005</c:v>
                </c:pt>
                <c:pt idx="1768">
                  <c:v>2005</c:v>
                </c:pt>
                <c:pt idx="1769">
                  <c:v>2005</c:v>
                </c:pt>
                <c:pt idx="1770">
                  <c:v>2005</c:v>
                </c:pt>
                <c:pt idx="1771">
                  <c:v>2005</c:v>
                </c:pt>
                <c:pt idx="1772">
                  <c:v>2005</c:v>
                </c:pt>
                <c:pt idx="1773">
                  <c:v>2005</c:v>
                </c:pt>
                <c:pt idx="1774">
                  <c:v>2005</c:v>
                </c:pt>
                <c:pt idx="1775">
                  <c:v>2005</c:v>
                </c:pt>
                <c:pt idx="1776">
                  <c:v>2005</c:v>
                </c:pt>
                <c:pt idx="1777">
                  <c:v>2005</c:v>
                </c:pt>
                <c:pt idx="1778">
                  <c:v>2005</c:v>
                </c:pt>
                <c:pt idx="1779">
                  <c:v>2005</c:v>
                </c:pt>
                <c:pt idx="1780">
                  <c:v>2005</c:v>
                </c:pt>
                <c:pt idx="1781">
                  <c:v>2005</c:v>
                </c:pt>
                <c:pt idx="1782">
                  <c:v>2005</c:v>
                </c:pt>
                <c:pt idx="1783">
                  <c:v>2005</c:v>
                </c:pt>
                <c:pt idx="1784">
                  <c:v>2005</c:v>
                </c:pt>
                <c:pt idx="1785">
                  <c:v>2005</c:v>
                </c:pt>
                <c:pt idx="1786">
                  <c:v>2005</c:v>
                </c:pt>
                <c:pt idx="1787">
                  <c:v>2005</c:v>
                </c:pt>
                <c:pt idx="1788">
                  <c:v>2005</c:v>
                </c:pt>
                <c:pt idx="1789">
                  <c:v>2005</c:v>
                </c:pt>
                <c:pt idx="1790">
                  <c:v>2005</c:v>
                </c:pt>
                <c:pt idx="1791">
                  <c:v>2005</c:v>
                </c:pt>
                <c:pt idx="1792">
                  <c:v>2005</c:v>
                </c:pt>
                <c:pt idx="1793">
                  <c:v>2005</c:v>
                </c:pt>
                <c:pt idx="1794">
                  <c:v>2005</c:v>
                </c:pt>
                <c:pt idx="1795">
                  <c:v>2005</c:v>
                </c:pt>
                <c:pt idx="1796">
                  <c:v>2005</c:v>
                </c:pt>
                <c:pt idx="1797">
                  <c:v>2005</c:v>
                </c:pt>
                <c:pt idx="1798">
                  <c:v>2005</c:v>
                </c:pt>
                <c:pt idx="1799">
                  <c:v>2005</c:v>
                </c:pt>
                <c:pt idx="1800">
                  <c:v>2005</c:v>
                </c:pt>
                <c:pt idx="1801">
                  <c:v>2005</c:v>
                </c:pt>
                <c:pt idx="1802">
                  <c:v>2005</c:v>
                </c:pt>
                <c:pt idx="1803">
                  <c:v>2005</c:v>
                </c:pt>
                <c:pt idx="1804">
                  <c:v>2005</c:v>
                </c:pt>
                <c:pt idx="1805">
                  <c:v>2005</c:v>
                </c:pt>
                <c:pt idx="1806">
                  <c:v>2005</c:v>
                </c:pt>
                <c:pt idx="1807">
                  <c:v>2005</c:v>
                </c:pt>
                <c:pt idx="1808">
                  <c:v>2005</c:v>
                </c:pt>
                <c:pt idx="1809">
                  <c:v>2005</c:v>
                </c:pt>
                <c:pt idx="1810">
                  <c:v>2005</c:v>
                </c:pt>
                <c:pt idx="1811">
                  <c:v>2005</c:v>
                </c:pt>
                <c:pt idx="1812">
                  <c:v>2005</c:v>
                </c:pt>
                <c:pt idx="1813">
                  <c:v>2005</c:v>
                </c:pt>
                <c:pt idx="1814">
                  <c:v>2005</c:v>
                </c:pt>
                <c:pt idx="1815">
                  <c:v>2005</c:v>
                </c:pt>
                <c:pt idx="1816">
                  <c:v>2005</c:v>
                </c:pt>
                <c:pt idx="1817">
                  <c:v>2005</c:v>
                </c:pt>
                <c:pt idx="1818">
                  <c:v>2005</c:v>
                </c:pt>
                <c:pt idx="1819">
                  <c:v>2005</c:v>
                </c:pt>
                <c:pt idx="1820">
                  <c:v>2005</c:v>
                </c:pt>
                <c:pt idx="1821">
                  <c:v>2005</c:v>
                </c:pt>
                <c:pt idx="1822">
                  <c:v>2005</c:v>
                </c:pt>
                <c:pt idx="1823">
                  <c:v>2005</c:v>
                </c:pt>
                <c:pt idx="1824">
                  <c:v>2005</c:v>
                </c:pt>
                <c:pt idx="1825">
                  <c:v>2005</c:v>
                </c:pt>
                <c:pt idx="1826">
                  <c:v>2006</c:v>
                </c:pt>
                <c:pt idx="1827">
                  <c:v>2006</c:v>
                </c:pt>
                <c:pt idx="1828">
                  <c:v>2006</c:v>
                </c:pt>
                <c:pt idx="1829">
                  <c:v>2006</c:v>
                </c:pt>
                <c:pt idx="1830">
                  <c:v>2006</c:v>
                </c:pt>
                <c:pt idx="1831">
                  <c:v>2006</c:v>
                </c:pt>
                <c:pt idx="1832">
                  <c:v>2006</c:v>
                </c:pt>
                <c:pt idx="1833">
                  <c:v>2006</c:v>
                </c:pt>
                <c:pt idx="1834">
                  <c:v>2006</c:v>
                </c:pt>
                <c:pt idx="1835">
                  <c:v>2006</c:v>
                </c:pt>
                <c:pt idx="1836">
                  <c:v>2006</c:v>
                </c:pt>
                <c:pt idx="1837">
                  <c:v>2006</c:v>
                </c:pt>
                <c:pt idx="1838">
                  <c:v>2006</c:v>
                </c:pt>
                <c:pt idx="1839">
                  <c:v>2006</c:v>
                </c:pt>
                <c:pt idx="1840">
                  <c:v>2006</c:v>
                </c:pt>
                <c:pt idx="1841">
                  <c:v>2006</c:v>
                </c:pt>
                <c:pt idx="1842">
                  <c:v>2006</c:v>
                </c:pt>
                <c:pt idx="1843">
                  <c:v>2006</c:v>
                </c:pt>
                <c:pt idx="1844">
                  <c:v>2006</c:v>
                </c:pt>
                <c:pt idx="1845">
                  <c:v>2006</c:v>
                </c:pt>
                <c:pt idx="1846">
                  <c:v>2006</c:v>
                </c:pt>
                <c:pt idx="1847">
                  <c:v>2006</c:v>
                </c:pt>
                <c:pt idx="1848">
                  <c:v>2006</c:v>
                </c:pt>
                <c:pt idx="1849">
                  <c:v>2006</c:v>
                </c:pt>
                <c:pt idx="1850">
                  <c:v>2006</c:v>
                </c:pt>
                <c:pt idx="1851">
                  <c:v>2006</c:v>
                </c:pt>
                <c:pt idx="1852">
                  <c:v>2006</c:v>
                </c:pt>
                <c:pt idx="1853">
                  <c:v>2006</c:v>
                </c:pt>
                <c:pt idx="1854">
                  <c:v>2006</c:v>
                </c:pt>
                <c:pt idx="1855">
                  <c:v>2006</c:v>
                </c:pt>
                <c:pt idx="1856">
                  <c:v>2006</c:v>
                </c:pt>
                <c:pt idx="1857">
                  <c:v>2006</c:v>
                </c:pt>
                <c:pt idx="1858">
                  <c:v>2006</c:v>
                </c:pt>
                <c:pt idx="1859">
                  <c:v>2006</c:v>
                </c:pt>
                <c:pt idx="1860">
                  <c:v>2006</c:v>
                </c:pt>
                <c:pt idx="1861">
                  <c:v>2006</c:v>
                </c:pt>
                <c:pt idx="1862">
                  <c:v>2006</c:v>
                </c:pt>
                <c:pt idx="1863">
                  <c:v>2006</c:v>
                </c:pt>
                <c:pt idx="1864">
                  <c:v>2006</c:v>
                </c:pt>
                <c:pt idx="1865">
                  <c:v>2006</c:v>
                </c:pt>
                <c:pt idx="1866">
                  <c:v>2006</c:v>
                </c:pt>
                <c:pt idx="1867">
                  <c:v>2006</c:v>
                </c:pt>
                <c:pt idx="1868">
                  <c:v>2006</c:v>
                </c:pt>
                <c:pt idx="1869">
                  <c:v>2006</c:v>
                </c:pt>
                <c:pt idx="1870">
                  <c:v>2006</c:v>
                </c:pt>
                <c:pt idx="1871">
                  <c:v>2006</c:v>
                </c:pt>
                <c:pt idx="1872">
                  <c:v>2006</c:v>
                </c:pt>
                <c:pt idx="1873">
                  <c:v>2006</c:v>
                </c:pt>
                <c:pt idx="1874">
                  <c:v>2006</c:v>
                </c:pt>
                <c:pt idx="1875">
                  <c:v>2006</c:v>
                </c:pt>
                <c:pt idx="1876">
                  <c:v>2006</c:v>
                </c:pt>
                <c:pt idx="1877">
                  <c:v>2006</c:v>
                </c:pt>
                <c:pt idx="1878">
                  <c:v>2006</c:v>
                </c:pt>
                <c:pt idx="1879">
                  <c:v>2006</c:v>
                </c:pt>
                <c:pt idx="1880">
                  <c:v>2006</c:v>
                </c:pt>
                <c:pt idx="1881">
                  <c:v>2006</c:v>
                </c:pt>
                <c:pt idx="1882">
                  <c:v>2006</c:v>
                </c:pt>
                <c:pt idx="1883">
                  <c:v>2006</c:v>
                </c:pt>
                <c:pt idx="1884">
                  <c:v>2006</c:v>
                </c:pt>
                <c:pt idx="1885">
                  <c:v>2006</c:v>
                </c:pt>
                <c:pt idx="1886">
                  <c:v>2006</c:v>
                </c:pt>
                <c:pt idx="1887">
                  <c:v>2006</c:v>
                </c:pt>
                <c:pt idx="1888">
                  <c:v>2006</c:v>
                </c:pt>
                <c:pt idx="1889">
                  <c:v>2006</c:v>
                </c:pt>
                <c:pt idx="1890">
                  <c:v>2006</c:v>
                </c:pt>
                <c:pt idx="1891">
                  <c:v>2006</c:v>
                </c:pt>
                <c:pt idx="1892">
                  <c:v>2006</c:v>
                </c:pt>
                <c:pt idx="1893">
                  <c:v>2006</c:v>
                </c:pt>
                <c:pt idx="1894">
                  <c:v>2006</c:v>
                </c:pt>
                <c:pt idx="1895">
                  <c:v>2006</c:v>
                </c:pt>
                <c:pt idx="1896">
                  <c:v>2006</c:v>
                </c:pt>
                <c:pt idx="1897">
                  <c:v>2006</c:v>
                </c:pt>
                <c:pt idx="1898">
                  <c:v>2006</c:v>
                </c:pt>
                <c:pt idx="1899">
                  <c:v>2006</c:v>
                </c:pt>
                <c:pt idx="1900">
                  <c:v>2006</c:v>
                </c:pt>
                <c:pt idx="1901">
                  <c:v>2006</c:v>
                </c:pt>
                <c:pt idx="1902">
                  <c:v>2006</c:v>
                </c:pt>
                <c:pt idx="1903">
                  <c:v>2006</c:v>
                </c:pt>
                <c:pt idx="1904">
                  <c:v>2006</c:v>
                </c:pt>
                <c:pt idx="1905">
                  <c:v>2006</c:v>
                </c:pt>
                <c:pt idx="1906">
                  <c:v>2006</c:v>
                </c:pt>
                <c:pt idx="1907">
                  <c:v>2006</c:v>
                </c:pt>
                <c:pt idx="1908">
                  <c:v>2006</c:v>
                </c:pt>
                <c:pt idx="1909">
                  <c:v>2006</c:v>
                </c:pt>
                <c:pt idx="1910">
                  <c:v>2006</c:v>
                </c:pt>
                <c:pt idx="1911">
                  <c:v>2006</c:v>
                </c:pt>
                <c:pt idx="1912">
                  <c:v>2006</c:v>
                </c:pt>
                <c:pt idx="1913">
                  <c:v>2006</c:v>
                </c:pt>
                <c:pt idx="1914">
                  <c:v>2006</c:v>
                </c:pt>
                <c:pt idx="1915">
                  <c:v>2006</c:v>
                </c:pt>
                <c:pt idx="1916">
                  <c:v>2006</c:v>
                </c:pt>
                <c:pt idx="1917">
                  <c:v>2006</c:v>
                </c:pt>
                <c:pt idx="1918">
                  <c:v>2006</c:v>
                </c:pt>
                <c:pt idx="1919">
                  <c:v>2006</c:v>
                </c:pt>
                <c:pt idx="1920">
                  <c:v>2006</c:v>
                </c:pt>
                <c:pt idx="1921">
                  <c:v>2006</c:v>
                </c:pt>
                <c:pt idx="1922">
                  <c:v>2006</c:v>
                </c:pt>
                <c:pt idx="1923">
                  <c:v>2006</c:v>
                </c:pt>
                <c:pt idx="1924">
                  <c:v>2006</c:v>
                </c:pt>
                <c:pt idx="1925">
                  <c:v>2006</c:v>
                </c:pt>
                <c:pt idx="1926">
                  <c:v>2006</c:v>
                </c:pt>
                <c:pt idx="1927">
                  <c:v>2006</c:v>
                </c:pt>
                <c:pt idx="1928">
                  <c:v>2006</c:v>
                </c:pt>
                <c:pt idx="1929">
                  <c:v>2006</c:v>
                </c:pt>
                <c:pt idx="1930">
                  <c:v>2006</c:v>
                </c:pt>
                <c:pt idx="1931">
                  <c:v>2006</c:v>
                </c:pt>
                <c:pt idx="1932">
                  <c:v>2006</c:v>
                </c:pt>
                <c:pt idx="1933">
                  <c:v>2006</c:v>
                </c:pt>
                <c:pt idx="1934">
                  <c:v>2006</c:v>
                </c:pt>
                <c:pt idx="1935">
                  <c:v>2006</c:v>
                </c:pt>
                <c:pt idx="1936">
                  <c:v>2006</c:v>
                </c:pt>
                <c:pt idx="1937">
                  <c:v>2006</c:v>
                </c:pt>
                <c:pt idx="1938">
                  <c:v>2006</c:v>
                </c:pt>
                <c:pt idx="1939">
                  <c:v>2006</c:v>
                </c:pt>
                <c:pt idx="1940">
                  <c:v>2006</c:v>
                </c:pt>
                <c:pt idx="1941">
                  <c:v>2006</c:v>
                </c:pt>
                <c:pt idx="1942">
                  <c:v>2006</c:v>
                </c:pt>
                <c:pt idx="1943">
                  <c:v>2006</c:v>
                </c:pt>
                <c:pt idx="1944">
                  <c:v>2006</c:v>
                </c:pt>
                <c:pt idx="1945">
                  <c:v>2006</c:v>
                </c:pt>
                <c:pt idx="1946">
                  <c:v>2006</c:v>
                </c:pt>
                <c:pt idx="1947">
                  <c:v>2006</c:v>
                </c:pt>
                <c:pt idx="1948">
                  <c:v>2006</c:v>
                </c:pt>
                <c:pt idx="1949">
                  <c:v>2006</c:v>
                </c:pt>
                <c:pt idx="1950">
                  <c:v>2006</c:v>
                </c:pt>
                <c:pt idx="1951">
                  <c:v>2006</c:v>
                </c:pt>
                <c:pt idx="1952">
                  <c:v>2006</c:v>
                </c:pt>
                <c:pt idx="1953">
                  <c:v>2006</c:v>
                </c:pt>
                <c:pt idx="1954">
                  <c:v>2006</c:v>
                </c:pt>
                <c:pt idx="1955">
                  <c:v>2006</c:v>
                </c:pt>
                <c:pt idx="1956">
                  <c:v>2006</c:v>
                </c:pt>
                <c:pt idx="1957">
                  <c:v>2006</c:v>
                </c:pt>
                <c:pt idx="1958">
                  <c:v>2006</c:v>
                </c:pt>
                <c:pt idx="1959">
                  <c:v>2006</c:v>
                </c:pt>
                <c:pt idx="1960">
                  <c:v>2006</c:v>
                </c:pt>
                <c:pt idx="1961">
                  <c:v>2006</c:v>
                </c:pt>
                <c:pt idx="1962">
                  <c:v>2006</c:v>
                </c:pt>
                <c:pt idx="1963">
                  <c:v>2006</c:v>
                </c:pt>
                <c:pt idx="1964">
                  <c:v>2006</c:v>
                </c:pt>
                <c:pt idx="1965">
                  <c:v>2006</c:v>
                </c:pt>
                <c:pt idx="1966">
                  <c:v>2006</c:v>
                </c:pt>
                <c:pt idx="1967">
                  <c:v>2006</c:v>
                </c:pt>
                <c:pt idx="1968">
                  <c:v>2006</c:v>
                </c:pt>
                <c:pt idx="1969">
                  <c:v>2006</c:v>
                </c:pt>
                <c:pt idx="1970">
                  <c:v>2006</c:v>
                </c:pt>
                <c:pt idx="1971">
                  <c:v>2006</c:v>
                </c:pt>
                <c:pt idx="1972">
                  <c:v>2006</c:v>
                </c:pt>
                <c:pt idx="1973">
                  <c:v>2006</c:v>
                </c:pt>
                <c:pt idx="1974">
                  <c:v>2006</c:v>
                </c:pt>
                <c:pt idx="1975">
                  <c:v>2006</c:v>
                </c:pt>
                <c:pt idx="1976">
                  <c:v>2006</c:v>
                </c:pt>
                <c:pt idx="1977">
                  <c:v>2006</c:v>
                </c:pt>
                <c:pt idx="1978">
                  <c:v>2006</c:v>
                </c:pt>
                <c:pt idx="1979">
                  <c:v>2006</c:v>
                </c:pt>
                <c:pt idx="1980">
                  <c:v>2006</c:v>
                </c:pt>
                <c:pt idx="1981">
                  <c:v>2006</c:v>
                </c:pt>
                <c:pt idx="1982">
                  <c:v>2006</c:v>
                </c:pt>
                <c:pt idx="1983">
                  <c:v>2006</c:v>
                </c:pt>
                <c:pt idx="1984">
                  <c:v>2006</c:v>
                </c:pt>
                <c:pt idx="1985">
                  <c:v>2006</c:v>
                </c:pt>
                <c:pt idx="1986">
                  <c:v>2006</c:v>
                </c:pt>
                <c:pt idx="1987">
                  <c:v>2006</c:v>
                </c:pt>
                <c:pt idx="1988">
                  <c:v>2006</c:v>
                </c:pt>
                <c:pt idx="1989">
                  <c:v>2006</c:v>
                </c:pt>
                <c:pt idx="1990">
                  <c:v>2006</c:v>
                </c:pt>
                <c:pt idx="1991">
                  <c:v>2006</c:v>
                </c:pt>
                <c:pt idx="1992">
                  <c:v>2006</c:v>
                </c:pt>
                <c:pt idx="1993">
                  <c:v>2006</c:v>
                </c:pt>
                <c:pt idx="1994">
                  <c:v>2006</c:v>
                </c:pt>
                <c:pt idx="1995">
                  <c:v>2006</c:v>
                </c:pt>
                <c:pt idx="1996">
                  <c:v>2006</c:v>
                </c:pt>
                <c:pt idx="1997">
                  <c:v>2006</c:v>
                </c:pt>
                <c:pt idx="1998">
                  <c:v>2006</c:v>
                </c:pt>
                <c:pt idx="1999">
                  <c:v>2006</c:v>
                </c:pt>
                <c:pt idx="2000">
                  <c:v>2006</c:v>
                </c:pt>
                <c:pt idx="2001">
                  <c:v>2006</c:v>
                </c:pt>
                <c:pt idx="2002">
                  <c:v>2006</c:v>
                </c:pt>
                <c:pt idx="2003">
                  <c:v>2006</c:v>
                </c:pt>
                <c:pt idx="2004">
                  <c:v>2006</c:v>
                </c:pt>
                <c:pt idx="2005">
                  <c:v>2006</c:v>
                </c:pt>
                <c:pt idx="2006">
                  <c:v>2006</c:v>
                </c:pt>
                <c:pt idx="2007">
                  <c:v>2006</c:v>
                </c:pt>
                <c:pt idx="2008">
                  <c:v>2006</c:v>
                </c:pt>
                <c:pt idx="2009">
                  <c:v>2006</c:v>
                </c:pt>
                <c:pt idx="2010">
                  <c:v>2006</c:v>
                </c:pt>
                <c:pt idx="2011">
                  <c:v>2006</c:v>
                </c:pt>
                <c:pt idx="2012">
                  <c:v>2006</c:v>
                </c:pt>
                <c:pt idx="2013">
                  <c:v>2006</c:v>
                </c:pt>
                <c:pt idx="2014">
                  <c:v>2006</c:v>
                </c:pt>
                <c:pt idx="2015">
                  <c:v>2006</c:v>
                </c:pt>
                <c:pt idx="2016">
                  <c:v>2006</c:v>
                </c:pt>
                <c:pt idx="2017">
                  <c:v>2006</c:v>
                </c:pt>
                <c:pt idx="2018">
                  <c:v>2006</c:v>
                </c:pt>
                <c:pt idx="2019">
                  <c:v>2006</c:v>
                </c:pt>
                <c:pt idx="2020">
                  <c:v>2006</c:v>
                </c:pt>
                <c:pt idx="2021">
                  <c:v>2006</c:v>
                </c:pt>
                <c:pt idx="2022">
                  <c:v>2006</c:v>
                </c:pt>
                <c:pt idx="2023">
                  <c:v>2006</c:v>
                </c:pt>
                <c:pt idx="2024">
                  <c:v>2006</c:v>
                </c:pt>
                <c:pt idx="2025">
                  <c:v>2006</c:v>
                </c:pt>
                <c:pt idx="2026">
                  <c:v>2006</c:v>
                </c:pt>
                <c:pt idx="2027">
                  <c:v>2006</c:v>
                </c:pt>
                <c:pt idx="2028">
                  <c:v>2006</c:v>
                </c:pt>
                <c:pt idx="2029">
                  <c:v>2006</c:v>
                </c:pt>
                <c:pt idx="2030">
                  <c:v>2006</c:v>
                </c:pt>
                <c:pt idx="2031">
                  <c:v>2006</c:v>
                </c:pt>
                <c:pt idx="2032">
                  <c:v>2006</c:v>
                </c:pt>
                <c:pt idx="2033">
                  <c:v>2006</c:v>
                </c:pt>
                <c:pt idx="2034">
                  <c:v>2006</c:v>
                </c:pt>
                <c:pt idx="2035">
                  <c:v>2006</c:v>
                </c:pt>
                <c:pt idx="2036">
                  <c:v>2006</c:v>
                </c:pt>
                <c:pt idx="2037">
                  <c:v>2006</c:v>
                </c:pt>
                <c:pt idx="2038">
                  <c:v>2006</c:v>
                </c:pt>
                <c:pt idx="2039">
                  <c:v>2006</c:v>
                </c:pt>
                <c:pt idx="2040">
                  <c:v>2006</c:v>
                </c:pt>
                <c:pt idx="2041">
                  <c:v>2006</c:v>
                </c:pt>
                <c:pt idx="2042">
                  <c:v>2006</c:v>
                </c:pt>
                <c:pt idx="2043">
                  <c:v>2006</c:v>
                </c:pt>
                <c:pt idx="2044">
                  <c:v>2006</c:v>
                </c:pt>
                <c:pt idx="2045">
                  <c:v>2006</c:v>
                </c:pt>
                <c:pt idx="2046">
                  <c:v>2006</c:v>
                </c:pt>
                <c:pt idx="2047">
                  <c:v>2006</c:v>
                </c:pt>
                <c:pt idx="2048">
                  <c:v>2006</c:v>
                </c:pt>
                <c:pt idx="2049">
                  <c:v>2006</c:v>
                </c:pt>
                <c:pt idx="2050">
                  <c:v>2006</c:v>
                </c:pt>
                <c:pt idx="2051">
                  <c:v>2006</c:v>
                </c:pt>
                <c:pt idx="2052">
                  <c:v>2006</c:v>
                </c:pt>
                <c:pt idx="2053">
                  <c:v>2006</c:v>
                </c:pt>
                <c:pt idx="2054">
                  <c:v>2006</c:v>
                </c:pt>
                <c:pt idx="2055">
                  <c:v>2006</c:v>
                </c:pt>
                <c:pt idx="2056">
                  <c:v>2006</c:v>
                </c:pt>
                <c:pt idx="2057">
                  <c:v>2006</c:v>
                </c:pt>
                <c:pt idx="2058">
                  <c:v>2006</c:v>
                </c:pt>
                <c:pt idx="2059">
                  <c:v>2006</c:v>
                </c:pt>
                <c:pt idx="2060">
                  <c:v>2006</c:v>
                </c:pt>
                <c:pt idx="2061">
                  <c:v>2006</c:v>
                </c:pt>
                <c:pt idx="2062">
                  <c:v>2006</c:v>
                </c:pt>
                <c:pt idx="2063">
                  <c:v>2006</c:v>
                </c:pt>
                <c:pt idx="2064">
                  <c:v>2006</c:v>
                </c:pt>
                <c:pt idx="2065">
                  <c:v>2006</c:v>
                </c:pt>
                <c:pt idx="2066">
                  <c:v>2006</c:v>
                </c:pt>
                <c:pt idx="2067">
                  <c:v>2006</c:v>
                </c:pt>
                <c:pt idx="2068">
                  <c:v>2006</c:v>
                </c:pt>
                <c:pt idx="2069">
                  <c:v>2006</c:v>
                </c:pt>
                <c:pt idx="2070">
                  <c:v>2006</c:v>
                </c:pt>
                <c:pt idx="2071">
                  <c:v>2006</c:v>
                </c:pt>
                <c:pt idx="2072">
                  <c:v>2006</c:v>
                </c:pt>
                <c:pt idx="2073">
                  <c:v>2006</c:v>
                </c:pt>
                <c:pt idx="2074">
                  <c:v>2006</c:v>
                </c:pt>
                <c:pt idx="2075">
                  <c:v>2006</c:v>
                </c:pt>
                <c:pt idx="2076">
                  <c:v>2006</c:v>
                </c:pt>
                <c:pt idx="2077">
                  <c:v>2006</c:v>
                </c:pt>
                <c:pt idx="2078">
                  <c:v>2006</c:v>
                </c:pt>
                <c:pt idx="2079">
                  <c:v>2006</c:v>
                </c:pt>
                <c:pt idx="2080">
                  <c:v>2006</c:v>
                </c:pt>
                <c:pt idx="2081">
                  <c:v>2006</c:v>
                </c:pt>
                <c:pt idx="2082">
                  <c:v>2006</c:v>
                </c:pt>
                <c:pt idx="2083">
                  <c:v>2006</c:v>
                </c:pt>
                <c:pt idx="2084">
                  <c:v>2006</c:v>
                </c:pt>
                <c:pt idx="2085">
                  <c:v>2006</c:v>
                </c:pt>
                <c:pt idx="2086">
                  <c:v>2006</c:v>
                </c:pt>
                <c:pt idx="2087">
                  <c:v>2006</c:v>
                </c:pt>
                <c:pt idx="2088">
                  <c:v>2006</c:v>
                </c:pt>
                <c:pt idx="2089">
                  <c:v>2006</c:v>
                </c:pt>
                <c:pt idx="2090">
                  <c:v>2006</c:v>
                </c:pt>
                <c:pt idx="2091">
                  <c:v>2006</c:v>
                </c:pt>
                <c:pt idx="2092">
                  <c:v>2006</c:v>
                </c:pt>
                <c:pt idx="2093">
                  <c:v>2006</c:v>
                </c:pt>
                <c:pt idx="2094">
                  <c:v>2006</c:v>
                </c:pt>
                <c:pt idx="2095">
                  <c:v>2006</c:v>
                </c:pt>
                <c:pt idx="2096">
                  <c:v>2006</c:v>
                </c:pt>
                <c:pt idx="2097">
                  <c:v>2006</c:v>
                </c:pt>
                <c:pt idx="2098">
                  <c:v>2006</c:v>
                </c:pt>
                <c:pt idx="2099">
                  <c:v>2006</c:v>
                </c:pt>
                <c:pt idx="2100">
                  <c:v>2006</c:v>
                </c:pt>
                <c:pt idx="2101">
                  <c:v>2006</c:v>
                </c:pt>
                <c:pt idx="2102">
                  <c:v>2006</c:v>
                </c:pt>
                <c:pt idx="2103">
                  <c:v>2006</c:v>
                </c:pt>
                <c:pt idx="2104">
                  <c:v>2006</c:v>
                </c:pt>
                <c:pt idx="2105">
                  <c:v>2006</c:v>
                </c:pt>
                <c:pt idx="2106">
                  <c:v>2006</c:v>
                </c:pt>
                <c:pt idx="2107">
                  <c:v>2006</c:v>
                </c:pt>
                <c:pt idx="2108">
                  <c:v>2006</c:v>
                </c:pt>
                <c:pt idx="2109">
                  <c:v>2006</c:v>
                </c:pt>
                <c:pt idx="2110">
                  <c:v>2006</c:v>
                </c:pt>
                <c:pt idx="2111">
                  <c:v>2006</c:v>
                </c:pt>
                <c:pt idx="2112">
                  <c:v>2006</c:v>
                </c:pt>
                <c:pt idx="2113">
                  <c:v>2006</c:v>
                </c:pt>
                <c:pt idx="2114">
                  <c:v>2006</c:v>
                </c:pt>
                <c:pt idx="2115">
                  <c:v>2006</c:v>
                </c:pt>
                <c:pt idx="2116">
                  <c:v>2006</c:v>
                </c:pt>
                <c:pt idx="2117">
                  <c:v>2006</c:v>
                </c:pt>
                <c:pt idx="2118">
                  <c:v>2006</c:v>
                </c:pt>
                <c:pt idx="2119">
                  <c:v>2006</c:v>
                </c:pt>
                <c:pt idx="2120">
                  <c:v>2006</c:v>
                </c:pt>
                <c:pt idx="2121">
                  <c:v>2006</c:v>
                </c:pt>
                <c:pt idx="2122">
                  <c:v>2006</c:v>
                </c:pt>
                <c:pt idx="2123">
                  <c:v>2006</c:v>
                </c:pt>
                <c:pt idx="2124">
                  <c:v>2006</c:v>
                </c:pt>
                <c:pt idx="2125">
                  <c:v>2006</c:v>
                </c:pt>
                <c:pt idx="2126">
                  <c:v>2006</c:v>
                </c:pt>
                <c:pt idx="2127">
                  <c:v>2006</c:v>
                </c:pt>
                <c:pt idx="2128">
                  <c:v>2006</c:v>
                </c:pt>
                <c:pt idx="2129">
                  <c:v>2006</c:v>
                </c:pt>
                <c:pt idx="2130">
                  <c:v>2006</c:v>
                </c:pt>
                <c:pt idx="2131">
                  <c:v>2006</c:v>
                </c:pt>
                <c:pt idx="2132">
                  <c:v>2006</c:v>
                </c:pt>
                <c:pt idx="2133">
                  <c:v>2006</c:v>
                </c:pt>
                <c:pt idx="2134">
                  <c:v>2006</c:v>
                </c:pt>
                <c:pt idx="2135">
                  <c:v>2006</c:v>
                </c:pt>
                <c:pt idx="2136">
                  <c:v>2006</c:v>
                </c:pt>
                <c:pt idx="2137">
                  <c:v>2006</c:v>
                </c:pt>
                <c:pt idx="2138">
                  <c:v>2006</c:v>
                </c:pt>
                <c:pt idx="2139">
                  <c:v>2006</c:v>
                </c:pt>
                <c:pt idx="2140">
                  <c:v>2006</c:v>
                </c:pt>
                <c:pt idx="2141">
                  <c:v>2006</c:v>
                </c:pt>
                <c:pt idx="2142">
                  <c:v>2006</c:v>
                </c:pt>
                <c:pt idx="2143">
                  <c:v>2006</c:v>
                </c:pt>
                <c:pt idx="2144">
                  <c:v>2006</c:v>
                </c:pt>
                <c:pt idx="2145">
                  <c:v>2006</c:v>
                </c:pt>
                <c:pt idx="2146">
                  <c:v>2006</c:v>
                </c:pt>
                <c:pt idx="2147">
                  <c:v>2006</c:v>
                </c:pt>
                <c:pt idx="2148">
                  <c:v>2006</c:v>
                </c:pt>
                <c:pt idx="2149">
                  <c:v>2006</c:v>
                </c:pt>
                <c:pt idx="2150">
                  <c:v>2006</c:v>
                </c:pt>
                <c:pt idx="2151">
                  <c:v>2006</c:v>
                </c:pt>
                <c:pt idx="2152">
                  <c:v>2006</c:v>
                </c:pt>
                <c:pt idx="2153">
                  <c:v>2006</c:v>
                </c:pt>
                <c:pt idx="2154">
                  <c:v>2006</c:v>
                </c:pt>
                <c:pt idx="2155">
                  <c:v>2006</c:v>
                </c:pt>
                <c:pt idx="2156">
                  <c:v>2006</c:v>
                </c:pt>
                <c:pt idx="2157">
                  <c:v>2006</c:v>
                </c:pt>
                <c:pt idx="2158">
                  <c:v>2006</c:v>
                </c:pt>
                <c:pt idx="2159">
                  <c:v>2006</c:v>
                </c:pt>
                <c:pt idx="2160">
                  <c:v>2006</c:v>
                </c:pt>
                <c:pt idx="2161">
                  <c:v>2006</c:v>
                </c:pt>
                <c:pt idx="2162">
                  <c:v>2006</c:v>
                </c:pt>
                <c:pt idx="2163">
                  <c:v>2006</c:v>
                </c:pt>
                <c:pt idx="2164">
                  <c:v>2006</c:v>
                </c:pt>
                <c:pt idx="2165">
                  <c:v>2006</c:v>
                </c:pt>
                <c:pt idx="2166">
                  <c:v>2006</c:v>
                </c:pt>
                <c:pt idx="2167">
                  <c:v>2006</c:v>
                </c:pt>
              </c:numCache>
            </c:numRef>
          </c:cat>
          <c:val>
            <c:numRef>
              <c:f>AllData!$AB$2:$AB$2169</c:f>
              <c:numCache>
                <c:formatCode>General</c:formatCode>
                <c:ptCount val="2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0.30000000000000004</c:v>
                </c:pt>
                <c:pt idx="225">
                  <c:v>0.30000000000000004</c:v>
                </c:pt>
                <c:pt idx="226">
                  <c:v>0.30000000000000004</c:v>
                </c:pt>
                <c:pt idx="227">
                  <c:v>0.30000000000000004</c:v>
                </c:pt>
                <c:pt idx="228">
                  <c:v>0.30000000000000004</c:v>
                </c:pt>
                <c:pt idx="229">
                  <c:v>0.30000000000000004</c:v>
                </c:pt>
                <c:pt idx="230">
                  <c:v>0.30000000000000004</c:v>
                </c:pt>
                <c:pt idx="231">
                  <c:v>0.30000000000000004</c:v>
                </c:pt>
                <c:pt idx="232">
                  <c:v>0.30000000000000004</c:v>
                </c:pt>
                <c:pt idx="233">
                  <c:v>0.30000000000000004</c:v>
                </c:pt>
                <c:pt idx="234">
                  <c:v>0.30000000000000004</c:v>
                </c:pt>
                <c:pt idx="235">
                  <c:v>0.30000000000000004</c:v>
                </c:pt>
                <c:pt idx="236">
                  <c:v>0.30000000000000004</c:v>
                </c:pt>
                <c:pt idx="237">
                  <c:v>0.30000000000000004</c:v>
                </c:pt>
                <c:pt idx="238">
                  <c:v>0.30000000000000004</c:v>
                </c:pt>
                <c:pt idx="239">
                  <c:v>0.30000000000000004</c:v>
                </c:pt>
                <c:pt idx="240">
                  <c:v>0.30000000000000004</c:v>
                </c:pt>
                <c:pt idx="241">
                  <c:v>0.30000000000000004</c:v>
                </c:pt>
                <c:pt idx="242">
                  <c:v>0.30000000000000004</c:v>
                </c:pt>
                <c:pt idx="243">
                  <c:v>0.30000000000000004</c:v>
                </c:pt>
                <c:pt idx="244">
                  <c:v>0.30000000000000004</c:v>
                </c:pt>
                <c:pt idx="245">
                  <c:v>0.30000000000000004</c:v>
                </c:pt>
                <c:pt idx="246">
                  <c:v>0.30000000000000004</c:v>
                </c:pt>
                <c:pt idx="247">
                  <c:v>0.30000000000000004</c:v>
                </c:pt>
                <c:pt idx="248">
                  <c:v>0.30000000000000004</c:v>
                </c:pt>
                <c:pt idx="249">
                  <c:v>0.30000000000000004</c:v>
                </c:pt>
                <c:pt idx="250">
                  <c:v>0.30000000000000004</c:v>
                </c:pt>
                <c:pt idx="251">
                  <c:v>0.30000000000000004</c:v>
                </c:pt>
                <c:pt idx="252">
                  <c:v>0.30000000000000004</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0.30000000000000004</c:v>
                </c:pt>
                <c:pt idx="588">
                  <c:v>0.30000000000000004</c:v>
                </c:pt>
                <c:pt idx="589">
                  <c:v>0.30000000000000004</c:v>
                </c:pt>
                <c:pt idx="590">
                  <c:v>0.30000000000000004</c:v>
                </c:pt>
                <c:pt idx="591">
                  <c:v>0.30000000000000004</c:v>
                </c:pt>
                <c:pt idx="592">
                  <c:v>0.30000000000000004</c:v>
                </c:pt>
                <c:pt idx="593">
                  <c:v>0.30000000000000004</c:v>
                </c:pt>
                <c:pt idx="594">
                  <c:v>0.30000000000000004</c:v>
                </c:pt>
                <c:pt idx="595">
                  <c:v>0.30000000000000004</c:v>
                </c:pt>
                <c:pt idx="596">
                  <c:v>0.30000000000000004</c:v>
                </c:pt>
                <c:pt idx="597">
                  <c:v>0.30000000000000004</c:v>
                </c:pt>
                <c:pt idx="598">
                  <c:v>0.30000000000000004</c:v>
                </c:pt>
                <c:pt idx="599">
                  <c:v>0.30000000000000004</c:v>
                </c:pt>
                <c:pt idx="600">
                  <c:v>0.30000000000000004</c:v>
                </c:pt>
                <c:pt idx="601">
                  <c:v>0.30000000000000004</c:v>
                </c:pt>
                <c:pt idx="602">
                  <c:v>0.30000000000000004</c:v>
                </c:pt>
                <c:pt idx="603">
                  <c:v>0.30000000000000004</c:v>
                </c:pt>
                <c:pt idx="604">
                  <c:v>0.30000000000000004</c:v>
                </c:pt>
                <c:pt idx="605">
                  <c:v>0.30000000000000004</c:v>
                </c:pt>
                <c:pt idx="606">
                  <c:v>0.30000000000000004</c:v>
                </c:pt>
                <c:pt idx="607">
                  <c:v>0.30000000000000004</c:v>
                </c:pt>
                <c:pt idx="608">
                  <c:v>0.30000000000000004</c:v>
                </c:pt>
                <c:pt idx="609">
                  <c:v>0.30000000000000004</c:v>
                </c:pt>
                <c:pt idx="610">
                  <c:v>0.30000000000000004</c:v>
                </c:pt>
                <c:pt idx="611">
                  <c:v>0.30000000000000004</c:v>
                </c:pt>
                <c:pt idx="612">
                  <c:v>0.30000000000000004</c:v>
                </c:pt>
                <c:pt idx="613">
                  <c:v>0.30000000000000004</c:v>
                </c:pt>
                <c:pt idx="614">
                  <c:v>0.30000000000000004</c:v>
                </c:pt>
                <c:pt idx="615">
                  <c:v>0.30000000000000004</c:v>
                </c:pt>
                <c:pt idx="616">
                  <c:v>0.30000000000000004</c:v>
                </c:pt>
                <c:pt idx="617">
                  <c:v>0.30000000000000004</c:v>
                </c:pt>
                <c:pt idx="618">
                  <c:v>0.30000000000000004</c:v>
                </c:pt>
                <c:pt idx="619">
                  <c:v>0.30000000000000004</c:v>
                </c:pt>
                <c:pt idx="620">
                  <c:v>0.30000000000000004</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0.30000000000000004</c:v>
                </c:pt>
                <c:pt idx="937">
                  <c:v>0.30000000000000004</c:v>
                </c:pt>
                <c:pt idx="938">
                  <c:v>0.30000000000000004</c:v>
                </c:pt>
                <c:pt idx="939">
                  <c:v>0.30000000000000004</c:v>
                </c:pt>
                <c:pt idx="940">
                  <c:v>0.30000000000000004</c:v>
                </c:pt>
                <c:pt idx="941">
                  <c:v>0.30000000000000004</c:v>
                </c:pt>
                <c:pt idx="942">
                  <c:v>0.30000000000000004</c:v>
                </c:pt>
                <c:pt idx="943">
                  <c:v>0.30000000000000004</c:v>
                </c:pt>
                <c:pt idx="944">
                  <c:v>0.30000000000000004</c:v>
                </c:pt>
                <c:pt idx="945">
                  <c:v>0.30000000000000004</c:v>
                </c:pt>
                <c:pt idx="946">
                  <c:v>0.30000000000000004</c:v>
                </c:pt>
                <c:pt idx="947">
                  <c:v>0.30000000000000004</c:v>
                </c:pt>
                <c:pt idx="948">
                  <c:v>0.30000000000000004</c:v>
                </c:pt>
                <c:pt idx="949">
                  <c:v>0.30000000000000004</c:v>
                </c:pt>
                <c:pt idx="950">
                  <c:v>0.30000000000000004</c:v>
                </c:pt>
                <c:pt idx="951">
                  <c:v>0.30000000000000004</c:v>
                </c:pt>
                <c:pt idx="952">
                  <c:v>0.30000000000000004</c:v>
                </c:pt>
                <c:pt idx="953">
                  <c:v>0.30000000000000004</c:v>
                </c:pt>
                <c:pt idx="954">
                  <c:v>0.30000000000000004</c:v>
                </c:pt>
                <c:pt idx="955">
                  <c:v>0.30000000000000004</c:v>
                </c:pt>
                <c:pt idx="956">
                  <c:v>0.30000000000000004</c:v>
                </c:pt>
                <c:pt idx="957">
                  <c:v>0.30000000000000004</c:v>
                </c:pt>
                <c:pt idx="958">
                  <c:v>0.30000000000000004</c:v>
                </c:pt>
                <c:pt idx="959">
                  <c:v>0.30000000000000004</c:v>
                </c:pt>
                <c:pt idx="960">
                  <c:v>0.30000000000000004</c:v>
                </c:pt>
                <c:pt idx="961">
                  <c:v>0.30000000000000004</c:v>
                </c:pt>
                <c:pt idx="962">
                  <c:v>0.30000000000000004</c:v>
                </c:pt>
                <c:pt idx="963">
                  <c:v>0.30000000000000004</c:v>
                </c:pt>
                <c:pt idx="964">
                  <c:v>0.30000000000000004</c:v>
                </c:pt>
                <c:pt idx="965">
                  <c:v>0.30000000000000004</c:v>
                </c:pt>
                <c:pt idx="966">
                  <c:v>0.30000000000000004</c:v>
                </c:pt>
                <c:pt idx="967">
                  <c:v>0.30000000000000004</c:v>
                </c:pt>
                <c:pt idx="968">
                  <c:v>0.30000000000000004</c:v>
                </c:pt>
                <c:pt idx="969">
                  <c:v>0.30000000000000004</c:v>
                </c:pt>
                <c:pt idx="970">
                  <c:v>0.30000000000000004</c:v>
                </c:pt>
                <c:pt idx="971">
                  <c:v>0.30000000000000004</c:v>
                </c:pt>
                <c:pt idx="972">
                  <c:v>0.30000000000000004</c:v>
                </c:pt>
                <c:pt idx="973">
                  <c:v>0.30000000000000004</c:v>
                </c:pt>
                <c:pt idx="974">
                  <c:v>0.30000000000000004</c:v>
                </c:pt>
                <c:pt idx="975">
                  <c:v>0.30000000000000004</c:v>
                </c:pt>
                <c:pt idx="976">
                  <c:v>0.30000000000000004</c:v>
                </c:pt>
                <c:pt idx="977">
                  <c:v>0.30000000000000004</c:v>
                </c:pt>
                <c:pt idx="978">
                  <c:v>0.30000000000000004</c:v>
                </c:pt>
                <c:pt idx="979">
                  <c:v>0.30000000000000004</c:v>
                </c:pt>
                <c:pt idx="980">
                  <c:v>0.30000000000000004</c:v>
                </c:pt>
                <c:pt idx="981">
                  <c:v>0.30000000000000004</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0.30000000000000004</c:v>
                </c:pt>
                <c:pt idx="1297">
                  <c:v>0.30000000000000004</c:v>
                </c:pt>
                <c:pt idx="1298">
                  <c:v>0.30000000000000004</c:v>
                </c:pt>
                <c:pt idx="1299">
                  <c:v>0.30000000000000004</c:v>
                </c:pt>
                <c:pt idx="1300">
                  <c:v>0.30000000000000004</c:v>
                </c:pt>
                <c:pt idx="1301">
                  <c:v>0.30000000000000004</c:v>
                </c:pt>
                <c:pt idx="1302">
                  <c:v>0.30000000000000004</c:v>
                </c:pt>
                <c:pt idx="1303">
                  <c:v>0.30000000000000004</c:v>
                </c:pt>
                <c:pt idx="1304">
                  <c:v>0.30000000000000004</c:v>
                </c:pt>
                <c:pt idx="1305">
                  <c:v>0.30000000000000004</c:v>
                </c:pt>
                <c:pt idx="1306">
                  <c:v>0.30000000000000004</c:v>
                </c:pt>
                <c:pt idx="1307">
                  <c:v>0.30000000000000004</c:v>
                </c:pt>
                <c:pt idx="1308">
                  <c:v>0.30000000000000004</c:v>
                </c:pt>
                <c:pt idx="1309">
                  <c:v>0.30000000000000004</c:v>
                </c:pt>
                <c:pt idx="1310">
                  <c:v>0.30000000000000004</c:v>
                </c:pt>
                <c:pt idx="1311">
                  <c:v>0.30000000000000004</c:v>
                </c:pt>
                <c:pt idx="1312">
                  <c:v>0.30000000000000004</c:v>
                </c:pt>
                <c:pt idx="1313">
                  <c:v>0.30000000000000004</c:v>
                </c:pt>
                <c:pt idx="1314">
                  <c:v>0.30000000000000004</c:v>
                </c:pt>
                <c:pt idx="1315">
                  <c:v>0.30000000000000004</c:v>
                </c:pt>
                <c:pt idx="1316">
                  <c:v>0.30000000000000004</c:v>
                </c:pt>
                <c:pt idx="1317">
                  <c:v>0.30000000000000004</c:v>
                </c:pt>
                <c:pt idx="1318">
                  <c:v>0.30000000000000004</c:v>
                </c:pt>
                <c:pt idx="1319">
                  <c:v>0.30000000000000004</c:v>
                </c:pt>
                <c:pt idx="1320">
                  <c:v>0.30000000000000004</c:v>
                </c:pt>
                <c:pt idx="1321">
                  <c:v>0.30000000000000004</c:v>
                </c:pt>
                <c:pt idx="1322">
                  <c:v>0.30000000000000004</c:v>
                </c:pt>
                <c:pt idx="1323">
                  <c:v>0.30000000000000004</c:v>
                </c:pt>
                <c:pt idx="1324">
                  <c:v>0.30000000000000004</c:v>
                </c:pt>
                <c:pt idx="1325">
                  <c:v>0.30000000000000004</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0.30000000000000004</c:v>
                </c:pt>
                <c:pt idx="1674">
                  <c:v>0.30000000000000004</c:v>
                </c:pt>
                <c:pt idx="1675">
                  <c:v>0.30000000000000004</c:v>
                </c:pt>
                <c:pt idx="1676">
                  <c:v>0.30000000000000004</c:v>
                </c:pt>
                <c:pt idx="1677">
                  <c:v>0.30000000000000004</c:v>
                </c:pt>
                <c:pt idx="1678">
                  <c:v>0.30000000000000004</c:v>
                </c:pt>
                <c:pt idx="1679">
                  <c:v>0.30000000000000004</c:v>
                </c:pt>
                <c:pt idx="1680">
                  <c:v>0.30000000000000004</c:v>
                </c:pt>
                <c:pt idx="1681">
                  <c:v>0.30000000000000004</c:v>
                </c:pt>
                <c:pt idx="1682">
                  <c:v>0.30000000000000004</c:v>
                </c:pt>
                <c:pt idx="1683">
                  <c:v>0.30000000000000004</c:v>
                </c:pt>
                <c:pt idx="1684">
                  <c:v>0.30000000000000004</c:v>
                </c:pt>
                <c:pt idx="1685">
                  <c:v>0.30000000000000004</c:v>
                </c:pt>
                <c:pt idx="1686">
                  <c:v>0.30000000000000004</c:v>
                </c:pt>
                <c:pt idx="1687">
                  <c:v>0.30000000000000004</c:v>
                </c:pt>
                <c:pt idx="1688">
                  <c:v>0.30000000000000004</c:v>
                </c:pt>
                <c:pt idx="1689">
                  <c:v>0.30000000000000004</c:v>
                </c:pt>
                <c:pt idx="1690">
                  <c:v>0.30000000000000004</c:v>
                </c:pt>
                <c:pt idx="1691">
                  <c:v>0.30000000000000004</c:v>
                </c:pt>
                <c:pt idx="1692">
                  <c:v>0.30000000000000004</c:v>
                </c:pt>
                <c:pt idx="1693">
                  <c:v>0.30000000000000004</c:v>
                </c:pt>
                <c:pt idx="1694">
                  <c:v>0.30000000000000004</c:v>
                </c:pt>
                <c:pt idx="1695">
                  <c:v>0.30000000000000004</c:v>
                </c:pt>
                <c:pt idx="1696">
                  <c:v>0.30000000000000004</c:v>
                </c:pt>
                <c:pt idx="1697">
                  <c:v>0.30000000000000004</c:v>
                </c:pt>
                <c:pt idx="1698">
                  <c:v>0.30000000000000004</c:v>
                </c:pt>
                <c:pt idx="1699">
                  <c:v>0.30000000000000004</c:v>
                </c:pt>
                <c:pt idx="1700">
                  <c:v>0.30000000000000004</c:v>
                </c:pt>
                <c:pt idx="1701">
                  <c:v>0.30000000000000004</c:v>
                </c:pt>
                <c:pt idx="1702">
                  <c:v>0.30000000000000004</c:v>
                </c:pt>
                <c:pt idx="1703">
                  <c:v>0.30000000000000004</c:v>
                </c:pt>
                <c:pt idx="1704">
                  <c:v>0.30000000000000004</c:v>
                </c:pt>
                <c:pt idx="1705">
                  <c:v>0.30000000000000004</c:v>
                </c:pt>
                <c:pt idx="1706">
                  <c:v>0.30000000000000004</c:v>
                </c:pt>
                <c:pt idx="1707">
                  <c:v>0.30000000000000004</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0.30000000000000004</c:v>
                </c:pt>
                <c:pt idx="2039">
                  <c:v>0.30000000000000004</c:v>
                </c:pt>
                <c:pt idx="2040">
                  <c:v>0.30000000000000004</c:v>
                </c:pt>
                <c:pt idx="2041">
                  <c:v>0.30000000000000004</c:v>
                </c:pt>
                <c:pt idx="2042">
                  <c:v>0.30000000000000004</c:v>
                </c:pt>
                <c:pt idx="2043">
                  <c:v>0.30000000000000004</c:v>
                </c:pt>
                <c:pt idx="2044">
                  <c:v>0.30000000000000004</c:v>
                </c:pt>
                <c:pt idx="2045">
                  <c:v>0.30000000000000004</c:v>
                </c:pt>
                <c:pt idx="2046">
                  <c:v>0.30000000000000004</c:v>
                </c:pt>
                <c:pt idx="2047">
                  <c:v>0.30000000000000004</c:v>
                </c:pt>
                <c:pt idx="2048">
                  <c:v>0.30000000000000004</c:v>
                </c:pt>
                <c:pt idx="2049">
                  <c:v>0.30000000000000004</c:v>
                </c:pt>
                <c:pt idx="2050">
                  <c:v>0.30000000000000004</c:v>
                </c:pt>
                <c:pt idx="2051">
                  <c:v>0.30000000000000004</c:v>
                </c:pt>
                <c:pt idx="2052">
                  <c:v>0.30000000000000004</c:v>
                </c:pt>
                <c:pt idx="2053">
                  <c:v>0.30000000000000004</c:v>
                </c:pt>
                <c:pt idx="2054">
                  <c:v>0.30000000000000004</c:v>
                </c:pt>
                <c:pt idx="2055">
                  <c:v>0.30000000000000004</c:v>
                </c:pt>
                <c:pt idx="2056">
                  <c:v>0.30000000000000004</c:v>
                </c:pt>
                <c:pt idx="2057">
                  <c:v>0.30000000000000004</c:v>
                </c:pt>
                <c:pt idx="2058">
                  <c:v>0.30000000000000004</c:v>
                </c:pt>
                <c:pt idx="2059">
                  <c:v>0.30000000000000004</c:v>
                </c:pt>
                <c:pt idx="2060">
                  <c:v>0.30000000000000004</c:v>
                </c:pt>
                <c:pt idx="2061">
                  <c:v>0.30000000000000004</c:v>
                </c:pt>
                <c:pt idx="2062">
                  <c:v>0.30000000000000004</c:v>
                </c:pt>
                <c:pt idx="2063">
                  <c:v>0.30000000000000004</c:v>
                </c:pt>
                <c:pt idx="2064">
                  <c:v>0.30000000000000004</c:v>
                </c:pt>
                <c:pt idx="2065">
                  <c:v>0.30000000000000004</c:v>
                </c:pt>
                <c:pt idx="2066">
                  <c:v>0.30000000000000004</c:v>
                </c:pt>
                <c:pt idx="2067">
                  <c:v>0.30000000000000004</c:v>
                </c:pt>
                <c:pt idx="2068">
                  <c:v>0.30000000000000004</c:v>
                </c:pt>
                <c:pt idx="2069">
                  <c:v>0.30000000000000004</c:v>
                </c:pt>
                <c:pt idx="2070">
                  <c:v>0.30000000000000004</c:v>
                </c:pt>
                <c:pt idx="2071">
                  <c:v>0.30000000000000004</c:v>
                </c:pt>
                <c:pt idx="2072">
                  <c:v>0.30000000000000004</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numCache>
            </c:numRef>
          </c:val>
        </c:ser>
        <c:ser>
          <c:idx val="4"/>
          <c:order val="4"/>
          <c:tx>
            <c:v>Start of Scenescence - Start of Dormancy</c:v>
          </c:tx>
          <c:spPr>
            <a:solidFill>
              <a:srgbClr val="FFC000">
                <a:alpha val="35000"/>
              </a:srgbClr>
            </a:solidFill>
          </c:spPr>
          <c:cat>
            <c:numRef>
              <c:f>AllData!$A$2:$A$2169</c:f>
              <c:numCache>
                <c:formatCode>General</c:formatCode>
                <c:ptCount val="2168"/>
                <c:pt idx="0">
                  <c:v>2001</c:v>
                </c:pt>
                <c:pt idx="1">
                  <c:v>2001</c:v>
                </c:pt>
                <c:pt idx="2">
                  <c:v>2001</c:v>
                </c:pt>
                <c:pt idx="3">
                  <c:v>2001</c:v>
                </c:pt>
                <c:pt idx="4">
                  <c:v>2001</c:v>
                </c:pt>
                <c:pt idx="5">
                  <c:v>2001</c:v>
                </c:pt>
                <c:pt idx="6">
                  <c:v>2001</c:v>
                </c:pt>
                <c:pt idx="7">
                  <c:v>2001</c:v>
                </c:pt>
                <c:pt idx="8">
                  <c:v>2001</c:v>
                </c:pt>
                <c:pt idx="9">
                  <c:v>2001</c:v>
                </c:pt>
                <c:pt idx="10">
                  <c:v>2001</c:v>
                </c:pt>
                <c:pt idx="11">
                  <c:v>2001</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2001</c:v>
                </c:pt>
                <c:pt idx="25">
                  <c:v>2001</c:v>
                </c:pt>
                <c:pt idx="26">
                  <c:v>2001</c:v>
                </c:pt>
                <c:pt idx="27">
                  <c:v>2001</c:v>
                </c:pt>
                <c:pt idx="28">
                  <c:v>2001</c:v>
                </c:pt>
                <c:pt idx="29">
                  <c:v>2001</c:v>
                </c:pt>
                <c:pt idx="30">
                  <c:v>2001</c:v>
                </c:pt>
                <c:pt idx="31">
                  <c:v>2001</c:v>
                </c:pt>
                <c:pt idx="32">
                  <c:v>2001</c:v>
                </c:pt>
                <c:pt idx="33">
                  <c:v>2001</c:v>
                </c:pt>
                <c:pt idx="34">
                  <c:v>2001</c:v>
                </c:pt>
                <c:pt idx="35">
                  <c:v>2001</c:v>
                </c:pt>
                <c:pt idx="36">
                  <c:v>2001</c:v>
                </c:pt>
                <c:pt idx="37">
                  <c:v>2001</c:v>
                </c:pt>
                <c:pt idx="38">
                  <c:v>2001</c:v>
                </c:pt>
                <c:pt idx="39">
                  <c:v>2001</c:v>
                </c:pt>
                <c:pt idx="40">
                  <c:v>2001</c:v>
                </c:pt>
                <c:pt idx="41">
                  <c:v>2001</c:v>
                </c:pt>
                <c:pt idx="42">
                  <c:v>2001</c:v>
                </c:pt>
                <c:pt idx="43">
                  <c:v>2001</c:v>
                </c:pt>
                <c:pt idx="44">
                  <c:v>2001</c:v>
                </c:pt>
                <c:pt idx="45">
                  <c:v>2001</c:v>
                </c:pt>
                <c:pt idx="46">
                  <c:v>2001</c:v>
                </c:pt>
                <c:pt idx="47">
                  <c:v>2001</c:v>
                </c:pt>
                <c:pt idx="48">
                  <c:v>2001</c:v>
                </c:pt>
                <c:pt idx="49">
                  <c:v>2001</c:v>
                </c:pt>
                <c:pt idx="50">
                  <c:v>2001</c:v>
                </c:pt>
                <c:pt idx="51">
                  <c:v>2001</c:v>
                </c:pt>
                <c:pt idx="52">
                  <c:v>2001</c:v>
                </c:pt>
                <c:pt idx="53">
                  <c:v>2001</c:v>
                </c:pt>
                <c:pt idx="54">
                  <c:v>2001</c:v>
                </c:pt>
                <c:pt idx="55">
                  <c:v>2001</c:v>
                </c:pt>
                <c:pt idx="56">
                  <c:v>2001</c:v>
                </c:pt>
                <c:pt idx="57">
                  <c:v>2001</c:v>
                </c:pt>
                <c:pt idx="58">
                  <c:v>2001</c:v>
                </c:pt>
                <c:pt idx="59">
                  <c:v>2001</c:v>
                </c:pt>
                <c:pt idx="60">
                  <c:v>2001</c:v>
                </c:pt>
                <c:pt idx="61">
                  <c:v>2001</c:v>
                </c:pt>
                <c:pt idx="62">
                  <c:v>2001</c:v>
                </c:pt>
                <c:pt idx="63">
                  <c:v>2001</c:v>
                </c:pt>
                <c:pt idx="64">
                  <c:v>2001</c:v>
                </c:pt>
                <c:pt idx="65">
                  <c:v>2001</c:v>
                </c:pt>
                <c:pt idx="66">
                  <c:v>2001</c:v>
                </c:pt>
                <c:pt idx="67">
                  <c:v>2001</c:v>
                </c:pt>
                <c:pt idx="68">
                  <c:v>2001</c:v>
                </c:pt>
                <c:pt idx="69">
                  <c:v>2001</c:v>
                </c:pt>
                <c:pt idx="70">
                  <c:v>2001</c:v>
                </c:pt>
                <c:pt idx="71">
                  <c:v>2001</c:v>
                </c:pt>
                <c:pt idx="72">
                  <c:v>2001</c:v>
                </c:pt>
                <c:pt idx="73">
                  <c:v>2001</c:v>
                </c:pt>
                <c:pt idx="74">
                  <c:v>2001</c:v>
                </c:pt>
                <c:pt idx="75">
                  <c:v>2001</c:v>
                </c:pt>
                <c:pt idx="76">
                  <c:v>2001</c:v>
                </c:pt>
                <c:pt idx="77">
                  <c:v>2001</c:v>
                </c:pt>
                <c:pt idx="78">
                  <c:v>2001</c:v>
                </c:pt>
                <c:pt idx="79">
                  <c:v>2001</c:v>
                </c:pt>
                <c:pt idx="80">
                  <c:v>2001</c:v>
                </c:pt>
                <c:pt idx="81">
                  <c:v>2001</c:v>
                </c:pt>
                <c:pt idx="82">
                  <c:v>2001</c:v>
                </c:pt>
                <c:pt idx="83">
                  <c:v>2001</c:v>
                </c:pt>
                <c:pt idx="84">
                  <c:v>2001</c:v>
                </c:pt>
                <c:pt idx="85">
                  <c:v>2001</c:v>
                </c:pt>
                <c:pt idx="86">
                  <c:v>2001</c:v>
                </c:pt>
                <c:pt idx="87">
                  <c:v>2001</c:v>
                </c:pt>
                <c:pt idx="88">
                  <c:v>2001</c:v>
                </c:pt>
                <c:pt idx="89">
                  <c:v>2001</c:v>
                </c:pt>
                <c:pt idx="90">
                  <c:v>2001</c:v>
                </c:pt>
                <c:pt idx="91">
                  <c:v>2001</c:v>
                </c:pt>
                <c:pt idx="92">
                  <c:v>2001</c:v>
                </c:pt>
                <c:pt idx="93">
                  <c:v>2001</c:v>
                </c:pt>
                <c:pt idx="94">
                  <c:v>2001</c:v>
                </c:pt>
                <c:pt idx="95">
                  <c:v>2001</c:v>
                </c:pt>
                <c:pt idx="96">
                  <c:v>2001</c:v>
                </c:pt>
                <c:pt idx="97">
                  <c:v>2001</c:v>
                </c:pt>
                <c:pt idx="98">
                  <c:v>2001</c:v>
                </c:pt>
                <c:pt idx="99">
                  <c:v>2001</c:v>
                </c:pt>
                <c:pt idx="100">
                  <c:v>2001</c:v>
                </c:pt>
                <c:pt idx="101">
                  <c:v>2001</c:v>
                </c:pt>
                <c:pt idx="102">
                  <c:v>2001</c:v>
                </c:pt>
                <c:pt idx="103">
                  <c:v>2001</c:v>
                </c:pt>
                <c:pt idx="104">
                  <c:v>2001</c:v>
                </c:pt>
                <c:pt idx="105">
                  <c:v>2001</c:v>
                </c:pt>
                <c:pt idx="106">
                  <c:v>2001</c:v>
                </c:pt>
                <c:pt idx="107">
                  <c:v>2001</c:v>
                </c:pt>
                <c:pt idx="108">
                  <c:v>2001</c:v>
                </c:pt>
                <c:pt idx="109">
                  <c:v>2001</c:v>
                </c:pt>
                <c:pt idx="110">
                  <c:v>2001</c:v>
                </c:pt>
                <c:pt idx="111">
                  <c:v>2001</c:v>
                </c:pt>
                <c:pt idx="112">
                  <c:v>2001</c:v>
                </c:pt>
                <c:pt idx="113">
                  <c:v>2001</c:v>
                </c:pt>
                <c:pt idx="114">
                  <c:v>2001</c:v>
                </c:pt>
                <c:pt idx="115">
                  <c:v>2001</c:v>
                </c:pt>
                <c:pt idx="116">
                  <c:v>2001</c:v>
                </c:pt>
                <c:pt idx="117">
                  <c:v>2001</c:v>
                </c:pt>
                <c:pt idx="118">
                  <c:v>2001</c:v>
                </c:pt>
                <c:pt idx="119">
                  <c:v>2001</c:v>
                </c:pt>
                <c:pt idx="120">
                  <c:v>2001</c:v>
                </c:pt>
                <c:pt idx="121">
                  <c:v>2001</c:v>
                </c:pt>
                <c:pt idx="122">
                  <c:v>2001</c:v>
                </c:pt>
                <c:pt idx="123">
                  <c:v>2001</c:v>
                </c:pt>
                <c:pt idx="124">
                  <c:v>2001</c:v>
                </c:pt>
                <c:pt idx="125">
                  <c:v>2001</c:v>
                </c:pt>
                <c:pt idx="126">
                  <c:v>2001</c:v>
                </c:pt>
                <c:pt idx="127">
                  <c:v>2001</c:v>
                </c:pt>
                <c:pt idx="128">
                  <c:v>2001</c:v>
                </c:pt>
                <c:pt idx="129">
                  <c:v>2001</c:v>
                </c:pt>
                <c:pt idx="130">
                  <c:v>2001</c:v>
                </c:pt>
                <c:pt idx="131">
                  <c:v>2001</c:v>
                </c:pt>
                <c:pt idx="132">
                  <c:v>2001</c:v>
                </c:pt>
                <c:pt idx="133">
                  <c:v>2001</c:v>
                </c:pt>
                <c:pt idx="134">
                  <c:v>2001</c:v>
                </c:pt>
                <c:pt idx="135">
                  <c:v>2001</c:v>
                </c:pt>
                <c:pt idx="136">
                  <c:v>2001</c:v>
                </c:pt>
                <c:pt idx="137">
                  <c:v>2001</c:v>
                </c:pt>
                <c:pt idx="138">
                  <c:v>2001</c:v>
                </c:pt>
                <c:pt idx="139">
                  <c:v>2001</c:v>
                </c:pt>
                <c:pt idx="140">
                  <c:v>2001</c:v>
                </c:pt>
                <c:pt idx="141">
                  <c:v>2001</c:v>
                </c:pt>
                <c:pt idx="142">
                  <c:v>2001</c:v>
                </c:pt>
                <c:pt idx="143">
                  <c:v>2001</c:v>
                </c:pt>
                <c:pt idx="144">
                  <c:v>2001</c:v>
                </c:pt>
                <c:pt idx="145">
                  <c:v>2001</c:v>
                </c:pt>
                <c:pt idx="146">
                  <c:v>2001</c:v>
                </c:pt>
                <c:pt idx="147">
                  <c:v>2001</c:v>
                </c:pt>
                <c:pt idx="148">
                  <c:v>2001</c:v>
                </c:pt>
                <c:pt idx="149">
                  <c:v>2001</c:v>
                </c:pt>
                <c:pt idx="150">
                  <c:v>2001</c:v>
                </c:pt>
                <c:pt idx="151">
                  <c:v>2001</c:v>
                </c:pt>
                <c:pt idx="152">
                  <c:v>2001</c:v>
                </c:pt>
                <c:pt idx="153">
                  <c:v>2001</c:v>
                </c:pt>
                <c:pt idx="154">
                  <c:v>2001</c:v>
                </c:pt>
                <c:pt idx="155">
                  <c:v>2001</c:v>
                </c:pt>
                <c:pt idx="156">
                  <c:v>2001</c:v>
                </c:pt>
                <c:pt idx="157">
                  <c:v>2001</c:v>
                </c:pt>
                <c:pt idx="158">
                  <c:v>2001</c:v>
                </c:pt>
                <c:pt idx="159">
                  <c:v>2001</c:v>
                </c:pt>
                <c:pt idx="160">
                  <c:v>2001</c:v>
                </c:pt>
                <c:pt idx="161">
                  <c:v>2001</c:v>
                </c:pt>
                <c:pt idx="162">
                  <c:v>2001</c:v>
                </c:pt>
                <c:pt idx="163">
                  <c:v>2001</c:v>
                </c:pt>
                <c:pt idx="164">
                  <c:v>2001</c:v>
                </c:pt>
                <c:pt idx="165">
                  <c:v>2001</c:v>
                </c:pt>
                <c:pt idx="166">
                  <c:v>2001</c:v>
                </c:pt>
                <c:pt idx="167">
                  <c:v>2001</c:v>
                </c:pt>
                <c:pt idx="168">
                  <c:v>2001</c:v>
                </c:pt>
                <c:pt idx="169">
                  <c:v>2001</c:v>
                </c:pt>
                <c:pt idx="170">
                  <c:v>2001</c:v>
                </c:pt>
                <c:pt idx="171">
                  <c:v>2001</c:v>
                </c:pt>
                <c:pt idx="172">
                  <c:v>2001</c:v>
                </c:pt>
                <c:pt idx="173">
                  <c:v>2001</c:v>
                </c:pt>
                <c:pt idx="174">
                  <c:v>2001</c:v>
                </c:pt>
                <c:pt idx="175">
                  <c:v>2001</c:v>
                </c:pt>
                <c:pt idx="176">
                  <c:v>2001</c:v>
                </c:pt>
                <c:pt idx="177">
                  <c:v>2001</c:v>
                </c:pt>
                <c:pt idx="178">
                  <c:v>2001</c:v>
                </c:pt>
                <c:pt idx="179">
                  <c:v>2001</c:v>
                </c:pt>
                <c:pt idx="180">
                  <c:v>2001</c:v>
                </c:pt>
                <c:pt idx="181">
                  <c:v>2001</c:v>
                </c:pt>
                <c:pt idx="182">
                  <c:v>2001</c:v>
                </c:pt>
                <c:pt idx="183">
                  <c:v>2001</c:v>
                </c:pt>
                <c:pt idx="184">
                  <c:v>2001</c:v>
                </c:pt>
                <c:pt idx="185">
                  <c:v>2001</c:v>
                </c:pt>
                <c:pt idx="186">
                  <c:v>2001</c:v>
                </c:pt>
                <c:pt idx="187">
                  <c:v>2001</c:v>
                </c:pt>
                <c:pt idx="188">
                  <c:v>2001</c:v>
                </c:pt>
                <c:pt idx="189">
                  <c:v>2001</c:v>
                </c:pt>
                <c:pt idx="190">
                  <c:v>2001</c:v>
                </c:pt>
                <c:pt idx="191">
                  <c:v>2001</c:v>
                </c:pt>
                <c:pt idx="192">
                  <c:v>2001</c:v>
                </c:pt>
                <c:pt idx="193">
                  <c:v>2001</c:v>
                </c:pt>
                <c:pt idx="194">
                  <c:v>2001</c:v>
                </c:pt>
                <c:pt idx="195">
                  <c:v>2001</c:v>
                </c:pt>
                <c:pt idx="196">
                  <c:v>2001</c:v>
                </c:pt>
                <c:pt idx="197">
                  <c:v>2001</c:v>
                </c:pt>
                <c:pt idx="198">
                  <c:v>2001</c:v>
                </c:pt>
                <c:pt idx="199">
                  <c:v>2001</c:v>
                </c:pt>
                <c:pt idx="200">
                  <c:v>2001</c:v>
                </c:pt>
                <c:pt idx="201">
                  <c:v>2001</c:v>
                </c:pt>
                <c:pt idx="202">
                  <c:v>2001</c:v>
                </c:pt>
                <c:pt idx="203">
                  <c:v>2001</c:v>
                </c:pt>
                <c:pt idx="204">
                  <c:v>2001</c:v>
                </c:pt>
                <c:pt idx="205">
                  <c:v>2001</c:v>
                </c:pt>
                <c:pt idx="206">
                  <c:v>2001</c:v>
                </c:pt>
                <c:pt idx="207">
                  <c:v>2001</c:v>
                </c:pt>
                <c:pt idx="208">
                  <c:v>2001</c:v>
                </c:pt>
                <c:pt idx="209">
                  <c:v>2001</c:v>
                </c:pt>
                <c:pt idx="210">
                  <c:v>2001</c:v>
                </c:pt>
                <c:pt idx="211">
                  <c:v>2001</c:v>
                </c:pt>
                <c:pt idx="212">
                  <c:v>2001</c:v>
                </c:pt>
                <c:pt idx="213">
                  <c:v>2001</c:v>
                </c:pt>
                <c:pt idx="214">
                  <c:v>2001</c:v>
                </c:pt>
                <c:pt idx="215">
                  <c:v>2001</c:v>
                </c:pt>
                <c:pt idx="216">
                  <c:v>2001</c:v>
                </c:pt>
                <c:pt idx="217">
                  <c:v>2001</c:v>
                </c:pt>
                <c:pt idx="218">
                  <c:v>2001</c:v>
                </c:pt>
                <c:pt idx="219">
                  <c:v>2001</c:v>
                </c:pt>
                <c:pt idx="220">
                  <c:v>2001</c:v>
                </c:pt>
                <c:pt idx="221">
                  <c:v>2001</c:v>
                </c:pt>
                <c:pt idx="222">
                  <c:v>2001</c:v>
                </c:pt>
                <c:pt idx="223">
                  <c:v>2001</c:v>
                </c:pt>
                <c:pt idx="224">
                  <c:v>2001</c:v>
                </c:pt>
                <c:pt idx="225">
                  <c:v>2001</c:v>
                </c:pt>
                <c:pt idx="226">
                  <c:v>2001</c:v>
                </c:pt>
                <c:pt idx="227">
                  <c:v>2001</c:v>
                </c:pt>
                <c:pt idx="228">
                  <c:v>2001</c:v>
                </c:pt>
                <c:pt idx="229">
                  <c:v>2001</c:v>
                </c:pt>
                <c:pt idx="230">
                  <c:v>2001</c:v>
                </c:pt>
                <c:pt idx="231">
                  <c:v>2001</c:v>
                </c:pt>
                <c:pt idx="232">
                  <c:v>2001</c:v>
                </c:pt>
                <c:pt idx="233">
                  <c:v>2001</c:v>
                </c:pt>
                <c:pt idx="234">
                  <c:v>2001</c:v>
                </c:pt>
                <c:pt idx="235">
                  <c:v>2001</c:v>
                </c:pt>
                <c:pt idx="236">
                  <c:v>2001</c:v>
                </c:pt>
                <c:pt idx="237">
                  <c:v>2001</c:v>
                </c:pt>
                <c:pt idx="238">
                  <c:v>2001</c:v>
                </c:pt>
                <c:pt idx="239">
                  <c:v>2001</c:v>
                </c:pt>
                <c:pt idx="240">
                  <c:v>2001</c:v>
                </c:pt>
                <c:pt idx="241">
                  <c:v>2001</c:v>
                </c:pt>
                <c:pt idx="242">
                  <c:v>2001</c:v>
                </c:pt>
                <c:pt idx="243">
                  <c:v>2001</c:v>
                </c:pt>
                <c:pt idx="244">
                  <c:v>2001</c:v>
                </c:pt>
                <c:pt idx="245">
                  <c:v>2001</c:v>
                </c:pt>
                <c:pt idx="246">
                  <c:v>2001</c:v>
                </c:pt>
                <c:pt idx="247">
                  <c:v>2001</c:v>
                </c:pt>
                <c:pt idx="248">
                  <c:v>2001</c:v>
                </c:pt>
                <c:pt idx="249">
                  <c:v>2001</c:v>
                </c:pt>
                <c:pt idx="250">
                  <c:v>2001</c:v>
                </c:pt>
                <c:pt idx="251">
                  <c:v>2001</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2001</c:v>
                </c:pt>
                <c:pt idx="265">
                  <c:v>2001</c:v>
                </c:pt>
                <c:pt idx="266">
                  <c:v>2001</c:v>
                </c:pt>
                <c:pt idx="267">
                  <c:v>2001</c:v>
                </c:pt>
                <c:pt idx="268">
                  <c:v>2001</c:v>
                </c:pt>
                <c:pt idx="269">
                  <c:v>2001</c:v>
                </c:pt>
                <c:pt idx="270">
                  <c:v>2001</c:v>
                </c:pt>
                <c:pt idx="271">
                  <c:v>2001</c:v>
                </c:pt>
                <c:pt idx="272">
                  <c:v>2001</c:v>
                </c:pt>
                <c:pt idx="273">
                  <c:v>2001</c:v>
                </c:pt>
                <c:pt idx="274">
                  <c:v>2001</c:v>
                </c:pt>
                <c:pt idx="275">
                  <c:v>2001</c:v>
                </c:pt>
                <c:pt idx="276">
                  <c:v>2001</c:v>
                </c:pt>
                <c:pt idx="277">
                  <c:v>2001</c:v>
                </c:pt>
                <c:pt idx="278">
                  <c:v>2001</c:v>
                </c:pt>
                <c:pt idx="279">
                  <c:v>2001</c:v>
                </c:pt>
                <c:pt idx="280">
                  <c:v>2001</c:v>
                </c:pt>
                <c:pt idx="281">
                  <c:v>2001</c:v>
                </c:pt>
                <c:pt idx="282">
                  <c:v>2001</c:v>
                </c:pt>
                <c:pt idx="283">
                  <c:v>2001</c:v>
                </c:pt>
                <c:pt idx="284">
                  <c:v>2001</c:v>
                </c:pt>
                <c:pt idx="285">
                  <c:v>2001</c:v>
                </c:pt>
                <c:pt idx="286">
                  <c:v>2001</c:v>
                </c:pt>
                <c:pt idx="287">
                  <c:v>2001</c:v>
                </c:pt>
                <c:pt idx="288">
                  <c:v>2001</c:v>
                </c:pt>
                <c:pt idx="289">
                  <c:v>2001</c:v>
                </c:pt>
                <c:pt idx="290">
                  <c:v>2001</c:v>
                </c:pt>
                <c:pt idx="291">
                  <c:v>2001</c:v>
                </c:pt>
                <c:pt idx="292">
                  <c:v>2001</c:v>
                </c:pt>
                <c:pt idx="293">
                  <c:v>2001</c:v>
                </c:pt>
                <c:pt idx="294">
                  <c:v>2001</c:v>
                </c:pt>
                <c:pt idx="295">
                  <c:v>2001</c:v>
                </c:pt>
                <c:pt idx="296">
                  <c:v>2001</c:v>
                </c:pt>
                <c:pt idx="297">
                  <c:v>2001</c:v>
                </c:pt>
                <c:pt idx="298">
                  <c:v>2001</c:v>
                </c:pt>
                <c:pt idx="299">
                  <c:v>2001</c:v>
                </c:pt>
                <c:pt idx="300">
                  <c:v>2001</c:v>
                </c:pt>
                <c:pt idx="301">
                  <c:v>2001</c:v>
                </c:pt>
                <c:pt idx="302">
                  <c:v>2001</c:v>
                </c:pt>
                <c:pt idx="303">
                  <c:v>2001</c:v>
                </c:pt>
                <c:pt idx="304">
                  <c:v>2001</c:v>
                </c:pt>
                <c:pt idx="305">
                  <c:v>2001</c:v>
                </c:pt>
                <c:pt idx="306">
                  <c:v>2001</c:v>
                </c:pt>
                <c:pt idx="307">
                  <c:v>2001</c:v>
                </c:pt>
                <c:pt idx="308">
                  <c:v>2001</c:v>
                </c:pt>
                <c:pt idx="309">
                  <c:v>2001</c:v>
                </c:pt>
                <c:pt idx="310">
                  <c:v>2001</c:v>
                </c:pt>
                <c:pt idx="311">
                  <c:v>2001</c:v>
                </c:pt>
                <c:pt idx="312">
                  <c:v>2001</c:v>
                </c:pt>
                <c:pt idx="313">
                  <c:v>2001</c:v>
                </c:pt>
                <c:pt idx="314">
                  <c:v>2001</c:v>
                </c:pt>
                <c:pt idx="315">
                  <c:v>2001</c:v>
                </c:pt>
                <c:pt idx="316">
                  <c:v>2001</c:v>
                </c:pt>
                <c:pt idx="317">
                  <c:v>2001</c:v>
                </c:pt>
                <c:pt idx="318">
                  <c:v>2001</c:v>
                </c:pt>
                <c:pt idx="319">
                  <c:v>2001</c:v>
                </c:pt>
                <c:pt idx="320">
                  <c:v>2001</c:v>
                </c:pt>
                <c:pt idx="321">
                  <c:v>2001</c:v>
                </c:pt>
                <c:pt idx="322">
                  <c:v>2001</c:v>
                </c:pt>
                <c:pt idx="323">
                  <c:v>2001</c:v>
                </c:pt>
                <c:pt idx="324">
                  <c:v>2001</c:v>
                </c:pt>
                <c:pt idx="325">
                  <c:v>2001</c:v>
                </c:pt>
                <c:pt idx="326">
                  <c:v>2001</c:v>
                </c:pt>
                <c:pt idx="327">
                  <c:v>2001</c:v>
                </c:pt>
                <c:pt idx="328">
                  <c:v>2001</c:v>
                </c:pt>
                <c:pt idx="329">
                  <c:v>2001</c:v>
                </c:pt>
                <c:pt idx="330">
                  <c:v>2001</c:v>
                </c:pt>
                <c:pt idx="331">
                  <c:v>2001</c:v>
                </c:pt>
                <c:pt idx="332">
                  <c:v>2001</c:v>
                </c:pt>
                <c:pt idx="333">
                  <c:v>2001</c:v>
                </c:pt>
                <c:pt idx="334">
                  <c:v>2001</c:v>
                </c:pt>
                <c:pt idx="335">
                  <c:v>2001</c:v>
                </c:pt>
                <c:pt idx="336">
                  <c:v>2001</c:v>
                </c:pt>
                <c:pt idx="337">
                  <c:v>2001</c:v>
                </c:pt>
                <c:pt idx="338">
                  <c:v>2001</c:v>
                </c:pt>
                <c:pt idx="339">
                  <c:v>2001</c:v>
                </c:pt>
                <c:pt idx="340">
                  <c:v>2001</c:v>
                </c:pt>
                <c:pt idx="341">
                  <c:v>2001</c:v>
                </c:pt>
                <c:pt idx="342">
                  <c:v>2001</c:v>
                </c:pt>
                <c:pt idx="343">
                  <c:v>2001</c:v>
                </c:pt>
                <c:pt idx="344">
                  <c:v>2001</c:v>
                </c:pt>
                <c:pt idx="345">
                  <c:v>2001</c:v>
                </c:pt>
                <c:pt idx="346">
                  <c:v>2001</c:v>
                </c:pt>
                <c:pt idx="347">
                  <c:v>2001</c:v>
                </c:pt>
                <c:pt idx="348">
                  <c:v>2001</c:v>
                </c:pt>
                <c:pt idx="349">
                  <c:v>2001</c:v>
                </c:pt>
                <c:pt idx="350">
                  <c:v>2001</c:v>
                </c:pt>
                <c:pt idx="351">
                  <c:v>2001</c:v>
                </c:pt>
                <c:pt idx="352">
                  <c:v>2001</c:v>
                </c:pt>
                <c:pt idx="353">
                  <c:v>2001</c:v>
                </c:pt>
                <c:pt idx="354">
                  <c:v>2001</c:v>
                </c:pt>
                <c:pt idx="355">
                  <c:v>2001</c:v>
                </c:pt>
                <c:pt idx="356">
                  <c:v>2001</c:v>
                </c:pt>
                <c:pt idx="357">
                  <c:v>2001</c:v>
                </c:pt>
                <c:pt idx="358">
                  <c:v>2001</c:v>
                </c:pt>
                <c:pt idx="359">
                  <c:v>2001</c:v>
                </c:pt>
                <c:pt idx="360">
                  <c:v>2001</c:v>
                </c:pt>
                <c:pt idx="361">
                  <c:v>2001</c:v>
                </c:pt>
                <c:pt idx="362">
                  <c:v>2001</c:v>
                </c:pt>
                <c:pt idx="363">
                  <c:v>2001</c:v>
                </c:pt>
                <c:pt idx="364">
                  <c:v>2001</c:v>
                </c:pt>
                <c:pt idx="365">
                  <c:v>2002</c:v>
                </c:pt>
                <c:pt idx="366">
                  <c:v>2002</c:v>
                </c:pt>
                <c:pt idx="367">
                  <c:v>2002</c:v>
                </c:pt>
                <c:pt idx="368">
                  <c:v>2002</c:v>
                </c:pt>
                <c:pt idx="369">
                  <c:v>2002</c:v>
                </c:pt>
                <c:pt idx="370">
                  <c:v>2002</c:v>
                </c:pt>
                <c:pt idx="371">
                  <c:v>2002</c:v>
                </c:pt>
                <c:pt idx="372">
                  <c:v>2002</c:v>
                </c:pt>
                <c:pt idx="373">
                  <c:v>2002</c:v>
                </c:pt>
                <c:pt idx="374">
                  <c:v>2002</c:v>
                </c:pt>
                <c:pt idx="375">
                  <c:v>2002</c:v>
                </c:pt>
                <c:pt idx="376">
                  <c:v>2002</c:v>
                </c:pt>
                <c:pt idx="377">
                  <c:v>2002</c:v>
                </c:pt>
                <c:pt idx="378">
                  <c:v>2002</c:v>
                </c:pt>
                <c:pt idx="379">
                  <c:v>2002</c:v>
                </c:pt>
                <c:pt idx="380">
                  <c:v>2002</c:v>
                </c:pt>
                <c:pt idx="381">
                  <c:v>2002</c:v>
                </c:pt>
                <c:pt idx="382">
                  <c:v>2002</c:v>
                </c:pt>
                <c:pt idx="383">
                  <c:v>2002</c:v>
                </c:pt>
                <c:pt idx="384">
                  <c:v>2002</c:v>
                </c:pt>
                <c:pt idx="385">
                  <c:v>2002</c:v>
                </c:pt>
                <c:pt idx="386">
                  <c:v>2002</c:v>
                </c:pt>
                <c:pt idx="387">
                  <c:v>2002</c:v>
                </c:pt>
                <c:pt idx="388">
                  <c:v>2002</c:v>
                </c:pt>
                <c:pt idx="389">
                  <c:v>2002</c:v>
                </c:pt>
                <c:pt idx="390">
                  <c:v>2002</c:v>
                </c:pt>
                <c:pt idx="391">
                  <c:v>2002</c:v>
                </c:pt>
                <c:pt idx="392">
                  <c:v>2002</c:v>
                </c:pt>
                <c:pt idx="393">
                  <c:v>2002</c:v>
                </c:pt>
                <c:pt idx="394">
                  <c:v>2002</c:v>
                </c:pt>
                <c:pt idx="395">
                  <c:v>2002</c:v>
                </c:pt>
                <c:pt idx="396">
                  <c:v>2002</c:v>
                </c:pt>
                <c:pt idx="397">
                  <c:v>2002</c:v>
                </c:pt>
                <c:pt idx="398">
                  <c:v>2002</c:v>
                </c:pt>
                <c:pt idx="399">
                  <c:v>2002</c:v>
                </c:pt>
                <c:pt idx="400">
                  <c:v>2002</c:v>
                </c:pt>
                <c:pt idx="401">
                  <c:v>2002</c:v>
                </c:pt>
                <c:pt idx="402">
                  <c:v>2002</c:v>
                </c:pt>
                <c:pt idx="403">
                  <c:v>2002</c:v>
                </c:pt>
                <c:pt idx="404">
                  <c:v>2002</c:v>
                </c:pt>
                <c:pt idx="405">
                  <c:v>2002</c:v>
                </c:pt>
                <c:pt idx="406">
                  <c:v>2002</c:v>
                </c:pt>
                <c:pt idx="407">
                  <c:v>2002</c:v>
                </c:pt>
                <c:pt idx="408">
                  <c:v>2002</c:v>
                </c:pt>
                <c:pt idx="409">
                  <c:v>2002</c:v>
                </c:pt>
                <c:pt idx="410">
                  <c:v>2002</c:v>
                </c:pt>
                <c:pt idx="411">
                  <c:v>2002</c:v>
                </c:pt>
                <c:pt idx="412">
                  <c:v>2002</c:v>
                </c:pt>
                <c:pt idx="413">
                  <c:v>2002</c:v>
                </c:pt>
                <c:pt idx="414">
                  <c:v>2002</c:v>
                </c:pt>
                <c:pt idx="415">
                  <c:v>2002</c:v>
                </c:pt>
                <c:pt idx="416">
                  <c:v>2002</c:v>
                </c:pt>
                <c:pt idx="417">
                  <c:v>2002</c:v>
                </c:pt>
                <c:pt idx="418">
                  <c:v>2002</c:v>
                </c:pt>
                <c:pt idx="419">
                  <c:v>2002</c:v>
                </c:pt>
                <c:pt idx="420">
                  <c:v>2002</c:v>
                </c:pt>
                <c:pt idx="421">
                  <c:v>2002</c:v>
                </c:pt>
                <c:pt idx="422">
                  <c:v>2002</c:v>
                </c:pt>
                <c:pt idx="423">
                  <c:v>2002</c:v>
                </c:pt>
                <c:pt idx="424">
                  <c:v>2002</c:v>
                </c:pt>
                <c:pt idx="425">
                  <c:v>2002</c:v>
                </c:pt>
                <c:pt idx="426">
                  <c:v>2002</c:v>
                </c:pt>
                <c:pt idx="427">
                  <c:v>2002</c:v>
                </c:pt>
                <c:pt idx="428">
                  <c:v>2002</c:v>
                </c:pt>
                <c:pt idx="429">
                  <c:v>2002</c:v>
                </c:pt>
                <c:pt idx="430">
                  <c:v>2002</c:v>
                </c:pt>
                <c:pt idx="431">
                  <c:v>2002</c:v>
                </c:pt>
                <c:pt idx="432">
                  <c:v>2002</c:v>
                </c:pt>
                <c:pt idx="433">
                  <c:v>2002</c:v>
                </c:pt>
                <c:pt idx="434">
                  <c:v>2002</c:v>
                </c:pt>
                <c:pt idx="435">
                  <c:v>2002</c:v>
                </c:pt>
                <c:pt idx="436">
                  <c:v>2002</c:v>
                </c:pt>
                <c:pt idx="437">
                  <c:v>2002</c:v>
                </c:pt>
                <c:pt idx="438">
                  <c:v>2002</c:v>
                </c:pt>
                <c:pt idx="439">
                  <c:v>2002</c:v>
                </c:pt>
                <c:pt idx="440">
                  <c:v>2002</c:v>
                </c:pt>
                <c:pt idx="441">
                  <c:v>2002</c:v>
                </c:pt>
                <c:pt idx="442">
                  <c:v>2002</c:v>
                </c:pt>
                <c:pt idx="443">
                  <c:v>2002</c:v>
                </c:pt>
                <c:pt idx="444">
                  <c:v>2002</c:v>
                </c:pt>
                <c:pt idx="445">
                  <c:v>2002</c:v>
                </c:pt>
                <c:pt idx="446">
                  <c:v>2002</c:v>
                </c:pt>
                <c:pt idx="447">
                  <c:v>2002</c:v>
                </c:pt>
                <c:pt idx="448">
                  <c:v>2002</c:v>
                </c:pt>
                <c:pt idx="449">
                  <c:v>2002</c:v>
                </c:pt>
                <c:pt idx="450">
                  <c:v>2002</c:v>
                </c:pt>
                <c:pt idx="451">
                  <c:v>2002</c:v>
                </c:pt>
                <c:pt idx="452">
                  <c:v>2002</c:v>
                </c:pt>
                <c:pt idx="453">
                  <c:v>2002</c:v>
                </c:pt>
                <c:pt idx="454">
                  <c:v>2002</c:v>
                </c:pt>
                <c:pt idx="455">
                  <c:v>2002</c:v>
                </c:pt>
                <c:pt idx="456">
                  <c:v>2002</c:v>
                </c:pt>
                <c:pt idx="457">
                  <c:v>2002</c:v>
                </c:pt>
                <c:pt idx="458">
                  <c:v>2002</c:v>
                </c:pt>
                <c:pt idx="459">
                  <c:v>2002</c:v>
                </c:pt>
                <c:pt idx="460">
                  <c:v>2002</c:v>
                </c:pt>
                <c:pt idx="461">
                  <c:v>2002</c:v>
                </c:pt>
                <c:pt idx="462">
                  <c:v>2002</c:v>
                </c:pt>
                <c:pt idx="463">
                  <c:v>2002</c:v>
                </c:pt>
                <c:pt idx="464">
                  <c:v>2002</c:v>
                </c:pt>
                <c:pt idx="465">
                  <c:v>2002</c:v>
                </c:pt>
                <c:pt idx="466">
                  <c:v>2002</c:v>
                </c:pt>
                <c:pt idx="467">
                  <c:v>2002</c:v>
                </c:pt>
                <c:pt idx="468">
                  <c:v>2002</c:v>
                </c:pt>
                <c:pt idx="469">
                  <c:v>2002</c:v>
                </c:pt>
                <c:pt idx="470">
                  <c:v>2002</c:v>
                </c:pt>
                <c:pt idx="471">
                  <c:v>2002</c:v>
                </c:pt>
                <c:pt idx="472">
                  <c:v>2002</c:v>
                </c:pt>
                <c:pt idx="473">
                  <c:v>2002</c:v>
                </c:pt>
                <c:pt idx="474">
                  <c:v>2002</c:v>
                </c:pt>
                <c:pt idx="475">
                  <c:v>2002</c:v>
                </c:pt>
                <c:pt idx="476">
                  <c:v>2002</c:v>
                </c:pt>
                <c:pt idx="477">
                  <c:v>2002</c:v>
                </c:pt>
                <c:pt idx="478">
                  <c:v>2002</c:v>
                </c:pt>
                <c:pt idx="479">
                  <c:v>2002</c:v>
                </c:pt>
                <c:pt idx="480">
                  <c:v>2002</c:v>
                </c:pt>
                <c:pt idx="481">
                  <c:v>2002</c:v>
                </c:pt>
                <c:pt idx="482">
                  <c:v>2002</c:v>
                </c:pt>
                <c:pt idx="483">
                  <c:v>2002</c:v>
                </c:pt>
                <c:pt idx="484">
                  <c:v>2002</c:v>
                </c:pt>
                <c:pt idx="485">
                  <c:v>2002</c:v>
                </c:pt>
                <c:pt idx="486">
                  <c:v>2002</c:v>
                </c:pt>
                <c:pt idx="487">
                  <c:v>2002</c:v>
                </c:pt>
                <c:pt idx="488">
                  <c:v>2002</c:v>
                </c:pt>
                <c:pt idx="489">
                  <c:v>2002</c:v>
                </c:pt>
                <c:pt idx="490">
                  <c:v>2002</c:v>
                </c:pt>
                <c:pt idx="491">
                  <c:v>2002</c:v>
                </c:pt>
                <c:pt idx="492">
                  <c:v>2002</c:v>
                </c:pt>
                <c:pt idx="493">
                  <c:v>2002</c:v>
                </c:pt>
                <c:pt idx="494">
                  <c:v>2002</c:v>
                </c:pt>
                <c:pt idx="495">
                  <c:v>2002</c:v>
                </c:pt>
                <c:pt idx="496">
                  <c:v>2002</c:v>
                </c:pt>
                <c:pt idx="497">
                  <c:v>2002</c:v>
                </c:pt>
                <c:pt idx="498">
                  <c:v>2002</c:v>
                </c:pt>
                <c:pt idx="499">
                  <c:v>2002</c:v>
                </c:pt>
                <c:pt idx="500">
                  <c:v>2002</c:v>
                </c:pt>
                <c:pt idx="501">
                  <c:v>2002</c:v>
                </c:pt>
                <c:pt idx="502">
                  <c:v>2002</c:v>
                </c:pt>
                <c:pt idx="503">
                  <c:v>2002</c:v>
                </c:pt>
                <c:pt idx="504">
                  <c:v>2002</c:v>
                </c:pt>
                <c:pt idx="505">
                  <c:v>2002</c:v>
                </c:pt>
                <c:pt idx="506">
                  <c:v>2002</c:v>
                </c:pt>
                <c:pt idx="507">
                  <c:v>2002</c:v>
                </c:pt>
                <c:pt idx="508">
                  <c:v>2002</c:v>
                </c:pt>
                <c:pt idx="509">
                  <c:v>2002</c:v>
                </c:pt>
                <c:pt idx="510">
                  <c:v>2002</c:v>
                </c:pt>
                <c:pt idx="511">
                  <c:v>2002</c:v>
                </c:pt>
                <c:pt idx="512">
                  <c:v>2002</c:v>
                </c:pt>
                <c:pt idx="513">
                  <c:v>2002</c:v>
                </c:pt>
                <c:pt idx="514">
                  <c:v>2002</c:v>
                </c:pt>
                <c:pt idx="515">
                  <c:v>2002</c:v>
                </c:pt>
                <c:pt idx="516">
                  <c:v>2002</c:v>
                </c:pt>
                <c:pt idx="517">
                  <c:v>2002</c:v>
                </c:pt>
                <c:pt idx="518">
                  <c:v>2002</c:v>
                </c:pt>
                <c:pt idx="519">
                  <c:v>2002</c:v>
                </c:pt>
                <c:pt idx="520">
                  <c:v>2002</c:v>
                </c:pt>
                <c:pt idx="521">
                  <c:v>2002</c:v>
                </c:pt>
                <c:pt idx="522">
                  <c:v>2002</c:v>
                </c:pt>
                <c:pt idx="523">
                  <c:v>2002</c:v>
                </c:pt>
                <c:pt idx="524">
                  <c:v>2002</c:v>
                </c:pt>
                <c:pt idx="525">
                  <c:v>2002</c:v>
                </c:pt>
                <c:pt idx="526">
                  <c:v>2002</c:v>
                </c:pt>
                <c:pt idx="527">
                  <c:v>2002</c:v>
                </c:pt>
                <c:pt idx="528">
                  <c:v>2002</c:v>
                </c:pt>
                <c:pt idx="529">
                  <c:v>2002</c:v>
                </c:pt>
                <c:pt idx="530">
                  <c:v>2002</c:v>
                </c:pt>
                <c:pt idx="531">
                  <c:v>2002</c:v>
                </c:pt>
                <c:pt idx="532">
                  <c:v>2002</c:v>
                </c:pt>
                <c:pt idx="533">
                  <c:v>2002</c:v>
                </c:pt>
                <c:pt idx="534">
                  <c:v>2002</c:v>
                </c:pt>
                <c:pt idx="535">
                  <c:v>2002</c:v>
                </c:pt>
                <c:pt idx="536">
                  <c:v>2002</c:v>
                </c:pt>
                <c:pt idx="537">
                  <c:v>2002</c:v>
                </c:pt>
                <c:pt idx="538">
                  <c:v>2002</c:v>
                </c:pt>
                <c:pt idx="539">
                  <c:v>2002</c:v>
                </c:pt>
                <c:pt idx="540">
                  <c:v>2002</c:v>
                </c:pt>
                <c:pt idx="541">
                  <c:v>2002</c:v>
                </c:pt>
                <c:pt idx="542">
                  <c:v>2002</c:v>
                </c:pt>
                <c:pt idx="543">
                  <c:v>2002</c:v>
                </c:pt>
                <c:pt idx="544">
                  <c:v>2002</c:v>
                </c:pt>
                <c:pt idx="545">
                  <c:v>2002</c:v>
                </c:pt>
                <c:pt idx="546">
                  <c:v>2002</c:v>
                </c:pt>
                <c:pt idx="547">
                  <c:v>2002</c:v>
                </c:pt>
                <c:pt idx="548">
                  <c:v>2002</c:v>
                </c:pt>
                <c:pt idx="549">
                  <c:v>2002</c:v>
                </c:pt>
                <c:pt idx="550">
                  <c:v>2002</c:v>
                </c:pt>
                <c:pt idx="551">
                  <c:v>2002</c:v>
                </c:pt>
                <c:pt idx="552">
                  <c:v>2002</c:v>
                </c:pt>
                <c:pt idx="553">
                  <c:v>2002</c:v>
                </c:pt>
                <c:pt idx="554">
                  <c:v>2002</c:v>
                </c:pt>
                <c:pt idx="555">
                  <c:v>2002</c:v>
                </c:pt>
                <c:pt idx="556">
                  <c:v>2002</c:v>
                </c:pt>
                <c:pt idx="557">
                  <c:v>2002</c:v>
                </c:pt>
                <c:pt idx="558">
                  <c:v>2002</c:v>
                </c:pt>
                <c:pt idx="559">
                  <c:v>2002</c:v>
                </c:pt>
                <c:pt idx="560">
                  <c:v>2002</c:v>
                </c:pt>
                <c:pt idx="561">
                  <c:v>2002</c:v>
                </c:pt>
                <c:pt idx="562">
                  <c:v>2002</c:v>
                </c:pt>
                <c:pt idx="563">
                  <c:v>2002</c:v>
                </c:pt>
                <c:pt idx="564">
                  <c:v>2002</c:v>
                </c:pt>
                <c:pt idx="565">
                  <c:v>2002</c:v>
                </c:pt>
                <c:pt idx="566">
                  <c:v>2002</c:v>
                </c:pt>
                <c:pt idx="567">
                  <c:v>2002</c:v>
                </c:pt>
                <c:pt idx="568">
                  <c:v>2002</c:v>
                </c:pt>
                <c:pt idx="569">
                  <c:v>2002</c:v>
                </c:pt>
                <c:pt idx="570">
                  <c:v>2002</c:v>
                </c:pt>
                <c:pt idx="571">
                  <c:v>2002</c:v>
                </c:pt>
                <c:pt idx="572">
                  <c:v>2002</c:v>
                </c:pt>
                <c:pt idx="573">
                  <c:v>2002</c:v>
                </c:pt>
                <c:pt idx="574">
                  <c:v>2002</c:v>
                </c:pt>
                <c:pt idx="575">
                  <c:v>2002</c:v>
                </c:pt>
                <c:pt idx="576">
                  <c:v>2002</c:v>
                </c:pt>
                <c:pt idx="577">
                  <c:v>2002</c:v>
                </c:pt>
                <c:pt idx="578">
                  <c:v>2002</c:v>
                </c:pt>
                <c:pt idx="579">
                  <c:v>2002</c:v>
                </c:pt>
                <c:pt idx="580">
                  <c:v>2002</c:v>
                </c:pt>
                <c:pt idx="581">
                  <c:v>2002</c:v>
                </c:pt>
                <c:pt idx="582">
                  <c:v>2002</c:v>
                </c:pt>
                <c:pt idx="583">
                  <c:v>2002</c:v>
                </c:pt>
                <c:pt idx="584">
                  <c:v>2002</c:v>
                </c:pt>
                <c:pt idx="585">
                  <c:v>2002</c:v>
                </c:pt>
                <c:pt idx="586">
                  <c:v>2002</c:v>
                </c:pt>
                <c:pt idx="587">
                  <c:v>2002</c:v>
                </c:pt>
                <c:pt idx="588">
                  <c:v>2002</c:v>
                </c:pt>
                <c:pt idx="589">
                  <c:v>2002</c:v>
                </c:pt>
                <c:pt idx="590">
                  <c:v>2002</c:v>
                </c:pt>
                <c:pt idx="591">
                  <c:v>2002</c:v>
                </c:pt>
                <c:pt idx="592">
                  <c:v>2002</c:v>
                </c:pt>
                <c:pt idx="593">
                  <c:v>2002</c:v>
                </c:pt>
                <c:pt idx="594">
                  <c:v>2002</c:v>
                </c:pt>
                <c:pt idx="595">
                  <c:v>2002</c:v>
                </c:pt>
                <c:pt idx="596">
                  <c:v>2002</c:v>
                </c:pt>
                <c:pt idx="597">
                  <c:v>2002</c:v>
                </c:pt>
                <c:pt idx="598">
                  <c:v>2002</c:v>
                </c:pt>
                <c:pt idx="599">
                  <c:v>2002</c:v>
                </c:pt>
                <c:pt idx="600">
                  <c:v>2002</c:v>
                </c:pt>
                <c:pt idx="601">
                  <c:v>2002</c:v>
                </c:pt>
                <c:pt idx="602">
                  <c:v>2002</c:v>
                </c:pt>
                <c:pt idx="603">
                  <c:v>2002</c:v>
                </c:pt>
                <c:pt idx="604">
                  <c:v>2002</c:v>
                </c:pt>
                <c:pt idx="605">
                  <c:v>2002</c:v>
                </c:pt>
                <c:pt idx="606">
                  <c:v>2002</c:v>
                </c:pt>
                <c:pt idx="607">
                  <c:v>2002</c:v>
                </c:pt>
                <c:pt idx="608">
                  <c:v>2002</c:v>
                </c:pt>
                <c:pt idx="609">
                  <c:v>2002</c:v>
                </c:pt>
                <c:pt idx="610">
                  <c:v>2002</c:v>
                </c:pt>
                <c:pt idx="611">
                  <c:v>2002</c:v>
                </c:pt>
                <c:pt idx="612">
                  <c:v>2002</c:v>
                </c:pt>
                <c:pt idx="613">
                  <c:v>2002</c:v>
                </c:pt>
                <c:pt idx="614">
                  <c:v>2002</c:v>
                </c:pt>
                <c:pt idx="615">
                  <c:v>2002</c:v>
                </c:pt>
                <c:pt idx="616">
                  <c:v>2002</c:v>
                </c:pt>
                <c:pt idx="617">
                  <c:v>2002</c:v>
                </c:pt>
                <c:pt idx="618">
                  <c:v>2002</c:v>
                </c:pt>
                <c:pt idx="619">
                  <c:v>2002</c:v>
                </c:pt>
                <c:pt idx="620">
                  <c:v>2002</c:v>
                </c:pt>
                <c:pt idx="621">
                  <c:v>2002</c:v>
                </c:pt>
                <c:pt idx="622">
                  <c:v>2002</c:v>
                </c:pt>
                <c:pt idx="623">
                  <c:v>2002</c:v>
                </c:pt>
                <c:pt idx="624">
                  <c:v>2002</c:v>
                </c:pt>
                <c:pt idx="625">
                  <c:v>2002</c:v>
                </c:pt>
                <c:pt idx="626">
                  <c:v>2002</c:v>
                </c:pt>
                <c:pt idx="627">
                  <c:v>2002</c:v>
                </c:pt>
                <c:pt idx="628">
                  <c:v>2002</c:v>
                </c:pt>
                <c:pt idx="629">
                  <c:v>2002</c:v>
                </c:pt>
                <c:pt idx="630">
                  <c:v>2002</c:v>
                </c:pt>
                <c:pt idx="631">
                  <c:v>2002</c:v>
                </c:pt>
                <c:pt idx="632">
                  <c:v>2002</c:v>
                </c:pt>
                <c:pt idx="633">
                  <c:v>2002</c:v>
                </c:pt>
                <c:pt idx="634">
                  <c:v>2002</c:v>
                </c:pt>
                <c:pt idx="635">
                  <c:v>2002</c:v>
                </c:pt>
                <c:pt idx="636">
                  <c:v>2002</c:v>
                </c:pt>
                <c:pt idx="637">
                  <c:v>2002</c:v>
                </c:pt>
                <c:pt idx="638">
                  <c:v>2002</c:v>
                </c:pt>
                <c:pt idx="639">
                  <c:v>2002</c:v>
                </c:pt>
                <c:pt idx="640">
                  <c:v>2002</c:v>
                </c:pt>
                <c:pt idx="641">
                  <c:v>2002</c:v>
                </c:pt>
                <c:pt idx="642">
                  <c:v>2002</c:v>
                </c:pt>
                <c:pt idx="643">
                  <c:v>2002</c:v>
                </c:pt>
                <c:pt idx="644">
                  <c:v>2002</c:v>
                </c:pt>
                <c:pt idx="645">
                  <c:v>2002</c:v>
                </c:pt>
                <c:pt idx="646">
                  <c:v>2002</c:v>
                </c:pt>
                <c:pt idx="647">
                  <c:v>2002</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2002</c:v>
                </c:pt>
                <c:pt idx="661">
                  <c:v>2002</c:v>
                </c:pt>
                <c:pt idx="662">
                  <c:v>2002</c:v>
                </c:pt>
                <c:pt idx="663">
                  <c:v>2002</c:v>
                </c:pt>
                <c:pt idx="664">
                  <c:v>2002</c:v>
                </c:pt>
                <c:pt idx="665">
                  <c:v>2002</c:v>
                </c:pt>
                <c:pt idx="666">
                  <c:v>2002</c:v>
                </c:pt>
                <c:pt idx="667">
                  <c:v>2002</c:v>
                </c:pt>
                <c:pt idx="668">
                  <c:v>2002</c:v>
                </c:pt>
                <c:pt idx="669">
                  <c:v>2002</c:v>
                </c:pt>
                <c:pt idx="670">
                  <c:v>2002</c:v>
                </c:pt>
                <c:pt idx="671">
                  <c:v>2002</c:v>
                </c:pt>
                <c:pt idx="672">
                  <c:v>2002</c:v>
                </c:pt>
                <c:pt idx="673">
                  <c:v>2002</c:v>
                </c:pt>
                <c:pt idx="674">
                  <c:v>2002</c:v>
                </c:pt>
                <c:pt idx="675">
                  <c:v>2002</c:v>
                </c:pt>
                <c:pt idx="676">
                  <c:v>2002</c:v>
                </c:pt>
                <c:pt idx="677">
                  <c:v>2002</c:v>
                </c:pt>
                <c:pt idx="678">
                  <c:v>2002</c:v>
                </c:pt>
                <c:pt idx="679">
                  <c:v>2002</c:v>
                </c:pt>
                <c:pt idx="680">
                  <c:v>2002</c:v>
                </c:pt>
                <c:pt idx="681">
                  <c:v>2002</c:v>
                </c:pt>
                <c:pt idx="682">
                  <c:v>2002</c:v>
                </c:pt>
                <c:pt idx="683">
                  <c:v>2002</c:v>
                </c:pt>
                <c:pt idx="684">
                  <c:v>2002</c:v>
                </c:pt>
                <c:pt idx="685">
                  <c:v>2002</c:v>
                </c:pt>
                <c:pt idx="686">
                  <c:v>2002</c:v>
                </c:pt>
                <c:pt idx="687">
                  <c:v>2002</c:v>
                </c:pt>
                <c:pt idx="688">
                  <c:v>2002</c:v>
                </c:pt>
                <c:pt idx="689">
                  <c:v>2002</c:v>
                </c:pt>
                <c:pt idx="690">
                  <c:v>2002</c:v>
                </c:pt>
                <c:pt idx="691">
                  <c:v>2002</c:v>
                </c:pt>
                <c:pt idx="692">
                  <c:v>2002</c:v>
                </c:pt>
                <c:pt idx="693">
                  <c:v>2002</c:v>
                </c:pt>
                <c:pt idx="694">
                  <c:v>2002</c:v>
                </c:pt>
                <c:pt idx="695">
                  <c:v>2002</c:v>
                </c:pt>
                <c:pt idx="696">
                  <c:v>2002</c:v>
                </c:pt>
                <c:pt idx="697">
                  <c:v>2002</c:v>
                </c:pt>
                <c:pt idx="698">
                  <c:v>2002</c:v>
                </c:pt>
                <c:pt idx="699">
                  <c:v>2002</c:v>
                </c:pt>
                <c:pt idx="700">
                  <c:v>2002</c:v>
                </c:pt>
                <c:pt idx="701">
                  <c:v>2002</c:v>
                </c:pt>
                <c:pt idx="702">
                  <c:v>2002</c:v>
                </c:pt>
                <c:pt idx="703">
                  <c:v>2002</c:v>
                </c:pt>
                <c:pt idx="704">
                  <c:v>2002</c:v>
                </c:pt>
                <c:pt idx="705">
                  <c:v>2002</c:v>
                </c:pt>
                <c:pt idx="706">
                  <c:v>2002</c:v>
                </c:pt>
                <c:pt idx="707">
                  <c:v>2002</c:v>
                </c:pt>
                <c:pt idx="708">
                  <c:v>2002</c:v>
                </c:pt>
                <c:pt idx="709">
                  <c:v>2002</c:v>
                </c:pt>
                <c:pt idx="710">
                  <c:v>2002</c:v>
                </c:pt>
                <c:pt idx="711">
                  <c:v>2002</c:v>
                </c:pt>
                <c:pt idx="712">
                  <c:v>2002</c:v>
                </c:pt>
                <c:pt idx="713">
                  <c:v>2002</c:v>
                </c:pt>
                <c:pt idx="714">
                  <c:v>2002</c:v>
                </c:pt>
                <c:pt idx="715">
                  <c:v>2002</c:v>
                </c:pt>
                <c:pt idx="716">
                  <c:v>2002</c:v>
                </c:pt>
                <c:pt idx="717">
                  <c:v>2002</c:v>
                </c:pt>
                <c:pt idx="718">
                  <c:v>2002</c:v>
                </c:pt>
                <c:pt idx="719">
                  <c:v>2002</c:v>
                </c:pt>
                <c:pt idx="720">
                  <c:v>2002</c:v>
                </c:pt>
                <c:pt idx="721">
                  <c:v>2002</c:v>
                </c:pt>
                <c:pt idx="722">
                  <c:v>2002</c:v>
                </c:pt>
                <c:pt idx="723">
                  <c:v>2002</c:v>
                </c:pt>
                <c:pt idx="724">
                  <c:v>2002</c:v>
                </c:pt>
                <c:pt idx="725">
                  <c:v>2002</c:v>
                </c:pt>
                <c:pt idx="726">
                  <c:v>2002</c:v>
                </c:pt>
                <c:pt idx="727">
                  <c:v>2002</c:v>
                </c:pt>
                <c:pt idx="728">
                  <c:v>2002</c:v>
                </c:pt>
                <c:pt idx="729">
                  <c:v>2002</c:v>
                </c:pt>
                <c:pt idx="730">
                  <c:v>2003</c:v>
                </c:pt>
                <c:pt idx="731">
                  <c:v>2003</c:v>
                </c:pt>
                <c:pt idx="732">
                  <c:v>2003</c:v>
                </c:pt>
                <c:pt idx="733">
                  <c:v>2003</c:v>
                </c:pt>
                <c:pt idx="734">
                  <c:v>2003</c:v>
                </c:pt>
                <c:pt idx="735">
                  <c:v>2003</c:v>
                </c:pt>
                <c:pt idx="736">
                  <c:v>2003</c:v>
                </c:pt>
                <c:pt idx="737">
                  <c:v>2003</c:v>
                </c:pt>
                <c:pt idx="738">
                  <c:v>2003</c:v>
                </c:pt>
                <c:pt idx="739">
                  <c:v>2003</c:v>
                </c:pt>
                <c:pt idx="740">
                  <c:v>2003</c:v>
                </c:pt>
                <c:pt idx="741">
                  <c:v>2003</c:v>
                </c:pt>
                <c:pt idx="742">
                  <c:v>2003</c:v>
                </c:pt>
                <c:pt idx="743">
                  <c:v>2003</c:v>
                </c:pt>
                <c:pt idx="744">
                  <c:v>2003</c:v>
                </c:pt>
                <c:pt idx="745">
                  <c:v>2003</c:v>
                </c:pt>
                <c:pt idx="746">
                  <c:v>2003</c:v>
                </c:pt>
                <c:pt idx="747">
                  <c:v>2003</c:v>
                </c:pt>
                <c:pt idx="748">
                  <c:v>2003</c:v>
                </c:pt>
                <c:pt idx="749">
                  <c:v>2003</c:v>
                </c:pt>
                <c:pt idx="750">
                  <c:v>2003</c:v>
                </c:pt>
                <c:pt idx="751">
                  <c:v>2003</c:v>
                </c:pt>
                <c:pt idx="752">
                  <c:v>2003</c:v>
                </c:pt>
                <c:pt idx="753">
                  <c:v>2003</c:v>
                </c:pt>
                <c:pt idx="754">
                  <c:v>2003</c:v>
                </c:pt>
                <c:pt idx="755">
                  <c:v>2003</c:v>
                </c:pt>
                <c:pt idx="756">
                  <c:v>2003</c:v>
                </c:pt>
                <c:pt idx="757">
                  <c:v>2003</c:v>
                </c:pt>
                <c:pt idx="758">
                  <c:v>2003</c:v>
                </c:pt>
                <c:pt idx="759">
                  <c:v>2003</c:v>
                </c:pt>
                <c:pt idx="760">
                  <c:v>2003</c:v>
                </c:pt>
                <c:pt idx="761">
                  <c:v>2003</c:v>
                </c:pt>
                <c:pt idx="762">
                  <c:v>2003</c:v>
                </c:pt>
                <c:pt idx="763">
                  <c:v>2003</c:v>
                </c:pt>
                <c:pt idx="764">
                  <c:v>2003</c:v>
                </c:pt>
                <c:pt idx="765">
                  <c:v>2003</c:v>
                </c:pt>
                <c:pt idx="766">
                  <c:v>2003</c:v>
                </c:pt>
                <c:pt idx="767">
                  <c:v>2003</c:v>
                </c:pt>
                <c:pt idx="768">
                  <c:v>2003</c:v>
                </c:pt>
                <c:pt idx="769">
                  <c:v>2003</c:v>
                </c:pt>
                <c:pt idx="770">
                  <c:v>2003</c:v>
                </c:pt>
                <c:pt idx="771">
                  <c:v>2003</c:v>
                </c:pt>
                <c:pt idx="772">
                  <c:v>2003</c:v>
                </c:pt>
                <c:pt idx="773">
                  <c:v>2003</c:v>
                </c:pt>
                <c:pt idx="774">
                  <c:v>2003</c:v>
                </c:pt>
                <c:pt idx="775">
                  <c:v>2003</c:v>
                </c:pt>
                <c:pt idx="776">
                  <c:v>2003</c:v>
                </c:pt>
                <c:pt idx="777">
                  <c:v>2003</c:v>
                </c:pt>
                <c:pt idx="778">
                  <c:v>2003</c:v>
                </c:pt>
                <c:pt idx="779">
                  <c:v>2003</c:v>
                </c:pt>
                <c:pt idx="780">
                  <c:v>2003</c:v>
                </c:pt>
                <c:pt idx="781">
                  <c:v>2003</c:v>
                </c:pt>
                <c:pt idx="782">
                  <c:v>2003</c:v>
                </c:pt>
                <c:pt idx="783">
                  <c:v>2003</c:v>
                </c:pt>
                <c:pt idx="784">
                  <c:v>2003</c:v>
                </c:pt>
                <c:pt idx="785">
                  <c:v>2003</c:v>
                </c:pt>
                <c:pt idx="786">
                  <c:v>2003</c:v>
                </c:pt>
                <c:pt idx="787">
                  <c:v>2003</c:v>
                </c:pt>
                <c:pt idx="788">
                  <c:v>2003</c:v>
                </c:pt>
                <c:pt idx="789">
                  <c:v>2003</c:v>
                </c:pt>
                <c:pt idx="790">
                  <c:v>2003</c:v>
                </c:pt>
                <c:pt idx="791">
                  <c:v>2003</c:v>
                </c:pt>
                <c:pt idx="792">
                  <c:v>2003</c:v>
                </c:pt>
                <c:pt idx="793">
                  <c:v>2003</c:v>
                </c:pt>
                <c:pt idx="794">
                  <c:v>2003</c:v>
                </c:pt>
                <c:pt idx="795">
                  <c:v>2003</c:v>
                </c:pt>
                <c:pt idx="796">
                  <c:v>2003</c:v>
                </c:pt>
                <c:pt idx="797">
                  <c:v>2003</c:v>
                </c:pt>
                <c:pt idx="798">
                  <c:v>2003</c:v>
                </c:pt>
                <c:pt idx="799">
                  <c:v>2003</c:v>
                </c:pt>
                <c:pt idx="800">
                  <c:v>2003</c:v>
                </c:pt>
                <c:pt idx="801">
                  <c:v>2003</c:v>
                </c:pt>
                <c:pt idx="802">
                  <c:v>2003</c:v>
                </c:pt>
                <c:pt idx="803">
                  <c:v>2003</c:v>
                </c:pt>
                <c:pt idx="804">
                  <c:v>2003</c:v>
                </c:pt>
                <c:pt idx="805">
                  <c:v>2003</c:v>
                </c:pt>
                <c:pt idx="806">
                  <c:v>2003</c:v>
                </c:pt>
                <c:pt idx="807">
                  <c:v>2003</c:v>
                </c:pt>
                <c:pt idx="808">
                  <c:v>2003</c:v>
                </c:pt>
                <c:pt idx="809">
                  <c:v>2003</c:v>
                </c:pt>
                <c:pt idx="810">
                  <c:v>2003</c:v>
                </c:pt>
                <c:pt idx="811">
                  <c:v>2003</c:v>
                </c:pt>
                <c:pt idx="812">
                  <c:v>2003</c:v>
                </c:pt>
                <c:pt idx="813">
                  <c:v>2003</c:v>
                </c:pt>
                <c:pt idx="814">
                  <c:v>2003</c:v>
                </c:pt>
                <c:pt idx="815">
                  <c:v>2003</c:v>
                </c:pt>
                <c:pt idx="816">
                  <c:v>2003</c:v>
                </c:pt>
                <c:pt idx="817">
                  <c:v>2003</c:v>
                </c:pt>
                <c:pt idx="818">
                  <c:v>2003</c:v>
                </c:pt>
                <c:pt idx="819">
                  <c:v>2003</c:v>
                </c:pt>
                <c:pt idx="820">
                  <c:v>2003</c:v>
                </c:pt>
                <c:pt idx="821">
                  <c:v>2003</c:v>
                </c:pt>
                <c:pt idx="822">
                  <c:v>2003</c:v>
                </c:pt>
                <c:pt idx="823">
                  <c:v>2003</c:v>
                </c:pt>
                <c:pt idx="824">
                  <c:v>2003</c:v>
                </c:pt>
                <c:pt idx="825">
                  <c:v>2003</c:v>
                </c:pt>
                <c:pt idx="826">
                  <c:v>2003</c:v>
                </c:pt>
                <c:pt idx="827">
                  <c:v>2003</c:v>
                </c:pt>
                <c:pt idx="828">
                  <c:v>2003</c:v>
                </c:pt>
                <c:pt idx="829">
                  <c:v>2003</c:v>
                </c:pt>
                <c:pt idx="830">
                  <c:v>2003</c:v>
                </c:pt>
                <c:pt idx="831">
                  <c:v>2003</c:v>
                </c:pt>
                <c:pt idx="832">
                  <c:v>2003</c:v>
                </c:pt>
                <c:pt idx="833">
                  <c:v>2003</c:v>
                </c:pt>
                <c:pt idx="834">
                  <c:v>2003</c:v>
                </c:pt>
                <c:pt idx="835">
                  <c:v>2003</c:v>
                </c:pt>
                <c:pt idx="836">
                  <c:v>2003</c:v>
                </c:pt>
                <c:pt idx="837">
                  <c:v>2003</c:v>
                </c:pt>
                <c:pt idx="838">
                  <c:v>2003</c:v>
                </c:pt>
                <c:pt idx="839">
                  <c:v>2003</c:v>
                </c:pt>
                <c:pt idx="840">
                  <c:v>2003</c:v>
                </c:pt>
                <c:pt idx="841">
                  <c:v>2003</c:v>
                </c:pt>
                <c:pt idx="842">
                  <c:v>2003</c:v>
                </c:pt>
                <c:pt idx="843">
                  <c:v>2003</c:v>
                </c:pt>
                <c:pt idx="844">
                  <c:v>2003</c:v>
                </c:pt>
                <c:pt idx="845">
                  <c:v>2003</c:v>
                </c:pt>
                <c:pt idx="846">
                  <c:v>2003</c:v>
                </c:pt>
                <c:pt idx="847">
                  <c:v>2003</c:v>
                </c:pt>
                <c:pt idx="848">
                  <c:v>2003</c:v>
                </c:pt>
                <c:pt idx="849">
                  <c:v>2003</c:v>
                </c:pt>
                <c:pt idx="850">
                  <c:v>2003</c:v>
                </c:pt>
                <c:pt idx="851">
                  <c:v>2003</c:v>
                </c:pt>
                <c:pt idx="852">
                  <c:v>2003</c:v>
                </c:pt>
                <c:pt idx="853">
                  <c:v>2003</c:v>
                </c:pt>
                <c:pt idx="854">
                  <c:v>2003</c:v>
                </c:pt>
                <c:pt idx="855">
                  <c:v>2003</c:v>
                </c:pt>
                <c:pt idx="856">
                  <c:v>2003</c:v>
                </c:pt>
                <c:pt idx="857">
                  <c:v>2003</c:v>
                </c:pt>
                <c:pt idx="858">
                  <c:v>2003</c:v>
                </c:pt>
                <c:pt idx="859">
                  <c:v>2003</c:v>
                </c:pt>
                <c:pt idx="860">
                  <c:v>2003</c:v>
                </c:pt>
                <c:pt idx="861">
                  <c:v>2003</c:v>
                </c:pt>
                <c:pt idx="862">
                  <c:v>2003</c:v>
                </c:pt>
                <c:pt idx="863">
                  <c:v>2003</c:v>
                </c:pt>
                <c:pt idx="864">
                  <c:v>2003</c:v>
                </c:pt>
                <c:pt idx="865">
                  <c:v>2003</c:v>
                </c:pt>
                <c:pt idx="866">
                  <c:v>2003</c:v>
                </c:pt>
                <c:pt idx="867">
                  <c:v>2003</c:v>
                </c:pt>
                <c:pt idx="868">
                  <c:v>2003</c:v>
                </c:pt>
                <c:pt idx="869">
                  <c:v>2003</c:v>
                </c:pt>
                <c:pt idx="870">
                  <c:v>2003</c:v>
                </c:pt>
                <c:pt idx="871">
                  <c:v>2003</c:v>
                </c:pt>
                <c:pt idx="872">
                  <c:v>2003</c:v>
                </c:pt>
                <c:pt idx="873">
                  <c:v>2003</c:v>
                </c:pt>
                <c:pt idx="874">
                  <c:v>2003</c:v>
                </c:pt>
                <c:pt idx="875">
                  <c:v>2003</c:v>
                </c:pt>
                <c:pt idx="876">
                  <c:v>2003</c:v>
                </c:pt>
                <c:pt idx="877">
                  <c:v>2003</c:v>
                </c:pt>
                <c:pt idx="878">
                  <c:v>2003</c:v>
                </c:pt>
                <c:pt idx="879">
                  <c:v>2003</c:v>
                </c:pt>
                <c:pt idx="880">
                  <c:v>2003</c:v>
                </c:pt>
                <c:pt idx="881">
                  <c:v>2003</c:v>
                </c:pt>
                <c:pt idx="882">
                  <c:v>2003</c:v>
                </c:pt>
                <c:pt idx="883">
                  <c:v>2003</c:v>
                </c:pt>
                <c:pt idx="884">
                  <c:v>2003</c:v>
                </c:pt>
                <c:pt idx="885">
                  <c:v>2003</c:v>
                </c:pt>
                <c:pt idx="886">
                  <c:v>2003</c:v>
                </c:pt>
                <c:pt idx="887">
                  <c:v>2003</c:v>
                </c:pt>
                <c:pt idx="888">
                  <c:v>2003</c:v>
                </c:pt>
                <c:pt idx="889">
                  <c:v>2003</c:v>
                </c:pt>
                <c:pt idx="890">
                  <c:v>2003</c:v>
                </c:pt>
                <c:pt idx="891">
                  <c:v>2003</c:v>
                </c:pt>
                <c:pt idx="892">
                  <c:v>2003</c:v>
                </c:pt>
                <c:pt idx="893">
                  <c:v>2003</c:v>
                </c:pt>
                <c:pt idx="894">
                  <c:v>2003</c:v>
                </c:pt>
                <c:pt idx="895">
                  <c:v>2003</c:v>
                </c:pt>
                <c:pt idx="896">
                  <c:v>2003</c:v>
                </c:pt>
                <c:pt idx="897">
                  <c:v>2003</c:v>
                </c:pt>
                <c:pt idx="898">
                  <c:v>2003</c:v>
                </c:pt>
                <c:pt idx="899">
                  <c:v>2003</c:v>
                </c:pt>
                <c:pt idx="900">
                  <c:v>2003</c:v>
                </c:pt>
                <c:pt idx="901">
                  <c:v>2003</c:v>
                </c:pt>
                <c:pt idx="902">
                  <c:v>2003</c:v>
                </c:pt>
                <c:pt idx="903">
                  <c:v>2003</c:v>
                </c:pt>
                <c:pt idx="904">
                  <c:v>2003</c:v>
                </c:pt>
                <c:pt idx="905">
                  <c:v>2003</c:v>
                </c:pt>
                <c:pt idx="906">
                  <c:v>2003</c:v>
                </c:pt>
                <c:pt idx="907">
                  <c:v>2003</c:v>
                </c:pt>
                <c:pt idx="908">
                  <c:v>2003</c:v>
                </c:pt>
                <c:pt idx="909">
                  <c:v>2003</c:v>
                </c:pt>
                <c:pt idx="910">
                  <c:v>2003</c:v>
                </c:pt>
                <c:pt idx="911">
                  <c:v>2003</c:v>
                </c:pt>
                <c:pt idx="912">
                  <c:v>2003</c:v>
                </c:pt>
                <c:pt idx="913">
                  <c:v>2003</c:v>
                </c:pt>
                <c:pt idx="914">
                  <c:v>2003</c:v>
                </c:pt>
                <c:pt idx="915">
                  <c:v>2003</c:v>
                </c:pt>
                <c:pt idx="916">
                  <c:v>2003</c:v>
                </c:pt>
                <c:pt idx="917">
                  <c:v>2003</c:v>
                </c:pt>
                <c:pt idx="918">
                  <c:v>2003</c:v>
                </c:pt>
                <c:pt idx="919">
                  <c:v>2003</c:v>
                </c:pt>
                <c:pt idx="920">
                  <c:v>2003</c:v>
                </c:pt>
                <c:pt idx="921">
                  <c:v>2003</c:v>
                </c:pt>
                <c:pt idx="922">
                  <c:v>2003</c:v>
                </c:pt>
                <c:pt idx="923">
                  <c:v>2003</c:v>
                </c:pt>
                <c:pt idx="924">
                  <c:v>2003</c:v>
                </c:pt>
                <c:pt idx="925">
                  <c:v>2003</c:v>
                </c:pt>
                <c:pt idx="926">
                  <c:v>2003</c:v>
                </c:pt>
                <c:pt idx="927">
                  <c:v>2003</c:v>
                </c:pt>
                <c:pt idx="928">
                  <c:v>2003</c:v>
                </c:pt>
                <c:pt idx="929">
                  <c:v>2003</c:v>
                </c:pt>
                <c:pt idx="930">
                  <c:v>2003</c:v>
                </c:pt>
                <c:pt idx="931">
                  <c:v>2003</c:v>
                </c:pt>
                <c:pt idx="932">
                  <c:v>2003</c:v>
                </c:pt>
                <c:pt idx="933">
                  <c:v>2003</c:v>
                </c:pt>
                <c:pt idx="934">
                  <c:v>2003</c:v>
                </c:pt>
                <c:pt idx="935">
                  <c:v>2003</c:v>
                </c:pt>
                <c:pt idx="936">
                  <c:v>2003</c:v>
                </c:pt>
                <c:pt idx="937">
                  <c:v>2003</c:v>
                </c:pt>
                <c:pt idx="938">
                  <c:v>2003</c:v>
                </c:pt>
                <c:pt idx="939">
                  <c:v>2003</c:v>
                </c:pt>
                <c:pt idx="940">
                  <c:v>2003</c:v>
                </c:pt>
                <c:pt idx="941">
                  <c:v>2003</c:v>
                </c:pt>
                <c:pt idx="942">
                  <c:v>2003</c:v>
                </c:pt>
                <c:pt idx="943">
                  <c:v>2003</c:v>
                </c:pt>
                <c:pt idx="944">
                  <c:v>2003</c:v>
                </c:pt>
                <c:pt idx="945">
                  <c:v>2003</c:v>
                </c:pt>
                <c:pt idx="946">
                  <c:v>2003</c:v>
                </c:pt>
                <c:pt idx="947">
                  <c:v>2003</c:v>
                </c:pt>
                <c:pt idx="948">
                  <c:v>2003</c:v>
                </c:pt>
                <c:pt idx="949">
                  <c:v>2003</c:v>
                </c:pt>
                <c:pt idx="950">
                  <c:v>2003</c:v>
                </c:pt>
                <c:pt idx="951">
                  <c:v>2003</c:v>
                </c:pt>
                <c:pt idx="952">
                  <c:v>2003</c:v>
                </c:pt>
                <c:pt idx="953">
                  <c:v>2003</c:v>
                </c:pt>
                <c:pt idx="954">
                  <c:v>2003</c:v>
                </c:pt>
                <c:pt idx="955">
                  <c:v>2003</c:v>
                </c:pt>
                <c:pt idx="956">
                  <c:v>2003</c:v>
                </c:pt>
                <c:pt idx="957">
                  <c:v>2003</c:v>
                </c:pt>
                <c:pt idx="958">
                  <c:v>2003</c:v>
                </c:pt>
                <c:pt idx="959">
                  <c:v>2003</c:v>
                </c:pt>
                <c:pt idx="960">
                  <c:v>2003</c:v>
                </c:pt>
                <c:pt idx="961">
                  <c:v>2003</c:v>
                </c:pt>
                <c:pt idx="962">
                  <c:v>2003</c:v>
                </c:pt>
                <c:pt idx="963">
                  <c:v>2003</c:v>
                </c:pt>
                <c:pt idx="964">
                  <c:v>2003</c:v>
                </c:pt>
                <c:pt idx="965">
                  <c:v>2003</c:v>
                </c:pt>
                <c:pt idx="966">
                  <c:v>2003</c:v>
                </c:pt>
                <c:pt idx="967">
                  <c:v>2003</c:v>
                </c:pt>
                <c:pt idx="968">
                  <c:v>2003</c:v>
                </c:pt>
                <c:pt idx="969">
                  <c:v>2003</c:v>
                </c:pt>
                <c:pt idx="970">
                  <c:v>2003</c:v>
                </c:pt>
                <c:pt idx="971">
                  <c:v>2003</c:v>
                </c:pt>
                <c:pt idx="972">
                  <c:v>2003</c:v>
                </c:pt>
                <c:pt idx="973">
                  <c:v>2003</c:v>
                </c:pt>
                <c:pt idx="974">
                  <c:v>2003</c:v>
                </c:pt>
                <c:pt idx="975">
                  <c:v>2003</c:v>
                </c:pt>
                <c:pt idx="976">
                  <c:v>2003</c:v>
                </c:pt>
                <c:pt idx="977">
                  <c:v>2003</c:v>
                </c:pt>
                <c:pt idx="978">
                  <c:v>2003</c:v>
                </c:pt>
                <c:pt idx="979">
                  <c:v>2003</c:v>
                </c:pt>
                <c:pt idx="980">
                  <c:v>2003</c:v>
                </c:pt>
                <c:pt idx="981">
                  <c:v>2003</c:v>
                </c:pt>
                <c:pt idx="982">
                  <c:v>2003</c:v>
                </c:pt>
                <c:pt idx="983">
                  <c:v>2003</c:v>
                </c:pt>
                <c:pt idx="984">
                  <c:v>2003</c:v>
                </c:pt>
                <c:pt idx="985">
                  <c:v>2003</c:v>
                </c:pt>
                <c:pt idx="986">
                  <c:v>2003</c:v>
                </c:pt>
                <c:pt idx="987">
                  <c:v>2003</c:v>
                </c:pt>
                <c:pt idx="988">
                  <c:v>2003</c:v>
                </c:pt>
                <c:pt idx="989">
                  <c:v>2003</c:v>
                </c:pt>
                <c:pt idx="990">
                  <c:v>2003</c:v>
                </c:pt>
                <c:pt idx="991">
                  <c:v>2003</c:v>
                </c:pt>
                <c:pt idx="992">
                  <c:v>2003</c:v>
                </c:pt>
                <c:pt idx="993">
                  <c:v>2003</c:v>
                </c:pt>
                <c:pt idx="994">
                  <c:v>2003</c:v>
                </c:pt>
                <c:pt idx="995">
                  <c:v>2003</c:v>
                </c:pt>
                <c:pt idx="996">
                  <c:v>2003</c:v>
                </c:pt>
                <c:pt idx="997">
                  <c:v>2003</c:v>
                </c:pt>
                <c:pt idx="998">
                  <c:v>2003</c:v>
                </c:pt>
                <c:pt idx="999">
                  <c:v>2003</c:v>
                </c:pt>
                <c:pt idx="1000">
                  <c:v>2003</c:v>
                </c:pt>
                <c:pt idx="1001">
                  <c:v>2003</c:v>
                </c:pt>
                <c:pt idx="1002">
                  <c:v>2003</c:v>
                </c:pt>
                <c:pt idx="1003">
                  <c:v>2003</c:v>
                </c:pt>
                <c:pt idx="1004">
                  <c:v>2003</c:v>
                </c:pt>
                <c:pt idx="1005">
                  <c:v>2003</c:v>
                </c:pt>
                <c:pt idx="1006">
                  <c:v>2003</c:v>
                </c:pt>
                <c:pt idx="1007">
                  <c:v>2003</c:v>
                </c:pt>
                <c:pt idx="1008">
                  <c:v>2003</c:v>
                </c:pt>
                <c:pt idx="1009">
                  <c:v>2003</c:v>
                </c:pt>
                <c:pt idx="1010">
                  <c:v>2003</c:v>
                </c:pt>
                <c:pt idx="1011">
                  <c:v>2003</c:v>
                </c:pt>
                <c:pt idx="1012">
                  <c:v>2003</c:v>
                </c:pt>
                <c:pt idx="1013">
                  <c:v>2003</c:v>
                </c:pt>
                <c:pt idx="1014">
                  <c:v>2003</c:v>
                </c:pt>
                <c:pt idx="1015">
                  <c:v>2003</c:v>
                </c:pt>
                <c:pt idx="1016">
                  <c:v>2003</c:v>
                </c:pt>
                <c:pt idx="1017">
                  <c:v>2003</c:v>
                </c:pt>
                <c:pt idx="1018">
                  <c:v>2003</c:v>
                </c:pt>
                <c:pt idx="1019">
                  <c:v>2003</c:v>
                </c:pt>
                <c:pt idx="1020">
                  <c:v>2003</c:v>
                </c:pt>
                <c:pt idx="1021">
                  <c:v>2003</c:v>
                </c:pt>
                <c:pt idx="1022">
                  <c:v>2003</c:v>
                </c:pt>
                <c:pt idx="1023">
                  <c:v>2003</c:v>
                </c:pt>
                <c:pt idx="1024">
                  <c:v>2003</c:v>
                </c:pt>
                <c:pt idx="1025">
                  <c:v>2003</c:v>
                </c:pt>
                <c:pt idx="1026">
                  <c:v>2003</c:v>
                </c:pt>
                <c:pt idx="1027">
                  <c:v>2003</c:v>
                </c:pt>
                <c:pt idx="1028">
                  <c:v>2003</c:v>
                </c:pt>
                <c:pt idx="1029">
                  <c:v>2003</c:v>
                </c:pt>
                <c:pt idx="1030">
                  <c:v>2003</c:v>
                </c:pt>
                <c:pt idx="1031">
                  <c:v>2003</c:v>
                </c:pt>
                <c:pt idx="1032">
                  <c:v>2003</c:v>
                </c:pt>
                <c:pt idx="1033">
                  <c:v>2003</c:v>
                </c:pt>
                <c:pt idx="1034">
                  <c:v>2003</c:v>
                </c:pt>
                <c:pt idx="1035">
                  <c:v>2003</c:v>
                </c:pt>
                <c:pt idx="1036">
                  <c:v>2003</c:v>
                </c:pt>
                <c:pt idx="1037">
                  <c:v>2003</c:v>
                </c:pt>
                <c:pt idx="1038">
                  <c:v>2003</c:v>
                </c:pt>
                <c:pt idx="1039">
                  <c:v>2003</c:v>
                </c:pt>
                <c:pt idx="1040">
                  <c:v>2003</c:v>
                </c:pt>
                <c:pt idx="1041">
                  <c:v>2003</c:v>
                </c:pt>
                <c:pt idx="1042">
                  <c:v>2003</c:v>
                </c:pt>
                <c:pt idx="1043">
                  <c:v>2003</c:v>
                </c:pt>
                <c:pt idx="1044">
                  <c:v>2003</c:v>
                </c:pt>
                <c:pt idx="1045">
                  <c:v>2003</c:v>
                </c:pt>
                <c:pt idx="1046">
                  <c:v>2003</c:v>
                </c:pt>
                <c:pt idx="1047">
                  <c:v>2003</c:v>
                </c:pt>
                <c:pt idx="1048">
                  <c:v>2003</c:v>
                </c:pt>
                <c:pt idx="1049">
                  <c:v>2003</c:v>
                </c:pt>
                <c:pt idx="1050">
                  <c:v>2003</c:v>
                </c:pt>
                <c:pt idx="1051">
                  <c:v>2003</c:v>
                </c:pt>
                <c:pt idx="1052">
                  <c:v>2003</c:v>
                </c:pt>
                <c:pt idx="1053">
                  <c:v>2003</c:v>
                </c:pt>
                <c:pt idx="1054">
                  <c:v>2003</c:v>
                </c:pt>
                <c:pt idx="1055">
                  <c:v>2003</c:v>
                </c:pt>
                <c:pt idx="1056">
                  <c:v>2003</c:v>
                </c:pt>
                <c:pt idx="1057">
                  <c:v>2003</c:v>
                </c:pt>
                <c:pt idx="1058">
                  <c:v>2003</c:v>
                </c:pt>
                <c:pt idx="1059">
                  <c:v>2003</c:v>
                </c:pt>
                <c:pt idx="1060">
                  <c:v>2003</c:v>
                </c:pt>
                <c:pt idx="1061">
                  <c:v>2003</c:v>
                </c:pt>
                <c:pt idx="1062">
                  <c:v>2003</c:v>
                </c:pt>
                <c:pt idx="1063">
                  <c:v>2003</c:v>
                </c:pt>
                <c:pt idx="1064">
                  <c:v>2003</c:v>
                </c:pt>
                <c:pt idx="1065">
                  <c:v>2003</c:v>
                </c:pt>
                <c:pt idx="1066">
                  <c:v>2003</c:v>
                </c:pt>
                <c:pt idx="1067">
                  <c:v>2003</c:v>
                </c:pt>
                <c:pt idx="1068">
                  <c:v>2003</c:v>
                </c:pt>
                <c:pt idx="1069">
                  <c:v>2003</c:v>
                </c:pt>
                <c:pt idx="1070">
                  <c:v>2003</c:v>
                </c:pt>
                <c:pt idx="1071">
                  <c:v>2003</c:v>
                </c:pt>
                <c:pt idx="1072">
                  <c:v>2003</c:v>
                </c:pt>
                <c:pt idx="1073">
                  <c:v>2003</c:v>
                </c:pt>
                <c:pt idx="1074">
                  <c:v>2003</c:v>
                </c:pt>
                <c:pt idx="1075">
                  <c:v>2003</c:v>
                </c:pt>
                <c:pt idx="1076">
                  <c:v>2003</c:v>
                </c:pt>
                <c:pt idx="1077">
                  <c:v>2003</c:v>
                </c:pt>
                <c:pt idx="1078">
                  <c:v>2003</c:v>
                </c:pt>
                <c:pt idx="1079">
                  <c:v>2003</c:v>
                </c:pt>
                <c:pt idx="1080">
                  <c:v>2003</c:v>
                </c:pt>
                <c:pt idx="1081">
                  <c:v>2003</c:v>
                </c:pt>
                <c:pt idx="1082">
                  <c:v>2003</c:v>
                </c:pt>
                <c:pt idx="1083">
                  <c:v>2003</c:v>
                </c:pt>
                <c:pt idx="1084">
                  <c:v>2003</c:v>
                </c:pt>
                <c:pt idx="1085">
                  <c:v>2003</c:v>
                </c:pt>
                <c:pt idx="1086">
                  <c:v>2003</c:v>
                </c:pt>
                <c:pt idx="1087">
                  <c:v>2003</c:v>
                </c:pt>
                <c:pt idx="1088">
                  <c:v>2003</c:v>
                </c:pt>
                <c:pt idx="1089">
                  <c:v>2003</c:v>
                </c:pt>
                <c:pt idx="1090">
                  <c:v>2003</c:v>
                </c:pt>
                <c:pt idx="1091">
                  <c:v>2003</c:v>
                </c:pt>
                <c:pt idx="1092">
                  <c:v>2003</c:v>
                </c:pt>
                <c:pt idx="1093">
                  <c:v>2003</c:v>
                </c:pt>
                <c:pt idx="1094">
                  <c:v>2003</c:v>
                </c:pt>
                <c:pt idx="1095">
                  <c:v>2004</c:v>
                </c:pt>
                <c:pt idx="1096">
                  <c:v>2004</c:v>
                </c:pt>
                <c:pt idx="1097">
                  <c:v>2004</c:v>
                </c:pt>
                <c:pt idx="1098">
                  <c:v>2004</c:v>
                </c:pt>
                <c:pt idx="1099">
                  <c:v>2004</c:v>
                </c:pt>
                <c:pt idx="1100">
                  <c:v>2004</c:v>
                </c:pt>
                <c:pt idx="1101">
                  <c:v>2004</c:v>
                </c:pt>
                <c:pt idx="1102">
                  <c:v>2004</c:v>
                </c:pt>
                <c:pt idx="1103">
                  <c:v>2004</c:v>
                </c:pt>
                <c:pt idx="1104">
                  <c:v>2004</c:v>
                </c:pt>
                <c:pt idx="1105">
                  <c:v>2004</c:v>
                </c:pt>
                <c:pt idx="1106">
                  <c:v>2004</c:v>
                </c:pt>
                <c:pt idx="1107">
                  <c:v>2004</c:v>
                </c:pt>
                <c:pt idx="1108">
                  <c:v>2004</c:v>
                </c:pt>
                <c:pt idx="1109">
                  <c:v>2004</c:v>
                </c:pt>
                <c:pt idx="1110">
                  <c:v>2004</c:v>
                </c:pt>
                <c:pt idx="1111">
                  <c:v>2004</c:v>
                </c:pt>
                <c:pt idx="1112">
                  <c:v>2004</c:v>
                </c:pt>
                <c:pt idx="1113">
                  <c:v>2004</c:v>
                </c:pt>
                <c:pt idx="1114">
                  <c:v>2004</c:v>
                </c:pt>
                <c:pt idx="1115">
                  <c:v>2004</c:v>
                </c:pt>
                <c:pt idx="1116">
                  <c:v>2004</c:v>
                </c:pt>
                <c:pt idx="1117">
                  <c:v>2004</c:v>
                </c:pt>
                <c:pt idx="1118">
                  <c:v>2004</c:v>
                </c:pt>
                <c:pt idx="1119">
                  <c:v>2004</c:v>
                </c:pt>
                <c:pt idx="1120">
                  <c:v>2004</c:v>
                </c:pt>
                <c:pt idx="1121">
                  <c:v>2004</c:v>
                </c:pt>
                <c:pt idx="1122">
                  <c:v>2004</c:v>
                </c:pt>
                <c:pt idx="1123">
                  <c:v>2004</c:v>
                </c:pt>
                <c:pt idx="1124">
                  <c:v>2004</c:v>
                </c:pt>
                <c:pt idx="1125">
                  <c:v>2004</c:v>
                </c:pt>
                <c:pt idx="1126">
                  <c:v>2004</c:v>
                </c:pt>
                <c:pt idx="1127">
                  <c:v>2004</c:v>
                </c:pt>
                <c:pt idx="1128">
                  <c:v>2004</c:v>
                </c:pt>
                <c:pt idx="1129">
                  <c:v>2004</c:v>
                </c:pt>
                <c:pt idx="1130">
                  <c:v>2004</c:v>
                </c:pt>
                <c:pt idx="1131">
                  <c:v>2004</c:v>
                </c:pt>
                <c:pt idx="1132">
                  <c:v>2004</c:v>
                </c:pt>
                <c:pt idx="1133">
                  <c:v>2004</c:v>
                </c:pt>
                <c:pt idx="1134">
                  <c:v>2004</c:v>
                </c:pt>
                <c:pt idx="1135">
                  <c:v>2004</c:v>
                </c:pt>
                <c:pt idx="1136">
                  <c:v>2004</c:v>
                </c:pt>
                <c:pt idx="1137">
                  <c:v>2004</c:v>
                </c:pt>
                <c:pt idx="1138">
                  <c:v>2004</c:v>
                </c:pt>
                <c:pt idx="1139">
                  <c:v>2004</c:v>
                </c:pt>
                <c:pt idx="1140">
                  <c:v>2004</c:v>
                </c:pt>
                <c:pt idx="1141">
                  <c:v>2004</c:v>
                </c:pt>
                <c:pt idx="1142">
                  <c:v>2004</c:v>
                </c:pt>
                <c:pt idx="1143">
                  <c:v>2004</c:v>
                </c:pt>
                <c:pt idx="1144">
                  <c:v>2004</c:v>
                </c:pt>
                <c:pt idx="1145">
                  <c:v>2004</c:v>
                </c:pt>
                <c:pt idx="1146">
                  <c:v>2004</c:v>
                </c:pt>
                <c:pt idx="1147">
                  <c:v>2004</c:v>
                </c:pt>
                <c:pt idx="1148">
                  <c:v>2004</c:v>
                </c:pt>
                <c:pt idx="1149">
                  <c:v>2004</c:v>
                </c:pt>
                <c:pt idx="1150">
                  <c:v>2004</c:v>
                </c:pt>
                <c:pt idx="1151">
                  <c:v>2004</c:v>
                </c:pt>
                <c:pt idx="1152">
                  <c:v>2004</c:v>
                </c:pt>
                <c:pt idx="1153">
                  <c:v>2004</c:v>
                </c:pt>
                <c:pt idx="1154">
                  <c:v>2004</c:v>
                </c:pt>
                <c:pt idx="1155">
                  <c:v>2004</c:v>
                </c:pt>
                <c:pt idx="1156">
                  <c:v>2004</c:v>
                </c:pt>
                <c:pt idx="1157">
                  <c:v>2004</c:v>
                </c:pt>
                <c:pt idx="1158">
                  <c:v>2004</c:v>
                </c:pt>
                <c:pt idx="1159">
                  <c:v>2004</c:v>
                </c:pt>
                <c:pt idx="1160">
                  <c:v>2004</c:v>
                </c:pt>
                <c:pt idx="1161">
                  <c:v>2004</c:v>
                </c:pt>
                <c:pt idx="1162">
                  <c:v>2004</c:v>
                </c:pt>
                <c:pt idx="1163">
                  <c:v>2004</c:v>
                </c:pt>
                <c:pt idx="1164">
                  <c:v>2004</c:v>
                </c:pt>
                <c:pt idx="1165">
                  <c:v>2004</c:v>
                </c:pt>
                <c:pt idx="1166">
                  <c:v>2004</c:v>
                </c:pt>
                <c:pt idx="1167">
                  <c:v>2004</c:v>
                </c:pt>
                <c:pt idx="1168">
                  <c:v>2004</c:v>
                </c:pt>
                <c:pt idx="1169">
                  <c:v>2004</c:v>
                </c:pt>
                <c:pt idx="1170">
                  <c:v>2004</c:v>
                </c:pt>
                <c:pt idx="1171">
                  <c:v>2004</c:v>
                </c:pt>
                <c:pt idx="1172">
                  <c:v>2004</c:v>
                </c:pt>
                <c:pt idx="1173">
                  <c:v>2004</c:v>
                </c:pt>
                <c:pt idx="1174">
                  <c:v>2004</c:v>
                </c:pt>
                <c:pt idx="1175">
                  <c:v>2004</c:v>
                </c:pt>
                <c:pt idx="1176">
                  <c:v>2004</c:v>
                </c:pt>
                <c:pt idx="1177">
                  <c:v>2004</c:v>
                </c:pt>
                <c:pt idx="1178">
                  <c:v>2004</c:v>
                </c:pt>
                <c:pt idx="1179">
                  <c:v>2004</c:v>
                </c:pt>
                <c:pt idx="1180">
                  <c:v>2004</c:v>
                </c:pt>
                <c:pt idx="1181">
                  <c:v>2004</c:v>
                </c:pt>
                <c:pt idx="1182">
                  <c:v>2004</c:v>
                </c:pt>
                <c:pt idx="1183">
                  <c:v>2004</c:v>
                </c:pt>
                <c:pt idx="1184">
                  <c:v>2004</c:v>
                </c:pt>
                <c:pt idx="1185">
                  <c:v>2004</c:v>
                </c:pt>
                <c:pt idx="1186">
                  <c:v>2004</c:v>
                </c:pt>
                <c:pt idx="1187">
                  <c:v>2004</c:v>
                </c:pt>
                <c:pt idx="1188">
                  <c:v>2004</c:v>
                </c:pt>
                <c:pt idx="1189">
                  <c:v>2004</c:v>
                </c:pt>
                <c:pt idx="1190">
                  <c:v>2004</c:v>
                </c:pt>
                <c:pt idx="1191">
                  <c:v>2004</c:v>
                </c:pt>
                <c:pt idx="1192">
                  <c:v>2004</c:v>
                </c:pt>
                <c:pt idx="1193">
                  <c:v>2004</c:v>
                </c:pt>
                <c:pt idx="1194">
                  <c:v>2004</c:v>
                </c:pt>
                <c:pt idx="1195">
                  <c:v>2004</c:v>
                </c:pt>
                <c:pt idx="1196">
                  <c:v>2004</c:v>
                </c:pt>
                <c:pt idx="1197">
                  <c:v>2004</c:v>
                </c:pt>
                <c:pt idx="1198">
                  <c:v>2004</c:v>
                </c:pt>
                <c:pt idx="1199">
                  <c:v>2004</c:v>
                </c:pt>
                <c:pt idx="1200">
                  <c:v>2004</c:v>
                </c:pt>
                <c:pt idx="1201">
                  <c:v>2004</c:v>
                </c:pt>
                <c:pt idx="1202">
                  <c:v>2004</c:v>
                </c:pt>
                <c:pt idx="1203">
                  <c:v>2004</c:v>
                </c:pt>
                <c:pt idx="1204">
                  <c:v>2004</c:v>
                </c:pt>
                <c:pt idx="1205">
                  <c:v>2004</c:v>
                </c:pt>
                <c:pt idx="1206">
                  <c:v>2004</c:v>
                </c:pt>
                <c:pt idx="1207">
                  <c:v>2004</c:v>
                </c:pt>
                <c:pt idx="1208">
                  <c:v>2004</c:v>
                </c:pt>
                <c:pt idx="1209">
                  <c:v>2004</c:v>
                </c:pt>
                <c:pt idx="1210">
                  <c:v>2004</c:v>
                </c:pt>
                <c:pt idx="1211">
                  <c:v>2004</c:v>
                </c:pt>
                <c:pt idx="1212">
                  <c:v>2004</c:v>
                </c:pt>
                <c:pt idx="1213">
                  <c:v>2004</c:v>
                </c:pt>
                <c:pt idx="1214">
                  <c:v>2004</c:v>
                </c:pt>
                <c:pt idx="1215">
                  <c:v>2004</c:v>
                </c:pt>
                <c:pt idx="1216">
                  <c:v>2004</c:v>
                </c:pt>
                <c:pt idx="1217">
                  <c:v>2004</c:v>
                </c:pt>
                <c:pt idx="1218">
                  <c:v>2004</c:v>
                </c:pt>
                <c:pt idx="1219">
                  <c:v>2004</c:v>
                </c:pt>
                <c:pt idx="1220">
                  <c:v>2004</c:v>
                </c:pt>
                <c:pt idx="1221">
                  <c:v>2004</c:v>
                </c:pt>
                <c:pt idx="1222">
                  <c:v>2004</c:v>
                </c:pt>
                <c:pt idx="1223">
                  <c:v>2004</c:v>
                </c:pt>
                <c:pt idx="1224">
                  <c:v>2004</c:v>
                </c:pt>
                <c:pt idx="1225">
                  <c:v>2004</c:v>
                </c:pt>
                <c:pt idx="1226">
                  <c:v>2004</c:v>
                </c:pt>
                <c:pt idx="1227">
                  <c:v>2004</c:v>
                </c:pt>
                <c:pt idx="1228">
                  <c:v>2004</c:v>
                </c:pt>
                <c:pt idx="1229">
                  <c:v>2004</c:v>
                </c:pt>
                <c:pt idx="1230">
                  <c:v>2004</c:v>
                </c:pt>
                <c:pt idx="1231">
                  <c:v>2004</c:v>
                </c:pt>
                <c:pt idx="1232">
                  <c:v>2004</c:v>
                </c:pt>
                <c:pt idx="1233">
                  <c:v>2004</c:v>
                </c:pt>
                <c:pt idx="1234">
                  <c:v>2004</c:v>
                </c:pt>
                <c:pt idx="1235">
                  <c:v>2004</c:v>
                </c:pt>
                <c:pt idx="1236">
                  <c:v>2004</c:v>
                </c:pt>
                <c:pt idx="1237">
                  <c:v>2004</c:v>
                </c:pt>
                <c:pt idx="1238">
                  <c:v>2004</c:v>
                </c:pt>
                <c:pt idx="1239">
                  <c:v>2004</c:v>
                </c:pt>
                <c:pt idx="1240">
                  <c:v>2004</c:v>
                </c:pt>
                <c:pt idx="1241">
                  <c:v>2004</c:v>
                </c:pt>
                <c:pt idx="1242">
                  <c:v>2004</c:v>
                </c:pt>
                <c:pt idx="1243">
                  <c:v>2004</c:v>
                </c:pt>
                <c:pt idx="1244">
                  <c:v>2004</c:v>
                </c:pt>
                <c:pt idx="1245">
                  <c:v>2004</c:v>
                </c:pt>
                <c:pt idx="1246">
                  <c:v>2004</c:v>
                </c:pt>
                <c:pt idx="1247">
                  <c:v>2004</c:v>
                </c:pt>
                <c:pt idx="1248">
                  <c:v>2004</c:v>
                </c:pt>
                <c:pt idx="1249">
                  <c:v>2004</c:v>
                </c:pt>
                <c:pt idx="1250">
                  <c:v>2004</c:v>
                </c:pt>
                <c:pt idx="1251">
                  <c:v>2004</c:v>
                </c:pt>
                <c:pt idx="1252">
                  <c:v>2004</c:v>
                </c:pt>
                <c:pt idx="1253">
                  <c:v>2004</c:v>
                </c:pt>
                <c:pt idx="1254">
                  <c:v>2004</c:v>
                </c:pt>
                <c:pt idx="1255">
                  <c:v>2004</c:v>
                </c:pt>
                <c:pt idx="1256">
                  <c:v>2004</c:v>
                </c:pt>
                <c:pt idx="1257">
                  <c:v>2004</c:v>
                </c:pt>
                <c:pt idx="1258">
                  <c:v>2004</c:v>
                </c:pt>
                <c:pt idx="1259">
                  <c:v>2004</c:v>
                </c:pt>
                <c:pt idx="1260">
                  <c:v>2004</c:v>
                </c:pt>
                <c:pt idx="1261">
                  <c:v>2004</c:v>
                </c:pt>
                <c:pt idx="1262">
                  <c:v>2004</c:v>
                </c:pt>
                <c:pt idx="1263">
                  <c:v>2004</c:v>
                </c:pt>
                <c:pt idx="1264">
                  <c:v>2004</c:v>
                </c:pt>
                <c:pt idx="1265">
                  <c:v>2004</c:v>
                </c:pt>
                <c:pt idx="1266">
                  <c:v>2004</c:v>
                </c:pt>
                <c:pt idx="1267">
                  <c:v>2004</c:v>
                </c:pt>
                <c:pt idx="1268">
                  <c:v>2004</c:v>
                </c:pt>
                <c:pt idx="1269">
                  <c:v>2004</c:v>
                </c:pt>
                <c:pt idx="1270">
                  <c:v>2004</c:v>
                </c:pt>
                <c:pt idx="1271">
                  <c:v>2004</c:v>
                </c:pt>
                <c:pt idx="1272">
                  <c:v>2004</c:v>
                </c:pt>
                <c:pt idx="1273">
                  <c:v>2004</c:v>
                </c:pt>
                <c:pt idx="1274">
                  <c:v>2004</c:v>
                </c:pt>
                <c:pt idx="1275">
                  <c:v>2004</c:v>
                </c:pt>
                <c:pt idx="1276">
                  <c:v>2004</c:v>
                </c:pt>
                <c:pt idx="1277">
                  <c:v>2004</c:v>
                </c:pt>
                <c:pt idx="1278">
                  <c:v>2004</c:v>
                </c:pt>
                <c:pt idx="1279">
                  <c:v>2004</c:v>
                </c:pt>
                <c:pt idx="1280">
                  <c:v>2004</c:v>
                </c:pt>
                <c:pt idx="1281">
                  <c:v>2004</c:v>
                </c:pt>
                <c:pt idx="1282">
                  <c:v>2004</c:v>
                </c:pt>
                <c:pt idx="1283">
                  <c:v>2004</c:v>
                </c:pt>
                <c:pt idx="1284">
                  <c:v>2004</c:v>
                </c:pt>
                <c:pt idx="1285">
                  <c:v>2004</c:v>
                </c:pt>
                <c:pt idx="1286">
                  <c:v>2004</c:v>
                </c:pt>
                <c:pt idx="1287">
                  <c:v>2004</c:v>
                </c:pt>
                <c:pt idx="1288">
                  <c:v>2004</c:v>
                </c:pt>
                <c:pt idx="1289">
                  <c:v>2004</c:v>
                </c:pt>
                <c:pt idx="1290">
                  <c:v>2004</c:v>
                </c:pt>
                <c:pt idx="1291">
                  <c:v>2004</c:v>
                </c:pt>
                <c:pt idx="1292">
                  <c:v>2004</c:v>
                </c:pt>
                <c:pt idx="1293">
                  <c:v>2004</c:v>
                </c:pt>
                <c:pt idx="1294">
                  <c:v>2004</c:v>
                </c:pt>
                <c:pt idx="1295">
                  <c:v>2004</c:v>
                </c:pt>
                <c:pt idx="1296">
                  <c:v>2004</c:v>
                </c:pt>
                <c:pt idx="1297">
                  <c:v>2004</c:v>
                </c:pt>
                <c:pt idx="1298">
                  <c:v>2004</c:v>
                </c:pt>
                <c:pt idx="1299">
                  <c:v>2004</c:v>
                </c:pt>
                <c:pt idx="1300">
                  <c:v>2004</c:v>
                </c:pt>
                <c:pt idx="1301">
                  <c:v>2004</c:v>
                </c:pt>
                <c:pt idx="1302">
                  <c:v>2004</c:v>
                </c:pt>
                <c:pt idx="1303">
                  <c:v>2004</c:v>
                </c:pt>
                <c:pt idx="1304">
                  <c:v>2004</c:v>
                </c:pt>
                <c:pt idx="1305">
                  <c:v>2004</c:v>
                </c:pt>
                <c:pt idx="1306">
                  <c:v>2004</c:v>
                </c:pt>
                <c:pt idx="1307">
                  <c:v>2004</c:v>
                </c:pt>
                <c:pt idx="1308">
                  <c:v>2004</c:v>
                </c:pt>
                <c:pt idx="1309">
                  <c:v>2004</c:v>
                </c:pt>
                <c:pt idx="1310">
                  <c:v>2004</c:v>
                </c:pt>
                <c:pt idx="1311">
                  <c:v>2004</c:v>
                </c:pt>
                <c:pt idx="1312">
                  <c:v>2004</c:v>
                </c:pt>
                <c:pt idx="1313">
                  <c:v>2004</c:v>
                </c:pt>
                <c:pt idx="1314">
                  <c:v>2004</c:v>
                </c:pt>
                <c:pt idx="1315">
                  <c:v>2004</c:v>
                </c:pt>
                <c:pt idx="1316">
                  <c:v>2004</c:v>
                </c:pt>
                <c:pt idx="1317">
                  <c:v>2004</c:v>
                </c:pt>
                <c:pt idx="1318">
                  <c:v>2004</c:v>
                </c:pt>
                <c:pt idx="1319">
                  <c:v>2004</c:v>
                </c:pt>
                <c:pt idx="1320">
                  <c:v>2004</c:v>
                </c:pt>
                <c:pt idx="1321">
                  <c:v>2004</c:v>
                </c:pt>
                <c:pt idx="1322">
                  <c:v>2004</c:v>
                </c:pt>
                <c:pt idx="1323">
                  <c:v>2004</c:v>
                </c:pt>
                <c:pt idx="1324">
                  <c:v>2004</c:v>
                </c:pt>
                <c:pt idx="1325">
                  <c:v>2004</c:v>
                </c:pt>
                <c:pt idx="1326">
                  <c:v>2004</c:v>
                </c:pt>
                <c:pt idx="1327">
                  <c:v>2004</c:v>
                </c:pt>
                <c:pt idx="1328">
                  <c:v>2004</c:v>
                </c:pt>
                <c:pt idx="1329">
                  <c:v>2004</c:v>
                </c:pt>
                <c:pt idx="1330">
                  <c:v>2004</c:v>
                </c:pt>
                <c:pt idx="1331">
                  <c:v>2004</c:v>
                </c:pt>
                <c:pt idx="1332">
                  <c:v>2004</c:v>
                </c:pt>
                <c:pt idx="1333">
                  <c:v>2004</c:v>
                </c:pt>
                <c:pt idx="1334">
                  <c:v>2004</c:v>
                </c:pt>
                <c:pt idx="1335">
                  <c:v>2004</c:v>
                </c:pt>
                <c:pt idx="1336">
                  <c:v>2004</c:v>
                </c:pt>
                <c:pt idx="1337">
                  <c:v>2004</c:v>
                </c:pt>
                <c:pt idx="1338">
                  <c:v>2004</c:v>
                </c:pt>
                <c:pt idx="1339">
                  <c:v>2004</c:v>
                </c:pt>
                <c:pt idx="1340">
                  <c:v>2004</c:v>
                </c:pt>
                <c:pt idx="1341">
                  <c:v>2004</c:v>
                </c:pt>
                <c:pt idx="1342">
                  <c:v>2004</c:v>
                </c:pt>
                <c:pt idx="1343">
                  <c:v>2004</c:v>
                </c:pt>
                <c:pt idx="1344">
                  <c:v>2004</c:v>
                </c:pt>
                <c:pt idx="1345">
                  <c:v>2004</c:v>
                </c:pt>
                <c:pt idx="1346">
                  <c:v>2004</c:v>
                </c:pt>
                <c:pt idx="1347">
                  <c:v>2004</c:v>
                </c:pt>
                <c:pt idx="1348">
                  <c:v>2004</c:v>
                </c:pt>
                <c:pt idx="1349">
                  <c:v>2004</c:v>
                </c:pt>
                <c:pt idx="1350">
                  <c:v>2004</c:v>
                </c:pt>
                <c:pt idx="1351">
                  <c:v>2004</c:v>
                </c:pt>
                <c:pt idx="1352">
                  <c:v>2004</c:v>
                </c:pt>
                <c:pt idx="1353">
                  <c:v>2004</c:v>
                </c:pt>
                <c:pt idx="1354">
                  <c:v>2004</c:v>
                </c:pt>
                <c:pt idx="1355">
                  <c:v>2004</c:v>
                </c:pt>
                <c:pt idx="1356">
                  <c:v>2004</c:v>
                </c:pt>
                <c:pt idx="1357">
                  <c:v>2004</c:v>
                </c:pt>
                <c:pt idx="1358">
                  <c:v>2004</c:v>
                </c:pt>
                <c:pt idx="1359">
                  <c:v>2004</c:v>
                </c:pt>
                <c:pt idx="1360">
                  <c:v>2004</c:v>
                </c:pt>
                <c:pt idx="1361">
                  <c:v>2004</c:v>
                </c:pt>
                <c:pt idx="1362">
                  <c:v>2004</c:v>
                </c:pt>
                <c:pt idx="1363">
                  <c:v>2004</c:v>
                </c:pt>
                <c:pt idx="1364">
                  <c:v>2004</c:v>
                </c:pt>
                <c:pt idx="1365">
                  <c:v>2004</c:v>
                </c:pt>
                <c:pt idx="1366">
                  <c:v>2004</c:v>
                </c:pt>
                <c:pt idx="1367">
                  <c:v>2004</c:v>
                </c:pt>
                <c:pt idx="1368">
                  <c:v>2004</c:v>
                </c:pt>
                <c:pt idx="1369">
                  <c:v>2004</c:v>
                </c:pt>
                <c:pt idx="1370">
                  <c:v>2004</c:v>
                </c:pt>
                <c:pt idx="1371">
                  <c:v>2004</c:v>
                </c:pt>
                <c:pt idx="1372">
                  <c:v>2004</c:v>
                </c:pt>
                <c:pt idx="1373">
                  <c:v>2004</c:v>
                </c:pt>
                <c:pt idx="1374">
                  <c:v>2004</c:v>
                </c:pt>
                <c:pt idx="1375">
                  <c:v>2004</c:v>
                </c:pt>
                <c:pt idx="1376">
                  <c:v>2004</c:v>
                </c:pt>
                <c:pt idx="1377">
                  <c:v>2004</c:v>
                </c:pt>
                <c:pt idx="1378">
                  <c:v>2004</c:v>
                </c:pt>
                <c:pt idx="1379">
                  <c:v>2004</c:v>
                </c:pt>
                <c:pt idx="1380">
                  <c:v>2004</c:v>
                </c:pt>
                <c:pt idx="1381">
                  <c:v>2004</c:v>
                </c:pt>
                <c:pt idx="1382">
                  <c:v>2004</c:v>
                </c:pt>
                <c:pt idx="1383">
                  <c:v>2004</c:v>
                </c:pt>
                <c:pt idx="1384">
                  <c:v>2004</c:v>
                </c:pt>
                <c:pt idx="1385">
                  <c:v>2004</c:v>
                </c:pt>
                <c:pt idx="1386">
                  <c:v>2004</c:v>
                </c:pt>
                <c:pt idx="1387">
                  <c:v>2004</c:v>
                </c:pt>
                <c:pt idx="1388">
                  <c:v>2004</c:v>
                </c:pt>
                <c:pt idx="1389">
                  <c:v>2004</c:v>
                </c:pt>
                <c:pt idx="1390">
                  <c:v>2004</c:v>
                </c:pt>
                <c:pt idx="1391">
                  <c:v>2004</c:v>
                </c:pt>
                <c:pt idx="1392">
                  <c:v>2004</c:v>
                </c:pt>
                <c:pt idx="1393">
                  <c:v>2004</c:v>
                </c:pt>
                <c:pt idx="1394">
                  <c:v>2004</c:v>
                </c:pt>
                <c:pt idx="1395">
                  <c:v>2004</c:v>
                </c:pt>
                <c:pt idx="1396">
                  <c:v>2004</c:v>
                </c:pt>
                <c:pt idx="1397">
                  <c:v>2004</c:v>
                </c:pt>
                <c:pt idx="1398">
                  <c:v>2004</c:v>
                </c:pt>
                <c:pt idx="1399">
                  <c:v>2004</c:v>
                </c:pt>
                <c:pt idx="1400">
                  <c:v>2004</c:v>
                </c:pt>
                <c:pt idx="1401">
                  <c:v>2004</c:v>
                </c:pt>
                <c:pt idx="1402">
                  <c:v>2004</c:v>
                </c:pt>
                <c:pt idx="1403">
                  <c:v>2004</c:v>
                </c:pt>
                <c:pt idx="1404">
                  <c:v>2004</c:v>
                </c:pt>
                <c:pt idx="1405">
                  <c:v>2004</c:v>
                </c:pt>
                <c:pt idx="1406">
                  <c:v>2004</c:v>
                </c:pt>
                <c:pt idx="1407">
                  <c:v>2004</c:v>
                </c:pt>
                <c:pt idx="1408">
                  <c:v>2004</c:v>
                </c:pt>
                <c:pt idx="1409">
                  <c:v>2004</c:v>
                </c:pt>
                <c:pt idx="1410">
                  <c:v>2004</c:v>
                </c:pt>
                <c:pt idx="1411">
                  <c:v>2004</c:v>
                </c:pt>
                <c:pt idx="1412">
                  <c:v>2004</c:v>
                </c:pt>
                <c:pt idx="1413">
                  <c:v>2004</c:v>
                </c:pt>
                <c:pt idx="1414">
                  <c:v>2004</c:v>
                </c:pt>
                <c:pt idx="1415">
                  <c:v>2004</c:v>
                </c:pt>
                <c:pt idx="1416">
                  <c:v>2004</c:v>
                </c:pt>
                <c:pt idx="1417">
                  <c:v>2004</c:v>
                </c:pt>
                <c:pt idx="1418">
                  <c:v>2004</c:v>
                </c:pt>
                <c:pt idx="1419">
                  <c:v>2004</c:v>
                </c:pt>
                <c:pt idx="1420">
                  <c:v>2004</c:v>
                </c:pt>
                <c:pt idx="1421">
                  <c:v>2004</c:v>
                </c:pt>
                <c:pt idx="1422">
                  <c:v>2004</c:v>
                </c:pt>
                <c:pt idx="1423">
                  <c:v>2004</c:v>
                </c:pt>
                <c:pt idx="1424">
                  <c:v>2004</c:v>
                </c:pt>
                <c:pt idx="1425">
                  <c:v>2004</c:v>
                </c:pt>
                <c:pt idx="1426">
                  <c:v>2004</c:v>
                </c:pt>
                <c:pt idx="1427">
                  <c:v>2004</c:v>
                </c:pt>
                <c:pt idx="1428">
                  <c:v>2004</c:v>
                </c:pt>
                <c:pt idx="1429">
                  <c:v>2004</c:v>
                </c:pt>
                <c:pt idx="1430">
                  <c:v>2004</c:v>
                </c:pt>
                <c:pt idx="1431">
                  <c:v>2004</c:v>
                </c:pt>
                <c:pt idx="1432">
                  <c:v>2004</c:v>
                </c:pt>
                <c:pt idx="1433">
                  <c:v>2004</c:v>
                </c:pt>
                <c:pt idx="1434">
                  <c:v>2004</c:v>
                </c:pt>
                <c:pt idx="1435">
                  <c:v>2004</c:v>
                </c:pt>
                <c:pt idx="1436">
                  <c:v>2004</c:v>
                </c:pt>
                <c:pt idx="1437">
                  <c:v>2004</c:v>
                </c:pt>
                <c:pt idx="1438">
                  <c:v>2004</c:v>
                </c:pt>
                <c:pt idx="1439">
                  <c:v>2004</c:v>
                </c:pt>
                <c:pt idx="1440">
                  <c:v>2004</c:v>
                </c:pt>
                <c:pt idx="1441">
                  <c:v>2004</c:v>
                </c:pt>
                <c:pt idx="1442">
                  <c:v>2004</c:v>
                </c:pt>
                <c:pt idx="1443">
                  <c:v>2004</c:v>
                </c:pt>
                <c:pt idx="1444">
                  <c:v>2004</c:v>
                </c:pt>
                <c:pt idx="1445">
                  <c:v>2004</c:v>
                </c:pt>
                <c:pt idx="1446">
                  <c:v>2004</c:v>
                </c:pt>
                <c:pt idx="1447">
                  <c:v>2004</c:v>
                </c:pt>
                <c:pt idx="1448">
                  <c:v>2004</c:v>
                </c:pt>
                <c:pt idx="1449">
                  <c:v>2004</c:v>
                </c:pt>
                <c:pt idx="1450">
                  <c:v>2004</c:v>
                </c:pt>
                <c:pt idx="1451">
                  <c:v>2004</c:v>
                </c:pt>
                <c:pt idx="1452">
                  <c:v>2004</c:v>
                </c:pt>
                <c:pt idx="1453">
                  <c:v>2004</c:v>
                </c:pt>
                <c:pt idx="1454">
                  <c:v>2004</c:v>
                </c:pt>
                <c:pt idx="1455">
                  <c:v>2004</c:v>
                </c:pt>
                <c:pt idx="1456">
                  <c:v>2004</c:v>
                </c:pt>
                <c:pt idx="1457">
                  <c:v>2004</c:v>
                </c:pt>
                <c:pt idx="1458">
                  <c:v>2004</c:v>
                </c:pt>
                <c:pt idx="1459">
                  <c:v>2004</c:v>
                </c:pt>
                <c:pt idx="1460">
                  <c:v>2004</c:v>
                </c:pt>
                <c:pt idx="1461">
                  <c:v>2005</c:v>
                </c:pt>
                <c:pt idx="1462">
                  <c:v>2005</c:v>
                </c:pt>
                <c:pt idx="1463">
                  <c:v>2005</c:v>
                </c:pt>
                <c:pt idx="1464">
                  <c:v>2005</c:v>
                </c:pt>
                <c:pt idx="1465">
                  <c:v>2005</c:v>
                </c:pt>
                <c:pt idx="1466">
                  <c:v>2005</c:v>
                </c:pt>
                <c:pt idx="1467">
                  <c:v>2005</c:v>
                </c:pt>
                <c:pt idx="1468">
                  <c:v>2005</c:v>
                </c:pt>
                <c:pt idx="1469">
                  <c:v>2005</c:v>
                </c:pt>
                <c:pt idx="1470">
                  <c:v>2005</c:v>
                </c:pt>
                <c:pt idx="1471">
                  <c:v>2005</c:v>
                </c:pt>
                <c:pt idx="1472">
                  <c:v>2005</c:v>
                </c:pt>
                <c:pt idx="1473">
                  <c:v>2005</c:v>
                </c:pt>
                <c:pt idx="1474">
                  <c:v>2005</c:v>
                </c:pt>
                <c:pt idx="1475">
                  <c:v>2005</c:v>
                </c:pt>
                <c:pt idx="1476">
                  <c:v>2005</c:v>
                </c:pt>
                <c:pt idx="1477">
                  <c:v>2005</c:v>
                </c:pt>
                <c:pt idx="1478">
                  <c:v>2005</c:v>
                </c:pt>
                <c:pt idx="1479">
                  <c:v>2005</c:v>
                </c:pt>
                <c:pt idx="1480">
                  <c:v>2005</c:v>
                </c:pt>
                <c:pt idx="1481">
                  <c:v>2005</c:v>
                </c:pt>
                <c:pt idx="1482">
                  <c:v>2005</c:v>
                </c:pt>
                <c:pt idx="1483">
                  <c:v>2005</c:v>
                </c:pt>
                <c:pt idx="1484">
                  <c:v>2005</c:v>
                </c:pt>
                <c:pt idx="1485">
                  <c:v>2005</c:v>
                </c:pt>
                <c:pt idx="1486">
                  <c:v>2005</c:v>
                </c:pt>
                <c:pt idx="1487">
                  <c:v>2005</c:v>
                </c:pt>
                <c:pt idx="1488">
                  <c:v>2005</c:v>
                </c:pt>
                <c:pt idx="1489">
                  <c:v>2005</c:v>
                </c:pt>
                <c:pt idx="1490">
                  <c:v>2005</c:v>
                </c:pt>
                <c:pt idx="1491">
                  <c:v>2005</c:v>
                </c:pt>
                <c:pt idx="1492">
                  <c:v>2005</c:v>
                </c:pt>
                <c:pt idx="1493">
                  <c:v>2005</c:v>
                </c:pt>
                <c:pt idx="1494">
                  <c:v>2005</c:v>
                </c:pt>
                <c:pt idx="1495">
                  <c:v>2005</c:v>
                </c:pt>
                <c:pt idx="1496">
                  <c:v>2005</c:v>
                </c:pt>
                <c:pt idx="1497">
                  <c:v>2005</c:v>
                </c:pt>
                <c:pt idx="1498">
                  <c:v>2005</c:v>
                </c:pt>
                <c:pt idx="1499">
                  <c:v>2005</c:v>
                </c:pt>
                <c:pt idx="1500">
                  <c:v>2005</c:v>
                </c:pt>
                <c:pt idx="1501">
                  <c:v>2005</c:v>
                </c:pt>
                <c:pt idx="1502">
                  <c:v>2005</c:v>
                </c:pt>
                <c:pt idx="1503">
                  <c:v>2005</c:v>
                </c:pt>
                <c:pt idx="1504">
                  <c:v>2005</c:v>
                </c:pt>
                <c:pt idx="1505">
                  <c:v>2005</c:v>
                </c:pt>
                <c:pt idx="1506">
                  <c:v>2005</c:v>
                </c:pt>
                <c:pt idx="1507">
                  <c:v>2005</c:v>
                </c:pt>
                <c:pt idx="1508">
                  <c:v>2005</c:v>
                </c:pt>
                <c:pt idx="1509">
                  <c:v>2005</c:v>
                </c:pt>
                <c:pt idx="1510">
                  <c:v>2005</c:v>
                </c:pt>
                <c:pt idx="1511">
                  <c:v>2005</c:v>
                </c:pt>
                <c:pt idx="1512">
                  <c:v>2005</c:v>
                </c:pt>
                <c:pt idx="1513">
                  <c:v>2005</c:v>
                </c:pt>
                <c:pt idx="1514">
                  <c:v>2005</c:v>
                </c:pt>
                <c:pt idx="1515">
                  <c:v>2005</c:v>
                </c:pt>
                <c:pt idx="1516">
                  <c:v>2005</c:v>
                </c:pt>
                <c:pt idx="1517">
                  <c:v>2005</c:v>
                </c:pt>
                <c:pt idx="1518">
                  <c:v>2005</c:v>
                </c:pt>
                <c:pt idx="1519">
                  <c:v>2005</c:v>
                </c:pt>
                <c:pt idx="1520">
                  <c:v>2005</c:v>
                </c:pt>
                <c:pt idx="1521">
                  <c:v>2005</c:v>
                </c:pt>
                <c:pt idx="1522">
                  <c:v>2005</c:v>
                </c:pt>
                <c:pt idx="1523">
                  <c:v>2005</c:v>
                </c:pt>
                <c:pt idx="1524">
                  <c:v>2005</c:v>
                </c:pt>
                <c:pt idx="1525">
                  <c:v>2005</c:v>
                </c:pt>
                <c:pt idx="1526">
                  <c:v>2005</c:v>
                </c:pt>
                <c:pt idx="1527">
                  <c:v>2005</c:v>
                </c:pt>
                <c:pt idx="1528">
                  <c:v>2005</c:v>
                </c:pt>
                <c:pt idx="1529">
                  <c:v>2005</c:v>
                </c:pt>
                <c:pt idx="1530">
                  <c:v>2005</c:v>
                </c:pt>
                <c:pt idx="1531">
                  <c:v>2005</c:v>
                </c:pt>
                <c:pt idx="1532">
                  <c:v>2005</c:v>
                </c:pt>
                <c:pt idx="1533">
                  <c:v>2005</c:v>
                </c:pt>
                <c:pt idx="1534">
                  <c:v>2005</c:v>
                </c:pt>
                <c:pt idx="1535">
                  <c:v>2005</c:v>
                </c:pt>
                <c:pt idx="1536">
                  <c:v>2005</c:v>
                </c:pt>
                <c:pt idx="1537">
                  <c:v>2005</c:v>
                </c:pt>
                <c:pt idx="1538">
                  <c:v>2005</c:v>
                </c:pt>
                <c:pt idx="1539">
                  <c:v>2005</c:v>
                </c:pt>
                <c:pt idx="1540">
                  <c:v>2005</c:v>
                </c:pt>
                <c:pt idx="1541">
                  <c:v>2005</c:v>
                </c:pt>
                <c:pt idx="1542">
                  <c:v>2005</c:v>
                </c:pt>
                <c:pt idx="1543">
                  <c:v>2005</c:v>
                </c:pt>
                <c:pt idx="1544">
                  <c:v>2005</c:v>
                </c:pt>
                <c:pt idx="1545">
                  <c:v>2005</c:v>
                </c:pt>
                <c:pt idx="1546">
                  <c:v>2005</c:v>
                </c:pt>
                <c:pt idx="1547">
                  <c:v>2005</c:v>
                </c:pt>
                <c:pt idx="1548">
                  <c:v>2005</c:v>
                </c:pt>
                <c:pt idx="1549">
                  <c:v>2005</c:v>
                </c:pt>
                <c:pt idx="1550">
                  <c:v>2005</c:v>
                </c:pt>
                <c:pt idx="1551">
                  <c:v>2005</c:v>
                </c:pt>
                <c:pt idx="1552">
                  <c:v>2005</c:v>
                </c:pt>
                <c:pt idx="1553">
                  <c:v>2005</c:v>
                </c:pt>
                <c:pt idx="1554">
                  <c:v>2005</c:v>
                </c:pt>
                <c:pt idx="1555">
                  <c:v>2005</c:v>
                </c:pt>
                <c:pt idx="1556">
                  <c:v>2005</c:v>
                </c:pt>
                <c:pt idx="1557">
                  <c:v>2005</c:v>
                </c:pt>
                <c:pt idx="1558">
                  <c:v>2005</c:v>
                </c:pt>
                <c:pt idx="1559">
                  <c:v>2005</c:v>
                </c:pt>
                <c:pt idx="1560">
                  <c:v>2005</c:v>
                </c:pt>
                <c:pt idx="1561">
                  <c:v>2005</c:v>
                </c:pt>
                <c:pt idx="1562">
                  <c:v>2005</c:v>
                </c:pt>
                <c:pt idx="1563">
                  <c:v>2005</c:v>
                </c:pt>
                <c:pt idx="1564">
                  <c:v>2005</c:v>
                </c:pt>
                <c:pt idx="1565">
                  <c:v>2005</c:v>
                </c:pt>
                <c:pt idx="1566">
                  <c:v>2005</c:v>
                </c:pt>
                <c:pt idx="1567">
                  <c:v>2005</c:v>
                </c:pt>
                <c:pt idx="1568">
                  <c:v>2005</c:v>
                </c:pt>
                <c:pt idx="1569">
                  <c:v>2005</c:v>
                </c:pt>
                <c:pt idx="1570">
                  <c:v>2005</c:v>
                </c:pt>
                <c:pt idx="1571">
                  <c:v>2005</c:v>
                </c:pt>
                <c:pt idx="1572">
                  <c:v>2005</c:v>
                </c:pt>
                <c:pt idx="1573">
                  <c:v>2005</c:v>
                </c:pt>
                <c:pt idx="1574">
                  <c:v>2005</c:v>
                </c:pt>
                <c:pt idx="1575">
                  <c:v>2005</c:v>
                </c:pt>
                <c:pt idx="1576">
                  <c:v>2005</c:v>
                </c:pt>
                <c:pt idx="1577">
                  <c:v>2005</c:v>
                </c:pt>
                <c:pt idx="1578">
                  <c:v>2005</c:v>
                </c:pt>
                <c:pt idx="1579">
                  <c:v>2005</c:v>
                </c:pt>
                <c:pt idx="1580">
                  <c:v>2005</c:v>
                </c:pt>
                <c:pt idx="1581">
                  <c:v>2005</c:v>
                </c:pt>
                <c:pt idx="1582">
                  <c:v>2005</c:v>
                </c:pt>
                <c:pt idx="1583">
                  <c:v>2005</c:v>
                </c:pt>
                <c:pt idx="1584">
                  <c:v>2005</c:v>
                </c:pt>
                <c:pt idx="1585">
                  <c:v>2005</c:v>
                </c:pt>
                <c:pt idx="1586">
                  <c:v>2005</c:v>
                </c:pt>
                <c:pt idx="1587">
                  <c:v>2005</c:v>
                </c:pt>
                <c:pt idx="1588">
                  <c:v>2005</c:v>
                </c:pt>
                <c:pt idx="1589">
                  <c:v>2005</c:v>
                </c:pt>
                <c:pt idx="1590">
                  <c:v>2005</c:v>
                </c:pt>
                <c:pt idx="1591">
                  <c:v>2005</c:v>
                </c:pt>
                <c:pt idx="1592">
                  <c:v>2005</c:v>
                </c:pt>
                <c:pt idx="1593">
                  <c:v>2005</c:v>
                </c:pt>
                <c:pt idx="1594">
                  <c:v>2005</c:v>
                </c:pt>
                <c:pt idx="1595">
                  <c:v>2005</c:v>
                </c:pt>
                <c:pt idx="1596">
                  <c:v>2005</c:v>
                </c:pt>
                <c:pt idx="1597">
                  <c:v>2005</c:v>
                </c:pt>
                <c:pt idx="1598">
                  <c:v>2005</c:v>
                </c:pt>
                <c:pt idx="1599">
                  <c:v>2005</c:v>
                </c:pt>
                <c:pt idx="1600">
                  <c:v>2005</c:v>
                </c:pt>
                <c:pt idx="1601">
                  <c:v>2005</c:v>
                </c:pt>
                <c:pt idx="1602">
                  <c:v>2005</c:v>
                </c:pt>
                <c:pt idx="1603">
                  <c:v>2005</c:v>
                </c:pt>
                <c:pt idx="1604">
                  <c:v>2005</c:v>
                </c:pt>
                <c:pt idx="1605">
                  <c:v>2005</c:v>
                </c:pt>
                <c:pt idx="1606">
                  <c:v>2005</c:v>
                </c:pt>
                <c:pt idx="1607">
                  <c:v>2005</c:v>
                </c:pt>
                <c:pt idx="1608">
                  <c:v>2005</c:v>
                </c:pt>
                <c:pt idx="1609">
                  <c:v>2005</c:v>
                </c:pt>
                <c:pt idx="1610">
                  <c:v>2005</c:v>
                </c:pt>
                <c:pt idx="1611">
                  <c:v>2005</c:v>
                </c:pt>
                <c:pt idx="1612">
                  <c:v>2005</c:v>
                </c:pt>
                <c:pt idx="1613">
                  <c:v>2005</c:v>
                </c:pt>
                <c:pt idx="1614">
                  <c:v>2005</c:v>
                </c:pt>
                <c:pt idx="1615">
                  <c:v>2005</c:v>
                </c:pt>
                <c:pt idx="1616">
                  <c:v>2005</c:v>
                </c:pt>
                <c:pt idx="1617">
                  <c:v>2005</c:v>
                </c:pt>
                <c:pt idx="1618">
                  <c:v>2005</c:v>
                </c:pt>
                <c:pt idx="1619">
                  <c:v>2005</c:v>
                </c:pt>
                <c:pt idx="1620">
                  <c:v>2005</c:v>
                </c:pt>
                <c:pt idx="1621">
                  <c:v>2005</c:v>
                </c:pt>
                <c:pt idx="1622">
                  <c:v>2005</c:v>
                </c:pt>
                <c:pt idx="1623">
                  <c:v>2005</c:v>
                </c:pt>
                <c:pt idx="1624">
                  <c:v>2005</c:v>
                </c:pt>
                <c:pt idx="1625">
                  <c:v>2005</c:v>
                </c:pt>
                <c:pt idx="1626">
                  <c:v>2005</c:v>
                </c:pt>
                <c:pt idx="1627">
                  <c:v>2005</c:v>
                </c:pt>
                <c:pt idx="1628">
                  <c:v>2005</c:v>
                </c:pt>
                <c:pt idx="1629">
                  <c:v>2005</c:v>
                </c:pt>
                <c:pt idx="1630">
                  <c:v>2005</c:v>
                </c:pt>
                <c:pt idx="1631">
                  <c:v>2005</c:v>
                </c:pt>
                <c:pt idx="1632">
                  <c:v>2005</c:v>
                </c:pt>
                <c:pt idx="1633">
                  <c:v>2005</c:v>
                </c:pt>
                <c:pt idx="1634">
                  <c:v>2005</c:v>
                </c:pt>
                <c:pt idx="1635">
                  <c:v>2005</c:v>
                </c:pt>
                <c:pt idx="1636">
                  <c:v>2005</c:v>
                </c:pt>
                <c:pt idx="1637">
                  <c:v>2005</c:v>
                </c:pt>
                <c:pt idx="1638">
                  <c:v>2005</c:v>
                </c:pt>
                <c:pt idx="1639">
                  <c:v>2005</c:v>
                </c:pt>
                <c:pt idx="1640">
                  <c:v>2005</c:v>
                </c:pt>
                <c:pt idx="1641">
                  <c:v>2005</c:v>
                </c:pt>
                <c:pt idx="1642">
                  <c:v>2005</c:v>
                </c:pt>
                <c:pt idx="1643">
                  <c:v>2005</c:v>
                </c:pt>
                <c:pt idx="1644">
                  <c:v>2005</c:v>
                </c:pt>
                <c:pt idx="1645">
                  <c:v>2005</c:v>
                </c:pt>
                <c:pt idx="1646">
                  <c:v>2005</c:v>
                </c:pt>
                <c:pt idx="1647">
                  <c:v>2005</c:v>
                </c:pt>
                <c:pt idx="1648">
                  <c:v>2005</c:v>
                </c:pt>
                <c:pt idx="1649">
                  <c:v>2005</c:v>
                </c:pt>
                <c:pt idx="1650">
                  <c:v>2005</c:v>
                </c:pt>
                <c:pt idx="1651">
                  <c:v>2005</c:v>
                </c:pt>
                <c:pt idx="1652">
                  <c:v>2005</c:v>
                </c:pt>
                <c:pt idx="1653">
                  <c:v>2005</c:v>
                </c:pt>
                <c:pt idx="1654">
                  <c:v>2005</c:v>
                </c:pt>
                <c:pt idx="1655">
                  <c:v>2005</c:v>
                </c:pt>
                <c:pt idx="1656">
                  <c:v>2005</c:v>
                </c:pt>
                <c:pt idx="1657">
                  <c:v>2005</c:v>
                </c:pt>
                <c:pt idx="1658">
                  <c:v>2005</c:v>
                </c:pt>
                <c:pt idx="1659">
                  <c:v>2005</c:v>
                </c:pt>
                <c:pt idx="1660">
                  <c:v>2005</c:v>
                </c:pt>
                <c:pt idx="1661">
                  <c:v>2005</c:v>
                </c:pt>
                <c:pt idx="1662">
                  <c:v>2005</c:v>
                </c:pt>
                <c:pt idx="1663">
                  <c:v>2005</c:v>
                </c:pt>
                <c:pt idx="1664">
                  <c:v>2005</c:v>
                </c:pt>
                <c:pt idx="1665">
                  <c:v>2005</c:v>
                </c:pt>
                <c:pt idx="1666">
                  <c:v>2005</c:v>
                </c:pt>
                <c:pt idx="1667">
                  <c:v>2005</c:v>
                </c:pt>
                <c:pt idx="1668">
                  <c:v>2005</c:v>
                </c:pt>
                <c:pt idx="1669">
                  <c:v>2005</c:v>
                </c:pt>
                <c:pt idx="1670">
                  <c:v>2005</c:v>
                </c:pt>
                <c:pt idx="1671">
                  <c:v>2005</c:v>
                </c:pt>
                <c:pt idx="1672">
                  <c:v>2005</c:v>
                </c:pt>
                <c:pt idx="1673">
                  <c:v>2005</c:v>
                </c:pt>
                <c:pt idx="1674">
                  <c:v>2005</c:v>
                </c:pt>
                <c:pt idx="1675">
                  <c:v>2005</c:v>
                </c:pt>
                <c:pt idx="1676">
                  <c:v>2005</c:v>
                </c:pt>
                <c:pt idx="1677">
                  <c:v>2005</c:v>
                </c:pt>
                <c:pt idx="1678">
                  <c:v>2005</c:v>
                </c:pt>
                <c:pt idx="1679">
                  <c:v>2005</c:v>
                </c:pt>
                <c:pt idx="1680">
                  <c:v>2005</c:v>
                </c:pt>
                <c:pt idx="1681">
                  <c:v>2005</c:v>
                </c:pt>
                <c:pt idx="1682">
                  <c:v>2005</c:v>
                </c:pt>
                <c:pt idx="1683">
                  <c:v>2005</c:v>
                </c:pt>
                <c:pt idx="1684">
                  <c:v>2005</c:v>
                </c:pt>
                <c:pt idx="1685">
                  <c:v>2005</c:v>
                </c:pt>
                <c:pt idx="1686">
                  <c:v>2005</c:v>
                </c:pt>
                <c:pt idx="1687">
                  <c:v>2005</c:v>
                </c:pt>
                <c:pt idx="1688">
                  <c:v>2005</c:v>
                </c:pt>
                <c:pt idx="1689">
                  <c:v>2005</c:v>
                </c:pt>
                <c:pt idx="1690">
                  <c:v>2005</c:v>
                </c:pt>
                <c:pt idx="1691">
                  <c:v>2005</c:v>
                </c:pt>
                <c:pt idx="1692">
                  <c:v>2005</c:v>
                </c:pt>
                <c:pt idx="1693">
                  <c:v>2005</c:v>
                </c:pt>
                <c:pt idx="1694">
                  <c:v>2005</c:v>
                </c:pt>
                <c:pt idx="1695">
                  <c:v>2005</c:v>
                </c:pt>
                <c:pt idx="1696">
                  <c:v>2005</c:v>
                </c:pt>
                <c:pt idx="1697">
                  <c:v>2005</c:v>
                </c:pt>
                <c:pt idx="1698">
                  <c:v>2005</c:v>
                </c:pt>
                <c:pt idx="1699">
                  <c:v>2005</c:v>
                </c:pt>
                <c:pt idx="1700">
                  <c:v>2005</c:v>
                </c:pt>
                <c:pt idx="1701">
                  <c:v>2005</c:v>
                </c:pt>
                <c:pt idx="1702">
                  <c:v>2005</c:v>
                </c:pt>
                <c:pt idx="1703">
                  <c:v>2005</c:v>
                </c:pt>
                <c:pt idx="1704">
                  <c:v>2005</c:v>
                </c:pt>
                <c:pt idx="1705">
                  <c:v>2005</c:v>
                </c:pt>
                <c:pt idx="1706">
                  <c:v>2005</c:v>
                </c:pt>
                <c:pt idx="1707">
                  <c:v>2005</c:v>
                </c:pt>
                <c:pt idx="1708">
                  <c:v>2005</c:v>
                </c:pt>
                <c:pt idx="1709">
                  <c:v>2005</c:v>
                </c:pt>
                <c:pt idx="1710">
                  <c:v>2005</c:v>
                </c:pt>
                <c:pt idx="1711">
                  <c:v>2005</c:v>
                </c:pt>
                <c:pt idx="1712">
                  <c:v>2005</c:v>
                </c:pt>
                <c:pt idx="1713">
                  <c:v>2005</c:v>
                </c:pt>
                <c:pt idx="1714">
                  <c:v>2005</c:v>
                </c:pt>
                <c:pt idx="1715">
                  <c:v>2005</c:v>
                </c:pt>
                <c:pt idx="1716">
                  <c:v>2005</c:v>
                </c:pt>
                <c:pt idx="1717">
                  <c:v>2005</c:v>
                </c:pt>
                <c:pt idx="1718">
                  <c:v>2005</c:v>
                </c:pt>
                <c:pt idx="1719">
                  <c:v>2005</c:v>
                </c:pt>
                <c:pt idx="1720">
                  <c:v>2005</c:v>
                </c:pt>
                <c:pt idx="1721">
                  <c:v>2005</c:v>
                </c:pt>
                <c:pt idx="1722">
                  <c:v>2005</c:v>
                </c:pt>
                <c:pt idx="1723">
                  <c:v>2005</c:v>
                </c:pt>
                <c:pt idx="1724">
                  <c:v>2005</c:v>
                </c:pt>
                <c:pt idx="1725">
                  <c:v>2005</c:v>
                </c:pt>
                <c:pt idx="1726">
                  <c:v>2005</c:v>
                </c:pt>
                <c:pt idx="1727">
                  <c:v>2005</c:v>
                </c:pt>
                <c:pt idx="1728">
                  <c:v>2005</c:v>
                </c:pt>
                <c:pt idx="1729">
                  <c:v>2005</c:v>
                </c:pt>
                <c:pt idx="1730">
                  <c:v>2005</c:v>
                </c:pt>
                <c:pt idx="1731">
                  <c:v>2005</c:v>
                </c:pt>
                <c:pt idx="1732">
                  <c:v>2005</c:v>
                </c:pt>
                <c:pt idx="1733">
                  <c:v>2005</c:v>
                </c:pt>
                <c:pt idx="1734">
                  <c:v>2005</c:v>
                </c:pt>
                <c:pt idx="1735">
                  <c:v>2005</c:v>
                </c:pt>
                <c:pt idx="1736">
                  <c:v>2005</c:v>
                </c:pt>
                <c:pt idx="1737">
                  <c:v>2005</c:v>
                </c:pt>
                <c:pt idx="1738">
                  <c:v>2005</c:v>
                </c:pt>
                <c:pt idx="1739">
                  <c:v>2005</c:v>
                </c:pt>
                <c:pt idx="1740">
                  <c:v>2005</c:v>
                </c:pt>
                <c:pt idx="1741">
                  <c:v>2005</c:v>
                </c:pt>
                <c:pt idx="1742">
                  <c:v>2005</c:v>
                </c:pt>
                <c:pt idx="1743">
                  <c:v>2005</c:v>
                </c:pt>
                <c:pt idx="1744">
                  <c:v>2005</c:v>
                </c:pt>
                <c:pt idx="1745">
                  <c:v>2005</c:v>
                </c:pt>
                <c:pt idx="1746">
                  <c:v>2005</c:v>
                </c:pt>
                <c:pt idx="1747">
                  <c:v>2005</c:v>
                </c:pt>
                <c:pt idx="1748">
                  <c:v>2005</c:v>
                </c:pt>
                <c:pt idx="1749">
                  <c:v>2005</c:v>
                </c:pt>
                <c:pt idx="1750">
                  <c:v>2005</c:v>
                </c:pt>
                <c:pt idx="1751">
                  <c:v>2005</c:v>
                </c:pt>
                <c:pt idx="1752">
                  <c:v>2005</c:v>
                </c:pt>
                <c:pt idx="1753">
                  <c:v>2005</c:v>
                </c:pt>
                <c:pt idx="1754">
                  <c:v>2005</c:v>
                </c:pt>
                <c:pt idx="1755">
                  <c:v>2005</c:v>
                </c:pt>
                <c:pt idx="1756">
                  <c:v>2005</c:v>
                </c:pt>
                <c:pt idx="1757">
                  <c:v>2005</c:v>
                </c:pt>
                <c:pt idx="1758">
                  <c:v>2005</c:v>
                </c:pt>
                <c:pt idx="1759">
                  <c:v>2005</c:v>
                </c:pt>
                <c:pt idx="1760">
                  <c:v>2005</c:v>
                </c:pt>
                <c:pt idx="1761">
                  <c:v>2005</c:v>
                </c:pt>
                <c:pt idx="1762">
                  <c:v>2005</c:v>
                </c:pt>
                <c:pt idx="1763">
                  <c:v>2005</c:v>
                </c:pt>
                <c:pt idx="1764">
                  <c:v>2005</c:v>
                </c:pt>
                <c:pt idx="1765">
                  <c:v>2005</c:v>
                </c:pt>
                <c:pt idx="1766">
                  <c:v>2005</c:v>
                </c:pt>
                <c:pt idx="1767">
                  <c:v>2005</c:v>
                </c:pt>
                <c:pt idx="1768">
                  <c:v>2005</c:v>
                </c:pt>
                <c:pt idx="1769">
                  <c:v>2005</c:v>
                </c:pt>
                <c:pt idx="1770">
                  <c:v>2005</c:v>
                </c:pt>
                <c:pt idx="1771">
                  <c:v>2005</c:v>
                </c:pt>
                <c:pt idx="1772">
                  <c:v>2005</c:v>
                </c:pt>
                <c:pt idx="1773">
                  <c:v>2005</c:v>
                </c:pt>
                <c:pt idx="1774">
                  <c:v>2005</c:v>
                </c:pt>
                <c:pt idx="1775">
                  <c:v>2005</c:v>
                </c:pt>
                <c:pt idx="1776">
                  <c:v>2005</c:v>
                </c:pt>
                <c:pt idx="1777">
                  <c:v>2005</c:v>
                </c:pt>
                <c:pt idx="1778">
                  <c:v>2005</c:v>
                </c:pt>
                <c:pt idx="1779">
                  <c:v>2005</c:v>
                </c:pt>
                <c:pt idx="1780">
                  <c:v>2005</c:v>
                </c:pt>
                <c:pt idx="1781">
                  <c:v>2005</c:v>
                </c:pt>
                <c:pt idx="1782">
                  <c:v>2005</c:v>
                </c:pt>
                <c:pt idx="1783">
                  <c:v>2005</c:v>
                </c:pt>
                <c:pt idx="1784">
                  <c:v>2005</c:v>
                </c:pt>
                <c:pt idx="1785">
                  <c:v>2005</c:v>
                </c:pt>
                <c:pt idx="1786">
                  <c:v>2005</c:v>
                </c:pt>
                <c:pt idx="1787">
                  <c:v>2005</c:v>
                </c:pt>
                <c:pt idx="1788">
                  <c:v>2005</c:v>
                </c:pt>
                <c:pt idx="1789">
                  <c:v>2005</c:v>
                </c:pt>
                <c:pt idx="1790">
                  <c:v>2005</c:v>
                </c:pt>
                <c:pt idx="1791">
                  <c:v>2005</c:v>
                </c:pt>
                <c:pt idx="1792">
                  <c:v>2005</c:v>
                </c:pt>
                <c:pt idx="1793">
                  <c:v>2005</c:v>
                </c:pt>
                <c:pt idx="1794">
                  <c:v>2005</c:v>
                </c:pt>
                <c:pt idx="1795">
                  <c:v>2005</c:v>
                </c:pt>
                <c:pt idx="1796">
                  <c:v>2005</c:v>
                </c:pt>
                <c:pt idx="1797">
                  <c:v>2005</c:v>
                </c:pt>
                <c:pt idx="1798">
                  <c:v>2005</c:v>
                </c:pt>
                <c:pt idx="1799">
                  <c:v>2005</c:v>
                </c:pt>
                <c:pt idx="1800">
                  <c:v>2005</c:v>
                </c:pt>
                <c:pt idx="1801">
                  <c:v>2005</c:v>
                </c:pt>
                <c:pt idx="1802">
                  <c:v>2005</c:v>
                </c:pt>
                <c:pt idx="1803">
                  <c:v>2005</c:v>
                </c:pt>
                <c:pt idx="1804">
                  <c:v>2005</c:v>
                </c:pt>
                <c:pt idx="1805">
                  <c:v>2005</c:v>
                </c:pt>
                <c:pt idx="1806">
                  <c:v>2005</c:v>
                </c:pt>
                <c:pt idx="1807">
                  <c:v>2005</c:v>
                </c:pt>
                <c:pt idx="1808">
                  <c:v>2005</c:v>
                </c:pt>
                <c:pt idx="1809">
                  <c:v>2005</c:v>
                </c:pt>
                <c:pt idx="1810">
                  <c:v>2005</c:v>
                </c:pt>
                <c:pt idx="1811">
                  <c:v>2005</c:v>
                </c:pt>
                <c:pt idx="1812">
                  <c:v>2005</c:v>
                </c:pt>
                <c:pt idx="1813">
                  <c:v>2005</c:v>
                </c:pt>
                <c:pt idx="1814">
                  <c:v>2005</c:v>
                </c:pt>
                <c:pt idx="1815">
                  <c:v>2005</c:v>
                </c:pt>
                <c:pt idx="1816">
                  <c:v>2005</c:v>
                </c:pt>
                <c:pt idx="1817">
                  <c:v>2005</c:v>
                </c:pt>
                <c:pt idx="1818">
                  <c:v>2005</c:v>
                </c:pt>
                <c:pt idx="1819">
                  <c:v>2005</c:v>
                </c:pt>
                <c:pt idx="1820">
                  <c:v>2005</c:v>
                </c:pt>
                <c:pt idx="1821">
                  <c:v>2005</c:v>
                </c:pt>
                <c:pt idx="1822">
                  <c:v>2005</c:v>
                </c:pt>
                <c:pt idx="1823">
                  <c:v>2005</c:v>
                </c:pt>
                <c:pt idx="1824">
                  <c:v>2005</c:v>
                </c:pt>
                <c:pt idx="1825">
                  <c:v>2005</c:v>
                </c:pt>
                <c:pt idx="1826">
                  <c:v>2006</c:v>
                </c:pt>
                <c:pt idx="1827">
                  <c:v>2006</c:v>
                </c:pt>
                <c:pt idx="1828">
                  <c:v>2006</c:v>
                </c:pt>
                <c:pt idx="1829">
                  <c:v>2006</c:v>
                </c:pt>
                <c:pt idx="1830">
                  <c:v>2006</c:v>
                </c:pt>
                <c:pt idx="1831">
                  <c:v>2006</c:v>
                </c:pt>
                <c:pt idx="1832">
                  <c:v>2006</c:v>
                </c:pt>
                <c:pt idx="1833">
                  <c:v>2006</c:v>
                </c:pt>
                <c:pt idx="1834">
                  <c:v>2006</c:v>
                </c:pt>
                <c:pt idx="1835">
                  <c:v>2006</c:v>
                </c:pt>
                <c:pt idx="1836">
                  <c:v>2006</c:v>
                </c:pt>
                <c:pt idx="1837">
                  <c:v>2006</c:v>
                </c:pt>
                <c:pt idx="1838">
                  <c:v>2006</c:v>
                </c:pt>
                <c:pt idx="1839">
                  <c:v>2006</c:v>
                </c:pt>
                <c:pt idx="1840">
                  <c:v>2006</c:v>
                </c:pt>
                <c:pt idx="1841">
                  <c:v>2006</c:v>
                </c:pt>
                <c:pt idx="1842">
                  <c:v>2006</c:v>
                </c:pt>
                <c:pt idx="1843">
                  <c:v>2006</c:v>
                </c:pt>
                <c:pt idx="1844">
                  <c:v>2006</c:v>
                </c:pt>
                <c:pt idx="1845">
                  <c:v>2006</c:v>
                </c:pt>
                <c:pt idx="1846">
                  <c:v>2006</c:v>
                </c:pt>
                <c:pt idx="1847">
                  <c:v>2006</c:v>
                </c:pt>
                <c:pt idx="1848">
                  <c:v>2006</c:v>
                </c:pt>
                <c:pt idx="1849">
                  <c:v>2006</c:v>
                </c:pt>
                <c:pt idx="1850">
                  <c:v>2006</c:v>
                </c:pt>
                <c:pt idx="1851">
                  <c:v>2006</c:v>
                </c:pt>
                <c:pt idx="1852">
                  <c:v>2006</c:v>
                </c:pt>
                <c:pt idx="1853">
                  <c:v>2006</c:v>
                </c:pt>
                <c:pt idx="1854">
                  <c:v>2006</c:v>
                </c:pt>
                <c:pt idx="1855">
                  <c:v>2006</c:v>
                </c:pt>
                <c:pt idx="1856">
                  <c:v>2006</c:v>
                </c:pt>
                <c:pt idx="1857">
                  <c:v>2006</c:v>
                </c:pt>
                <c:pt idx="1858">
                  <c:v>2006</c:v>
                </c:pt>
                <c:pt idx="1859">
                  <c:v>2006</c:v>
                </c:pt>
                <c:pt idx="1860">
                  <c:v>2006</c:v>
                </c:pt>
                <c:pt idx="1861">
                  <c:v>2006</c:v>
                </c:pt>
                <c:pt idx="1862">
                  <c:v>2006</c:v>
                </c:pt>
                <c:pt idx="1863">
                  <c:v>2006</c:v>
                </c:pt>
                <c:pt idx="1864">
                  <c:v>2006</c:v>
                </c:pt>
                <c:pt idx="1865">
                  <c:v>2006</c:v>
                </c:pt>
                <c:pt idx="1866">
                  <c:v>2006</c:v>
                </c:pt>
                <c:pt idx="1867">
                  <c:v>2006</c:v>
                </c:pt>
                <c:pt idx="1868">
                  <c:v>2006</c:v>
                </c:pt>
                <c:pt idx="1869">
                  <c:v>2006</c:v>
                </c:pt>
                <c:pt idx="1870">
                  <c:v>2006</c:v>
                </c:pt>
                <c:pt idx="1871">
                  <c:v>2006</c:v>
                </c:pt>
                <c:pt idx="1872">
                  <c:v>2006</c:v>
                </c:pt>
                <c:pt idx="1873">
                  <c:v>2006</c:v>
                </c:pt>
                <c:pt idx="1874">
                  <c:v>2006</c:v>
                </c:pt>
                <c:pt idx="1875">
                  <c:v>2006</c:v>
                </c:pt>
                <c:pt idx="1876">
                  <c:v>2006</c:v>
                </c:pt>
                <c:pt idx="1877">
                  <c:v>2006</c:v>
                </c:pt>
                <c:pt idx="1878">
                  <c:v>2006</c:v>
                </c:pt>
                <c:pt idx="1879">
                  <c:v>2006</c:v>
                </c:pt>
                <c:pt idx="1880">
                  <c:v>2006</c:v>
                </c:pt>
                <c:pt idx="1881">
                  <c:v>2006</c:v>
                </c:pt>
                <c:pt idx="1882">
                  <c:v>2006</c:v>
                </c:pt>
                <c:pt idx="1883">
                  <c:v>2006</c:v>
                </c:pt>
                <c:pt idx="1884">
                  <c:v>2006</c:v>
                </c:pt>
                <c:pt idx="1885">
                  <c:v>2006</c:v>
                </c:pt>
                <c:pt idx="1886">
                  <c:v>2006</c:v>
                </c:pt>
                <c:pt idx="1887">
                  <c:v>2006</c:v>
                </c:pt>
                <c:pt idx="1888">
                  <c:v>2006</c:v>
                </c:pt>
                <c:pt idx="1889">
                  <c:v>2006</c:v>
                </c:pt>
                <c:pt idx="1890">
                  <c:v>2006</c:v>
                </c:pt>
                <c:pt idx="1891">
                  <c:v>2006</c:v>
                </c:pt>
                <c:pt idx="1892">
                  <c:v>2006</c:v>
                </c:pt>
                <c:pt idx="1893">
                  <c:v>2006</c:v>
                </c:pt>
                <c:pt idx="1894">
                  <c:v>2006</c:v>
                </c:pt>
                <c:pt idx="1895">
                  <c:v>2006</c:v>
                </c:pt>
                <c:pt idx="1896">
                  <c:v>2006</c:v>
                </c:pt>
                <c:pt idx="1897">
                  <c:v>2006</c:v>
                </c:pt>
                <c:pt idx="1898">
                  <c:v>2006</c:v>
                </c:pt>
                <c:pt idx="1899">
                  <c:v>2006</c:v>
                </c:pt>
                <c:pt idx="1900">
                  <c:v>2006</c:v>
                </c:pt>
                <c:pt idx="1901">
                  <c:v>2006</c:v>
                </c:pt>
                <c:pt idx="1902">
                  <c:v>2006</c:v>
                </c:pt>
                <c:pt idx="1903">
                  <c:v>2006</c:v>
                </c:pt>
                <c:pt idx="1904">
                  <c:v>2006</c:v>
                </c:pt>
                <c:pt idx="1905">
                  <c:v>2006</c:v>
                </c:pt>
                <c:pt idx="1906">
                  <c:v>2006</c:v>
                </c:pt>
                <c:pt idx="1907">
                  <c:v>2006</c:v>
                </c:pt>
                <c:pt idx="1908">
                  <c:v>2006</c:v>
                </c:pt>
                <c:pt idx="1909">
                  <c:v>2006</c:v>
                </c:pt>
                <c:pt idx="1910">
                  <c:v>2006</c:v>
                </c:pt>
                <c:pt idx="1911">
                  <c:v>2006</c:v>
                </c:pt>
                <c:pt idx="1912">
                  <c:v>2006</c:v>
                </c:pt>
                <c:pt idx="1913">
                  <c:v>2006</c:v>
                </c:pt>
                <c:pt idx="1914">
                  <c:v>2006</c:v>
                </c:pt>
                <c:pt idx="1915">
                  <c:v>2006</c:v>
                </c:pt>
                <c:pt idx="1916">
                  <c:v>2006</c:v>
                </c:pt>
                <c:pt idx="1917">
                  <c:v>2006</c:v>
                </c:pt>
                <c:pt idx="1918">
                  <c:v>2006</c:v>
                </c:pt>
                <c:pt idx="1919">
                  <c:v>2006</c:v>
                </c:pt>
                <c:pt idx="1920">
                  <c:v>2006</c:v>
                </c:pt>
                <c:pt idx="1921">
                  <c:v>2006</c:v>
                </c:pt>
                <c:pt idx="1922">
                  <c:v>2006</c:v>
                </c:pt>
                <c:pt idx="1923">
                  <c:v>2006</c:v>
                </c:pt>
                <c:pt idx="1924">
                  <c:v>2006</c:v>
                </c:pt>
                <c:pt idx="1925">
                  <c:v>2006</c:v>
                </c:pt>
                <c:pt idx="1926">
                  <c:v>2006</c:v>
                </c:pt>
                <c:pt idx="1927">
                  <c:v>2006</c:v>
                </c:pt>
                <c:pt idx="1928">
                  <c:v>2006</c:v>
                </c:pt>
                <c:pt idx="1929">
                  <c:v>2006</c:v>
                </c:pt>
                <c:pt idx="1930">
                  <c:v>2006</c:v>
                </c:pt>
                <c:pt idx="1931">
                  <c:v>2006</c:v>
                </c:pt>
                <c:pt idx="1932">
                  <c:v>2006</c:v>
                </c:pt>
                <c:pt idx="1933">
                  <c:v>2006</c:v>
                </c:pt>
                <c:pt idx="1934">
                  <c:v>2006</c:v>
                </c:pt>
                <c:pt idx="1935">
                  <c:v>2006</c:v>
                </c:pt>
                <c:pt idx="1936">
                  <c:v>2006</c:v>
                </c:pt>
                <c:pt idx="1937">
                  <c:v>2006</c:v>
                </c:pt>
                <c:pt idx="1938">
                  <c:v>2006</c:v>
                </c:pt>
                <c:pt idx="1939">
                  <c:v>2006</c:v>
                </c:pt>
                <c:pt idx="1940">
                  <c:v>2006</c:v>
                </c:pt>
                <c:pt idx="1941">
                  <c:v>2006</c:v>
                </c:pt>
                <c:pt idx="1942">
                  <c:v>2006</c:v>
                </c:pt>
                <c:pt idx="1943">
                  <c:v>2006</c:v>
                </c:pt>
                <c:pt idx="1944">
                  <c:v>2006</c:v>
                </c:pt>
                <c:pt idx="1945">
                  <c:v>2006</c:v>
                </c:pt>
                <c:pt idx="1946">
                  <c:v>2006</c:v>
                </c:pt>
                <c:pt idx="1947">
                  <c:v>2006</c:v>
                </c:pt>
                <c:pt idx="1948">
                  <c:v>2006</c:v>
                </c:pt>
                <c:pt idx="1949">
                  <c:v>2006</c:v>
                </c:pt>
                <c:pt idx="1950">
                  <c:v>2006</c:v>
                </c:pt>
                <c:pt idx="1951">
                  <c:v>2006</c:v>
                </c:pt>
                <c:pt idx="1952">
                  <c:v>2006</c:v>
                </c:pt>
                <c:pt idx="1953">
                  <c:v>2006</c:v>
                </c:pt>
                <c:pt idx="1954">
                  <c:v>2006</c:v>
                </c:pt>
                <c:pt idx="1955">
                  <c:v>2006</c:v>
                </c:pt>
                <c:pt idx="1956">
                  <c:v>2006</c:v>
                </c:pt>
                <c:pt idx="1957">
                  <c:v>2006</c:v>
                </c:pt>
                <c:pt idx="1958">
                  <c:v>2006</c:v>
                </c:pt>
                <c:pt idx="1959">
                  <c:v>2006</c:v>
                </c:pt>
                <c:pt idx="1960">
                  <c:v>2006</c:v>
                </c:pt>
                <c:pt idx="1961">
                  <c:v>2006</c:v>
                </c:pt>
                <c:pt idx="1962">
                  <c:v>2006</c:v>
                </c:pt>
                <c:pt idx="1963">
                  <c:v>2006</c:v>
                </c:pt>
                <c:pt idx="1964">
                  <c:v>2006</c:v>
                </c:pt>
                <c:pt idx="1965">
                  <c:v>2006</c:v>
                </c:pt>
                <c:pt idx="1966">
                  <c:v>2006</c:v>
                </c:pt>
                <c:pt idx="1967">
                  <c:v>2006</c:v>
                </c:pt>
                <c:pt idx="1968">
                  <c:v>2006</c:v>
                </c:pt>
                <c:pt idx="1969">
                  <c:v>2006</c:v>
                </c:pt>
                <c:pt idx="1970">
                  <c:v>2006</c:v>
                </c:pt>
                <c:pt idx="1971">
                  <c:v>2006</c:v>
                </c:pt>
                <c:pt idx="1972">
                  <c:v>2006</c:v>
                </c:pt>
                <c:pt idx="1973">
                  <c:v>2006</c:v>
                </c:pt>
                <c:pt idx="1974">
                  <c:v>2006</c:v>
                </c:pt>
                <c:pt idx="1975">
                  <c:v>2006</c:v>
                </c:pt>
                <c:pt idx="1976">
                  <c:v>2006</c:v>
                </c:pt>
                <c:pt idx="1977">
                  <c:v>2006</c:v>
                </c:pt>
                <c:pt idx="1978">
                  <c:v>2006</c:v>
                </c:pt>
                <c:pt idx="1979">
                  <c:v>2006</c:v>
                </c:pt>
                <c:pt idx="1980">
                  <c:v>2006</c:v>
                </c:pt>
                <c:pt idx="1981">
                  <c:v>2006</c:v>
                </c:pt>
                <c:pt idx="1982">
                  <c:v>2006</c:v>
                </c:pt>
                <c:pt idx="1983">
                  <c:v>2006</c:v>
                </c:pt>
                <c:pt idx="1984">
                  <c:v>2006</c:v>
                </c:pt>
                <c:pt idx="1985">
                  <c:v>2006</c:v>
                </c:pt>
                <c:pt idx="1986">
                  <c:v>2006</c:v>
                </c:pt>
                <c:pt idx="1987">
                  <c:v>2006</c:v>
                </c:pt>
                <c:pt idx="1988">
                  <c:v>2006</c:v>
                </c:pt>
                <c:pt idx="1989">
                  <c:v>2006</c:v>
                </c:pt>
                <c:pt idx="1990">
                  <c:v>2006</c:v>
                </c:pt>
                <c:pt idx="1991">
                  <c:v>2006</c:v>
                </c:pt>
                <c:pt idx="1992">
                  <c:v>2006</c:v>
                </c:pt>
                <c:pt idx="1993">
                  <c:v>2006</c:v>
                </c:pt>
                <c:pt idx="1994">
                  <c:v>2006</c:v>
                </c:pt>
                <c:pt idx="1995">
                  <c:v>2006</c:v>
                </c:pt>
                <c:pt idx="1996">
                  <c:v>2006</c:v>
                </c:pt>
                <c:pt idx="1997">
                  <c:v>2006</c:v>
                </c:pt>
                <c:pt idx="1998">
                  <c:v>2006</c:v>
                </c:pt>
                <c:pt idx="1999">
                  <c:v>2006</c:v>
                </c:pt>
                <c:pt idx="2000">
                  <c:v>2006</c:v>
                </c:pt>
                <c:pt idx="2001">
                  <c:v>2006</c:v>
                </c:pt>
                <c:pt idx="2002">
                  <c:v>2006</c:v>
                </c:pt>
                <c:pt idx="2003">
                  <c:v>2006</c:v>
                </c:pt>
                <c:pt idx="2004">
                  <c:v>2006</c:v>
                </c:pt>
                <c:pt idx="2005">
                  <c:v>2006</c:v>
                </c:pt>
                <c:pt idx="2006">
                  <c:v>2006</c:v>
                </c:pt>
                <c:pt idx="2007">
                  <c:v>2006</c:v>
                </c:pt>
                <c:pt idx="2008">
                  <c:v>2006</c:v>
                </c:pt>
                <c:pt idx="2009">
                  <c:v>2006</c:v>
                </c:pt>
                <c:pt idx="2010">
                  <c:v>2006</c:v>
                </c:pt>
                <c:pt idx="2011">
                  <c:v>2006</c:v>
                </c:pt>
                <c:pt idx="2012">
                  <c:v>2006</c:v>
                </c:pt>
                <c:pt idx="2013">
                  <c:v>2006</c:v>
                </c:pt>
                <c:pt idx="2014">
                  <c:v>2006</c:v>
                </c:pt>
                <c:pt idx="2015">
                  <c:v>2006</c:v>
                </c:pt>
                <c:pt idx="2016">
                  <c:v>2006</c:v>
                </c:pt>
                <c:pt idx="2017">
                  <c:v>2006</c:v>
                </c:pt>
                <c:pt idx="2018">
                  <c:v>2006</c:v>
                </c:pt>
                <c:pt idx="2019">
                  <c:v>2006</c:v>
                </c:pt>
                <c:pt idx="2020">
                  <c:v>2006</c:v>
                </c:pt>
                <c:pt idx="2021">
                  <c:v>2006</c:v>
                </c:pt>
                <c:pt idx="2022">
                  <c:v>2006</c:v>
                </c:pt>
                <c:pt idx="2023">
                  <c:v>2006</c:v>
                </c:pt>
                <c:pt idx="2024">
                  <c:v>2006</c:v>
                </c:pt>
                <c:pt idx="2025">
                  <c:v>2006</c:v>
                </c:pt>
                <c:pt idx="2026">
                  <c:v>2006</c:v>
                </c:pt>
                <c:pt idx="2027">
                  <c:v>2006</c:v>
                </c:pt>
                <c:pt idx="2028">
                  <c:v>2006</c:v>
                </c:pt>
                <c:pt idx="2029">
                  <c:v>2006</c:v>
                </c:pt>
                <c:pt idx="2030">
                  <c:v>2006</c:v>
                </c:pt>
                <c:pt idx="2031">
                  <c:v>2006</c:v>
                </c:pt>
                <c:pt idx="2032">
                  <c:v>2006</c:v>
                </c:pt>
                <c:pt idx="2033">
                  <c:v>2006</c:v>
                </c:pt>
                <c:pt idx="2034">
                  <c:v>2006</c:v>
                </c:pt>
                <c:pt idx="2035">
                  <c:v>2006</c:v>
                </c:pt>
                <c:pt idx="2036">
                  <c:v>2006</c:v>
                </c:pt>
                <c:pt idx="2037">
                  <c:v>2006</c:v>
                </c:pt>
                <c:pt idx="2038">
                  <c:v>2006</c:v>
                </c:pt>
                <c:pt idx="2039">
                  <c:v>2006</c:v>
                </c:pt>
                <c:pt idx="2040">
                  <c:v>2006</c:v>
                </c:pt>
                <c:pt idx="2041">
                  <c:v>2006</c:v>
                </c:pt>
                <c:pt idx="2042">
                  <c:v>2006</c:v>
                </c:pt>
                <c:pt idx="2043">
                  <c:v>2006</c:v>
                </c:pt>
                <c:pt idx="2044">
                  <c:v>2006</c:v>
                </c:pt>
                <c:pt idx="2045">
                  <c:v>2006</c:v>
                </c:pt>
                <c:pt idx="2046">
                  <c:v>2006</c:v>
                </c:pt>
                <c:pt idx="2047">
                  <c:v>2006</c:v>
                </c:pt>
                <c:pt idx="2048">
                  <c:v>2006</c:v>
                </c:pt>
                <c:pt idx="2049">
                  <c:v>2006</c:v>
                </c:pt>
                <c:pt idx="2050">
                  <c:v>2006</c:v>
                </c:pt>
                <c:pt idx="2051">
                  <c:v>2006</c:v>
                </c:pt>
                <c:pt idx="2052">
                  <c:v>2006</c:v>
                </c:pt>
                <c:pt idx="2053">
                  <c:v>2006</c:v>
                </c:pt>
                <c:pt idx="2054">
                  <c:v>2006</c:v>
                </c:pt>
                <c:pt idx="2055">
                  <c:v>2006</c:v>
                </c:pt>
                <c:pt idx="2056">
                  <c:v>2006</c:v>
                </c:pt>
                <c:pt idx="2057">
                  <c:v>2006</c:v>
                </c:pt>
                <c:pt idx="2058">
                  <c:v>2006</c:v>
                </c:pt>
                <c:pt idx="2059">
                  <c:v>2006</c:v>
                </c:pt>
                <c:pt idx="2060">
                  <c:v>2006</c:v>
                </c:pt>
                <c:pt idx="2061">
                  <c:v>2006</c:v>
                </c:pt>
                <c:pt idx="2062">
                  <c:v>2006</c:v>
                </c:pt>
                <c:pt idx="2063">
                  <c:v>2006</c:v>
                </c:pt>
                <c:pt idx="2064">
                  <c:v>2006</c:v>
                </c:pt>
                <c:pt idx="2065">
                  <c:v>2006</c:v>
                </c:pt>
                <c:pt idx="2066">
                  <c:v>2006</c:v>
                </c:pt>
                <c:pt idx="2067">
                  <c:v>2006</c:v>
                </c:pt>
                <c:pt idx="2068">
                  <c:v>2006</c:v>
                </c:pt>
                <c:pt idx="2069">
                  <c:v>2006</c:v>
                </c:pt>
                <c:pt idx="2070">
                  <c:v>2006</c:v>
                </c:pt>
                <c:pt idx="2071">
                  <c:v>2006</c:v>
                </c:pt>
                <c:pt idx="2072">
                  <c:v>2006</c:v>
                </c:pt>
                <c:pt idx="2073">
                  <c:v>2006</c:v>
                </c:pt>
                <c:pt idx="2074">
                  <c:v>2006</c:v>
                </c:pt>
                <c:pt idx="2075">
                  <c:v>2006</c:v>
                </c:pt>
                <c:pt idx="2076">
                  <c:v>2006</c:v>
                </c:pt>
                <c:pt idx="2077">
                  <c:v>2006</c:v>
                </c:pt>
                <c:pt idx="2078">
                  <c:v>2006</c:v>
                </c:pt>
                <c:pt idx="2079">
                  <c:v>2006</c:v>
                </c:pt>
                <c:pt idx="2080">
                  <c:v>2006</c:v>
                </c:pt>
                <c:pt idx="2081">
                  <c:v>2006</c:v>
                </c:pt>
                <c:pt idx="2082">
                  <c:v>2006</c:v>
                </c:pt>
                <c:pt idx="2083">
                  <c:v>2006</c:v>
                </c:pt>
                <c:pt idx="2084">
                  <c:v>2006</c:v>
                </c:pt>
                <c:pt idx="2085">
                  <c:v>2006</c:v>
                </c:pt>
                <c:pt idx="2086">
                  <c:v>2006</c:v>
                </c:pt>
                <c:pt idx="2087">
                  <c:v>2006</c:v>
                </c:pt>
                <c:pt idx="2088">
                  <c:v>2006</c:v>
                </c:pt>
                <c:pt idx="2089">
                  <c:v>2006</c:v>
                </c:pt>
                <c:pt idx="2090">
                  <c:v>2006</c:v>
                </c:pt>
                <c:pt idx="2091">
                  <c:v>2006</c:v>
                </c:pt>
                <c:pt idx="2092">
                  <c:v>2006</c:v>
                </c:pt>
                <c:pt idx="2093">
                  <c:v>2006</c:v>
                </c:pt>
                <c:pt idx="2094">
                  <c:v>2006</c:v>
                </c:pt>
                <c:pt idx="2095">
                  <c:v>2006</c:v>
                </c:pt>
                <c:pt idx="2096">
                  <c:v>2006</c:v>
                </c:pt>
                <c:pt idx="2097">
                  <c:v>2006</c:v>
                </c:pt>
                <c:pt idx="2098">
                  <c:v>2006</c:v>
                </c:pt>
                <c:pt idx="2099">
                  <c:v>2006</c:v>
                </c:pt>
                <c:pt idx="2100">
                  <c:v>2006</c:v>
                </c:pt>
                <c:pt idx="2101">
                  <c:v>2006</c:v>
                </c:pt>
                <c:pt idx="2102">
                  <c:v>2006</c:v>
                </c:pt>
                <c:pt idx="2103">
                  <c:v>2006</c:v>
                </c:pt>
                <c:pt idx="2104">
                  <c:v>2006</c:v>
                </c:pt>
                <c:pt idx="2105">
                  <c:v>2006</c:v>
                </c:pt>
                <c:pt idx="2106">
                  <c:v>2006</c:v>
                </c:pt>
                <c:pt idx="2107">
                  <c:v>2006</c:v>
                </c:pt>
                <c:pt idx="2108">
                  <c:v>2006</c:v>
                </c:pt>
                <c:pt idx="2109">
                  <c:v>2006</c:v>
                </c:pt>
                <c:pt idx="2110">
                  <c:v>2006</c:v>
                </c:pt>
                <c:pt idx="2111">
                  <c:v>2006</c:v>
                </c:pt>
                <c:pt idx="2112">
                  <c:v>2006</c:v>
                </c:pt>
                <c:pt idx="2113">
                  <c:v>2006</c:v>
                </c:pt>
                <c:pt idx="2114">
                  <c:v>2006</c:v>
                </c:pt>
                <c:pt idx="2115">
                  <c:v>2006</c:v>
                </c:pt>
                <c:pt idx="2116">
                  <c:v>2006</c:v>
                </c:pt>
                <c:pt idx="2117">
                  <c:v>2006</c:v>
                </c:pt>
                <c:pt idx="2118">
                  <c:v>2006</c:v>
                </c:pt>
                <c:pt idx="2119">
                  <c:v>2006</c:v>
                </c:pt>
                <c:pt idx="2120">
                  <c:v>2006</c:v>
                </c:pt>
                <c:pt idx="2121">
                  <c:v>2006</c:v>
                </c:pt>
                <c:pt idx="2122">
                  <c:v>2006</c:v>
                </c:pt>
                <c:pt idx="2123">
                  <c:v>2006</c:v>
                </c:pt>
                <c:pt idx="2124">
                  <c:v>2006</c:v>
                </c:pt>
                <c:pt idx="2125">
                  <c:v>2006</c:v>
                </c:pt>
                <c:pt idx="2126">
                  <c:v>2006</c:v>
                </c:pt>
                <c:pt idx="2127">
                  <c:v>2006</c:v>
                </c:pt>
                <c:pt idx="2128">
                  <c:v>2006</c:v>
                </c:pt>
                <c:pt idx="2129">
                  <c:v>2006</c:v>
                </c:pt>
                <c:pt idx="2130">
                  <c:v>2006</c:v>
                </c:pt>
                <c:pt idx="2131">
                  <c:v>2006</c:v>
                </c:pt>
                <c:pt idx="2132">
                  <c:v>2006</c:v>
                </c:pt>
                <c:pt idx="2133">
                  <c:v>2006</c:v>
                </c:pt>
                <c:pt idx="2134">
                  <c:v>2006</c:v>
                </c:pt>
                <c:pt idx="2135">
                  <c:v>2006</c:v>
                </c:pt>
                <c:pt idx="2136">
                  <c:v>2006</c:v>
                </c:pt>
                <c:pt idx="2137">
                  <c:v>2006</c:v>
                </c:pt>
                <c:pt idx="2138">
                  <c:v>2006</c:v>
                </c:pt>
                <c:pt idx="2139">
                  <c:v>2006</c:v>
                </c:pt>
                <c:pt idx="2140">
                  <c:v>2006</c:v>
                </c:pt>
                <c:pt idx="2141">
                  <c:v>2006</c:v>
                </c:pt>
                <c:pt idx="2142">
                  <c:v>2006</c:v>
                </c:pt>
                <c:pt idx="2143">
                  <c:v>2006</c:v>
                </c:pt>
                <c:pt idx="2144">
                  <c:v>2006</c:v>
                </c:pt>
                <c:pt idx="2145">
                  <c:v>2006</c:v>
                </c:pt>
                <c:pt idx="2146">
                  <c:v>2006</c:v>
                </c:pt>
                <c:pt idx="2147">
                  <c:v>2006</c:v>
                </c:pt>
                <c:pt idx="2148">
                  <c:v>2006</c:v>
                </c:pt>
                <c:pt idx="2149">
                  <c:v>2006</c:v>
                </c:pt>
                <c:pt idx="2150">
                  <c:v>2006</c:v>
                </c:pt>
                <c:pt idx="2151">
                  <c:v>2006</c:v>
                </c:pt>
                <c:pt idx="2152">
                  <c:v>2006</c:v>
                </c:pt>
                <c:pt idx="2153">
                  <c:v>2006</c:v>
                </c:pt>
                <c:pt idx="2154">
                  <c:v>2006</c:v>
                </c:pt>
                <c:pt idx="2155">
                  <c:v>2006</c:v>
                </c:pt>
                <c:pt idx="2156">
                  <c:v>2006</c:v>
                </c:pt>
                <c:pt idx="2157">
                  <c:v>2006</c:v>
                </c:pt>
                <c:pt idx="2158">
                  <c:v>2006</c:v>
                </c:pt>
                <c:pt idx="2159">
                  <c:v>2006</c:v>
                </c:pt>
                <c:pt idx="2160">
                  <c:v>2006</c:v>
                </c:pt>
                <c:pt idx="2161">
                  <c:v>2006</c:v>
                </c:pt>
                <c:pt idx="2162">
                  <c:v>2006</c:v>
                </c:pt>
                <c:pt idx="2163">
                  <c:v>2006</c:v>
                </c:pt>
                <c:pt idx="2164">
                  <c:v>2006</c:v>
                </c:pt>
                <c:pt idx="2165">
                  <c:v>2006</c:v>
                </c:pt>
                <c:pt idx="2166">
                  <c:v>2006</c:v>
                </c:pt>
                <c:pt idx="2167">
                  <c:v>2006</c:v>
                </c:pt>
              </c:numCache>
            </c:numRef>
          </c:cat>
          <c:val>
            <c:numRef>
              <c:f>AllData!$AC$2:$AC$2169</c:f>
              <c:numCache>
                <c:formatCode>General</c:formatCode>
                <c:ptCount val="21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0.2</c:v>
                </c:pt>
                <c:pt idx="254">
                  <c:v>0.2</c:v>
                </c:pt>
                <c:pt idx="255">
                  <c:v>0.2</c:v>
                </c:pt>
                <c:pt idx="256">
                  <c:v>0.2</c:v>
                </c:pt>
                <c:pt idx="257">
                  <c:v>0.2</c:v>
                </c:pt>
                <c:pt idx="258">
                  <c:v>0.2</c:v>
                </c:pt>
                <c:pt idx="259">
                  <c:v>0.2</c:v>
                </c:pt>
                <c:pt idx="260">
                  <c:v>0.2</c:v>
                </c:pt>
                <c:pt idx="261">
                  <c:v>0.2</c:v>
                </c:pt>
                <c:pt idx="262">
                  <c:v>0.2</c:v>
                </c:pt>
                <c:pt idx="263">
                  <c:v>0.2</c:v>
                </c:pt>
                <c:pt idx="264">
                  <c:v>0.2</c:v>
                </c:pt>
                <c:pt idx="265">
                  <c:v>0.2</c:v>
                </c:pt>
                <c:pt idx="266">
                  <c:v>0.2</c:v>
                </c:pt>
                <c:pt idx="267">
                  <c:v>0.2</c:v>
                </c:pt>
                <c:pt idx="268">
                  <c:v>0.2</c:v>
                </c:pt>
                <c:pt idx="269">
                  <c:v>0.2</c:v>
                </c:pt>
                <c:pt idx="270">
                  <c:v>0.2</c:v>
                </c:pt>
                <c:pt idx="271">
                  <c:v>0.2</c:v>
                </c:pt>
                <c:pt idx="272">
                  <c:v>0.2</c:v>
                </c:pt>
                <c:pt idx="273">
                  <c:v>0.2</c:v>
                </c:pt>
                <c:pt idx="274">
                  <c:v>0.2</c:v>
                </c:pt>
                <c:pt idx="275">
                  <c:v>0.2</c:v>
                </c:pt>
                <c:pt idx="276">
                  <c:v>0.2</c:v>
                </c:pt>
                <c:pt idx="277">
                  <c:v>0.2</c:v>
                </c:pt>
                <c:pt idx="278">
                  <c:v>0.2</c:v>
                </c:pt>
                <c:pt idx="279">
                  <c:v>0.2</c:v>
                </c:pt>
                <c:pt idx="280">
                  <c:v>0.2</c:v>
                </c:pt>
                <c:pt idx="281">
                  <c:v>0.2</c:v>
                </c:pt>
                <c:pt idx="282">
                  <c:v>0.2</c:v>
                </c:pt>
                <c:pt idx="283">
                  <c:v>0.2</c:v>
                </c:pt>
                <c:pt idx="284">
                  <c:v>0.2</c:v>
                </c:pt>
                <c:pt idx="285">
                  <c:v>0.2</c:v>
                </c:pt>
                <c:pt idx="286">
                  <c:v>0.2</c:v>
                </c:pt>
                <c:pt idx="287">
                  <c:v>0.2</c:v>
                </c:pt>
                <c:pt idx="288">
                  <c:v>0.2</c:v>
                </c:pt>
                <c:pt idx="289">
                  <c:v>0.2</c:v>
                </c:pt>
                <c:pt idx="290">
                  <c:v>0.2</c:v>
                </c:pt>
                <c:pt idx="291">
                  <c:v>0.2</c:v>
                </c:pt>
                <c:pt idx="292">
                  <c:v>0.2</c:v>
                </c:pt>
                <c:pt idx="293">
                  <c:v>0.2</c:v>
                </c:pt>
                <c:pt idx="294">
                  <c:v>0.2</c:v>
                </c:pt>
                <c:pt idx="295">
                  <c:v>0.2</c:v>
                </c:pt>
                <c:pt idx="296">
                  <c:v>0.2</c:v>
                </c:pt>
                <c:pt idx="297">
                  <c:v>0.2</c:v>
                </c:pt>
                <c:pt idx="298">
                  <c:v>0.2</c:v>
                </c:pt>
                <c:pt idx="299">
                  <c:v>0.2</c:v>
                </c:pt>
                <c:pt idx="300">
                  <c:v>0.2</c:v>
                </c:pt>
                <c:pt idx="301">
                  <c:v>0.2</c:v>
                </c:pt>
                <c:pt idx="302">
                  <c:v>0.2</c:v>
                </c:pt>
                <c:pt idx="303">
                  <c:v>0.2</c:v>
                </c:pt>
                <c:pt idx="304">
                  <c:v>0.2</c:v>
                </c:pt>
                <c:pt idx="305">
                  <c:v>0.2</c:v>
                </c:pt>
                <c:pt idx="306">
                  <c:v>0.2</c:v>
                </c:pt>
                <c:pt idx="307">
                  <c:v>0.2</c:v>
                </c:pt>
                <c:pt idx="308">
                  <c:v>0.2</c:v>
                </c:pt>
                <c:pt idx="309">
                  <c:v>0.2</c:v>
                </c:pt>
                <c:pt idx="310">
                  <c:v>0.2</c:v>
                </c:pt>
                <c:pt idx="311">
                  <c:v>0.2</c:v>
                </c:pt>
                <c:pt idx="312">
                  <c:v>0.2</c:v>
                </c:pt>
                <c:pt idx="313">
                  <c:v>0.2</c:v>
                </c:pt>
                <c:pt idx="314">
                  <c:v>0.2</c:v>
                </c:pt>
                <c:pt idx="315">
                  <c:v>0.2</c:v>
                </c:pt>
                <c:pt idx="316">
                  <c:v>0.2</c:v>
                </c:pt>
                <c:pt idx="317">
                  <c:v>0.2</c:v>
                </c:pt>
                <c:pt idx="318">
                  <c:v>0.2</c:v>
                </c:pt>
                <c:pt idx="319">
                  <c:v>0.2</c:v>
                </c:pt>
                <c:pt idx="320">
                  <c:v>0.2</c:v>
                </c:pt>
                <c:pt idx="321">
                  <c:v>0.2</c:v>
                </c:pt>
                <c:pt idx="322">
                  <c:v>0.2</c:v>
                </c:pt>
                <c:pt idx="323">
                  <c:v>0.2</c:v>
                </c:pt>
                <c:pt idx="324">
                  <c:v>0.2</c:v>
                </c:pt>
                <c:pt idx="325">
                  <c:v>0.2</c:v>
                </c:pt>
                <c:pt idx="326">
                  <c:v>0.2</c:v>
                </c:pt>
                <c:pt idx="327">
                  <c:v>0.2</c:v>
                </c:pt>
                <c:pt idx="328">
                  <c:v>0.2</c:v>
                </c:pt>
                <c:pt idx="329">
                  <c:v>0.2</c:v>
                </c:pt>
                <c:pt idx="330">
                  <c:v>0.2</c:v>
                </c:pt>
                <c:pt idx="331">
                  <c:v>0.2</c:v>
                </c:pt>
                <c:pt idx="332">
                  <c:v>0.2</c:v>
                </c:pt>
                <c:pt idx="333">
                  <c:v>0.2</c:v>
                </c:pt>
                <c:pt idx="334">
                  <c:v>0.2</c:v>
                </c:pt>
                <c:pt idx="335">
                  <c:v>0.2</c:v>
                </c:pt>
                <c:pt idx="336">
                  <c:v>0.2</c:v>
                </c:pt>
                <c:pt idx="337">
                  <c:v>0.2</c:v>
                </c:pt>
                <c:pt idx="338">
                  <c:v>0.2</c:v>
                </c:pt>
                <c:pt idx="339">
                  <c:v>0.2</c:v>
                </c:pt>
                <c:pt idx="340">
                  <c:v>0.2</c:v>
                </c:pt>
                <c:pt idx="341">
                  <c:v>0.2</c:v>
                </c:pt>
                <c:pt idx="342">
                  <c:v>0.2</c:v>
                </c:pt>
                <c:pt idx="343">
                  <c:v>0.2</c:v>
                </c:pt>
                <c:pt idx="344">
                  <c:v>0.2</c:v>
                </c:pt>
                <c:pt idx="345">
                  <c:v>0.2</c:v>
                </c:pt>
                <c:pt idx="346">
                  <c:v>0.2</c:v>
                </c:pt>
                <c:pt idx="347">
                  <c:v>0.2</c:v>
                </c:pt>
                <c:pt idx="348">
                  <c:v>0.2</c:v>
                </c:pt>
                <c:pt idx="349">
                  <c:v>0.2</c:v>
                </c:pt>
                <c:pt idx="350">
                  <c:v>0.2</c:v>
                </c:pt>
                <c:pt idx="351">
                  <c:v>0.2</c:v>
                </c:pt>
                <c:pt idx="352">
                  <c:v>0.2</c:v>
                </c:pt>
                <c:pt idx="353">
                  <c:v>0.2</c:v>
                </c:pt>
                <c:pt idx="354">
                  <c:v>0.2</c:v>
                </c:pt>
                <c:pt idx="355">
                  <c:v>0.2</c:v>
                </c:pt>
                <c:pt idx="356">
                  <c:v>0.2</c:v>
                </c:pt>
                <c:pt idx="357">
                  <c:v>0.2</c:v>
                </c:pt>
                <c:pt idx="358">
                  <c:v>0.2</c:v>
                </c:pt>
                <c:pt idx="359">
                  <c:v>0.2</c:v>
                </c:pt>
                <c:pt idx="360">
                  <c:v>0.2</c:v>
                </c:pt>
                <c:pt idx="361">
                  <c:v>0.2</c:v>
                </c:pt>
                <c:pt idx="362">
                  <c:v>0.2</c:v>
                </c:pt>
                <c:pt idx="363">
                  <c:v>0.2</c:v>
                </c:pt>
                <c:pt idx="364">
                  <c:v>0.2</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0.2</c:v>
                </c:pt>
                <c:pt idx="622">
                  <c:v>0.2</c:v>
                </c:pt>
                <c:pt idx="623">
                  <c:v>0.2</c:v>
                </c:pt>
                <c:pt idx="624">
                  <c:v>0.2</c:v>
                </c:pt>
                <c:pt idx="625">
                  <c:v>0.2</c:v>
                </c:pt>
                <c:pt idx="626">
                  <c:v>0.2</c:v>
                </c:pt>
                <c:pt idx="627">
                  <c:v>0.2</c:v>
                </c:pt>
                <c:pt idx="628">
                  <c:v>0.2</c:v>
                </c:pt>
                <c:pt idx="629">
                  <c:v>0.2</c:v>
                </c:pt>
                <c:pt idx="630">
                  <c:v>0.2</c:v>
                </c:pt>
                <c:pt idx="631">
                  <c:v>0.2</c:v>
                </c:pt>
                <c:pt idx="632">
                  <c:v>0.2</c:v>
                </c:pt>
                <c:pt idx="633">
                  <c:v>0.2</c:v>
                </c:pt>
                <c:pt idx="634">
                  <c:v>0.2</c:v>
                </c:pt>
                <c:pt idx="635">
                  <c:v>0.2</c:v>
                </c:pt>
                <c:pt idx="636">
                  <c:v>0.2</c:v>
                </c:pt>
                <c:pt idx="637">
                  <c:v>0.2</c:v>
                </c:pt>
                <c:pt idx="638">
                  <c:v>0.2</c:v>
                </c:pt>
                <c:pt idx="639">
                  <c:v>0.2</c:v>
                </c:pt>
                <c:pt idx="640">
                  <c:v>0.2</c:v>
                </c:pt>
                <c:pt idx="641">
                  <c:v>0.2</c:v>
                </c:pt>
                <c:pt idx="642">
                  <c:v>0.2</c:v>
                </c:pt>
                <c:pt idx="643">
                  <c:v>0.2</c:v>
                </c:pt>
                <c:pt idx="644">
                  <c:v>0.2</c:v>
                </c:pt>
                <c:pt idx="645">
                  <c:v>0.2</c:v>
                </c:pt>
                <c:pt idx="646">
                  <c:v>0.2</c:v>
                </c:pt>
                <c:pt idx="647">
                  <c:v>0.2</c:v>
                </c:pt>
                <c:pt idx="648">
                  <c:v>0.2</c:v>
                </c:pt>
                <c:pt idx="649">
                  <c:v>0.2</c:v>
                </c:pt>
                <c:pt idx="650">
                  <c:v>0.2</c:v>
                </c:pt>
                <c:pt idx="651">
                  <c:v>0.2</c:v>
                </c:pt>
                <c:pt idx="652">
                  <c:v>0.2</c:v>
                </c:pt>
                <c:pt idx="653">
                  <c:v>0.2</c:v>
                </c:pt>
                <c:pt idx="654">
                  <c:v>0.2</c:v>
                </c:pt>
                <c:pt idx="655">
                  <c:v>0.2</c:v>
                </c:pt>
                <c:pt idx="656">
                  <c:v>0.2</c:v>
                </c:pt>
                <c:pt idx="657">
                  <c:v>0.2</c:v>
                </c:pt>
                <c:pt idx="658">
                  <c:v>0.2</c:v>
                </c:pt>
                <c:pt idx="659">
                  <c:v>0.2</c:v>
                </c:pt>
                <c:pt idx="660">
                  <c:v>0.2</c:v>
                </c:pt>
                <c:pt idx="661">
                  <c:v>0.2</c:v>
                </c:pt>
                <c:pt idx="662">
                  <c:v>0.2</c:v>
                </c:pt>
                <c:pt idx="663">
                  <c:v>0.2</c:v>
                </c:pt>
                <c:pt idx="664">
                  <c:v>0.2</c:v>
                </c:pt>
                <c:pt idx="665">
                  <c:v>0.2</c:v>
                </c:pt>
                <c:pt idx="666">
                  <c:v>0.2</c:v>
                </c:pt>
                <c:pt idx="667">
                  <c:v>0.2</c:v>
                </c:pt>
                <c:pt idx="668">
                  <c:v>0.2</c:v>
                </c:pt>
                <c:pt idx="669">
                  <c:v>0.2</c:v>
                </c:pt>
                <c:pt idx="670">
                  <c:v>0.2</c:v>
                </c:pt>
                <c:pt idx="671">
                  <c:v>0.2</c:v>
                </c:pt>
                <c:pt idx="672">
                  <c:v>0.2</c:v>
                </c:pt>
                <c:pt idx="673">
                  <c:v>0.2</c:v>
                </c:pt>
                <c:pt idx="674">
                  <c:v>0.2</c:v>
                </c:pt>
                <c:pt idx="675">
                  <c:v>0.2</c:v>
                </c:pt>
                <c:pt idx="676">
                  <c:v>0.2</c:v>
                </c:pt>
                <c:pt idx="677">
                  <c:v>0.2</c:v>
                </c:pt>
                <c:pt idx="678">
                  <c:v>0.2</c:v>
                </c:pt>
                <c:pt idx="679">
                  <c:v>0.2</c:v>
                </c:pt>
                <c:pt idx="680">
                  <c:v>0.2</c:v>
                </c:pt>
                <c:pt idx="681">
                  <c:v>0.2</c:v>
                </c:pt>
                <c:pt idx="682">
                  <c:v>0.2</c:v>
                </c:pt>
                <c:pt idx="683">
                  <c:v>0.2</c:v>
                </c:pt>
                <c:pt idx="684">
                  <c:v>0.2</c:v>
                </c:pt>
                <c:pt idx="685">
                  <c:v>0.2</c:v>
                </c:pt>
                <c:pt idx="686">
                  <c:v>0.2</c:v>
                </c:pt>
                <c:pt idx="687">
                  <c:v>0.2</c:v>
                </c:pt>
                <c:pt idx="688">
                  <c:v>0.2</c:v>
                </c:pt>
                <c:pt idx="689">
                  <c:v>0.2</c:v>
                </c:pt>
                <c:pt idx="690">
                  <c:v>0.2</c:v>
                </c:pt>
                <c:pt idx="691">
                  <c:v>0.2</c:v>
                </c:pt>
                <c:pt idx="692">
                  <c:v>0.2</c:v>
                </c:pt>
                <c:pt idx="693">
                  <c:v>0.2</c:v>
                </c:pt>
                <c:pt idx="694">
                  <c:v>0.2</c:v>
                </c:pt>
                <c:pt idx="695">
                  <c:v>0.2</c:v>
                </c:pt>
                <c:pt idx="696">
                  <c:v>0.2</c:v>
                </c:pt>
                <c:pt idx="697">
                  <c:v>0.2</c:v>
                </c:pt>
                <c:pt idx="698">
                  <c:v>0.2</c:v>
                </c:pt>
                <c:pt idx="699">
                  <c:v>0.2</c:v>
                </c:pt>
                <c:pt idx="700">
                  <c:v>0.2</c:v>
                </c:pt>
                <c:pt idx="701">
                  <c:v>0.2</c:v>
                </c:pt>
                <c:pt idx="702">
                  <c:v>0.2</c:v>
                </c:pt>
                <c:pt idx="703">
                  <c:v>0.2</c:v>
                </c:pt>
                <c:pt idx="704">
                  <c:v>0.2</c:v>
                </c:pt>
                <c:pt idx="705">
                  <c:v>0.2</c:v>
                </c:pt>
                <c:pt idx="706">
                  <c:v>0.2</c:v>
                </c:pt>
                <c:pt idx="707">
                  <c:v>0.2</c:v>
                </c:pt>
                <c:pt idx="708">
                  <c:v>0.2</c:v>
                </c:pt>
                <c:pt idx="709">
                  <c:v>0.2</c:v>
                </c:pt>
                <c:pt idx="710">
                  <c:v>0.2</c:v>
                </c:pt>
                <c:pt idx="711">
                  <c:v>0.2</c:v>
                </c:pt>
                <c:pt idx="712">
                  <c:v>0.2</c:v>
                </c:pt>
                <c:pt idx="713">
                  <c:v>0.2</c:v>
                </c:pt>
                <c:pt idx="714">
                  <c:v>0.2</c:v>
                </c:pt>
                <c:pt idx="715">
                  <c:v>0.2</c:v>
                </c:pt>
                <c:pt idx="716">
                  <c:v>0.2</c:v>
                </c:pt>
                <c:pt idx="717">
                  <c:v>0.2</c:v>
                </c:pt>
                <c:pt idx="718">
                  <c:v>0.2</c:v>
                </c:pt>
                <c:pt idx="719">
                  <c:v>0.2</c:v>
                </c:pt>
                <c:pt idx="720">
                  <c:v>0.2</c:v>
                </c:pt>
                <c:pt idx="721">
                  <c:v>0.2</c:v>
                </c:pt>
                <c:pt idx="722">
                  <c:v>0.2</c:v>
                </c:pt>
                <c:pt idx="723">
                  <c:v>0.2</c:v>
                </c:pt>
                <c:pt idx="724">
                  <c:v>0.2</c:v>
                </c:pt>
                <c:pt idx="725">
                  <c:v>0.2</c:v>
                </c:pt>
                <c:pt idx="726">
                  <c:v>0.2</c:v>
                </c:pt>
                <c:pt idx="727">
                  <c:v>0.2</c:v>
                </c:pt>
                <c:pt idx="728">
                  <c:v>0.2</c:v>
                </c:pt>
                <c:pt idx="729">
                  <c:v>0.2</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0.2</c:v>
                </c:pt>
                <c:pt idx="983">
                  <c:v>0.2</c:v>
                </c:pt>
                <c:pt idx="984">
                  <c:v>0.2</c:v>
                </c:pt>
                <c:pt idx="985">
                  <c:v>0.2</c:v>
                </c:pt>
                <c:pt idx="986">
                  <c:v>0.2</c:v>
                </c:pt>
                <c:pt idx="987">
                  <c:v>0.2</c:v>
                </c:pt>
                <c:pt idx="988">
                  <c:v>0.2</c:v>
                </c:pt>
                <c:pt idx="989">
                  <c:v>0.2</c:v>
                </c:pt>
                <c:pt idx="990">
                  <c:v>0.2</c:v>
                </c:pt>
                <c:pt idx="991">
                  <c:v>0.2</c:v>
                </c:pt>
                <c:pt idx="992">
                  <c:v>0.2</c:v>
                </c:pt>
                <c:pt idx="993">
                  <c:v>0.2</c:v>
                </c:pt>
                <c:pt idx="994">
                  <c:v>0.2</c:v>
                </c:pt>
                <c:pt idx="995">
                  <c:v>0.2</c:v>
                </c:pt>
                <c:pt idx="996">
                  <c:v>0.2</c:v>
                </c:pt>
                <c:pt idx="997">
                  <c:v>0.2</c:v>
                </c:pt>
                <c:pt idx="998">
                  <c:v>0.2</c:v>
                </c:pt>
                <c:pt idx="999">
                  <c:v>0.2</c:v>
                </c:pt>
                <c:pt idx="1000">
                  <c:v>0.2</c:v>
                </c:pt>
                <c:pt idx="1001">
                  <c:v>0.2</c:v>
                </c:pt>
                <c:pt idx="1002">
                  <c:v>0.2</c:v>
                </c:pt>
                <c:pt idx="1003">
                  <c:v>0.2</c:v>
                </c:pt>
                <c:pt idx="1004">
                  <c:v>0.2</c:v>
                </c:pt>
                <c:pt idx="1005">
                  <c:v>0.2</c:v>
                </c:pt>
                <c:pt idx="1006">
                  <c:v>0.2</c:v>
                </c:pt>
                <c:pt idx="1007">
                  <c:v>0.2</c:v>
                </c:pt>
                <c:pt idx="1008">
                  <c:v>0.2</c:v>
                </c:pt>
                <c:pt idx="1009">
                  <c:v>0.2</c:v>
                </c:pt>
                <c:pt idx="1010">
                  <c:v>0.2</c:v>
                </c:pt>
                <c:pt idx="1011">
                  <c:v>0.2</c:v>
                </c:pt>
                <c:pt idx="1012">
                  <c:v>0.2</c:v>
                </c:pt>
                <c:pt idx="1013">
                  <c:v>0.2</c:v>
                </c:pt>
                <c:pt idx="1014">
                  <c:v>0.2</c:v>
                </c:pt>
                <c:pt idx="1015">
                  <c:v>0.2</c:v>
                </c:pt>
                <c:pt idx="1016">
                  <c:v>0.2</c:v>
                </c:pt>
                <c:pt idx="1017">
                  <c:v>0.2</c:v>
                </c:pt>
                <c:pt idx="1018">
                  <c:v>0.2</c:v>
                </c:pt>
                <c:pt idx="1019">
                  <c:v>0.2</c:v>
                </c:pt>
                <c:pt idx="1020">
                  <c:v>0.2</c:v>
                </c:pt>
                <c:pt idx="1021">
                  <c:v>0.2</c:v>
                </c:pt>
                <c:pt idx="1022">
                  <c:v>0.2</c:v>
                </c:pt>
                <c:pt idx="1023">
                  <c:v>0.2</c:v>
                </c:pt>
                <c:pt idx="1024">
                  <c:v>0.2</c:v>
                </c:pt>
                <c:pt idx="1025">
                  <c:v>0.2</c:v>
                </c:pt>
                <c:pt idx="1026">
                  <c:v>0.2</c:v>
                </c:pt>
                <c:pt idx="1027">
                  <c:v>0.2</c:v>
                </c:pt>
                <c:pt idx="1028">
                  <c:v>0.2</c:v>
                </c:pt>
                <c:pt idx="1029">
                  <c:v>0.2</c:v>
                </c:pt>
                <c:pt idx="1030">
                  <c:v>0.2</c:v>
                </c:pt>
                <c:pt idx="1031">
                  <c:v>0.2</c:v>
                </c:pt>
                <c:pt idx="1032">
                  <c:v>0.2</c:v>
                </c:pt>
                <c:pt idx="1033">
                  <c:v>0.2</c:v>
                </c:pt>
                <c:pt idx="1034">
                  <c:v>0.2</c:v>
                </c:pt>
                <c:pt idx="1035">
                  <c:v>0.2</c:v>
                </c:pt>
                <c:pt idx="1036">
                  <c:v>0.2</c:v>
                </c:pt>
                <c:pt idx="1037">
                  <c:v>0.2</c:v>
                </c:pt>
                <c:pt idx="1038">
                  <c:v>0.2</c:v>
                </c:pt>
                <c:pt idx="1039">
                  <c:v>0.2</c:v>
                </c:pt>
                <c:pt idx="1040">
                  <c:v>0.2</c:v>
                </c:pt>
                <c:pt idx="1041">
                  <c:v>0.2</c:v>
                </c:pt>
                <c:pt idx="1042">
                  <c:v>0.2</c:v>
                </c:pt>
                <c:pt idx="1043">
                  <c:v>0.2</c:v>
                </c:pt>
                <c:pt idx="1044">
                  <c:v>0.2</c:v>
                </c:pt>
                <c:pt idx="1045">
                  <c:v>0.2</c:v>
                </c:pt>
                <c:pt idx="1046">
                  <c:v>0.2</c:v>
                </c:pt>
                <c:pt idx="1047">
                  <c:v>0.2</c:v>
                </c:pt>
                <c:pt idx="1048">
                  <c:v>0.2</c:v>
                </c:pt>
                <c:pt idx="1049">
                  <c:v>0.2</c:v>
                </c:pt>
                <c:pt idx="1050">
                  <c:v>0.2</c:v>
                </c:pt>
                <c:pt idx="1051">
                  <c:v>0.2</c:v>
                </c:pt>
                <c:pt idx="1052">
                  <c:v>0.2</c:v>
                </c:pt>
                <c:pt idx="1053">
                  <c:v>0.2</c:v>
                </c:pt>
                <c:pt idx="1054">
                  <c:v>0.2</c:v>
                </c:pt>
                <c:pt idx="1055">
                  <c:v>0.2</c:v>
                </c:pt>
                <c:pt idx="1056">
                  <c:v>0.2</c:v>
                </c:pt>
                <c:pt idx="1057">
                  <c:v>0.2</c:v>
                </c:pt>
                <c:pt idx="1058">
                  <c:v>0.2</c:v>
                </c:pt>
                <c:pt idx="1059">
                  <c:v>0.2</c:v>
                </c:pt>
                <c:pt idx="1060">
                  <c:v>0.2</c:v>
                </c:pt>
                <c:pt idx="1061">
                  <c:v>0.2</c:v>
                </c:pt>
                <c:pt idx="1062">
                  <c:v>0.2</c:v>
                </c:pt>
                <c:pt idx="1063">
                  <c:v>0.2</c:v>
                </c:pt>
                <c:pt idx="1064">
                  <c:v>0.2</c:v>
                </c:pt>
                <c:pt idx="1065">
                  <c:v>0.2</c:v>
                </c:pt>
                <c:pt idx="1066">
                  <c:v>0.2</c:v>
                </c:pt>
                <c:pt idx="1067">
                  <c:v>0.2</c:v>
                </c:pt>
                <c:pt idx="1068">
                  <c:v>0.2</c:v>
                </c:pt>
                <c:pt idx="1069">
                  <c:v>0.2</c:v>
                </c:pt>
                <c:pt idx="1070">
                  <c:v>0.2</c:v>
                </c:pt>
                <c:pt idx="1071">
                  <c:v>0.2</c:v>
                </c:pt>
                <c:pt idx="1072">
                  <c:v>0.2</c:v>
                </c:pt>
                <c:pt idx="1073">
                  <c:v>0.2</c:v>
                </c:pt>
                <c:pt idx="1074">
                  <c:v>0.2</c:v>
                </c:pt>
                <c:pt idx="1075">
                  <c:v>0.2</c:v>
                </c:pt>
                <c:pt idx="1076">
                  <c:v>0.2</c:v>
                </c:pt>
                <c:pt idx="1077">
                  <c:v>0.2</c:v>
                </c:pt>
                <c:pt idx="1078">
                  <c:v>0.2</c:v>
                </c:pt>
                <c:pt idx="1079">
                  <c:v>0.2</c:v>
                </c:pt>
                <c:pt idx="1080">
                  <c:v>0.2</c:v>
                </c:pt>
                <c:pt idx="1081">
                  <c:v>0.2</c:v>
                </c:pt>
                <c:pt idx="1082">
                  <c:v>0.2</c:v>
                </c:pt>
                <c:pt idx="1083">
                  <c:v>0.2</c:v>
                </c:pt>
                <c:pt idx="1084">
                  <c:v>0.2</c:v>
                </c:pt>
                <c:pt idx="1085">
                  <c:v>0.2</c:v>
                </c:pt>
                <c:pt idx="1086">
                  <c:v>0.2</c:v>
                </c:pt>
                <c:pt idx="1087">
                  <c:v>0.2</c:v>
                </c:pt>
                <c:pt idx="1088">
                  <c:v>0.2</c:v>
                </c:pt>
                <c:pt idx="1089">
                  <c:v>0.2</c:v>
                </c:pt>
                <c:pt idx="1090">
                  <c:v>0.2</c:v>
                </c:pt>
                <c:pt idx="1091">
                  <c:v>0.2</c:v>
                </c:pt>
                <c:pt idx="1092">
                  <c:v>0.2</c:v>
                </c:pt>
                <c:pt idx="1093">
                  <c:v>0.2</c:v>
                </c:pt>
                <c:pt idx="1094">
                  <c:v>0.2</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0.2</c:v>
                </c:pt>
                <c:pt idx="1327">
                  <c:v>0.2</c:v>
                </c:pt>
                <c:pt idx="1328">
                  <c:v>0.2</c:v>
                </c:pt>
                <c:pt idx="1329">
                  <c:v>0.2</c:v>
                </c:pt>
                <c:pt idx="1330">
                  <c:v>0.2</c:v>
                </c:pt>
                <c:pt idx="1331">
                  <c:v>0.2</c:v>
                </c:pt>
                <c:pt idx="1332">
                  <c:v>0.2</c:v>
                </c:pt>
                <c:pt idx="1333">
                  <c:v>0.2</c:v>
                </c:pt>
                <c:pt idx="1334">
                  <c:v>0.2</c:v>
                </c:pt>
                <c:pt idx="1335">
                  <c:v>0.2</c:v>
                </c:pt>
                <c:pt idx="1336">
                  <c:v>0.2</c:v>
                </c:pt>
                <c:pt idx="1337">
                  <c:v>0.2</c:v>
                </c:pt>
                <c:pt idx="1338">
                  <c:v>0.2</c:v>
                </c:pt>
                <c:pt idx="1339">
                  <c:v>0.2</c:v>
                </c:pt>
                <c:pt idx="1340">
                  <c:v>0.2</c:v>
                </c:pt>
                <c:pt idx="1341">
                  <c:v>0.2</c:v>
                </c:pt>
                <c:pt idx="1342">
                  <c:v>0.2</c:v>
                </c:pt>
                <c:pt idx="1343">
                  <c:v>0.2</c:v>
                </c:pt>
                <c:pt idx="1344">
                  <c:v>0.2</c:v>
                </c:pt>
                <c:pt idx="1345">
                  <c:v>0.2</c:v>
                </c:pt>
                <c:pt idx="1346">
                  <c:v>0.2</c:v>
                </c:pt>
                <c:pt idx="1347">
                  <c:v>0.2</c:v>
                </c:pt>
                <c:pt idx="1348">
                  <c:v>0.2</c:v>
                </c:pt>
                <c:pt idx="1349">
                  <c:v>0.2</c:v>
                </c:pt>
                <c:pt idx="1350">
                  <c:v>0.2</c:v>
                </c:pt>
                <c:pt idx="1351">
                  <c:v>0.2</c:v>
                </c:pt>
                <c:pt idx="1352">
                  <c:v>0.2</c:v>
                </c:pt>
                <c:pt idx="1353">
                  <c:v>0.2</c:v>
                </c:pt>
                <c:pt idx="1354">
                  <c:v>0.2</c:v>
                </c:pt>
                <c:pt idx="1355">
                  <c:v>0.2</c:v>
                </c:pt>
                <c:pt idx="1356">
                  <c:v>0.2</c:v>
                </c:pt>
                <c:pt idx="1357">
                  <c:v>0.2</c:v>
                </c:pt>
                <c:pt idx="1358">
                  <c:v>0.2</c:v>
                </c:pt>
                <c:pt idx="1359">
                  <c:v>0.2</c:v>
                </c:pt>
                <c:pt idx="1360">
                  <c:v>0.2</c:v>
                </c:pt>
                <c:pt idx="1361">
                  <c:v>0.2</c:v>
                </c:pt>
                <c:pt idx="1362">
                  <c:v>0.2</c:v>
                </c:pt>
                <c:pt idx="1363">
                  <c:v>0.2</c:v>
                </c:pt>
                <c:pt idx="1364">
                  <c:v>0.2</c:v>
                </c:pt>
                <c:pt idx="1365">
                  <c:v>0.2</c:v>
                </c:pt>
                <c:pt idx="1366">
                  <c:v>0.2</c:v>
                </c:pt>
                <c:pt idx="1367">
                  <c:v>0.2</c:v>
                </c:pt>
                <c:pt idx="1368">
                  <c:v>0.2</c:v>
                </c:pt>
                <c:pt idx="1369">
                  <c:v>0.2</c:v>
                </c:pt>
                <c:pt idx="1370">
                  <c:v>0.2</c:v>
                </c:pt>
                <c:pt idx="1371">
                  <c:v>0.2</c:v>
                </c:pt>
                <c:pt idx="1372">
                  <c:v>0.2</c:v>
                </c:pt>
                <c:pt idx="1373">
                  <c:v>0.2</c:v>
                </c:pt>
                <c:pt idx="1374">
                  <c:v>0.2</c:v>
                </c:pt>
                <c:pt idx="1375">
                  <c:v>0.2</c:v>
                </c:pt>
                <c:pt idx="1376">
                  <c:v>0.2</c:v>
                </c:pt>
                <c:pt idx="1377">
                  <c:v>0.2</c:v>
                </c:pt>
                <c:pt idx="1378">
                  <c:v>0.2</c:v>
                </c:pt>
                <c:pt idx="1379">
                  <c:v>0.2</c:v>
                </c:pt>
                <c:pt idx="1380">
                  <c:v>0.2</c:v>
                </c:pt>
                <c:pt idx="1381">
                  <c:v>0.2</c:v>
                </c:pt>
                <c:pt idx="1382">
                  <c:v>0.2</c:v>
                </c:pt>
                <c:pt idx="1383">
                  <c:v>0.2</c:v>
                </c:pt>
                <c:pt idx="1384">
                  <c:v>0.2</c:v>
                </c:pt>
                <c:pt idx="1385">
                  <c:v>0.2</c:v>
                </c:pt>
                <c:pt idx="1386">
                  <c:v>0.2</c:v>
                </c:pt>
                <c:pt idx="1387">
                  <c:v>0.2</c:v>
                </c:pt>
                <c:pt idx="1388">
                  <c:v>0.2</c:v>
                </c:pt>
                <c:pt idx="1389">
                  <c:v>0.2</c:v>
                </c:pt>
                <c:pt idx="1390">
                  <c:v>0.2</c:v>
                </c:pt>
                <c:pt idx="1391">
                  <c:v>0.2</c:v>
                </c:pt>
                <c:pt idx="1392">
                  <c:v>0.2</c:v>
                </c:pt>
                <c:pt idx="1393">
                  <c:v>0.2</c:v>
                </c:pt>
                <c:pt idx="1394">
                  <c:v>0.2</c:v>
                </c:pt>
                <c:pt idx="1395">
                  <c:v>0.2</c:v>
                </c:pt>
                <c:pt idx="1396">
                  <c:v>0.2</c:v>
                </c:pt>
                <c:pt idx="1397">
                  <c:v>0.2</c:v>
                </c:pt>
                <c:pt idx="1398">
                  <c:v>0.2</c:v>
                </c:pt>
                <c:pt idx="1399">
                  <c:v>0.2</c:v>
                </c:pt>
                <c:pt idx="1400">
                  <c:v>0.2</c:v>
                </c:pt>
                <c:pt idx="1401">
                  <c:v>0.2</c:v>
                </c:pt>
                <c:pt idx="1402">
                  <c:v>0.2</c:v>
                </c:pt>
                <c:pt idx="1403">
                  <c:v>0.2</c:v>
                </c:pt>
                <c:pt idx="1404">
                  <c:v>0.2</c:v>
                </c:pt>
                <c:pt idx="1405">
                  <c:v>0.2</c:v>
                </c:pt>
                <c:pt idx="1406">
                  <c:v>0.2</c:v>
                </c:pt>
                <c:pt idx="1407">
                  <c:v>0.2</c:v>
                </c:pt>
                <c:pt idx="1408">
                  <c:v>0.2</c:v>
                </c:pt>
                <c:pt idx="1409">
                  <c:v>0.2</c:v>
                </c:pt>
                <c:pt idx="1410">
                  <c:v>0.2</c:v>
                </c:pt>
                <c:pt idx="1411">
                  <c:v>0.2</c:v>
                </c:pt>
                <c:pt idx="1412">
                  <c:v>0.2</c:v>
                </c:pt>
                <c:pt idx="1413">
                  <c:v>0.2</c:v>
                </c:pt>
                <c:pt idx="1414">
                  <c:v>0.2</c:v>
                </c:pt>
                <c:pt idx="1415">
                  <c:v>0.2</c:v>
                </c:pt>
                <c:pt idx="1416">
                  <c:v>0.2</c:v>
                </c:pt>
                <c:pt idx="1417">
                  <c:v>0.2</c:v>
                </c:pt>
                <c:pt idx="1418">
                  <c:v>0.2</c:v>
                </c:pt>
                <c:pt idx="1419">
                  <c:v>0.2</c:v>
                </c:pt>
                <c:pt idx="1420">
                  <c:v>0.2</c:v>
                </c:pt>
                <c:pt idx="1421">
                  <c:v>0.2</c:v>
                </c:pt>
                <c:pt idx="1422">
                  <c:v>0.2</c:v>
                </c:pt>
                <c:pt idx="1423">
                  <c:v>0.2</c:v>
                </c:pt>
                <c:pt idx="1424">
                  <c:v>0.2</c:v>
                </c:pt>
                <c:pt idx="1425">
                  <c:v>0.2</c:v>
                </c:pt>
                <c:pt idx="1426">
                  <c:v>0.2</c:v>
                </c:pt>
                <c:pt idx="1427">
                  <c:v>0.2</c:v>
                </c:pt>
                <c:pt idx="1428">
                  <c:v>0.2</c:v>
                </c:pt>
                <c:pt idx="1429">
                  <c:v>0.2</c:v>
                </c:pt>
                <c:pt idx="1430">
                  <c:v>0.2</c:v>
                </c:pt>
                <c:pt idx="1431">
                  <c:v>0.2</c:v>
                </c:pt>
                <c:pt idx="1432">
                  <c:v>0.2</c:v>
                </c:pt>
                <c:pt idx="1433">
                  <c:v>0.2</c:v>
                </c:pt>
                <c:pt idx="1434">
                  <c:v>0.2</c:v>
                </c:pt>
                <c:pt idx="1435">
                  <c:v>0.2</c:v>
                </c:pt>
                <c:pt idx="1436">
                  <c:v>0.2</c:v>
                </c:pt>
                <c:pt idx="1437">
                  <c:v>0.2</c:v>
                </c:pt>
                <c:pt idx="1438">
                  <c:v>0.2</c:v>
                </c:pt>
                <c:pt idx="1439">
                  <c:v>0.2</c:v>
                </c:pt>
                <c:pt idx="1440">
                  <c:v>0.2</c:v>
                </c:pt>
                <c:pt idx="1441">
                  <c:v>0.2</c:v>
                </c:pt>
                <c:pt idx="1442">
                  <c:v>0.2</c:v>
                </c:pt>
                <c:pt idx="1443">
                  <c:v>0.2</c:v>
                </c:pt>
                <c:pt idx="1444">
                  <c:v>0.2</c:v>
                </c:pt>
                <c:pt idx="1445">
                  <c:v>0.2</c:v>
                </c:pt>
                <c:pt idx="1446">
                  <c:v>0.2</c:v>
                </c:pt>
                <c:pt idx="1447">
                  <c:v>0.2</c:v>
                </c:pt>
                <c:pt idx="1448">
                  <c:v>0.2</c:v>
                </c:pt>
                <c:pt idx="1449">
                  <c:v>0.2</c:v>
                </c:pt>
                <c:pt idx="1450">
                  <c:v>0.2</c:v>
                </c:pt>
                <c:pt idx="1451">
                  <c:v>0.2</c:v>
                </c:pt>
                <c:pt idx="1452">
                  <c:v>0.2</c:v>
                </c:pt>
                <c:pt idx="1453">
                  <c:v>0.2</c:v>
                </c:pt>
                <c:pt idx="1454">
                  <c:v>0.2</c:v>
                </c:pt>
                <c:pt idx="1455">
                  <c:v>0.2</c:v>
                </c:pt>
                <c:pt idx="1456">
                  <c:v>0.2</c:v>
                </c:pt>
                <c:pt idx="1457">
                  <c:v>0.2</c:v>
                </c:pt>
                <c:pt idx="1458">
                  <c:v>0.2</c:v>
                </c:pt>
                <c:pt idx="1459">
                  <c:v>0.2</c:v>
                </c:pt>
                <c:pt idx="1460">
                  <c:v>0.2</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0.2</c:v>
                </c:pt>
                <c:pt idx="1709">
                  <c:v>0.2</c:v>
                </c:pt>
                <c:pt idx="1710">
                  <c:v>0.2</c:v>
                </c:pt>
                <c:pt idx="1711">
                  <c:v>0.2</c:v>
                </c:pt>
                <c:pt idx="1712">
                  <c:v>0.2</c:v>
                </c:pt>
                <c:pt idx="1713">
                  <c:v>0.2</c:v>
                </c:pt>
                <c:pt idx="1714">
                  <c:v>0.2</c:v>
                </c:pt>
                <c:pt idx="1715">
                  <c:v>0.2</c:v>
                </c:pt>
                <c:pt idx="1716">
                  <c:v>0.2</c:v>
                </c:pt>
                <c:pt idx="1717">
                  <c:v>0.2</c:v>
                </c:pt>
                <c:pt idx="1718">
                  <c:v>0.2</c:v>
                </c:pt>
                <c:pt idx="1719">
                  <c:v>0.2</c:v>
                </c:pt>
                <c:pt idx="1720">
                  <c:v>0.2</c:v>
                </c:pt>
                <c:pt idx="1721">
                  <c:v>0.2</c:v>
                </c:pt>
                <c:pt idx="1722">
                  <c:v>0.2</c:v>
                </c:pt>
                <c:pt idx="1723">
                  <c:v>0.2</c:v>
                </c:pt>
                <c:pt idx="1724">
                  <c:v>0.2</c:v>
                </c:pt>
                <c:pt idx="1725">
                  <c:v>0.2</c:v>
                </c:pt>
                <c:pt idx="1726">
                  <c:v>0.2</c:v>
                </c:pt>
                <c:pt idx="1727">
                  <c:v>0.2</c:v>
                </c:pt>
                <c:pt idx="1728">
                  <c:v>0.2</c:v>
                </c:pt>
                <c:pt idx="1729">
                  <c:v>0.2</c:v>
                </c:pt>
                <c:pt idx="1730">
                  <c:v>0.2</c:v>
                </c:pt>
                <c:pt idx="1731">
                  <c:v>0.2</c:v>
                </c:pt>
                <c:pt idx="1732">
                  <c:v>0.2</c:v>
                </c:pt>
                <c:pt idx="1733">
                  <c:v>0.2</c:v>
                </c:pt>
                <c:pt idx="1734">
                  <c:v>0.2</c:v>
                </c:pt>
                <c:pt idx="1735">
                  <c:v>0.2</c:v>
                </c:pt>
                <c:pt idx="1736">
                  <c:v>0.2</c:v>
                </c:pt>
                <c:pt idx="1737">
                  <c:v>0.2</c:v>
                </c:pt>
                <c:pt idx="1738">
                  <c:v>0.2</c:v>
                </c:pt>
                <c:pt idx="1739">
                  <c:v>0.2</c:v>
                </c:pt>
                <c:pt idx="1740">
                  <c:v>0.2</c:v>
                </c:pt>
                <c:pt idx="1741">
                  <c:v>0.2</c:v>
                </c:pt>
                <c:pt idx="1742">
                  <c:v>0.2</c:v>
                </c:pt>
                <c:pt idx="1743">
                  <c:v>0.2</c:v>
                </c:pt>
                <c:pt idx="1744">
                  <c:v>0.2</c:v>
                </c:pt>
                <c:pt idx="1745">
                  <c:v>0.2</c:v>
                </c:pt>
                <c:pt idx="1746">
                  <c:v>0.2</c:v>
                </c:pt>
                <c:pt idx="1747">
                  <c:v>0.2</c:v>
                </c:pt>
                <c:pt idx="1748">
                  <c:v>0.2</c:v>
                </c:pt>
                <c:pt idx="1749">
                  <c:v>0.2</c:v>
                </c:pt>
                <c:pt idx="1750">
                  <c:v>0.2</c:v>
                </c:pt>
                <c:pt idx="1751">
                  <c:v>0.2</c:v>
                </c:pt>
                <c:pt idx="1752">
                  <c:v>0.2</c:v>
                </c:pt>
                <c:pt idx="1753">
                  <c:v>0.2</c:v>
                </c:pt>
                <c:pt idx="1754">
                  <c:v>0.2</c:v>
                </c:pt>
                <c:pt idx="1755">
                  <c:v>0.2</c:v>
                </c:pt>
                <c:pt idx="1756">
                  <c:v>0.2</c:v>
                </c:pt>
                <c:pt idx="1757">
                  <c:v>0.2</c:v>
                </c:pt>
                <c:pt idx="1758">
                  <c:v>0.2</c:v>
                </c:pt>
                <c:pt idx="1759">
                  <c:v>0.2</c:v>
                </c:pt>
                <c:pt idx="1760">
                  <c:v>0.2</c:v>
                </c:pt>
                <c:pt idx="1761">
                  <c:v>0.2</c:v>
                </c:pt>
                <c:pt idx="1762">
                  <c:v>0.2</c:v>
                </c:pt>
                <c:pt idx="1763">
                  <c:v>0.2</c:v>
                </c:pt>
                <c:pt idx="1764">
                  <c:v>0.2</c:v>
                </c:pt>
                <c:pt idx="1765">
                  <c:v>0.2</c:v>
                </c:pt>
                <c:pt idx="1766">
                  <c:v>0.2</c:v>
                </c:pt>
                <c:pt idx="1767">
                  <c:v>0.2</c:v>
                </c:pt>
                <c:pt idx="1768">
                  <c:v>0.2</c:v>
                </c:pt>
                <c:pt idx="1769">
                  <c:v>0.2</c:v>
                </c:pt>
                <c:pt idx="1770">
                  <c:v>0.2</c:v>
                </c:pt>
                <c:pt idx="1771">
                  <c:v>0.2</c:v>
                </c:pt>
                <c:pt idx="1772">
                  <c:v>0.2</c:v>
                </c:pt>
                <c:pt idx="1773">
                  <c:v>0.2</c:v>
                </c:pt>
                <c:pt idx="1774">
                  <c:v>0.2</c:v>
                </c:pt>
                <c:pt idx="1775">
                  <c:v>0.2</c:v>
                </c:pt>
                <c:pt idx="1776">
                  <c:v>0.2</c:v>
                </c:pt>
                <c:pt idx="1777">
                  <c:v>0.2</c:v>
                </c:pt>
                <c:pt idx="1778">
                  <c:v>0.2</c:v>
                </c:pt>
                <c:pt idx="1779">
                  <c:v>0.2</c:v>
                </c:pt>
                <c:pt idx="1780">
                  <c:v>0.2</c:v>
                </c:pt>
                <c:pt idx="1781">
                  <c:v>0.2</c:v>
                </c:pt>
                <c:pt idx="1782">
                  <c:v>0.2</c:v>
                </c:pt>
                <c:pt idx="1783">
                  <c:v>0.2</c:v>
                </c:pt>
                <c:pt idx="1784">
                  <c:v>0.2</c:v>
                </c:pt>
                <c:pt idx="1785">
                  <c:v>0.2</c:v>
                </c:pt>
                <c:pt idx="1786">
                  <c:v>0.2</c:v>
                </c:pt>
                <c:pt idx="1787">
                  <c:v>0.2</c:v>
                </c:pt>
                <c:pt idx="1788">
                  <c:v>0.2</c:v>
                </c:pt>
                <c:pt idx="1789">
                  <c:v>0.2</c:v>
                </c:pt>
                <c:pt idx="1790">
                  <c:v>0.2</c:v>
                </c:pt>
                <c:pt idx="1791">
                  <c:v>0.2</c:v>
                </c:pt>
                <c:pt idx="1792">
                  <c:v>0.2</c:v>
                </c:pt>
                <c:pt idx="1793">
                  <c:v>0.2</c:v>
                </c:pt>
                <c:pt idx="1794">
                  <c:v>0.2</c:v>
                </c:pt>
                <c:pt idx="1795">
                  <c:v>0.2</c:v>
                </c:pt>
                <c:pt idx="1796">
                  <c:v>0.2</c:v>
                </c:pt>
                <c:pt idx="1797">
                  <c:v>0.2</c:v>
                </c:pt>
                <c:pt idx="1798">
                  <c:v>0.2</c:v>
                </c:pt>
                <c:pt idx="1799">
                  <c:v>0.2</c:v>
                </c:pt>
                <c:pt idx="1800">
                  <c:v>0.2</c:v>
                </c:pt>
                <c:pt idx="1801">
                  <c:v>0.2</c:v>
                </c:pt>
                <c:pt idx="1802">
                  <c:v>0.2</c:v>
                </c:pt>
                <c:pt idx="1803">
                  <c:v>0.2</c:v>
                </c:pt>
                <c:pt idx="1804">
                  <c:v>0.2</c:v>
                </c:pt>
                <c:pt idx="1805">
                  <c:v>0.2</c:v>
                </c:pt>
                <c:pt idx="1806">
                  <c:v>0.2</c:v>
                </c:pt>
                <c:pt idx="1807">
                  <c:v>0.2</c:v>
                </c:pt>
                <c:pt idx="1808">
                  <c:v>0.2</c:v>
                </c:pt>
                <c:pt idx="1809">
                  <c:v>0.2</c:v>
                </c:pt>
                <c:pt idx="1810">
                  <c:v>0.2</c:v>
                </c:pt>
                <c:pt idx="1811">
                  <c:v>0.2</c:v>
                </c:pt>
                <c:pt idx="1812">
                  <c:v>0.2</c:v>
                </c:pt>
                <c:pt idx="1813">
                  <c:v>0.2</c:v>
                </c:pt>
                <c:pt idx="1814">
                  <c:v>0.2</c:v>
                </c:pt>
                <c:pt idx="1815">
                  <c:v>0.2</c:v>
                </c:pt>
                <c:pt idx="1816">
                  <c:v>0.2</c:v>
                </c:pt>
                <c:pt idx="1817">
                  <c:v>0.2</c:v>
                </c:pt>
                <c:pt idx="1818">
                  <c:v>0.2</c:v>
                </c:pt>
                <c:pt idx="1819">
                  <c:v>0.2</c:v>
                </c:pt>
                <c:pt idx="1820">
                  <c:v>0.2</c:v>
                </c:pt>
                <c:pt idx="1821">
                  <c:v>0.2</c:v>
                </c:pt>
                <c:pt idx="1822">
                  <c:v>0.2</c:v>
                </c:pt>
                <c:pt idx="1823">
                  <c:v>0.2</c:v>
                </c:pt>
                <c:pt idx="1824">
                  <c:v>0.2</c:v>
                </c:pt>
                <c:pt idx="1825">
                  <c:v>0.2</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0.2</c:v>
                </c:pt>
                <c:pt idx="2074">
                  <c:v>0.2</c:v>
                </c:pt>
                <c:pt idx="2075">
                  <c:v>0.2</c:v>
                </c:pt>
                <c:pt idx="2076">
                  <c:v>0.2</c:v>
                </c:pt>
                <c:pt idx="2077">
                  <c:v>0.2</c:v>
                </c:pt>
                <c:pt idx="2078">
                  <c:v>0.2</c:v>
                </c:pt>
                <c:pt idx="2079">
                  <c:v>0.2</c:v>
                </c:pt>
                <c:pt idx="2080">
                  <c:v>0.2</c:v>
                </c:pt>
                <c:pt idx="2081">
                  <c:v>0.2</c:v>
                </c:pt>
                <c:pt idx="2082">
                  <c:v>0.2</c:v>
                </c:pt>
                <c:pt idx="2083">
                  <c:v>0.2</c:v>
                </c:pt>
                <c:pt idx="2084">
                  <c:v>0.2</c:v>
                </c:pt>
                <c:pt idx="2085">
                  <c:v>0.2</c:v>
                </c:pt>
                <c:pt idx="2086">
                  <c:v>0.2</c:v>
                </c:pt>
                <c:pt idx="2087">
                  <c:v>0.2</c:v>
                </c:pt>
                <c:pt idx="2088">
                  <c:v>0.2</c:v>
                </c:pt>
                <c:pt idx="2089">
                  <c:v>0.2</c:v>
                </c:pt>
                <c:pt idx="2090">
                  <c:v>0.2</c:v>
                </c:pt>
                <c:pt idx="2091">
                  <c:v>0.2</c:v>
                </c:pt>
                <c:pt idx="2092">
                  <c:v>0.2</c:v>
                </c:pt>
                <c:pt idx="2093">
                  <c:v>0.2</c:v>
                </c:pt>
                <c:pt idx="2094">
                  <c:v>0.2</c:v>
                </c:pt>
                <c:pt idx="2095">
                  <c:v>0.2</c:v>
                </c:pt>
                <c:pt idx="2096">
                  <c:v>0.2</c:v>
                </c:pt>
                <c:pt idx="2097">
                  <c:v>0.2</c:v>
                </c:pt>
                <c:pt idx="2098">
                  <c:v>0.2</c:v>
                </c:pt>
                <c:pt idx="2099">
                  <c:v>0.2</c:v>
                </c:pt>
                <c:pt idx="2100">
                  <c:v>0.2</c:v>
                </c:pt>
                <c:pt idx="2101">
                  <c:v>0.2</c:v>
                </c:pt>
                <c:pt idx="2102">
                  <c:v>0.2</c:v>
                </c:pt>
                <c:pt idx="2103">
                  <c:v>0.2</c:v>
                </c:pt>
                <c:pt idx="2104">
                  <c:v>0.2</c:v>
                </c:pt>
                <c:pt idx="2105">
                  <c:v>0.2</c:v>
                </c:pt>
                <c:pt idx="2106">
                  <c:v>0.2</c:v>
                </c:pt>
                <c:pt idx="2107">
                  <c:v>0.2</c:v>
                </c:pt>
                <c:pt idx="2108">
                  <c:v>0.2</c:v>
                </c:pt>
                <c:pt idx="2109">
                  <c:v>0.2</c:v>
                </c:pt>
                <c:pt idx="2110">
                  <c:v>0.2</c:v>
                </c:pt>
                <c:pt idx="2111">
                  <c:v>0.2</c:v>
                </c:pt>
                <c:pt idx="2112">
                  <c:v>0.2</c:v>
                </c:pt>
                <c:pt idx="2113">
                  <c:v>0.2</c:v>
                </c:pt>
                <c:pt idx="2114">
                  <c:v>0.2</c:v>
                </c:pt>
                <c:pt idx="2115">
                  <c:v>0.2</c:v>
                </c:pt>
                <c:pt idx="2116">
                  <c:v>0.2</c:v>
                </c:pt>
                <c:pt idx="2117">
                  <c:v>0.2</c:v>
                </c:pt>
                <c:pt idx="2118">
                  <c:v>0.2</c:v>
                </c:pt>
                <c:pt idx="2119">
                  <c:v>0.2</c:v>
                </c:pt>
                <c:pt idx="2120">
                  <c:v>0.2</c:v>
                </c:pt>
                <c:pt idx="2121">
                  <c:v>0.2</c:v>
                </c:pt>
                <c:pt idx="2122">
                  <c:v>0.2</c:v>
                </c:pt>
                <c:pt idx="2123">
                  <c:v>0.2</c:v>
                </c:pt>
                <c:pt idx="2124">
                  <c:v>0.2</c:v>
                </c:pt>
                <c:pt idx="2125">
                  <c:v>0.2</c:v>
                </c:pt>
                <c:pt idx="2126">
                  <c:v>0.2</c:v>
                </c:pt>
                <c:pt idx="2127">
                  <c:v>0.2</c:v>
                </c:pt>
                <c:pt idx="2128">
                  <c:v>0.2</c:v>
                </c:pt>
                <c:pt idx="2129">
                  <c:v>0.2</c:v>
                </c:pt>
                <c:pt idx="2130">
                  <c:v>0.2</c:v>
                </c:pt>
                <c:pt idx="2131">
                  <c:v>0.2</c:v>
                </c:pt>
                <c:pt idx="2132">
                  <c:v>0.2</c:v>
                </c:pt>
                <c:pt idx="2133">
                  <c:v>0.2</c:v>
                </c:pt>
                <c:pt idx="2134">
                  <c:v>0.2</c:v>
                </c:pt>
                <c:pt idx="2135">
                  <c:v>0.2</c:v>
                </c:pt>
                <c:pt idx="2136">
                  <c:v>0.2</c:v>
                </c:pt>
                <c:pt idx="2137">
                  <c:v>0.2</c:v>
                </c:pt>
                <c:pt idx="2138">
                  <c:v>0.2</c:v>
                </c:pt>
                <c:pt idx="2139">
                  <c:v>0.2</c:v>
                </c:pt>
                <c:pt idx="2140">
                  <c:v>0.2</c:v>
                </c:pt>
                <c:pt idx="2141">
                  <c:v>0.2</c:v>
                </c:pt>
                <c:pt idx="2142">
                  <c:v>0.2</c:v>
                </c:pt>
                <c:pt idx="2143">
                  <c:v>0.2</c:v>
                </c:pt>
                <c:pt idx="2144">
                  <c:v>0.2</c:v>
                </c:pt>
                <c:pt idx="2145">
                  <c:v>0.2</c:v>
                </c:pt>
                <c:pt idx="2146">
                  <c:v>0.2</c:v>
                </c:pt>
                <c:pt idx="2147">
                  <c:v>0.2</c:v>
                </c:pt>
                <c:pt idx="2148">
                  <c:v>0.2</c:v>
                </c:pt>
                <c:pt idx="2149">
                  <c:v>0.2</c:v>
                </c:pt>
                <c:pt idx="2150">
                  <c:v>0.2</c:v>
                </c:pt>
                <c:pt idx="2151">
                  <c:v>0.2</c:v>
                </c:pt>
                <c:pt idx="2152">
                  <c:v>0.2</c:v>
                </c:pt>
                <c:pt idx="2153">
                  <c:v>0.2</c:v>
                </c:pt>
                <c:pt idx="2154">
                  <c:v>0.2</c:v>
                </c:pt>
                <c:pt idx="2155">
                  <c:v>0.2</c:v>
                </c:pt>
                <c:pt idx="2156">
                  <c:v>0.2</c:v>
                </c:pt>
                <c:pt idx="2157">
                  <c:v>0.2</c:v>
                </c:pt>
                <c:pt idx="2158">
                  <c:v>0.2</c:v>
                </c:pt>
                <c:pt idx="2159">
                  <c:v>0.2</c:v>
                </c:pt>
                <c:pt idx="2160">
                  <c:v>0.2</c:v>
                </c:pt>
                <c:pt idx="2161">
                  <c:v>0.2</c:v>
                </c:pt>
                <c:pt idx="2162">
                  <c:v>0.2</c:v>
                </c:pt>
                <c:pt idx="2163">
                  <c:v>0.2</c:v>
                </c:pt>
                <c:pt idx="2164">
                  <c:v>0.2</c:v>
                </c:pt>
                <c:pt idx="2165">
                  <c:v>0.2</c:v>
                </c:pt>
                <c:pt idx="2166">
                  <c:v>0.2</c:v>
                </c:pt>
                <c:pt idx="2167">
                  <c:v>0.2</c:v>
                </c:pt>
              </c:numCache>
            </c:numRef>
          </c:val>
        </c:ser>
        <c:gapWidth val="0"/>
        <c:overlap val="-100"/>
        <c:axId val="73437184"/>
        <c:axId val="73438720"/>
      </c:barChart>
      <c:catAx>
        <c:axId val="73437184"/>
        <c:scaling>
          <c:orientation val="minMax"/>
        </c:scaling>
        <c:axPos val="b"/>
        <c:numFmt formatCode="General" sourceLinked="1"/>
        <c:tickLblPos val="nextTo"/>
        <c:spPr>
          <a:ln w="25400"/>
        </c:spPr>
        <c:txPr>
          <a:bodyPr rot="5400000" vert="horz"/>
          <a:lstStyle/>
          <a:p>
            <a:pPr>
              <a:defRPr sz="2000"/>
            </a:pPr>
            <a:endParaRPr lang="en-US"/>
          </a:p>
        </c:txPr>
        <c:crossAx val="73438720"/>
        <c:crosses val="autoZero"/>
        <c:auto val="1"/>
        <c:lblAlgn val="ctr"/>
        <c:lblOffset val="100"/>
        <c:tickLblSkip val="360"/>
        <c:tickMarkSkip val="360"/>
      </c:catAx>
      <c:valAx>
        <c:axId val="73438720"/>
        <c:scaling>
          <c:orientation val="minMax"/>
          <c:max val="0.60000000000000053"/>
        </c:scaling>
        <c:axPos val="l"/>
        <c:numFmt formatCode="General" sourceLinked="1"/>
        <c:tickLblPos val="nextTo"/>
        <c:spPr>
          <a:ln w="28575"/>
        </c:spPr>
        <c:txPr>
          <a:bodyPr/>
          <a:lstStyle/>
          <a:p>
            <a:pPr>
              <a:defRPr sz="2000"/>
            </a:pPr>
            <a:endParaRPr lang="en-US"/>
          </a:p>
        </c:txPr>
        <c:crossAx val="73437184"/>
        <c:crosses val="autoZero"/>
        <c:crossBetween val="between"/>
      </c:valAx>
    </c:plotArea>
    <c:legend>
      <c:legendPos val="b"/>
      <c:layout>
        <c:manualLayout>
          <c:xMode val="edge"/>
          <c:yMode val="edge"/>
          <c:x val="5.0405348653910553E-2"/>
          <c:y val="0.80351976567113659"/>
          <c:w val="0.92730700085810025"/>
          <c:h val="0.18559803592599303"/>
        </c:manualLayout>
      </c:layout>
      <c:txPr>
        <a:bodyPr/>
        <a:lstStyle/>
        <a:p>
          <a:pPr>
            <a:defRPr sz="1600"/>
          </a:pPr>
          <a:endParaRPr lang="en-US"/>
        </a:p>
      </c:txPr>
    </c:legend>
    <c:plotVisOnly val="1"/>
  </c:chart>
  <c:spPr>
    <a:ln>
      <a:solidFill>
        <a:prstClr val="black"/>
      </a:solid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ctr">
              <a:defRPr/>
            </a:pPr>
            <a:r>
              <a:rPr lang="en-US" sz="2000" b="0" i="0" baseline="0" dirty="0" err="1"/>
              <a:t>Phenology</a:t>
            </a:r>
            <a:r>
              <a:rPr lang="en-US" sz="2000" b="0" i="0" baseline="0" dirty="0"/>
              <a:t> derived from AVHRR NDVI time series (Lat 11.7, Long 7.7). Land cover: Grassland</a:t>
            </a:r>
            <a:endParaRPr lang="en-US" sz="2000" dirty="0"/>
          </a:p>
        </c:rich>
      </c:tx>
      <c:layout/>
    </c:title>
    <c:plotArea>
      <c:layout>
        <c:manualLayout>
          <c:layoutTarget val="inner"/>
          <c:xMode val="edge"/>
          <c:yMode val="edge"/>
          <c:x val="8.8790233074361818E-2"/>
          <c:y val="5.0570962479608475E-2"/>
          <c:w val="0.90011098779134213"/>
          <c:h val="0.58510059815116866"/>
        </c:manualLayout>
      </c:layout>
      <c:barChart>
        <c:barDir val="col"/>
        <c:grouping val="clustered"/>
        <c:ser>
          <c:idx val="1"/>
          <c:order val="0"/>
          <c:tx>
            <c:strRef>
              <c:f>test_V1Wheat1_.csv.v3!$E$1</c:f>
              <c:strCache>
                <c:ptCount val="1"/>
                <c:pt idx="0">
                  <c:v>NDVI</c:v>
                </c:pt>
              </c:strCache>
            </c:strRef>
          </c:tx>
          <c:spPr>
            <a:gradFill flip="none" rotWithShape="1">
              <a:gsLst>
                <a:gs pos="0">
                  <a:schemeClr val="bg1"/>
                </a:gs>
                <a:gs pos="50000">
                  <a:srgbClr val="9CB86E"/>
                </a:gs>
                <a:gs pos="100000">
                  <a:srgbClr val="156B13"/>
                </a:gs>
              </a:gsLst>
              <a:lin ang="16200000" scaled="1"/>
              <a:tileRect/>
            </a:gradFill>
            <a:ln w="25400">
              <a:noFill/>
            </a:ln>
          </c:spPr>
          <c:cat>
            <c:numRef>
              <c:f>test_V1Wheat1_.csv.v3!$B$2:$B$3264</c:f>
              <c:numCache>
                <c:formatCode>General</c:formatCode>
                <c:ptCount val="326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pt idx="13">
                  <c:v>2000</c:v>
                </c:pt>
                <c:pt idx="14">
                  <c:v>2000</c:v>
                </c:pt>
                <c:pt idx="15">
                  <c:v>2000</c:v>
                </c:pt>
                <c:pt idx="16">
                  <c:v>2000</c:v>
                </c:pt>
                <c:pt idx="17">
                  <c:v>2000</c:v>
                </c:pt>
                <c:pt idx="18">
                  <c:v>2000</c:v>
                </c:pt>
                <c:pt idx="19">
                  <c:v>2000</c:v>
                </c:pt>
                <c:pt idx="20">
                  <c:v>2000</c:v>
                </c:pt>
                <c:pt idx="21">
                  <c:v>2000</c:v>
                </c:pt>
                <c:pt idx="22">
                  <c:v>2000</c:v>
                </c:pt>
                <c:pt idx="23">
                  <c:v>2000</c:v>
                </c:pt>
                <c:pt idx="24">
                  <c:v>2000</c:v>
                </c:pt>
                <c:pt idx="25">
                  <c:v>2000</c:v>
                </c:pt>
                <c:pt idx="26">
                  <c:v>2000</c:v>
                </c:pt>
                <c:pt idx="27">
                  <c:v>2000</c:v>
                </c:pt>
                <c:pt idx="28">
                  <c:v>2000</c:v>
                </c:pt>
                <c:pt idx="29">
                  <c:v>2000</c:v>
                </c:pt>
                <c:pt idx="30">
                  <c:v>2000</c:v>
                </c:pt>
                <c:pt idx="31">
                  <c:v>2000</c:v>
                </c:pt>
                <c:pt idx="32">
                  <c:v>2000</c:v>
                </c:pt>
                <c:pt idx="33">
                  <c:v>2000</c:v>
                </c:pt>
                <c:pt idx="34">
                  <c:v>2000</c:v>
                </c:pt>
                <c:pt idx="35">
                  <c:v>2000</c:v>
                </c:pt>
                <c:pt idx="36">
                  <c:v>2000</c:v>
                </c:pt>
                <c:pt idx="37">
                  <c:v>2000</c:v>
                </c:pt>
                <c:pt idx="38">
                  <c:v>2000</c:v>
                </c:pt>
                <c:pt idx="39">
                  <c:v>2000</c:v>
                </c:pt>
                <c:pt idx="40">
                  <c:v>2000</c:v>
                </c:pt>
                <c:pt idx="41">
                  <c:v>2000</c:v>
                </c:pt>
                <c:pt idx="42">
                  <c:v>2000</c:v>
                </c:pt>
                <c:pt idx="43">
                  <c:v>2000</c:v>
                </c:pt>
                <c:pt idx="44">
                  <c:v>2000</c:v>
                </c:pt>
                <c:pt idx="45">
                  <c:v>2000</c:v>
                </c:pt>
                <c:pt idx="46">
                  <c:v>2000</c:v>
                </c:pt>
                <c:pt idx="47">
                  <c:v>2000</c:v>
                </c:pt>
                <c:pt idx="48">
                  <c:v>2000</c:v>
                </c:pt>
                <c:pt idx="49">
                  <c:v>2000</c:v>
                </c:pt>
                <c:pt idx="50">
                  <c:v>2000</c:v>
                </c:pt>
                <c:pt idx="51">
                  <c:v>2000</c:v>
                </c:pt>
                <c:pt idx="52">
                  <c:v>2000</c:v>
                </c:pt>
                <c:pt idx="53">
                  <c:v>2000</c:v>
                </c:pt>
                <c:pt idx="54">
                  <c:v>2000</c:v>
                </c:pt>
                <c:pt idx="55">
                  <c:v>2000</c:v>
                </c:pt>
                <c:pt idx="56">
                  <c:v>2000</c:v>
                </c:pt>
                <c:pt idx="57">
                  <c:v>2000</c:v>
                </c:pt>
                <c:pt idx="58">
                  <c:v>2000</c:v>
                </c:pt>
                <c:pt idx="59">
                  <c:v>2000</c:v>
                </c:pt>
                <c:pt idx="60">
                  <c:v>2000</c:v>
                </c:pt>
                <c:pt idx="61">
                  <c:v>2000</c:v>
                </c:pt>
                <c:pt idx="62">
                  <c:v>2000</c:v>
                </c:pt>
                <c:pt idx="63">
                  <c:v>2000</c:v>
                </c:pt>
                <c:pt idx="64">
                  <c:v>2000</c:v>
                </c:pt>
                <c:pt idx="65">
                  <c:v>2000</c:v>
                </c:pt>
                <c:pt idx="66">
                  <c:v>2000</c:v>
                </c:pt>
                <c:pt idx="67">
                  <c:v>2000</c:v>
                </c:pt>
                <c:pt idx="68">
                  <c:v>2000</c:v>
                </c:pt>
                <c:pt idx="69">
                  <c:v>2000</c:v>
                </c:pt>
                <c:pt idx="70">
                  <c:v>2000</c:v>
                </c:pt>
                <c:pt idx="71">
                  <c:v>2000</c:v>
                </c:pt>
                <c:pt idx="72">
                  <c:v>2000</c:v>
                </c:pt>
                <c:pt idx="73">
                  <c:v>2000</c:v>
                </c:pt>
                <c:pt idx="74">
                  <c:v>2000</c:v>
                </c:pt>
                <c:pt idx="75">
                  <c:v>2000</c:v>
                </c:pt>
                <c:pt idx="76">
                  <c:v>2000</c:v>
                </c:pt>
                <c:pt idx="77">
                  <c:v>2000</c:v>
                </c:pt>
                <c:pt idx="78">
                  <c:v>2000</c:v>
                </c:pt>
                <c:pt idx="79">
                  <c:v>2000</c:v>
                </c:pt>
                <c:pt idx="80">
                  <c:v>2000</c:v>
                </c:pt>
                <c:pt idx="81">
                  <c:v>2000</c:v>
                </c:pt>
                <c:pt idx="82">
                  <c:v>2000</c:v>
                </c:pt>
                <c:pt idx="83">
                  <c:v>2000</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2000</c:v>
                </c:pt>
                <c:pt idx="97">
                  <c:v>2000</c:v>
                </c:pt>
                <c:pt idx="98">
                  <c:v>2000</c:v>
                </c:pt>
                <c:pt idx="99">
                  <c:v>2000</c:v>
                </c:pt>
                <c:pt idx="100">
                  <c:v>2000</c:v>
                </c:pt>
                <c:pt idx="101">
                  <c:v>2000</c:v>
                </c:pt>
                <c:pt idx="102">
                  <c:v>2000</c:v>
                </c:pt>
                <c:pt idx="103">
                  <c:v>2000</c:v>
                </c:pt>
                <c:pt idx="104">
                  <c:v>2000</c:v>
                </c:pt>
                <c:pt idx="105">
                  <c:v>2000</c:v>
                </c:pt>
                <c:pt idx="106">
                  <c:v>2000</c:v>
                </c:pt>
                <c:pt idx="107">
                  <c:v>2000</c:v>
                </c:pt>
                <c:pt idx="108">
                  <c:v>2000</c:v>
                </c:pt>
                <c:pt idx="109">
                  <c:v>2000</c:v>
                </c:pt>
                <c:pt idx="110">
                  <c:v>2000</c:v>
                </c:pt>
                <c:pt idx="111">
                  <c:v>2000</c:v>
                </c:pt>
                <c:pt idx="112">
                  <c:v>2000</c:v>
                </c:pt>
                <c:pt idx="113">
                  <c:v>2000</c:v>
                </c:pt>
                <c:pt idx="114">
                  <c:v>2000</c:v>
                </c:pt>
                <c:pt idx="115">
                  <c:v>2000</c:v>
                </c:pt>
                <c:pt idx="116">
                  <c:v>2000</c:v>
                </c:pt>
                <c:pt idx="117">
                  <c:v>2000</c:v>
                </c:pt>
                <c:pt idx="118">
                  <c:v>2000</c:v>
                </c:pt>
                <c:pt idx="119">
                  <c:v>2000</c:v>
                </c:pt>
                <c:pt idx="120">
                  <c:v>2000</c:v>
                </c:pt>
                <c:pt idx="121">
                  <c:v>2000</c:v>
                </c:pt>
                <c:pt idx="122">
                  <c:v>2000</c:v>
                </c:pt>
                <c:pt idx="123">
                  <c:v>2000</c:v>
                </c:pt>
                <c:pt idx="124">
                  <c:v>2000</c:v>
                </c:pt>
                <c:pt idx="125">
                  <c:v>2000</c:v>
                </c:pt>
                <c:pt idx="126">
                  <c:v>2000</c:v>
                </c:pt>
                <c:pt idx="127">
                  <c:v>2000</c:v>
                </c:pt>
                <c:pt idx="128">
                  <c:v>2000</c:v>
                </c:pt>
                <c:pt idx="129">
                  <c:v>2000</c:v>
                </c:pt>
                <c:pt idx="130">
                  <c:v>2000</c:v>
                </c:pt>
                <c:pt idx="131">
                  <c:v>2000</c:v>
                </c:pt>
                <c:pt idx="132">
                  <c:v>2000</c:v>
                </c:pt>
                <c:pt idx="133">
                  <c:v>2000</c:v>
                </c:pt>
                <c:pt idx="134">
                  <c:v>2000</c:v>
                </c:pt>
                <c:pt idx="135">
                  <c:v>2000</c:v>
                </c:pt>
                <c:pt idx="136">
                  <c:v>2000</c:v>
                </c:pt>
                <c:pt idx="137">
                  <c:v>2000</c:v>
                </c:pt>
                <c:pt idx="138">
                  <c:v>2000</c:v>
                </c:pt>
                <c:pt idx="139">
                  <c:v>2000</c:v>
                </c:pt>
                <c:pt idx="140">
                  <c:v>2000</c:v>
                </c:pt>
                <c:pt idx="141">
                  <c:v>2000</c:v>
                </c:pt>
                <c:pt idx="142">
                  <c:v>2000</c:v>
                </c:pt>
                <c:pt idx="143">
                  <c:v>2000</c:v>
                </c:pt>
                <c:pt idx="144">
                  <c:v>2000</c:v>
                </c:pt>
                <c:pt idx="145">
                  <c:v>2000</c:v>
                </c:pt>
                <c:pt idx="146">
                  <c:v>2000</c:v>
                </c:pt>
                <c:pt idx="147">
                  <c:v>2000</c:v>
                </c:pt>
                <c:pt idx="148">
                  <c:v>2000</c:v>
                </c:pt>
                <c:pt idx="149">
                  <c:v>2000</c:v>
                </c:pt>
                <c:pt idx="150">
                  <c:v>2000</c:v>
                </c:pt>
                <c:pt idx="151">
                  <c:v>2000</c:v>
                </c:pt>
                <c:pt idx="152">
                  <c:v>2000</c:v>
                </c:pt>
                <c:pt idx="153">
                  <c:v>2000</c:v>
                </c:pt>
                <c:pt idx="154">
                  <c:v>2000</c:v>
                </c:pt>
                <c:pt idx="155">
                  <c:v>2000</c:v>
                </c:pt>
                <c:pt idx="156">
                  <c:v>2000</c:v>
                </c:pt>
                <c:pt idx="157">
                  <c:v>2000</c:v>
                </c:pt>
                <c:pt idx="158">
                  <c:v>2000</c:v>
                </c:pt>
                <c:pt idx="159">
                  <c:v>2000</c:v>
                </c:pt>
                <c:pt idx="160">
                  <c:v>2000</c:v>
                </c:pt>
                <c:pt idx="161">
                  <c:v>2000</c:v>
                </c:pt>
                <c:pt idx="162">
                  <c:v>2000</c:v>
                </c:pt>
                <c:pt idx="163">
                  <c:v>2000</c:v>
                </c:pt>
                <c:pt idx="164">
                  <c:v>2000</c:v>
                </c:pt>
                <c:pt idx="165">
                  <c:v>2000</c:v>
                </c:pt>
                <c:pt idx="166">
                  <c:v>2000</c:v>
                </c:pt>
                <c:pt idx="167">
                  <c:v>2000</c:v>
                </c:pt>
                <c:pt idx="168">
                  <c:v>2000</c:v>
                </c:pt>
                <c:pt idx="169">
                  <c:v>2000</c:v>
                </c:pt>
                <c:pt idx="170">
                  <c:v>2000</c:v>
                </c:pt>
                <c:pt idx="171">
                  <c:v>2000</c:v>
                </c:pt>
                <c:pt idx="172">
                  <c:v>2000</c:v>
                </c:pt>
                <c:pt idx="173">
                  <c:v>2000</c:v>
                </c:pt>
                <c:pt idx="174">
                  <c:v>2000</c:v>
                </c:pt>
                <c:pt idx="175">
                  <c:v>2000</c:v>
                </c:pt>
                <c:pt idx="176">
                  <c:v>2000</c:v>
                </c:pt>
                <c:pt idx="177">
                  <c:v>2000</c:v>
                </c:pt>
                <c:pt idx="178">
                  <c:v>2000</c:v>
                </c:pt>
                <c:pt idx="179">
                  <c:v>2000</c:v>
                </c:pt>
                <c:pt idx="180">
                  <c:v>2000</c:v>
                </c:pt>
                <c:pt idx="181">
                  <c:v>2000</c:v>
                </c:pt>
                <c:pt idx="182">
                  <c:v>2000</c:v>
                </c:pt>
                <c:pt idx="183">
                  <c:v>2000</c:v>
                </c:pt>
                <c:pt idx="184">
                  <c:v>2000</c:v>
                </c:pt>
                <c:pt idx="185">
                  <c:v>2000</c:v>
                </c:pt>
                <c:pt idx="186">
                  <c:v>2000</c:v>
                </c:pt>
                <c:pt idx="187">
                  <c:v>2000</c:v>
                </c:pt>
                <c:pt idx="188">
                  <c:v>2000</c:v>
                </c:pt>
                <c:pt idx="189">
                  <c:v>2000</c:v>
                </c:pt>
                <c:pt idx="190">
                  <c:v>2001</c:v>
                </c:pt>
                <c:pt idx="191">
                  <c:v>2001</c:v>
                </c:pt>
                <c:pt idx="192">
                  <c:v>2001</c:v>
                </c:pt>
                <c:pt idx="193">
                  <c:v>2001</c:v>
                </c:pt>
                <c:pt idx="194">
                  <c:v>2001</c:v>
                </c:pt>
                <c:pt idx="195">
                  <c:v>2001</c:v>
                </c:pt>
                <c:pt idx="196">
                  <c:v>2001</c:v>
                </c:pt>
                <c:pt idx="197">
                  <c:v>2001</c:v>
                </c:pt>
                <c:pt idx="198">
                  <c:v>2001</c:v>
                </c:pt>
                <c:pt idx="199">
                  <c:v>2001</c:v>
                </c:pt>
                <c:pt idx="200">
                  <c:v>2001</c:v>
                </c:pt>
                <c:pt idx="201">
                  <c:v>2001</c:v>
                </c:pt>
                <c:pt idx="202">
                  <c:v>2001</c:v>
                </c:pt>
                <c:pt idx="203">
                  <c:v>2001</c:v>
                </c:pt>
                <c:pt idx="204">
                  <c:v>2001</c:v>
                </c:pt>
                <c:pt idx="205">
                  <c:v>2001</c:v>
                </c:pt>
                <c:pt idx="206">
                  <c:v>2001</c:v>
                </c:pt>
                <c:pt idx="207">
                  <c:v>2001</c:v>
                </c:pt>
                <c:pt idx="208">
                  <c:v>2001</c:v>
                </c:pt>
                <c:pt idx="209">
                  <c:v>2001</c:v>
                </c:pt>
                <c:pt idx="210">
                  <c:v>2001</c:v>
                </c:pt>
                <c:pt idx="211">
                  <c:v>2001</c:v>
                </c:pt>
                <c:pt idx="212">
                  <c:v>2001</c:v>
                </c:pt>
                <c:pt idx="213">
                  <c:v>2001</c:v>
                </c:pt>
                <c:pt idx="214">
                  <c:v>2001</c:v>
                </c:pt>
                <c:pt idx="215">
                  <c:v>2001</c:v>
                </c:pt>
                <c:pt idx="216">
                  <c:v>2001</c:v>
                </c:pt>
                <c:pt idx="217">
                  <c:v>2001</c:v>
                </c:pt>
                <c:pt idx="218">
                  <c:v>2001</c:v>
                </c:pt>
                <c:pt idx="219">
                  <c:v>2001</c:v>
                </c:pt>
                <c:pt idx="220">
                  <c:v>2001</c:v>
                </c:pt>
                <c:pt idx="221">
                  <c:v>2001</c:v>
                </c:pt>
                <c:pt idx="222">
                  <c:v>2001</c:v>
                </c:pt>
                <c:pt idx="223">
                  <c:v>2001</c:v>
                </c:pt>
                <c:pt idx="224">
                  <c:v>2001</c:v>
                </c:pt>
                <c:pt idx="225">
                  <c:v>2001</c:v>
                </c:pt>
                <c:pt idx="226">
                  <c:v>2001</c:v>
                </c:pt>
                <c:pt idx="227">
                  <c:v>2001</c:v>
                </c:pt>
                <c:pt idx="228">
                  <c:v>2001</c:v>
                </c:pt>
                <c:pt idx="229">
                  <c:v>2001</c:v>
                </c:pt>
                <c:pt idx="230">
                  <c:v>2001</c:v>
                </c:pt>
                <c:pt idx="231">
                  <c:v>2001</c:v>
                </c:pt>
                <c:pt idx="232">
                  <c:v>2001</c:v>
                </c:pt>
                <c:pt idx="233">
                  <c:v>2001</c:v>
                </c:pt>
                <c:pt idx="234">
                  <c:v>2001</c:v>
                </c:pt>
                <c:pt idx="235">
                  <c:v>2001</c:v>
                </c:pt>
                <c:pt idx="236">
                  <c:v>2001</c:v>
                </c:pt>
                <c:pt idx="237">
                  <c:v>2001</c:v>
                </c:pt>
                <c:pt idx="238">
                  <c:v>2001</c:v>
                </c:pt>
                <c:pt idx="239">
                  <c:v>2001</c:v>
                </c:pt>
                <c:pt idx="240">
                  <c:v>2001</c:v>
                </c:pt>
                <c:pt idx="241">
                  <c:v>2001</c:v>
                </c:pt>
                <c:pt idx="242">
                  <c:v>2001</c:v>
                </c:pt>
                <c:pt idx="243">
                  <c:v>2001</c:v>
                </c:pt>
                <c:pt idx="244">
                  <c:v>2001</c:v>
                </c:pt>
                <c:pt idx="245">
                  <c:v>2001</c:v>
                </c:pt>
                <c:pt idx="246">
                  <c:v>2001</c:v>
                </c:pt>
                <c:pt idx="247">
                  <c:v>2001</c:v>
                </c:pt>
                <c:pt idx="248">
                  <c:v>2001</c:v>
                </c:pt>
                <c:pt idx="249">
                  <c:v>2001</c:v>
                </c:pt>
                <c:pt idx="250">
                  <c:v>2001</c:v>
                </c:pt>
                <c:pt idx="251">
                  <c:v>2001</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2001</c:v>
                </c:pt>
                <c:pt idx="265">
                  <c:v>2001</c:v>
                </c:pt>
                <c:pt idx="266">
                  <c:v>2001</c:v>
                </c:pt>
                <c:pt idx="267">
                  <c:v>2001</c:v>
                </c:pt>
                <c:pt idx="268">
                  <c:v>2001</c:v>
                </c:pt>
                <c:pt idx="269">
                  <c:v>2001</c:v>
                </c:pt>
                <c:pt idx="270">
                  <c:v>2001</c:v>
                </c:pt>
                <c:pt idx="271">
                  <c:v>2001</c:v>
                </c:pt>
                <c:pt idx="272">
                  <c:v>2001</c:v>
                </c:pt>
                <c:pt idx="273">
                  <c:v>2001</c:v>
                </c:pt>
                <c:pt idx="274">
                  <c:v>2001</c:v>
                </c:pt>
                <c:pt idx="275">
                  <c:v>2001</c:v>
                </c:pt>
                <c:pt idx="276">
                  <c:v>2001</c:v>
                </c:pt>
                <c:pt idx="277">
                  <c:v>2001</c:v>
                </c:pt>
                <c:pt idx="278">
                  <c:v>2001</c:v>
                </c:pt>
                <c:pt idx="279">
                  <c:v>2001</c:v>
                </c:pt>
                <c:pt idx="280">
                  <c:v>2001</c:v>
                </c:pt>
                <c:pt idx="281">
                  <c:v>2001</c:v>
                </c:pt>
                <c:pt idx="282">
                  <c:v>2001</c:v>
                </c:pt>
                <c:pt idx="283">
                  <c:v>2001</c:v>
                </c:pt>
                <c:pt idx="284">
                  <c:v>2001</c:v>
                </c:pt>
                <c:pt idx="285">
                  <c:v>2001</c:v>
                </c:pt>
                <c:pt idx="286">
                  <c:v>2001</c:v>
                </c:pt>
                <c:pt idx="287">
                  <c:v>2001</c:v>
                </c:pt>
                <c:pt idx="288">
                  <c:v>2001</c:v>
                </c:pt>
                <c:pt idx="289">
                  <c:v>2001</c:v>
                </c:pt>
                <c:pt idx="290">
                  <c:v>2001</c:v>
                </c:pt>
                <c:pt idx="291">
                  <c:v>2001</c:v>
                </c:pt>
                <c:pt idx="292">
                  <c:v>2001</c:v>
                </c:pt>
                <c:pt idx="293">
                  <c:v>2001</c:v>
                </c:pt>
                <c:pt idx="294">
                  <c:v>2001</c:v>
                </c:pt>
                <c:pt idx="295">
                  <c:v>2001</c:v>
                </c:pt>
                <c:pt idx="296">
                  <c:v>2001</c:v>
                </c:pt>
                <c:pt idx="297">
                  <c:v>2001</c:v>
                </c:pt>
                <c:pt idx="298">
                  <c:v>2001</c:v>
                </c:pt>
                <c:pt idx="299">
                  <c:v>2001</c:v>
                </c:pt>
                <c:pt idx="300">
                  <c:v>2001</c:v>
                </c:pt>
                <c:pt idx="301">
                  <c:v>2001</c:v>
                </c:pt>
                <c:pt idx="302">
                  <c:v>2001</c:v>
                </c:pt>
                <c:pt idx="303">
                  <c:v>2001</c:v>
                </c:pt>
                <c:pt idx="304">
                  <c:v>2001</c:v>
                </c:pt>
                <c:pt idx="305">
                  <c:v>2001</c:v>
                </c:pt>
                <c:pt idx="306">
                  <c:v>2001</c:v>
                </c:pt>
                <c:pt idx="307">
                  <c:v>2001</c:v>
                </c:pt>
                <c:pt idx="308">
                  <c:v>2001</c:v>
                </c:pt>
                <c:pt idx="309">
                  <c:v>2001</c:v>
                </c:pt>
                <c:pt idx="310">
                  <c:v>2001</c:v>
                </c:pt>
                <c:pt idx="311">
                  <c:v>2001</c:v>
                </c:pt>
                <c:pt idx="312">
                  <c:v>2001</c:v>
                </c:pt>
                <c:pt idx="313">
                  <c:v>2001</c:v>
                </c:pt>
                <c:pt idx="314">
                  <c:v>2001</c:v>
                </c:pt>
                <c:pt idx="315">
                  <c:v>2001</c:v>
                </c:pt>
                <c:pt idx="316">
                  <c:v>2001</c:v>
                </c:pt>
                <c:pt idx="317">
                  <c:v>2001</c:v>
                </c:pt>
                <c:pt idx="318">
                  <c:v>2001</c:v>
                </c:pt>
                <c:pt idx="319">
                  <c:v>2001</c:v>
                </c:pt>
                <c:pt idx="320">
                  <c:v>2001</c:v>
                </c:pt>
                <c:pt idx="321">
                  <c:v>2001</c:v>
                </c:pt>
                <c:pt idx="322">
                  <c:v>2001</c:v>
                </c:pt>
                <c:pt idx="323">
                  <c:v>2001</c:v>
                </c:pt>
                <c:pt idx="324">
                  <c:v>2001</c:v>
                </c:pt>
                <c:pt idx="325">
                  <c:v>2001</c:v>
                </c:pt>
                <c:pt idx="326">
                  <c:v>2001</c:v>
                </c:pt>
                <c:pt idx="327">
                  <c:v>2001</c:v>
                </c:pt>
                <c:pt idx="328">
                  <c:v>2001</c:v>
                </c:pt>
                <c:pt idx="329">
                  <c:v>2001</c:v>
                </c:pt>
                <c:pt idx="330">
                  <c:v>2001</c:v>
                </c:pt>
                <c:pt idx="331">
                  <c:v>2001</c:v>
                </c:pt>
                <c:pt idx="332">
                  <c:v>2001</c:v>
                </c:pt>
                <c:pt idx="333">
                  <c:v>2001</c:v>
                </c:pt>
                <c:pt idx="334">
                  <c:v>2001</c:v>
                </c:pt>
                <c:pt idx="335">
                  <c:v>2001</c:v>
                </c:pt>
                <c:pt idx="336">
                  <c:v>2001</c:v>
                </c:pt>
                <c:pt idx="337">
                  <c:v>2001</c:v>
                </c:pt>
                <c:pt idx="338">
                  <c:v>2001</c:v>
                </c:pt>
                <c:pt idx="339">
                  <c:v>2001</c:v>
                </c:pt>
                <c:pt idx="340">
                  <c:v>2001</c:v>
                </c:pt>
                <c:pt idx="341">
                  <c:v>2001</c:v>
                </c:pt>
                <c:pt idx="342">
                  <c:v>2001</c:v>
                </c:pt>
                <c:pt idx="343">
                  <c:v>2001</c:v>
                </c:pt>
                <c:pt idx="344">
                  <c:v>2001</c:v>
                </c:pt>
                <c:pt idx="345">
                  <c:v>2001</c:v>
                </c:pt>
                <c:pt idx="346">
                  <c:v>2001</c:v>
                </c:pt>
                <c:pt idx="347">
                  <c:v>2001</c:v>
                </c:pt>
                <c:pt idx="348">
                  <c:v>2001</c:v>
                </c:pt>
                <c:pt idx="349">
                  <c:v>2001</c:v>
                </c:pt>
                <c:pt idx="350">
                  <c:v>2001</c:v>
                </c:pt>
                <c:pt idx="351">
                  <c:v>2001</c:v>
                </c:pt>
                <c:pt idx="352">
                  <c:v>2001</c:v>
                </c:pt>
                <c:pt idx="353">
                  <c:v>2001</c:v>
                </c:pt>
                <c:pt idx="354">
                  <c:v>2001</c:v>
                </c:pt>
                <c:pt idx="355">
                  <c:v>2001</c:v>
                </c:pt>
                <c:pt idx="356">
                  <c:v>2001</c:v>
                </c:pt>
                <c:pt idx="357">
                  <c:v>2001</c:v>
                </c:pt>
                <c:pt idx="358">
                  <c:v>2001</c:v>
                </c:pt>
                <c:pt idx="359">
                  <c:v>2001</c:v>
                </c:pt>
                <c:pt idx="360">
                  <c:v>2001</c:v>
                </c:pt>
                <c:pt idx="361">
                  <c:v>2001</c:v>
                </c:pt>
                <c:pt idx="362">
                  <c:v>2001</c:v>
                </c:pt>
                <c:pt idx="363">
                  <c:v>2001</c:v>
                </c:pt>
                <c:pt idx="364">
                  <c:v>2001</c:v>
                </c:pt>
                <c:pt idx="365">
                  <c:v>2001</c:v>
                </c:pt>
                <c:pt idx="366">
                  <c:v>2001</c:v>
                </c:pt>
                <c:pt idx="367">
                  <c:v>2001</c:v>
                </c:pt>
                <c:pt idx="368">
                  <c:v>2001</c:v>
                </c:pt>
                <c:pt idx="369">
                  <c:v>2001</c:v>
                </c:pt>
                <c:pt idx="370">
                  <c:v>2001</c:v>
                </c:pt>
                <c:pt idx="371">
                  <c:v>2001</c:v>
                </c:pt>
                <c:pt idx="372">
                  <c:v>2001</c:v>
                </c:pt>
                <c:pt idx="373">
                  <c:v>2001</c:v>
                </c:pt>
                <c:pt idx="374">
                  <c:v>2001</c:v>
                </c:pt>
                <c:pt idx="375">
                  <c:v>2001</c:v>
                </c:pt>
                <c:pt idx="376">
                  <c:v>2001</c:v>
                </c:pt>
                <c:pt idx="377">
                  <c:v>2001</c:v>
                </c:pt>
                <c:pt idx="378">
                  <c:v>2001</c:v>
                </c:pt>
                <c:pt idx="379">
                  <c:v>2001</c:v>
                </c:pt>
                <c:pt idx="380">
                  <c:v>2001</c:v>
                </c:pt>
                <c:pt idx="381">
                  <c:v>2001</c:v>
                </c:pt>
                <c:pt idx="382">
                  <c:v>2001</c:v>
                </c:pt>
                <c:pt idx="383">
                  <c:v>2001</c:v>
                </c:pt>
                <c:pt idx="384">
                  <c:v>2001</c:v>
                </c:pt>
                <c:pt idx="385">
                  <c:v>2001</c:v>
                </c:pt>
                <c:pt idx="386">
                  <c:v>2001</c:v>
                </c:pt>
                <c:pt idx="387">
                  <c:v>2001</c:v>
                </c:pt>
                <c:pt idx="388">
                  <c:v>2001</c:v>
                </c:pt>
                <c:pt idx="389">
                  <c:v>2001</c:v>
                </c:pt>
                <c:pt idx="390">
                  <c:v>2001</c:v>
                </c:pt>
                <c:pt idx="391">
                  <c:v>2001</c:v>
                </c:pt>
                <c:pt idx="392">
                  <c:v>2001</c:v>
                </c:pt>
                <c:pt idx="393">
                  <c:v>2001</c:v>
                </c:pt>
                <c:pt idx="394">
                  <c:v>2001</c:v>
                </c:pt>
                <c:pt idx="395">
                  <c:v>2001</c:v>
                </c:pt>
                <c:pt idx="396">
                  <c:v>2001</c:v>
                </c:pt>
                <c:pt idx="397">
                  <c:v>2001</c:v>
                </c:pt>
                <c:pt idx="398">
                  <c:v>2001</c:v>
                </c:pt>
                <c:pt idx="399">
                  <c:v>2001</c:v>
                </c:pt>
                <c:pt idx="400">
                  <c:v>2001</c:v>
                </c:pt>
                <c:pt idx="401">
                  <c:v>2001</c:v>
                </c:pt>
                <c:pt idx="402">
                  <c:v>2001</c:v>
                </c:pt>
                <c:pt idx="403">
                  <c:v>2001</c:v>
                </c:pt>
                <c:pt idx="404">
                  <c:v>2001</c:v>
                </c:pt>
                <c:pt idx="405">
                  <c:v>2001</c:v>
                </c:pt>
                <c:pt idx="406">
                  <c:v>2001</c:v>
                </c:pt>
                <c:pt idx="407">
                  <c:v>2001</c:v>
                </c:pt>
                <c:pt idx="408">
                  <c:v>2001</c:v>
                </c:pt>
                <c:pt idx="409">
                  <c:v>2001</c:v>
                </c:pt>
                <c:pt idx="410">
                  <c:v>2001</c:v>
                </c:pt>
                <c:pt idx="411">
                  <c:v>2001</c:v>
                </c:pt>
                <c:pt idx="412">
                  <c:v>2001</c:v>
                </c:pt>
                <c:pt idx="413">
                  <c:v>2001</c:v>
                </c:pt>
                <c:pt idx="414">
                  <c:v>2001</c:v>
                </c:pt>
                <c:pt idx="415">
                  <c:v>2001</c:v>
                </c:pt>
                <c:pt idx="416">
                  <c:v>2001</c:v>
                </c:pt>
                <c:pt idx="417">
                  <c:v>2001</c:v>
                </c:pt>
                <c:pt idx="418">
                  <c:v>2001</c:v>
                </c:pt>
                <c:pt idx="419">
                  <c:v>2001</c:v>
                </c:pt>
                <c:pt idx="420">
                  <c:v>2001</c:v>
                </c:pt>
                <c:pt idx="421">
                  <c:v>2001</c:v>
                </c:pt>
                <c:pt idx="422">
                  <c:v>2001</c:v>
                </c:pt>
                <c:pt idx="423">
                  <c:v>2001</c:v>
                </c:pt>
                <c:pt idx="424">
                  <c:v>2001</c:v>
                </c:pt>
                <c:pt idx="425">
                  <c:v>2001</c:v>
                </c:pt>
                <c:pt idx="426">
                  <c:v>2001</c:v>
                </c:pt>
                <c:pt idx="427">
                  <c:v>2001</c:v>
                </c:pt>
                <c:pt idx="428">
                  <c:v>2001</c:v>
                </c:pt>
                <c:pt idx="429">
                  <c:v>2001</c:v>
                </c:pt>
                <c:pt idx="430">
                  <c:v>2001</c:v>
                </c:pt>
                <c:pt idx="431">
                  <c:v>2001</c:v>
                </c:pt>
                <c:pt idx="432">
                  <c:v>2001</c:v>
                </c:pt>
                <c:pt idx="433">
                  <c:v>2001</c:v>
                </c:pt>
                <c:pt idx="434">
                  <c:v>2001</c:v>
                </c:pt>
                <c:pt idx="435">
                  <c:v>2001</c:v>
                </c:pt>
                <c:pt idx="436">
                  <c:v>2001</c:v>
                </c:pt>
                <c:pt idx="437">
                  <c:v>2001</c:v>
                </c:pt>
                <c:pt idx="438">
                  <c:v>2001</c:v>
                </c:pt>
                <c:pt idx="439">
                  <c:v>2001</c:v>
                </c:pt>
                <c:pt idx="440">
                  <c:v>2001</c:v>
                </c:pt>
                <c:pt idx="441">
                  <c:v>2001</c:v>
                </c:pt>
                <c:pt idx="442">
                  <c:v>2001</c:v>
                </c:pt>
                <c:pt idx="443">
                  <c:v>2001</c:v>
                </c:pt>
                <c:pt idx="444">
                  <c:v>2001</c:v>
                </c:pt>
                <c:pt idx="445">
                  <c:v>2001</c:v>
                </c:pt>
                <c:pt idx="446">
                  <c:v>2001</c:v>
                </c:pt>
                <c:pt idx="447">
                  <c:v>2001</c:v>
                </c:pt>
                <c:pt idx="448">
                  <c:v>2001</c:v>
                </c:pt>
                <c:pt idx="449">
                  <c:v>2001</c:v>
                </c:pt>
                <c:pt idx="450">
                  <c:v>2001</c:v>
                </c:pt>
                <c:pt idx="451">
                  <c:v>2001</c:v>
                </c:pt>
                <c:pt idx="452">
                  <c:v>2001</c:v>
                </c:pt>
                <c:pt idx="453">
                  <c:v>2001</c:v>
                </c:pt>
                <c:pt idx="454">
                  <c:v>2001</c:v>
                </c:pt>
                <c:pt idx="455">
                  <c:v>2001</c:v>
                </c:pt>
                <c:pt idx="456">
                  <c:v>2001</c:v>
                </c:pt>
                <c:pt idx="457">
                  <c:v>2001</c:v>
                </c:pt>
                <c:pt idx="458">
                  <c:v>2001</c:v>
                </c:pt>
                <c:pt idx="459">
                  <c:v>2001</c:v>
                </c:pt>
                <c:pt idx="460">
                  <c:v>2001</c:v>
                </c:pt>
                <c:pt idx="461">
                  <c:v>2001</c:v>
                </c:pt>
                <c:pt idx="462">
                  <c:v>2001</c:v>
                </c:pt>
                <c:pt idx="463">
                  <c:v>2001</c:v>
                </c:pt>
                <c:pt idx="464">
                  <c:v>2001</c:v>
                </c:pt>
                <c:pt idx="465">
                  <c:v>2001</c:v>
                </c:pt>
                <c:pt idx="466">
                  <c:v>2001</c:v>
                </c:pt>
                <c:pt idx="467">
                  <c:v>2001</c:v>
                </c:pt>
                <c:pt idx="468">
                  <c:v>2001</c:v>
                </c:pt>
                <c:pt idx="469">
                  <c:v>2001</c:v>
                </c:pt>
                <c:pt idx="470">
                  <c:v>2001</c:v>
                </c:pt>
                <c:pt idx="471">
                  <c:v>2001</c:v>
                </c:pt>
                <c:pt idx="472">
                  <c:v>2001</c:v>
                </c:pt>
                <c:pt idx="473">
                  <c:v>2001</c:v>
                </c:pt>
                <c:pt idx="474">
                  <c:v>2001</c:v>
                </c:pt>
                <c:pt idx="475">
                  <c:v>2001</c:v>
                </c:pt>
                <c:pt idx="476">
                  <c:v>2001</c:v>
                </c:pt>
                <c:pt idx="477">
                  <c:v>2001</c:v>
                </c:pt>
                <c:pt idx="478">
                  <c:v>2001</c:v>
                </c:pt>
                <c:pt idx="479">
                  <c:v>2001</c:v>
                </c:pt>
                <c:pt idx="480">
                  <c:v>2001</c:v>
                </c:pt>
                <c:pt idx="481">
                  <c:v>2001</c:v>
                </c:pt>
                <c:pt idx="482">
                  <c:v>2001</c:v>
                </c:pt>
                <c:pt idx="483">
                  <c:v>2001</c:v>
                </c:pt>
                <c:pt idx="484">
                  <c:v>2001</c:v>
                </c:pt>
                <c:pt idx="485">
                  <c:v>2001</c:v>
                </c:pt>
                <c:pt idx="486">
                  <c:v>2001</c:v>
                </c:pt>
                <c:pt idx="487">
                  <c:v>2001</c:v>
                </c:pt>
                <c:pt idx="488">
                  <c:v>2001</c:v>
                </c:pt>
                <c:pt idx="489">
                  <c:v>2001</c:v>
                </c:pt>
                <c:pt idx="490">
                  <c:v>2001</c:v>
                </c:pt>
                <c:pt idx="491">
                  <c:v>2001</c:v>
                </c:pt>
                <c:pt idx="492">
                  <c:v>2001</c:v>
                </c:pt>
                <c:pt idx="493">
                  <c:v>2001</c:v>
                </c:pt>
                <c:pt idx="494">
                  <c:v>2001</c:v>
                </c:pt>
                <c:pt idx="495">
                  <c:v>2001</c:v>
                </c:pt>
                <c:pt idx="496">
                  <c:v>2001</c:v>
                </c:pt>
                <c:pt idx="497">
                  <c:v>2001</c:v>
                </c:pt>
                <c:pt idx="498">
                  <c:v>2001</c:v>
                </c:pt>
                <c:pt idx="499">
                  <c:v>2001</c:v>
                </c:pt>
                <c:pt idx="500">
                  <c:v>2001</c:v>
                </c:pt>
                <c:pt idx="501">
                  <c:v>2001</c:v>
                </c:pt>
                <c:pt idx="502">
                  <c:v>2001</c:v>
                </c:pt>
                <c:pt idx="503">
                  <c:v>2001</c:v>
                </c:pt>
                <c:pt idx="504">
                  <c:v>2001</c:v>
                </c:pt>
                <c:pt idx="505">
                  <c:v>2001</c:v>
                </c:pt>
                <c:pt idx="506">
                  <c:v>2001</c:v>
                </c:pt>
                <c:pt idx="507">
                  <c:v>2001</c:v>
                </c:pt>
                <c:pt idx="508">
                  <c:v>2001</c:v>
                </c:pt>
                <c:pt idx="509">
                  <c:v>2001</c:v>
                </c:pt>
                <c:pt idx="510">
                  <c:v>2001</c:v>
                </c:pt>
                <c:pt idx="511">
                  <c:v>2001</c:v>
                </c:pt>
                <c:pt idx="512">
                  <c:v>2001</c:v>
                </c:pt>
                <c:pt idx="513">
                  <c:v>2001</c:v>
                </c:pt>
                <c:pt idx="514">
                  <c:v>2001</c:v>
                </c:pt>
                <c:pt idx="515">
                  <c:v>2001</c:v>
                </c:pt>
                <c:pt idx="516">
                  <c:v>2001</c:v>
                </c:pt>
                <c:pt idx="517">
                  <c:v>2001</c:v>
                </c:pt>
                <c:pt idx="518">
                  <c:v>2001</c:v>
                </c:pt>
                <c:pt idx="519">
                  <c:v>2001</c:v>
                </c:pt>
                <c:pt idx="520">
                  <c:v>2001</c:v>
                </c:pt>
                <c:pt idx="521">
                  <c:v>2001</c:v>
                </c:pt>
                <c:pt idx="522">
                  <c:v>2001</c:v>
                </c:pt>
                <c:pt idx="523">
                  <c:v>2001</c:v>
                </c:pt>
                <c:pt idx="524">
                  <c:v>2001</c:v>
                </c:pt>
                <c:pt idx="525">
                  <c:v>2001</c:v>
                </c:pt>
                <c:pt idx="526">
                  <c:v>2001</c:v>
                </c:pt>
                <c:pt idx="527">
                  <c:v>2001</c:v>
                </c:pt>
                <c:pt idx="528">
                  <c:v>2001</c:v>
                </c:pt>
                <c:pt idx="529">
                  <c:v>2001</c:v>
                </c:pt>
                <c:pt idx="530">
                  <c:v>2001</c:v>
                </c:pt>
                <c:pt idx="531">
                  <c:v>2001</c:v>
                </c:pt>
                <c:pt idx="532">
                  <c:v>2001</c:v>
                </c:pt>
                <c:pt idx="533">
                  <c:v>2001</c:v>
                </c:pt>
                <c:pt idx="534">
                  <c:v>2001</c:v>
                </c:pt>
                <c:pt idx="535">
                  <c:v>2001</c:v>
                </c:pt>
                <c:pt idx="536">
                  <c:v>2001</c:v>
                </c:pt>
                <c:pt idx="537">
                  <c:v>2001</c:v>
                </c:pt>
                <c:pt idx="538">
                  <c:v>2001</c:v>
                </c:pt>
                <c:pt idx="539">
                  <c:v>2001</c:v>
                </c:pt>
                <c:pt idx="540">
                  <c:v>2001</c:v>
                </c:pt>
                <c:pt idx="541">
                  <c:v>2001</c:v>
                </c:pt>
                <c:pt idx="542">
                  <c:v>2001</c:v>
                </c:pt>
                <c:pt idx="543">
                  <c:v>2001</c:v>
                </c:pt>
                <c:pt idx="544">
                  <c:v>2001</c:v>
                </c:pt>
                <c:pt idx="545">
                  <c:v>2001</c:v>
                </c:pt>
                <c:pt idx="546">
                  <c:v>2001</c:v>
                </c:pt>
                <c:pt idx="547">
                  <c:v>2001</c:v>
                </c:pt>
                <c:pt idx="548">
                  <c:v>2001</c:v>
                </c:pt>
                <c:pt idx="549">
                  <c:v>2001</c:v>
                </c:pt>
                <c:pt idx="550">
                  <c:v>2001</c:v>
                </c:pt>
                <c:pt idx="551">
                  <c:v>2001</c:v>
                </c:pt>
                <c:pt idx="552">
                  <c:v>2001</c:v>
                </c:pt>
                <c:pt idx="553">
                  <c:v>2001</c:v>
                </c:pt>
                <c:pt idx="554">
                  <c:v>2001</c:v>
                </c:pt>
                <c:pt idx="555">
                  <c:v>2002</c:v>
                </c:pt>
                <c:pt idx="556">
                  <c:v>2002</c:v>
                </c:pt>
                <c:pt idx="557">
                  <c:v>2002</c:v>
                </c:pt>
                <c:pt idx="558">
                  <c:v>2002</c:v>
                </c:pt>
                <c:pt idx="559">
                  <c:v>2002</c:v>
                </c:pt>
                <c:pt idx="560">
                  <c:v>2002</c:v>
                </c:pt>
                <c:pt idx="561">
                  <c:v>2002</c:v>
                </c:pt>
                <c:pt idx="562">
                  <c:v>2002</c:v>
                </c:pt>
                <c:pt idx="563">
                  <c:v>2002</c:v>
                </c:pt>
                <c:pt idx="564">
                  <c:v>2002</c:v>
                </c:pt>
                <c:pt idx="565">
                  <c:v>2002</c:v>
                </c:pt>
                <c:pt idx="566">
                  <c:v>2002</c:v>
                </c:pt>
                <c:pt idx="567">
                  <c:v>2002</c:v>
                </c:pt>
                <c:pt idx="568">
                  <c:v>2002</c:v>
                </c:pt>
                <c:pt idx="569">
                  <c:v>2002</c:v>
                </c:pt>
                <c:pt idx="570">
                  <c:v>2002</c:v>
                </c:pt>
                <c:pt idx="571">
                  <c:v>2002</c:v>
                </c:pt>
                <c:pt idx="572">
                  <c:v>2002</c:v>
                </c:pt>
                <c:pt idx="573">
                  <c:v>2002</c:v>
                </c:pt>
                <c:pt idx="574">
                  <c:v>2002</c:v>
                </c:pt>
                <c:pt idx="575">
                  <c:v>2002</c:v>
                </c:pt>
                <c:pt idx="576">
                  <c:v>2002</c:v>
                </c:pt>
                <c:pt idx="577">
                  <c:v>2002</c:v>
                </c:pt>
                <c:pt idx="578">
                  <c:v>2002</c:v>
                </c:pt>
                <c:pt idx="579">
                  <c:v>2002</c:v>
                </c:pt>
                <c:pt idx="580">
                  <c:v>2002</c:v>
                </c:pt>
                <c:pt idx="581">
                  <c:v>2002</c:v>
                </c:pt>
                <c:pt idx="582">
                  <c:v>2002</c:v>
                </c:pt>
                <c:pt idx="583">
                  <c:v>2002</c:v>
                </c:pt>
                <c:pt idx="584">
                  <c:v>2002</c:v>
                </c:pt>
                <c:pt idx="585">
                  <c:v>2002</c:v>
                </c:pt>
                <c:pt idx="586">
                  <c:v>2002</c:v>
                </c:pt>
                <c:pt idx="587">
                  <c:v>2002</c:v>
                </c:pt>
                <c:pt idx="588">
                  <c:v>2002</c:v>
                </c:pt>
                <c:pt idx="589">
                  <c:v>2002</c:v>
                </c:pt>
                <c:pt idx="590">
                  <c:v>2002</c:v>
                </c:pt>
                <c:pt idx="591">
                  <c:v>2002</c:v>
                </c:pt>
                <c:pt idx="592">
                  <c:v>2002</c:v>
                </c:pt>
                <c:pt idx="593">
                  <c:v>2002</c:v>
                </c:pt>
                <c:pt idx="594">
                  <c:v>2002</c:v>
                </c:pt>
                <c:pt idx="595">
                  <c:v>2002</c:v>
                </c:pt>
                <c:pt idx="596">
                  <c:v>2002</c:v>
                </c:pt>
                <c:pt idx="597">
                  <c:v>2002</c:v>
                </c:pt>
                <c:pt idx="598">
                  <c:v>2002</c:v>
                </c:pt>
                <c:pt idx="599">
                  <c:v>2002</c:v>
                </c:pt>
                <c:pt idx="600">
                  <c:v>2002</c:v>
                </c:pt>
                <c:pt idx="601">
                  <c:v>2002</c:v>
                </c:pt>
                <c:pt idx="602">
                  <c:v>2002</c:v>
                </c:pt>
                <c:pt idx="603">
                  <c:v>2002</c:v>
                </c:pt>
                <c:pt idx="604">
                  <c:v>2002</c:v>
                </c:pt>
                <c:pt idx="605">
                  <c:v>2002</c:v>
                </c:pt>
                <c:pt idx="606">
                  <c:v>2002</c:v>
                </c:pt>
                <c:pt idx="607">
                  <c:v>2002</c:v>
                </c:pt>
                <c:pt idx="608">
                  <c:v>2002</c:v>
                </c:pt>
                <c:pt idx="609">
                  <c:v>2002</c:v>
                </c:pt>
                <c:pt idx="610">
                  <c:v>2002</c:v>
                </c:pt>
                <c:pt idx="611">
                  <c:v>2002</c:v>
                </c:pt>
                <c:pt idx="612">
                  <c:v>2002</c:v>
                </c:pt>
                <c:pt idx="613">
                  <c:v>2002</c:v>
                </c:pt>
                <c:pt idx="614">
                  <c:v>2002</c:v>
                </c:pt>
                <c:pt idx="615">
                  <c:v>2002</c:v>
                </c:pt>
                <c:pt idx="616">
                  <c:v>2002</c:v>
                </c:pt>
                <c:pt idx="617">
                  <c:v>2002</c:v>
                </c:pt>
                <c:pt idx="618">
                  <c:v>2002</c:v>
                </c:pt>
                <c:pt idx="619">
                  <c:v>2002</c:v>
                </c:pt>
                <c:pt idx="620">
                  <c:v>2002</c:v>
                </c:pt>
                <c:pt idx="621">
                  <c:v>2002</c:v>
                </c:pt>
                <c:pt idx="622">
                  <c:v>2002</c:v>
                </c:pt>
                <c:pt idx="623">
                  <c:v>2002</c:v>
                </c:pt>
                <c:pt idx="624">
                  <c:v>2002</c:v>
                </c:pt>
                <c:pt idx="625">
                  <c:v>2002</c:v>
                </c:pt>
                <c:pt idx="626">
                  <c:v>2002</c:v>
                </c:pt>
                <c:pt idx="627">
                  <c:v>2002</c:v>
                </c:pt>
                <c:pt idx="628">
                  <c:v>2002</c:v>
                </c:pt>
                <c:pt idx="629">
                  <c:v>2002</c:v>
                </c:pt>
                <c:pt idx="630">
                  <c:v>2002</c:v>
                </c:pt>
                <c:pt idx="631">
                  <c:v>2002</c:v>
                </c:pt>
                <c:pt idx="632">
                  <c:v>2002</c:v>
                </c:pt>
                <c:pt idx="633">
                  <c:v>2002</c:v>
                </c:pt>
                <c:pt idx="634">
                  <c:v>2002</c:v>
                </c:pt>
                <c:pt idx="635">
                  <c:v>2002</c:v>
                </c:pt>
                <c:pt idx="636">
                  <c:v>2002</c:v>
                </c:pt>
                <c:pt idx="637">
                  <c:v>2002</c:v>
                </c:pt>
                <c:pt idx="638">
                  <c:v>2002</c:v>
                </c:pt>
                <c:pt idx="639">
                  <c:v>2002</c:v>
                </c:pt>
                <c:pt idx="640">
                  <c:v>2002</c:v>
                </c:pt>
                <c:pt idx="641">
                  <c:v>2002</c:v>
                </c:pt>
                <c:pt idx="642">
                  <c:v>2002</c:v>
                </c:pt>
                <c:pt idx="643">
                  <c:v>2002</c:v>
                </c:pt>
                <c:pt idx="644">
                  <c:v>2002</c:v>
                </c:pt>
                <c:pt idx="645">
                  <c:v>2002</c:v>
                </c:pt>
                <c:pt idx="646">
                  <c:v>2002</c:v>
                </c:pt>
                <c:pt idx="647">
                  <c:v>2002</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2002</c:v>
                </c:pt>
                <c:pt idx="661">
                  <c:v>2002</c:v>
                </c:pt>
                <c:pt idx="662">
                  <c:v>2002</c:v>
                </c:pt>
                <c:pt idx="663">
                  <c:v>2002</c:v>
                </c:pt>
                <c:pt idx="664">
                  <c:v>2002</c:v>
                </c:pt>
                <c:pt idx="665">
                  <c:v>2002</c:v>
                </c:pt>
                <c:pt idx="666">
                  <c:v>2002</c:v>
                </c:pt>
                <c:pt idx="667">
                  <c:v>2002</c:v>
                </c:pt>
                <c:pt idx="668">
                  <c:v>2002</c:v>
                </c:pt>
                <c:pt idx="669">
                  <c:v>2002</c:v>
                </c:pt>
                <c:pt idx="670">
                  <c:v>2002</c:v>
                </c:pt>
                <c:pt idx="671">
                  <c:v>2002</c:v>
                </c:pt>
                <c:pt idx="672">
                  <c:v>2002</c:v>
                </c:pt>
                <c:pt idx="673">
                  <c:v>2002</c:v>
                </c:pt>
                <c:pt idx="674">
                  <c:v>2002</c:v>
                </c:pt>
                <c:pt idx="675">
                  <c:v>2002</c:v>
                </c:pt>
                <c:pt idx="676">
                  <c:v>2002</c:v>
                </c:pt>
                <c:pt idx="677">
                  <c:v>2002</c:v>
                </c:pt>
                <c:pt idx="678">
                  <c:v>2002</c:v>
                </c:pt>
                <c:pt idx="679">
                  <c:v>2002</c:v>
                </c:pt>
                <c:pt idx="680">
                  <c:v>2002</c:v>
                </c:pt>
                <c:pt idx="681">
                  <c:v>2002</c:v>
                </c:pt>
                <c:pt idx="682">
                  <c:v>2002</c:v>
                </c:pt>
                <c:pt idx="683">
                  <c:v>2002</c:v>
                </c:pt>
                <c:pt idx="684">
                  <c:v>2002</c:v>
                </c:pt>
                <c:pt idx="685">
                  <c:v>2002</c:v>
                </c:pt>
                <c:pt idx="686">
                  <c:v>2002</c:v>
                </c:pt>
                <c:pt idx="687">
                  <c:v>2002</c:v>
                </c:pt>
                <c:pt idx="688">
                  <c:v>2002</c:v>
                </c:pt>
                <c:pt idx="689">
                  <c:v>2002</c:v>
                </c:pt>
                <c:pt idx="690">
                  <c:v>2002</c:v>
                </c:pt>
                <c:pt idx="691">
                  <c:v>2002</c:v>
                </c:pt>
                <c:pt idx="692">
                  <c:v>2002</c:v>
                </c:pt>
                <c:pt idx="693">
                  <c:v>2002</c:v>
                </c:pt>
                <c:pt idx="694">
                  <c:v>2002</c:v>
                </c:pt>
                <c:pt idx="695">
                  <c:v>2002</c:v>
                </c:pt>
                <c:pt idx="696">
                  <c:v>2002</c:v>
                </c:pt>
                <c:pt idx="697">
                  <c:v>2002</c:v>
                </c:pt>
                <c:pt idx="698">
                  <c:v>2002</c:v>
                </c:pt>
                <c:pt idx="699">
                  <c:v>2002</c:v>
                </c:pt>
                <c:pt idx="700">
                  <c:v>2002</c:v>
                </c:pt>
                <c:pt idx="701">
                  <c:v>2002</c:v>
                </c:pt>
                <c:pt idx="702">
                  <c:v>2002</c:v>
                </c:pt>
                <c:pt idx="703">
                  <c:v>2002</c:v>
                </c:pt>
                <c:pt idx="704">
                  <c:v>2002</c:v>
                </c:pt>
                <c:pt idx="705">
                  <c:v>2002</c:v>
                </c:pt>
                <c:pt idx="706">
                  <c:v>2002</c:v>
                </c:pt>
                <c:pt idx="707">
                  <c:v>2002</c:v>
                </c:pt>
                <c:pt idx="708">
                  <c:v>2002</c:v>
                </c:pt>
                <c:pt idx="709">
                  <c:v>2002</c:v>
                </c:pt>
                <c:pt idx="710">
                  <c:v>2002</c:v>
                </c:pt>
                <c:pt idx="711">
                  <c:v>2002</c:v>
                </c:pt>
                <c:pt idx="712">
                  <c:v>2002</c:v>
                </c:pt>
                <c:pt idx="713">
                  <c:v>2002</c:v>
                </c:pt>
                <c:pt idx="714">
                  <c:v>2002</c:v>
                </c:pt>
                <c:pt idx="715">
                  <c:v>2002</c:v>
                </c:pt>
                <c:pt idx="716">
                  <c:v>2002</c:v>
                </c:pt>
                <c:pt idx="717">
                  <c:v>2002</c:v>
                </c:pt>
                <c:pt idx="718">
                  <c:v>2002</c:v>
                </c:pt>
                <c:pt idx="719">
                  <c:v>2002</c:v>
                </c:pt>
                <c:pt idx="720">
                  <c:v>2002</c:v>
                </c:pt>
                <c:pt idx="721">
                  <c:v>2002</c:v>
                </c:pt>
                <c:pt idx="722">
                  <c:v>2002</c:v>
                </c:pt>
                <c:pt idx="723">
                  <c:v>2002</c:v>
                </c:pt>
                <c:pt idx="724">
                  <c:v>2002</c:v>
                </c:pt>
                <c:pt idx="725">
                  <c:v>2002</c:v>
                </c:pt>
                <c:pt idx="726">
                  <c:v>2002</c:v>
                </c:pt>
                <c:pt idx="727">
                  <c:v>2002</c:v>
                </c:pt>
                <c:pt idx="728">
                  <c:v>2002</c:v>
                </c:pt>
                <c:pt idx="729">
                  <c:v>2002</c:v>
                </c:pt>
                <c:pt idx="730">
                  <c:v>2002</c:v>
                </c:pt>
                <c:pt idx="731">
                  <c:v>2002</c:v>
                </c:pt>
                <c:pt idx="732">
                  <c:v>2002</c:v>
                </c:pt>
                <c:pt idx="733">
                  <c:v>2002</c:v>
                </c:pt>
                <c:pt idx="734">
                  <c:v>2002</c:v>
                </c:pt>
                <c:pt idx="735">
                  <c:v>2002</c:v>
                </c:pt>
                <c:pt idx="736">
                  <c:v>2002</c:v>
                </c:pt>
                <c:pt idx="737">
                  <c:v>2002</c:v>
                </c:pt>
                <c:pt idx="738">
                  <c:v>2002</c:v>
                </c:pt>
                <c:pt idx="739">
                  <c:v>2002</c:v>
                </c:pt>
                <c:pt idx="740">
                  <c:v>2002</c:v>
                </c:pt>
                <c:pt idx="741">
                  <c:v>2002</c:v>
                </c:pt>
                <c:pt idx="742">
                  <c:v>2002</c:v>
                </c:pt>
                <c:pt idx="743">
                  <c:v>2002</c:v>
                </c:pt>
                <c:pt idx="744">
                  <c:v>2002</c:v>
                </c:pt>
                <c:pt idx="745">
                  <c:v>2002</c:v>
                </c:pt>
                <c:pt idx="746">
                  <c:v>2002</c:v>
                </c:pt>
                <c:pt idx="747">
                  <c:v>2002</c:v>
                </c:pt>
                <c:pt idx="748">
                  <c:v>2002</c:v>
                </c:pt>
                <c:pt idx="749">
                  <c:v>2002</c:v>
                </c:pt>
                <c:pt idx="750">
                  <c:v>2002</c:v>
                </c:pt>
                <c:pt idx="751">
                  <c:v>2002</c:v>
                </c:pt>
                <c:pt idx="752">
                  <c:v>2002</c:v>
                </c:pt>
                <c:pt idx="753">
                  <c:v>2002</c:v>
                </c:pt>
                <c:pt idx="754">
                  <c:v>2002</c:v>
                </c:pt>
                <c:pt idx="755">
                  <c:v>2002</c:v>
                </c:pt>
                <c:pt idx="756">
                  <c:v>2002</c:v>
                </c:pt>
                <c:pt idx="757">
                  <c:v>2002</c:v>
                </c:pt>
                <c:pt idx="758">
                  <c:v>2002</c:v>
                </c:pt>
                <c:pt idx="759">
                  <c:v>2002</c:v>
                </c:pt>
                <c:pt idx="760">
                  <c:v>2002</c:v>
                </c:pt>
                <c:pt idx="761">
                  <c:v>2002</c:v>
                </c:pt>
                <c:pt idx="762">
                  <c:v>2002</c:v>
                </c:pt>
                <c:pt idx="763">
                  <c:v>2002</c:v>
                </c:pt>
                <c:pt idx="764">
                  <c:v>2002</c:v>
                </c:pt>
                <c:pt idx="765">
                  <c:v>2002</c:v>
                </c:pt>
                <c:pt idx="766">
                  <c:v>2002</c:v>
                </c:pt>
                <c:pt idx="767">
                  <c:v>2002</c:v>
                </c:pt>
                <c:pt idx="768">
                  <c:v>2002</c:v>
                </c:pt>
                <c:pt idx="769">
                  <c:v>2002</c:v>
                </c:pt>
                <c:pt idx="770">
                  <c:v>2002</c:v>
                </c:pt>
                <c:pt idx="771">
                  <c:v>2002</c:v>
                </c:pt>
                <c:pt idx="772">
                  <c:v>2002</c:v>
                </c:pt>
                <c:pt idx="773">
                  <c:v>2002</c:v>
                </c:pt>
                <c:pt idx="774">
                  <c:v>2002</c:v>
                </c:pt>
                <c:pt idx="775">
                  <c:v>2002</c:v>
                </c:pt>
                <c:pt idx="776">
                  <c:v>2002</c:v>
                </c:pt>
                <c:pt idx="777">
                  <c:v>2002</c:v>
                </c:pt>
                <c:pt idx="778">
                  <c:v>2002</c:v>
                </c:pt>
                <c:pt idx="779">
                  <c:v>2002</c:v>
                </c:pt>
                <c:pt idx="780">
                  <c:v>2002</c:v>
                </c:pt>
                <c:pt idx="781">
                  <c:v>2002</c:v>
                </c:pt>
                <c:pt idx="782">
                  <c:v>2002</c:v>
                </c:pt>
                <c:pt idx="783">
                  <c:v>2002</c:v>
                </c:pt>
                <c:pt idx="784">
                  <c:v>2002</c:v>
                </c:pt>
                <c:pt idx="785">
                  <c:v>2002</c:v>
                </c:pt>
                <c:pt idx="786">
                  <c:v>2002</c:v>
                </c:pt>
                <c:pt idx="787">
                  <c:v>2002</c:v>
                </c:pt>
                <c:pt idx="788">
                  <c:v>2002</c:v>
                </c:pt>
                <c:pt idx="789">
                  <c:v>2002</c:v>
                </c:pt>
                <c:pt idx="790">
                  <c:v>2002</c:v>
                </c:pt>
                <c:pt idx="791">
                  <c:v>2002</c:v>
                </c:pt>
                <c:pt idx="792">
                  <c:v>2002</c:v>
                </c:pt>
                <c:pt idx="793">
                  <c:v>2002</c:v>
                </c:pt>
                <c:pt idx="794">
                  <c:v>2002</c:v>
                </c:pt>
                <c:pt idx="795">
                  <c:v>2002</c:v>
                </c:pt>
                <c:pt idx="796">
                  <c:v>2002</c:v>
                </c:pt>
                <c:pt idx="797">
                  <c:v>2002</c:v>
                </c:pt>
                <c:pt idx="798">
                  <c:v>2002</c:v>
                </c:pt>
                <c:pt idx="799">
                  <c:v>2002</c:v>
                </c:pt>
                <c:pt idx="800">
                  <c:v>2002</c:v>
                </c:pt>
                <c:pt idx="801">
                  <c:v>2002</c:v>
                </c:pt>
                <c:pt idx="802">
                  <c:v>2002</c:v>
                </c:pt>
                <c:pt idx="803">
                  <c:v>2002</c:v>
                </c:pt>
                <c:pt idx="804">
                  <c:v>2002</c:v>
                </c:pt>
                <c:pt idx="805">
                  <c:v>2002</c:v>
                </c:pt>
                <c:pt idx="806">
                  <c:v>2002</c:v>
                </c:pt>
                <c:pt idx="807">
                  <c:v>2002</c:v>
                </c:pt>
                <c:pt idx="808">
                  <c:v>2002</c:v>
                </c:pt>
                <c:pt idx="809">
                  <c:v>2002</c:v>
                </c:pt>
                <c:pt idx="810">
                  <c:v>2002</c:v>
                </c:pt>
                <c:pt idx="811">
                  <c:v>2002</c:v>
                </c:pt>
                <c:pt idx="812">
                  <c:v>2002</c:v>
                </c:pt>
                <c:pt idx="813">
                  <c:v>2002</c:v>
                </c:pt>
                <c:pt idx="814">
                  <c:v>2002</c:v>
                </c:pt>
                <c:pt idx="815">
                  <c:v>2002</c:v>
                </c:pt>
                <c:pt idx="816">
                  <c:v>2002</c:v>
                </c:pt>
                <c:pt idx="817">
                  <c:v>2002</c:v>
                </c:pt>
                <c:pt idx="818">
                  <c:v>2002</c:v>
                </c:pt>
                <c:pt idx="819">
                  <c:v>2002</c:v>
                </c:pt>
                <c:pt idx="820">
                  <c:v>2002</c:v>
                </c:pt>
                <c:pt idx="821">
                  <c:v>2002</c:v>
                </c:pt>
                <c:pt idx="822">
                  <c:v>2002</c:v>
                </c:pt>
                <c:pt idx="823">
                  <c:v>2002</c:v>
                </c:pt>
                <c:pt idx="824">
                  <c:v>2002</c:v>
                </c:pt>
                <c:pt idx="825">
                  <c:v>2002</c:v>
                </c:pt>
                <c:pt idx="826">
                  <c:v>2002</c:v>
                </c:pt>
                <c:pt idx="827">
                  <c:v>2002</c:v>
                </c:pt>
                <c:pt idx="828">
                  <c:v>2002</c:v>
                </c:pt>
                <c:pt idx="829">
                  <c:v>2002</c:v>
                </c:pt>
                <c:pt idx="830">
                  <c:v>2002</c:v>
                </c:pt>
                <c:pt idx="831">
                  <c:v>2002</c:v>
                </c:pt>
                <c:pt idx="832">
                  <c:v>2002</c:v>
                </c:pt>
                <c:pt idx="833">
                  <c:v>2002</c:v>
                </c:pt>
                <c:pt idx="834">
                  <c:v>2002</c:v>
                </c:pt>
                <c:pt idx="835">
                  <c:v>2002</c:v>
                </c:pt>
                <c:pt idx="836">
                  <c:v>2002</c:v>
                </c:pt>
                <c:pt idx="837">
                  <c:v>2002</c:v>
                </c:pt>
                <c:pt idx="838">
                  <c:v>2002</c:v>
                </c:pt>
                <c:pt idx="839">
                  <c:v>2002</c:v>
                </c:pt>
                <c:pt idx="840">
                  <c:v>2002</c:v>
                </c:pt>
                <c:pt idx="841">
                  <c:v>2002</c:v>
                </c:pt>
                <c:pt idx="842">
                  <c:v>2002</c:v>
                </c:pt>
                <c:pt idx="843">
                  <c:v>2002</c:v>
                </c:pt>
                <c:pt idx="844">
                  <c:v>2002</c:v>
                </c:pt>
                <c:pt idx="845">
                  <c:v>2002</c:v>
                </c:pt>
                <c:pt idx="846">
                  <c:v>2002</c:v>
                </c:pt>
                <c:pt idx="847">
                  <c:v>2002</c:v>
                </c:pt>
                <c:pt idx="848">
                  <c:v>2002</c:v>
                </c:pt>
                <c:pt idx="849">
                  <c:v>2002</c:v>
                </c:pt>
                <c:pt idx="850">
                  <c:v>2002</c:v>
                </c:pt>
                <c:pt idx="851">
                  <c:v>2002</c:v>
                </c:pt>
                <c:pt idx="852">
                  <c:v>2002</c:v>
                </c:pt>
                <c:pt idx="853">
                  <c:v>2002</c:v>
                </c:pt>
                <c:pt idx="854">
                  <c:v>2002</c:v>
                </c:pt>
                <c:pt idx="855">
                  <c:v>2002</c:v>
                </c:pt>
                <c:pt idx="856">
                  <c:v>2002</c:v>
                </c:pt>
                <c:pt idx="857">
                  <c:v>2002</c:v>
                </c:pt>
                <c:pt idx="858">
                  <c:v>2002</c:v>
                </c:pt>
                <c:pt idx="859">
                  <c:v>2002</c:v>
                </c:pt>
                <c:pt idx="860">
                  <c:v>2002</c:v>
                </c:pt>
                <c:pt idx="861">
                  <c:v>2002</c:v>
                </c:pt>
                <c:pt idx="862">
                  <c:v>2002</c:v>
                </c:pt>
                <c:pt idx="863">
                  <c:v>2002</c:v>
                </c:pt>
                <c:pt idx="864">
                  <c:v>2002</c:v>
                </c:pt>
                <c:pt idx="865">
                  <c:v>2002</c:v>
                </c:pt>
                <c:pt idx="866">
                  <c:v>2002</c:v>
                </c:pt>
                <c:pt idx="867">
                  <c:v>2002</c:v>
                </c:pt>
                <c:pt idx="868">
                  <c:v>2002</c:v>
                </c:pt>
                <c:pt idx="869">
                  <c:v>2002</c:v>
                </c:pt>
                <c:pt idx="870">
                  <c:v>2002</c:v>
                </c:pt>
                <c:pt idx="871">
                  <c:v>2002</c:v>
                </c:pt>
                <c:pt idx="872">
                  <c:v>2002</c:v>
                </c:pt>
                <c:pt idx="873">
                  <c:v>2002</c:v>
                </c:pt>
                <c:pt idx="874">
                  <c:v>2002</c:v>
                </c:pt>
                <c:pt idx="875">
                  <c:v>2002</c:v>
                </c:pt>
                <c:pt idx="876">
                  <c:v>2002</c:v>
                </c:pt>
                <c:pt idx="877">
                  <c:v>2002</c:v>
                </c:pt>
                <c:pt idx="878">
                  <c:v>2002</c:v>
                </c:pt>
                <c:pt idx="879">
                  <c:v>2002</c:v>
                </c:pt>
                <c:pt idx="880">
                  <c:v>2002</c:v>
                </c:pt>
                <c:pt idx="881">
                  <c:v>2002</c:v>
                </c:pt>
                <c:pt idx="882">
                  <c:v>2002</c:v>
                </c:pt>
                <c:pt idx="883">
                  <c:v>2002</c:v>
                </c:pt>
                <c:pt idx="884">
                  <c:v>2002</c:v>
                </c:pt>
                <c:pt idx="885">
                  <c:v>2002</c:v>
                </c:pt>
                <c:pt idx="886">
                  <c:v>2002</c:v>
                </c:pt>
                <c:pt idx="887">
                  <c:v>2002</c:v>
                </c:pt>
                <c:pt idx="888">
                  <c:v>2002</c:v>
                </c:pt>
                <c:pt idx="889">
                  <c:v>2002</c:v>
                </c:pt>
                <c:pt idx="890">
                  <c:v>2002</c:v>
                </c:pt>
                <c:pt idx="891">
                  <c:v>2002</c:v>
                </c:pt>
                <c:pt idx="892">
                  <c:v>2002</c:v>
                </c:pt>
                <c:pt idx="893">
                  <c:v>2002</c:v>
                </c:pt>
                <c:pt idx="894">
                  <c:v>2002</c:v>
                </c:pt>
                <c:pt idx="895">
                  <c:v>2002</c:v>
                </c:pt>
                <c:pt idx="896">
                  <c:v>2002</c:v>
                </c:pt>
                <c:pt idx="897">
                  <c:v>2002</c:v>
                </c:pt>
                <c:pt idx="898">
                  <c:v>2002</c:v>
                </c:pt>
                <c:pt idx="899">
                  <c:v>2002</c:v>
                </c:pt>
                <c:pt idx="900">
                  <c:v>2002</c:v>
                </c:pt>
                <c:pt idx="901">
                  <c:v>2002</c:v>
                </c:pt>
                <c:pt idx="902">
                  <c:v>2002</c:v>
                </c:pt>
                <c:pt idx="903">
                  <c:v>2002</c:v>
                </c:pt>
                <c:pt idx="904">
                  <c:v>2002</c:v>
                </c:pt>
                <c:pt idx="905">
                  <c:v>2002</c:v>
                </c:pt>
                <c:pt idx="906">
                  <c:v>2002</c:v>
                </c:pt>
                <c:pt idx="907">
                  <c:v>2002</c:v>
                </c:pt>
                <c:pt idx="908">
                  <c:v>2002</c:v>
                </c:pt>
                <c:pt idx="909">
                  <c:v>2002</c:v>
                </c:pt>
                <c:pt idx="910">
                  <c:v>2002</c:v>
                </c:pt>
                <c:pt idx="911">
                  <c:v>2002</c:v>
                </c:pt>
                <c:pt idx="912">
                  <c:v>2002</c:v>
                </c:pt>
                <c:pt idx="913">
                  <c:v>2002</c:v>
                </c:pt>
                <c:pt idx="914">
                  <c:v>2002</c:v>
                </c:pt>
                <c:pt idx="915">
                  <c:v>2002</c:v>
                </c:pt>
                <c:pt idx="916">
                  <c:v>2002</c:v>
                </c:pt>
                <c:pt idx="917">
                  <c:v>2002</c:v>
                </c:pt>
                <c:pt idx="918">
                  <c:v>2002</c:v>
                </c:pt>
                <c:pt idx="919">
                  <c:v>2002</c:v>
                </c:pt>
                <c:pt idx="920">
                  <c:v>2003</c:v>
                </c:pt>
                <c:pt idx="921">
                  <c:v>2003</c:v>
                </c:pt>
                <c:pt idx="922">
                  <c:v>2003</c:v>
                </c:pt>
                <c:pt idx="923">
                  <c:v>2003</c:v>
                </c:pt>
                <c:pt idx="924">
                  <c:v>2003</c:v>
                </c:pt>
                <c:pt idx="925">
                  <c:v>2003</c:v>
                </c:pt>
                <c:pt idx="926">
                  <c:v>2003</c:v>
                </c:pt>
                <c:pt idx="927">
                  <c:v>2003</c:v>
                </c:pt>
                <c:pt idx="928">
                  <c:v>2003</c:v>
                </c:pt>
                <c:pt idx="929">
                  <c:v>2003</c:v>
                </c:pt>
                <c:pt idx="930">
                  <c:v>2003</c:v>
                </c:pt>
                <c:pt idx="931">
                  <c:v>2003</c:v>
                </c:pt>
                <c:pt idx="932">
                  <c:v>2003</c:v>
                </c:pt>
                <c:pt idx="933">
                  <c:v>2003</c:v>
                </c:pt>
                <c:pt idx="934">
                  <c:v>2003</c:v>
                </c:pt>
                <c:pt idx="935">
                  <c:v>2003</c:v>
                </c:pt>
                <c:pt idx="936">
                  <c:v>2003</c:v>
                </c:pt>
                <c:pt idx="937">
                  <c:v>2003</c:v>
                </c:pt>
                <c:pt idx="938">
                  <c:v>2003</c:v>
                </c:pt>
                <c:pt idx="939">
                  <c:v>2003</c:v>
                </c:pt>
                <c:pt idx="940">
                  <c:v>2003</c:v>
                </c:pt>
                <c:pt idx="941">
                  <c:v>2003</c:v>
                </c:pt>
                <c:pt idx="942">
                  <c:v>2003</c:v>
                </c:pt>
                <c:pt idx="943">
                  <c:v>2003</c:v>
                </c:pt>
                <c:pt idx="944">
                  <c:v>2003</c:v>
                </c:pt>
                <c:pt idx="945">
                  <c:v>2003</c:v>
                </c:pt>
                <c:pt idx="946">
                  <c:v>2003</c:v>
                </c:pt>
                <c:pt idx="947">
                  <c:v>2003</c:v>
                </c:pt>
                <c:pt idx="948">
                  <c:v>2003</c:v>
                </c:pt>
                <c:pt idx="949">
                  <c:v>2003</c:v>
                </c:pt>
                <c:pt idx="950">
                  <c:v>2003</c:v>
                </c:pt>
                <c:pt idx="951">
                  <c:v>2003</c:v>
                </c:pt>
                <c:pt idx="952">
                  <c:v>2003</c:v>
                </c:pt>
                <c:pt idx="953">
                  <c:v>2003</c:v>
                </c:pt>
                <c:pt idx="954">
                  <c:v>2003</c:v>
                </c:pt>
                <c:pt idx="955">
                  <c:v>2003</c:v>
                </c:pt>
                <c:pt idx="956">
                  <c:v>2003</c:v>
                </c:pt>
                <c:pt idx="957">
                  <c:v>2003</c:v>
                </c:pt>
                <c:pt idx="958">
                  <c:v>2003</c:v>
                </c:pt>
                <c:pt idx="959">
                  <c:v>2003</c:v>
                </c:pt>
                <c:pt idx="960">
                  <c:v>2003</c:v>
                </c:pt>
                <c:pt idx="961">
                  <c:v>2003</c:v>
                </c:pt>
                <c:pt idx="962">
                  <c:v>2003</c:v>
                </c:pt>
                <c:pt idx="963">
                  <c:v>2003</c:v>
                </c:pt>
                <c:pt idx="964">
                  <c:v>2003</c:v>
                </c:pt>
                <c:pt idx="965">
                  <c:v>2003</c:v>
                </c:pt>
                <c:pt idx="966">
                  <c:v>2003</c:v>
                </c:pt>
                <c:pt idx="967">
                  <c:v>2003</c:v>
                </c:pt>
                <c:pt idx="968">
                  <c:v>2003</c:v>
                </c:pt>
                <c:pt idx="969">
                  <c:v>2003</c:v>
                </c:pt>
                <c:pt idx="970">
                  <c:v>2003</c:v>
                </c:pt>
                <c:pt idx="971">
                  <c:v>2003</c:v>
                </c:pt>
                <c:pt idx="972">
                  <c:v>2003</c:v>
                </c:pt>
                <c:pt idx="973">
                  <c:v>2003</c:v>
                </c:pt>
                <c:pt idx="974">
                  <c:v>2003</c:v>
                </c:pt>
                <c:pt idx="975">
                  <c:v>2003</c:v>
                </c:pt>
                <c:pt idx="976">
                  <c:v>2003</c:v>
                </c:pt>
                <c:pt idx="977">
                  <c:v>2003</c:v>
                </c:pt>
                <c:pt idx="978">
                  <c:v>2003</c:v>
                </c:pt>
                <c:pt idx="979">
                  <c:v>2003</c:v>
                </c:pt>
                <c:pt idx="980">
                  <c:v>2003</c:v>
                </c:pt>
                <c:pt idx="981">
                  <c:v>2003</c:v>
                </c:pt>
                <c:pt idx="982">
                  <c:v>2003</c:v>
                </c:pt>
                <c:pt idx="983">
                  <c:v>2003</c:v>
                </c:pt>
                <c:pt idx="984">
                  <c:v>2003</c:v>
                </c:pt>
                <c:pt idx="985">
                  <c:v>2003</c:v>
                </c:pt>
                <c:pt idx="986">
                  <c:v>2003</c:v>
                </c:pt>
                <c:pt idx="987">
                  <c:v>2003</c:v>
                </c:pt>
                <c:pt idx="988">
                  <c:v>2003</c:v>
                </c:pt>
                <c:pt idx="989">
                  <c:v>2003</c:v>
                </c:pt>
                <c:pt idx="990">
                  <c:v>2003</c:v>
                </c:pt>
                <c:pt idx="991">
                  <c:v>2003</c:v>
                </c:pt>
                <c:pt idx="992">
                  <c:v>2003</c:v>
                </c:pt>
                <c:pt idx="993">
                  <c:v>2003</c:v>
                </c:pt>
                <c:pt idx="994">
                  <c:v>2003</c:v>
                </c:pt>
                <c:pt idx="995">
                  <c:v>2003</c:v>
                </c:pt>
                <c:pt idx="996">
                  <c:v>2003</c:v>
                </c:pt>
                <c:pt idx="997">
                  <c:v>2003</c:v>
                </c:pt>
                <c:pt idx="998">
                  <c:v>2003</c:v>
                </c:pt>
                <c:pt idx="999">
                  <c:v>2003</c:v>
                </c:pt>
                <c:pt idx="1000">
                  <c:v>2003</c:v>
                </c:pt>
                <c:pt idx="1001">
                  <c:v>2003</c:v>
                </c:pt>
                <c:pt idx="1002">
                  <c:v>2003</c:v>
                </c:pt>
                <c:pt idx="1003">
                  <c:v>2003</c:v>
                </c:pt>
                <c:pt idx="1004">
                  <c:v>2003</c:v>
                </c:pt>
                <c:pt idx="1005">
                  <c:v>2003</c:v>
                </c:pt>
                <c:pt idx="1006">
                  <c:v>2003</c:v>
                </c:pt>
                <c:pt idx="1007">
                  <c:v>2003</c:v>
                </c:pt>
                <c:pt idx="1008">
                  <c:v>2003</c:v>
                </c:pt>
                <c:pt idx="1009">
                  <c:v>2003</c:v>
                </c:pt>
                <c:pt idx="1010">
                  <c:v>2003</c:v>
                </c:pt>
                <c:pt idx="1011">
                  <c:v>2003</c:v>
                </c:pt>
                <c:pt idx="1012">
                  <c:v>2003</c:v>
                </c:pt>
                <c:pt idx="1013">
                  <c:v>2003</c:v>
                </c:pt>
                <c:pt idx="1014">
                  <c:v>2003</c:v>
                </c:pt>
                <c:pt idx="1015">
                  <c:v>2003</c:v>
                </c:pt>
                <c:pt idx="1016">
                  <c:v>2003</c:v>
                </c:pt>
                <c:pt idx="1017">
                  <c:v>2003</c:v>
                </c:pt>
                <c:pt idx="1018">
                  <c:v>2003</c:v>
                </c:pt>
                <c:pt idx="1019">
                  <c:v>2003</c:v>
                </c:pt>
                <c:pt idx="1020">
                  <c:v>2003</c:v>
                </c:pt>
                <c:pt idx="1021">
                  <c:v>2003</c:v>
                </c:pt>
                <c:pt idx="1022">
                  <c:v>2003</c:v>
                </c:pt>
                <c:pt idx="1023">
                  <c:v>2003</c:v>
                </c:pt>
                <c:pt idx="1024">
                  <c:v>2003</c:v>
                </c:pt>
                <c:pt idx="1025">
                  <c:v>2003</c:v>
                </c:pt>
                <c:pt idx="1026">
                  <c:v>2003</c:v>
                </c:pt>
                <c:pt idx="1027">
                  <c:v>2003</c:v>
                </c:pt>
                <c:pt idx="1028">
                  <c:v>2003</c:v>
                </c:pt>
                <c:pt idx="1029">
                  <c:v>2003</c:v>
                </c:pt>
                <c:pt idx="1030">
                  <c:v>2003</c:v>
                </c:pt>
                <c:pt idx="1031">
                  <c:v>2003</c:v>
                </c:pt>
                <c:pt idx="1032">
                  <c:v>2003</c:v>
                </c:pt>
                <c:pt idx="1033">
                  <c:v>2003</c:v>
                </c:pt>
                <c:pt idx="1034">
                  <c:v>2003</c:v>
                </c:pt>
                <c:pt idx="1035">
                  <c:v>2003</c:v>
                </c:pt>
                <c:pt idx="1036">
                  <c:v>2003</c:v>
                </c:pt>
                <c:pt idx="1037">
                  <c:v>2003</c:v>
                </c:pt>
                <c:pt idx="1038">
                  <c:v>2003</c:v>
                </c:pt>
                <c:pt idx="1039">
                  <c:v>2003</c:v>
                </c:pt>
                <c:pt idx="1040">
                  <c:v>2003</c:v>
                </c:pt>
                <c:pt idx="1041">
                  <c:v>2003</c:v>
                </c:pt>
                <c:pt idx="1042">
                  <c:v>2003</c:v>
                </c:pt>
                <c:pt idx="1043">
                  <c:v>2003</c:v>
                </c:pt>
                <c:pt idx="1044">
                  <c:v>2003</c:v>
                </c:pt>
                <c:pt idx="1045">
                  <c:v>2003</c:v>
                </c:pt>
                <c:pt idx="1046">
                  <c:v>2003</c:v>
                </c:pt>
                <c:pt idx="1047">
                  <c:v>2003</c:v>
                </c:pt>
                <c:pt idx="1048">
                  <c:v>2003</c:v>
                </c:pt>
                <c:pt idx="1049">
                  <c:v>2003</c:v>
                </c:pt>
                <c:pt idx="1050">
                  <c:v>2003</c:v>
                </c:pt>
                <c:pt idx="1051">
                  <c:v>2003</c:v>
                </c:pt>
                <c:pt idx="1052">
                  <c:v>2003</c:v>
                </c:pt>
                <c:pt idx="1053">
                  <c:v>2003</c:v>
                </c:pt>
                <c:pt idx="1054">
                  <c:v>2003</c:v>
                </c:pt>
                <c:pt idx="1055">
                  <c:v>2003</c:v>
                </c:pt>
                <c:pt idx="1056">
                  <c:v>2003</c:v>
                </c:pt>
                <c:pt idx="1057">
                  <c:v>2003</c:v>
                </c:pt>
                <c:pt idx="1058">
                  <c:v>2003</c:v>
                </c:pt>
                <c:pt idx="1059">
                  <c:v>2003</c:v>
                </c:pt>
                <c:pt idx="1060">
                  <c:v>2003</c:v>
                </c:pt>
                <c:pt idx="1061">
                  <c:v>2003</c:v>
                </c:pt>
                <c:pt idx="1062">
                  <c:v>2003</c:v>
                </c:pt>
                <c:pt idx="1063">
                  <c:v>2003</c:v>
                </c:pt>
                <c:pt idx="1064">
                  <c:v>2003</c:v>
                </c:pt>
                <c:pt idx="1065">
                  <c:v>2003</c:v>
                </c:pt>
                <c:pt idx="1066">
                  <c:v>2003</c:v>
                </c:pt>
                <c:pt idx="1067">
                  <c:v>2003</c:v>
                </c:pt>
                <c:pt idx="1068">
                  <c:v>2003</c:v>
                </c:pt>
                <c:pt idx="1069">
                  <c:v>2003</c:v>
                </c:pt>
                <c:pt idx="1070">
                  <c:v>2003</c:v>
                </c:pt>
                <c:pt idx="1071">
                  <c:v>2003</c:v>
                </c:pt>
                <c:pt idx="1072">
                  <c:v>2003</c:v>
                </c:pt>
                <c:pt idx="1073">
                  <c:v>2003</c:v>
                </c:pt>
                <c:pt idx="1074">
                  <c:v>2003</c:v>
                </c:pt>
                <c:pt idx="1075">
                  <c:v>2003</c:v>
                </c:pt>
                <c:pt idx="1076">
                  <c:v>2003</c:v>
                </c:pt>
                <c:pt idx="1077">
                  <c:v>2003</c:v>
                </c:pt>
                <c:pt idx="1078">
                  <c:v>2003</c:v>
                </c:pt>
                <c:pt idx="1079">
                  <c:v>2003</c:v>
                </c:pt>
                <c:pt idx="1080">
                  <c:v>2003</c:v>
                </c:pt>
                <c:pt idx="1081">
                  <c:v>2003</c:v>
                </c:pt>
                <c:pt idx="1082">
                  <c:v>2003</c:v>
                </c:pt>
                <c:pt idx="1083">
                  <c:v>2003</c:v>
                </c:pt>
                <c:pt idx="1084">
                  <c:v>2003</c:v>
                </c:pt>
                <c:pt idx="1085">
                  <c:v>2003</c:v>
                </c:pt>
                <c:pt idx="1086">
                  <c:v>2003</c:v>
                </c:pt>
                <c:pt idx="1087">
                  <c:v>2003</c:v>
                </c:pt>
                <c:pt idx="1088">
                  <c:v>2003</c:v>
                </c:pt>
                <c:pt idx="1089">
                  <c:v>2003</c:v>
                </c:pt>
                <c:pt idx="1090">
                  <c:v>2003</c:v>
                </c:pt>
                <c:pt idx="1091">
                  <c:v>2003</c:v>
                </c:pt>
                <c:pt idx="1092">
                  <c:v>2003</c:v>
                </c:pt>
                <c:pt idx="1093">
                  <c:v>2003</c:v>
                </c:pt>
                <c:pt idx="1094">
                  <c:v>2003</c:v>
                </c:pt>
                <c:pt idx="1095">
                  <c:v>2003</c:v>
                </c:pt>
                <c:pt idx="1096">
                  <c:v>2003</c:v>
                </c:pt>
                <c:pt idx="1097">
                  <c:v>2003</c:v>
                </c:pt>
                <c:pt idx="1098">
                  <c:v>2003</c:v>
                </c:pt>
                <c:pt idx="1099">
                  <c:v>2003</c:v>
                </c:pt>
                <c:pt idx="1100">
                  <c:v>2003</c:v>
                </c:pt>
                <c:pt idx="1101">
                  <c:v>2003</c:v>
                </c:pt>
                <c:pt idx="1102">
                  <c:v>2003</c:v>
                </c:pt>
                <c:pt idx="1103">
                  <c:v>2003</c:v>
                </c:pt>
                <c:pt idx="1104">
                  <c:v>2003</c:v>
                </c:pt>
                <c:pt idx="1105">
                  <c:v>2003</c:v>
                </c:pt>
                <c:pt idx="1106">
                  <c:v>2003</c:v>
                </c:pt>
                <c:pt idx="1107">
                  <c:v>2003</c:v>
                </c:pt>
                <c:pt idx="1108">
                  <c:v>2003</c:v>
                </c:pt>
                <c:pt idx="1109">
                  <c:v>2003</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2003</c:v>
                </c:pt>
                <c:pt idx="1163">
                  <c:v>2003</c:v>
                </c:pt>
                <c:pt idx="1164">
                  <c:v>2003</c:v>
                </c:pt>
                <c:pt idx="1165">
                  <c:v>2003</c:v>
                </c:pt>
                <c:pt idx="1166">
                  <c:v>2003</c:v>
                </c:pt>
                <c:pt idx="1167">
                  <c:v>2003</c:v>
                </c:pt>
                <c:pt idx="1168">
                  <c:v>2003</c:v>
                </c:pt>
                <c:pt idx="1169">
                  <c:v>2003</c:v>
                </c:pt>
                <c:pt idx="1170">
                  <c:v>2003</c:v>
                </c:pt>
                <c:pt idx="1171">
                  <c:v>2003</c:v>
                </c:pt>
                <c:pt idx="1172">
                  <c:v>2003</c:v>
                </c:pt>
                <c:pt idx="1173">
                  <c:v>2003</c:v>
                </c:pt>
                <c:pt idx="1174">
                  <c:v>2003</c:v>
                </c:pt>
                <c:pt idx="1175">
                  <c:v>2003</c:v>
                </c:pt>
                <c:pt idx="1176">
                  <c:v>2003</c:v>
                </c:pt>
                <c:pt idx="1177">
                  <c:v>2003</c:v>
                </c:pt>
                <c:pt idx="1178">
                  <c:v>2003</c:v>
                </c:pt>
                <c:pt idx="1179">
                  <c:v>2003</c:v>
                </c:pt>
                <c:pt idx="1180">
                  <c:v>2003</c:v>
                </c:pt>
                <c:pt idx="1181">
                  <c:v>2003</c:v>
                </c:pt>
                <c:pt idx="1182">
                  <c:v>2003</c:v>
                </c:pt>
                <c:pt idx="1183">
                  <c:v>2003</c:v>
                </c:pt>
                <c:pt idx="1184">
                  <c:v>2003</c:v>
                </c:pt>
                <c:pt idx="1185">
                  <c:v>2003</c:v>
                </c:pt>
                <c:pt idx="1186">
                  <c:v>2003</c:v>
                </c:pt>
                <c:pt idx="1187">
                  <c:v>2003</c:v>
                </c:pt>
                <c:pt idx="1188">
                  <c:v>2003</c:v>
                </c:pt>
                <c:pt idx="1189">
                  <c:v>2003</c:v>
                </c:pt>
                <c:pt idx="1190">
                  <c:v>2003</c:v>
                </c:pt>
                <c:pt idx="1191">
                  <c:v>2003</c:v>
                </c:pt>
                <c:pt idx="1192">
                  <c:v>2003</c:v>
                </c:pt>
                <c:pt idx="1193">
                  <c:v>2003</c:v>
                </c:pt>
                <c:pt idx="1194">
                  <c:v>2003</c:v>
                </c:pt>
                <c:pt idx="1195">
                  <c:v>2003</c:v>
                </c:pt>
                <c:pt idx="1196">
                  <c:v>2003</c:v>
                </c:pt>
                <c:pt idx="1197">
                  <c:v>2003</c:v>
                </c:pt>
                <c:pt idx="1198">
                  <c:v>2003</c:v>
                </c:pt>
                <c:pt idx="1199">
                  <c:v>2003</c:v>
                </c:pt>
                <c:pt idx="1200">
                  <c:v>2003</c:v>
                </c:pt>
                <c:pt idx="1201">
                  <c:v>2003</c:v>
                </c:pt>
                <c:pt idx="1202">
                  <c:v>2003</c:v>
                </c:pt>
                <c:pt idx="1203">
                  <c:v>2003</c:v>
                </c:pt>
                <c:pt idx="1204">
                  <c:v>2003</c:v>
                </c:pt>
                <c:pt idx="1205">
                  <c:v>2003</c:v>
                </c:pt>
                <c:pt idx="1206">
                  <c:v>2003</c:v>
                </c:pt>
                <c:pt idx="1207">
                  <c:v>2003</c:v>
                </c:pt>
                <c:pt idx="1208">
                  <c:v>2003</c:v>
                </c:pt>
                <c:pt idx="1209">
                  <c:v>2003</c:v>
                </c:pt>
                <c:pt idx="1210">
                  <c:v>2003</c:v>
                </c:pt>
                <c:pt idx="1211">
                  <c:v>2003</c:v>
                </c:pt>
                <c:pt idx="1212">
                  <c:v>2003</c:v>
                </c:pt>
                <c:pt idx="1213">
                  <c:v>2003</c:v>
                </c:pt>
                <c:pt idx="1214">
                  <c:v>2003</c:v>
                </c:pt>
                <c:pt idx="1215">
                  <c:v>2003</c:v>
                </c:pt>
                <c:pt idx="1216">
                  <c:v>2003</c:v>
                </c:pt>
                <c:pt idx="1217">
                  <c:v>2003</c:v>
                </c:pt>
                <c:pt idx="1218">
                  <c:v>2003</c:v>
                </c:pt>
                <c:pt idx="1219">
                  <c:v>2003</c:v>
                </c:pt>
                <c:pt idx="1220">
                  <c:v>2003</c:v>
                </c:pt>
                <c:pt idx="1221">
                  <c:v>2003</c:v>
                </c:pt>
                <c:pt idx="1222">
                  <c:v>2003</c:v>
                </c:pt>
                <c:pt idx="1223">
                  <c:v>2003</c:v>
                </c:pt>
                <c:pt idx="1224">
                  <c:v>2003</c:v>
                </c:pt>
                <c:pt idx="1225">
                  <c:v>2003</c:v>
                </c:pt>
                <c:pt idx="1226">
                  <c:v>2003</c:v>
                </c:pt>
                <c:pt idx="1227">
                  <c:v>2003</c:v>
                </c:pt>
                <c:pt idx="1228">
                  <c:v>2003</c:v>
                </c:pt>
                <c:pt idx="1229">
                  <c:v>2003</c:v>
                </c:pt>
                <c:pt idx="1230">
                  <c:v>2003</c:v>
                </c:pt>
                <c:pt idx="1231">
                  <c:v>2003</c:v>
                </c:pt>
                <c:pt idx="1232">
                  <c:v>2003</c:v>
                </c:pt>
                <c:pt idx="1233">
                  <c:v>2003</c:v>
                </c:pt>
                <c:pt idx="1234">
                  <c:v>2003</c:v>
                </c:pt>
                <c:pt idx="1235">
                  <c:v>2003</c:v>
                </c:pt>
                <c:pt idx="1236">
                  <c:v>2003</c:v>
                </c:pt>
                <c:pt idx="1237">
                  <c:v>2003</c:v>
                </c:pt>
                <c:pt idx="1238">
                  <c:v>2003</c:v>
                </c:pt>
                <c:pt idx="1239">
                  <c:v>2003</c:v>
                </c:pt>
                <c:pt idx="1240">
                  <c:v>2003</c:v>
                </c:pt>
                <c:pt idx="1241">
                  <c:v>2003</c:v>
                </c:pt>
                <c:pt idx="1242">
                  <c:v>2003</c:v>
                </c:pt>
                <c:pt idx="1243">
                  <c:v>2003</c:v>
                </c:pt>
                <c:pt idx="1244">
                  <c:v>2003</c:v>
                </c:pt>
                <c:pt idx="1245">
                  <c:v>2003</c:v>
                </c:pt>
                <c:pt idx="1246">
                  <c:v>2003</c:v>
                </c:pt>
                <c:pt idx="1247">
                  <c:v>2003</c:v>
                </c:pt>
                <c:pt idx="1248">
                  <c:v>2003</c:v>
                </c:pt>
                <c:pt idx="1249">
                  <c:v>2003</c:v>
                </c:pt>
                <c:pt idx="1250">
                  <c:v>2003</c:v>
                </c:pt>
                <c:pt idx="1251">
                  <c:v>2003</c:v>
                </c:pt>
                <c:pt idx="1252">
                  <c:v>2003</c:v>
                </c:pt>
                <c:pt idx="1253">
                  <c:v>2003</c:v>
                </c:pt>
                <c:pt idx="1254">
                  <c:v>2003</c:v>
                </c:pt>
                <c:pt idx="1255">
                  <c:v>2003</c:v>
                </c:pt>
                <c:pt idx="1256">
                  <c:v>2003</c:v>
                </c:pt>
                <c:pt idx="1257">
                  <c:v>2003</c:v>
                </c:pt>
                <c:pt idx="1258">
                  <c:v>2003</c:v>
                </c:pt>
                <c:pt idx="1259">
                  <c:v>2003</c:v>
                </c:pt>
                <c:pt idx="1260">
                  <c:v>2003</c:v>
                </c:pt>
                <c:pt idx="1261">
                  <c:v>2003</c:v>
                </c:pt>
                <c:pt idx="1262">
                  <c:v>2003</c:v>
                </c:pt>
                <c:pt idx="1263">
                  <c:v>2003</c:v>
                </c:pt>
                <c:pt idx="1264">
                  <c:v>2003</c:v>
                </c:pt>
                <c:pt idx="1265">
                  <c:v>2003</c:v>
                </c:pt>
                <c:pt idx="1266">
                  <c:v>2003</c:v>
                </c:pt>
                <c:pt idx="1267">
                  <c:v>2003</c:v>
                </c:pt>
                <c:pt idx="1268">
                  <c:v>2003</c:v>
                </c:pt>
                <c:pt idx="1269">
                  <c:v>2003</c:v>
                </c:pt>
                <c:pt idx="1270">
                  <c:v>2003</c:v>
                </c:pt>
                <c:pt idx="1271">
                  <c:v>2003</c:v>
                </c:pt>
                <c:pt idx="1272">
                  <c:v>2003</c:v>
                </c:pt>
                <c:pt idx="1273">
                  <c:v>2003</c:v>
                </c:pt>
                <c:pt idx="1274">
                  <c:v>2003</c:v>
                </c:pt>
                <c:pt idx="1275">
                  <c:v>2003</c:v>
                </c:pt>
                <c:pt idx="1276">
                  <c:v>2003</c:v>
                </c:pt>
                <c:pt idx="1277">
                  <c:v>2003</c:v>
                </c:pt>
                <c:pt idx="1278">
                  <c:v>2003</c:v>
                </c:pt>
                <c:pt idx="1279">
                  <c:v>2003</c:v>
                </c:pt>
                <c:pt idx="1280">
                  <c:v>2003</c:v>
                </c:pt>
                <c:pt idx="1281">
                  <c:v>2003</c:v>
                </c:pt>
                <c:pt idx="1282">
                  <c:v>2003</c:v>
                </c:pt>
                <c:pt idx="1283">
                  <c:v>2003</c:v>
                </c:pt>
                <c:pt idx="1284">
                  <c:v>2003</c:v>
                </c:pt>
                <c:pt idx="1285">
                  <c:v>2004</c:v>
                </c:pt>
                <c:pt idx="1286">
                  <c:v>2004</c:v>
                </c:pt>
                <c:pt idx="1287">
                  <c:v>2004</c:v>
                </c:pt>
                <c:pt idx="1288">
                  <c:v>2004</c:v>
                </c:pt>
                <c:pt idx="1289">
                  <c:v>2004</c:v>
                </c:pt>
                <c:pt idx="1290">
                  <c:v>2004</c:v>
                </c:pt>
                <c:pt idx="1291">
                  <c:v>2004</c:v>
                </c:pt>
                <c:pt idx="1292">
                  <c:v>2004</c:v>
                </c:pt>
                <c:pt idx="1293">
                  <c:v>2004</c:v>
                </c:pt>
                <c:pt idx="1294">
                  <c:v>2004</c:v>
                </c:pt>
                <c:pt idx="1295">
                  <c:v>2004</c:v>
                </c:pt>
                <c:pt idx="1296">
                  <c:v>2004</c:v>
                </c:pt>
                <c:pt idx="1297">
                  <c:v>2004</c:v>
                </c:pt>
                <c:pt idx="1298">
                  <c:v>2004</c:v>
                </c:pt>
                <c:pt idx="1299">
                  <c:v>2004</c:v>
                </c:pt>
                <c:pt idx="1300">
                  <c:v>2004</c:v>
                </c:pt>
                <c:pt idx="1301">
                  <c:v>2004</c:v>
                </c:pt>
                <c:pt idx="1302">
                  <c:v>2004</c:v>
                </c:pt>
                <c:pt idx="1303">
                  <c:v>2004</c:v>
                </c:pt>
                <c:pt idx="1304">
                  <c:v>2004</c:v>
                </c:pt>
                <c:pt idx="1305">
                  <c:v>2004</c:v>
                </c:pt>
                <c:pt idx="1306">
                  <c:v>2004</c:v>
                </c:pt>
                <c:pt idx="1307">
                  <c:v>2004</c:v>
                </c:pt>
                <c:pt idx="1308">
                  <c:v>2004</c:v>
                </c:pt>
                <c:pt idx="1309">
                  <c:v>2004</c:v>
                </c:pt>
                <c:pt idx="1310">
                  <c:v>2004</c:v>
                </c:pt>
                <c:pt idx="1311">
                  <c:v>2004</c:v>
                </c:pt>
                <c:pt idx="1312">
                  <c:v>2004</c:v>
                </c:pt>
                <c:pt idx="1313">
                  <c:v>2004</c:v>
                </c:pt>
                <c:pt idx="1314">
                  <c:v>2004</c:v>
                </c:pt>
                <c:pt idx="1315">
                  <c:v>2004</c:v>
                </c:pt>
                <c:pt idx="1316">
                  <c:v>2004</c:v>
                </c:pt>
                <c:pt idx="1317">
                  <c:v>2004</c:v>
                </c:pt>
                <c:pt idx="1318">
                  <c:v>2004</c:v>
                </c:pt>
                <c:pt idx="1319">
                  <c:v>2004</c:v>
                </c:pt>
                <c:pt idx="1320">
                  <c:v>2004</c:v>
                </c:pt>
                <c:pt idx="1321">
                  <c:v>2004</c:v>
                </c:pt>
                <c:pt idx="1322">
                  <c:v>2004</c:v>
                </c:pt>
                <c:pt idx="1323">
                  <c:v>2004</c:v>
                </c:pt>
                <c:pt idx="1324">
                  <c:v>2004</c:v>
                </c:pt>
                <c:pt idx="1325">
                  <c:v>2004</c:v>
                </c:pt>
                <c:pt idx="1326">
                  <c:v>2004</c:v>
                </c:pt>
                <c:pt idx="1327">
                  <c:v>2004</c:v>
                </c:pt>
                <c:pt idx="1328">
                  <c:v>2004</c:v>
                </c:pt>
                <c:pt idx="1329">
                  <c:v>2004</c:v>
                </c:pt>
                <c:pt idx="1330">
                  <c:v>2004</c:v>
                </c:pt>
                <c:pt idx="1331">
                  <c:v>2004</c:v>
                </c:pt>
                <c:pt idx="1332">
                  <c:v>2004</c:v>
                </c:pt>
                <c:pt idx="1333">
                  <c:v>2004</c:v>
                </c:pt>
                <c:pt idx="1334">
                  <c:v>2004</c:v>
                </c:pt>
                <c:pt idx="1335">
                  <c:v>2004</c:v>
                </c:pt>
                <c:pt idx="1336">
                  <c:v>2004</c:v>
                </c:pt>
                <c:pt idx="1337">
                  <c:v>2004</c:v>
                </c:pt>
                <c:pt idx="1338">
                  <c:v>2004</c:v>
                </c:pt>
                <c:pt idx="1339">
                  <c:v>2004</c:v>
                </c:pt>
                <c:pt idx="1340">
                  <c:v>2004</c:v>
                </c:pt>
                <c:pt idx="1341">
                  <c:v>2004</c:v>
                </c:pt>
                <c:pt idx="1342">
                  <c:v>2004</c:v>
                </c:pt>
                <c:pt idx="1343">
                  <c:v>2004</c:v>
                </c:pt>
                <c:pt idx="1344">
                  <c:v>2004</c:v>
                </c:pt>
                <c:pt idx="1345">
                  <c:v>2004</c:v>
                </c:pt>
                <c:pt idx="1346">
                  <c:v>2004</c:v>
                </c:pt>
                <c:pt idx="1347">
                  <c:v>2004</c:v>
                </c:pt>
                <c:pt idx="1348">
                  <c:v>2004</c:v>
                </c:pt>
                <c:pt idx="1349">
                  <c:v>2004</c:v>
                </c:pt>
                <c:pt idx="1350">
                  <c:v>2004</c:v>
                </c:pt>
                <c:pt idx="1351">
                  <c:v>2004</c:v>
                </c:pt>
                <c:pt idx="1352">
                  <c:v>2004</c:v>
                </c:pt>
                <c:pt idx="1353">
                  <c:v>2004</c:v>
                </c:pt>
                <c:pt idx="1354">
                  <c:v>2004</c:v>
                </c:pt>
                <c:pt idx="1355">
                  <c:v>2004</c:v>
                </c:pt>
                <c:pt idx="1356">
                  <c:v>2004</c:v>
                </c:pt>
                <c:pt idx="1357">
                  <c:v>2004</c:v>
                </c:pt>
                <c:pt idx="1358">
                  <c:v>2004</c:v>
                </c:pt>
                <c:pt idx="1359">
                  <c:v>2004</c:v>
                </c:pt>
                <c:pt idx="1360">
                  <c:v>2004</c:v>
                </c:pt>
                <c:pt idx="1361">
                  <c:v>2004</c:v>
                </c:pt>
                <c:pt idx="1362">
                  <c:v>2004</c:v>
                </c:pt>
                <c:pt idx="1363">
                  <c:v>2004</c:v>
                </c:pt>
                <c:pt idx="1364">
                  <c:v>2004</c:v>
                </c:pt>
                <c:pt idx="1365">
                  <c:v>2004</c:v>
                </c:pt>
                <c:pt idx="1366">
                  <c:v>2004</c:v>
                </c:pt>
                <c:pt idx="1367">
                  <c:v>2004</c:v>
                </c:pt>
                <c:pt idx="1368">
                  <c:v>2004</c:v>
                </c:pt>
                <c:pt idx="1369">
                  <c:v>2004</c:v>
                </c:pt>
                <c:pt idx="1370">
                  <c:v>2004</c:v>
                </c:pt>
                <c:pt idx="1371">
                  <c:v>2004</c:v>
                </c:pt>
                <c:pt idx="1372">
                  <c:v>2004</c:v>
                </c:pt>
                <c:pt idx="1373">
                  <c:v>2004</c:v>
                </c:pt>
                <c:pt idx="1374">
                  <c:v>2004</c:v>
                </c:pt>
                <c:pt idx="1375">
                  <c:v>2004</c:v>
                </c:pt>
                <c:pt idx="1376">
                  <c:v>2004</c:v>
                </c:pt>
                <c:pt idx="1377">
                  <c:v>2004</c:v>
                </c:pt>
                <c:pt idx="1378">
                  <c:v>2004</c:v>
                </c:pt>
                <c:pt idx="1379">
                  <c:v>2004</c:v>
                </c:pt>
                <c:pt idx="1380">
                  <c:v>2004</c:v>
                </c:pt>
                <c:pt idx="1381">
                  <c:v>2004</c:v>
                </c:pt>
                <c:pt idx="1382">
                  <c:v>2004</c:v>
                </c:pt>
                <c:pt idx="1383">
                  <c:v>2004</c:v>
                </c:pt>
                <c:pt idx="1384">
                  <c:v>2004</c:v>
                </c:pt>
                <c:pt idx="1385">
                  <c:v>2004</c:v>
                </c:pt>
                <c:pt idx="1386">
                  <c:v>2004</c:v>
                </c:pt>
                <c:pt idx="1387">
                  <c:v>2004</c:v>
                </c:pt>
                <c:pt idx="1388">
                  <c:v>2004</c:v>
                </c:pt>
                <c:pt idx="1389">
                  <c:v>2004</c:v>
                </c:pt>
                <c:pt idx="1390">
                  <c:v>2004</c:v>
                </c:pt>
                <c:pt idx="1391">
                  <c:v>2004</c:v>
                </c:pt>
                <c:pt idx="1392">
                  <c:v>2004</c:v>
                </c:pt>
                <c:pt idx="1393">
                  <c:v>2004</c:v>
                </c:pt>
                <c:pt idx="1394">
                  <c:v>2004</c:v>
                </c:pt>
                <c:pt idx="1395">
                  <c:v>2004</c:v>
                </c:pt>
                <c:pt idx="1396">
                  <c:v>2004</c:v>
                </c:pt>
                <c:pt idx="1397">
                  <c:v>2004</c:v>
                </c:pt>
                <c:pt idx="1398">
                  <c:v>2004</c:v>
                </c:pt>
                <c:pt idx="1399">
                  <c:v>2004</c:v>
                </c:pt>
                <c:pt idx="1400">
                  <c:v>2004</c:v>
                </c:pt>
                <c:pt idx="1401">
                  <c:v>2004</c:v>
                </c:pt>
                <c:pt idx="1402">
                  <c:v>2004</c:v>
                </c:pt>
                <c:pt idx="1403">
                  <c:v>2004</c:v>
                </c:pt>
                <c:pt idx="1404">
                  <c:v>2004</c:v>
                </c:pt>
                <c:pt idx="1405">
                  <c:v>2004</c:v>
                </c:pt>
                <c:pt idx="1406">
                  <c:v>2004</c:v>
                </c:pt>
                <c:pt idx="1407">
                  <c:v>2004</c:v>
                </c:pt>
                <c:pt idx="1408">
                  <c:v>2004</c:v>
                </c:pt>
                <c:pt idx="1409">
                  <c:v>2004</c:v>
                </c:pt>
                <c:pt idx="1410">
                  <c:v>2004</c:v>
                </c:pt>
                <c:pt idx="1411">
                  <c:v>2004</c:v>
                </c:pt>
                <c:pt idx="1412">
                  <c:v>2004</c:v>
                </c:pt>
                <c:pt idx="1413">
                  <c:v>2004</c:v>
                </c:pt>
                <c:pt idx="1414">
                  <c:v>2004</c:v>
                </c:pt>
                <c:pt idx="1415">
                  <c:v>2004</c:v>
                </c:pt>
                <c:pt idx="1416">
                  <c:v>2004</c:v>
                </c:pt>
                <c:pt idx="1417">
                  <c:v>2004</c:v>
                </c:pt>
                <c:pt idx="1418">
                  <c:v>2004</c:v>
                </c:pt>
                <c:pt idx="1419">
                  <c:v>2004</c:v>
                </c:pt>
                <c:pt idx="1420">
                  <c:v>2004</c:v>
                </c:pt>
                <c:pt idx="1421">
                  <c:v>2004</c:v>
                </c:pt>
                <c:pt idx="1422">
                  <c:v>2004</c:v>
                </c:pt>
                <c:pt idx="1423">
                  <c:v>2004</c:v>
                </c:pt>
                <c:pt idx="1424">
                  <c:v>2004</c:v>
                </c:pt>
                <c:pt idx="1425">
                  <c:v>2004</c:v>
                </c:pt>
                <c:pt idx="1426">
                  <c:v>2004</c:v>
                </c:pt>
                <c:pt idx="1427">
                  <c:v>2004</c:v>
                </c:pt>
                <c:pt idx="1428">
                  <c:v>2004</c:v>
                </c:pt>
                <c:pt idx="1429">
                  <c:v>2004</c:v>
                </c:pt>
                <c:pt idx="1430">
                  <c:v>2004</c:v>
                </c:pt>
                <c:pt idx="1431">
                  <c:v>2004</c:v>
                </c:pt>
                <c:pt idx="1432">
                  <c:v>2004</c:v>
                </c:pt>
                <c:pt idx="1433">
                  <c:v>2004</c:v>
                </c:pt>
                <c:pt idx="1434">
                  <c:v>2004</c:v>
                </c:pt>
                <c:pt idx="1435">
                  <c:v>2004</c:v>
                </c:pt>
                <c:pt idx="1436">
                  <c:v>2004</c:v>
                </c:pt>
                <c:pt idx="1437">
                  <c:v>2004</c:v>
                </c:pt>
                <c:pt idx="1438">
                  <c:v>2004</c:v>
                </c:pt>
                <c:pt idx="1439">
                  <c:v>2004</c:v>
                </c:pt>
                <c:pt idx="1440">
                  <c:v>2004</c:v>
                </c:pt>
                <c:pt idx="1441">
                  <c:v>2004</c:v>
                </c:pt>
                <c:pt idx="1442">
                  <c:v>2004</c:v>
                </c:pt>
                <c:pt idx="1443">
                  <c:v>2004</c:v>
                </c:pt>
                <c:pt idx="1444">
                  <c:v>2004</c:v>
                </c:pt>
                <c:pt idx="1445">
                  <c:v>2004</c:v>
                </c:pt>
                <c:pt idx="1446">
                  <c:v>2004</c:v>
                </c:pt>
                <c:pt idx="1447">
                  <c:v>2004</c:v>
                </c:pt>
                <c:pt idx="1448">
                  <c:v>2004</c:v>
                </c:pt>
                <c:pt idx="1449">
                  <c:v>2004</c:v>
                </c:pt>
                <c:pt idx="1450">
                  <c:v>2004</c:v>
                </c:pt>
                <c:pt idx="1451">
                  <c:v>2004</c:v>
                </c:pt>
                <c:pt idx="1452">
                  <c:v>2004</c:v>
                </c:pt>
                <c:pt idx="1453">
                  <c:v>2004</c:v>
                </c:pt>
                <c:pt idx="1454">
                  <c:v>2004</c:v>
                </c:pt>
                <c:pt idx="1455">
                  <c:v>2004</c:v>
                </c:pt>
                <c:pt idx="1456">
                  <c:v>2004</c:v>
                </c:pt>
                <c:pt idx="1457">
                  <c:v>2004</c:v>
                </c:pt>
                <c:pt idx="1458">
                  <c:v>2004</c:v>
                </c:pt>
                <c:pt idx="1459">
                  <c:v>2004</c:v>
                </c:pt>
                <c:pt idx="1460">
                  <c:v>2004</c:v>
                </c:pt>
                <c:pt idx="1461">
                  <c:v>2004</c:v>
                </c:pt>
                <c:pt idx="1462">
                  <c:v>2004</c:v>
                </c:pt>
                <c:pt idx="1463">
                  <c:v>2004</c:v>
                </c:pt>
                <c:pt idx="1464">
                  <c:v>2004</c:v>
                </c:pt>
                <c:pt idx="1465">
                  <c:v>2004</c:v>
                </c:pt>
                <c:pt idx="1466">
                  <c:v>2004</c:v>
                </c:pt>
                <c:pt idx="1467">
                  <c:v>2004</c:v>
                </c:pt>
                <c:pt idx="1468">
                  <c:v>2004</c:v>
                </c:pt>
                <c:pt idx="1469">
                  <c:v>2004</c:v>
                </c:pt>
                <c:pt idx="1470">
                  <c:v>2004</c:v>
                </c:pt>
                <c:pt idx="1471">
                  <c:v>2004</c:v>
                </c:pt>
                <c:pt idx="1472">
                  <c:v>2004</c:v>
                </c:pt>
                <c:pt idx="1473">
                  <c:v>2004</c:v>
                </c:pt>
                <c:pt idx="1474">
                  <c:v>2004</c:v>
                </c:pt>
                <c:pt idx="1475">
                  <c:v>2004</c:v>
                </c:pt>
                <c:pt idx="1476">
                  <c:v>2004</c:v>
                </c:pt>
                <c:pt idx="1477">
                  <c:v>2004</c:v>
                </c:pt>
                <c:pt idx="1478">
                  <c:v>2004</c:v>
                </c:pt>
                <c:pt idx="1479">
                  <c:v>2004</c:v>
                </c:pt>
                <c:pt idx="1480">
                  <c:v>2004</c:v>
                </c:pt>
                <c:pt idx="1481">
                  <c:v>2004</c:v>
                </c:pt>
                <c:pt idx="1482">
                  <c:v>2004</c:v>
                </c:pt>
                <c:pt idx="1483">
                  <c:v>2004</c:v>
                </c:pt>
                <c:pt idx="1484">
                  <c:v>2004</c:v>
                </c:pt>
                <c:pt idx="1485">
                  <c:v>2004</c:v>
                </c:pt>
                <c:pt idx="1486">
                  <c:v>2004</c:v>
                </c:pt>
                <c:pt idx="1487">
                  <c:v>2004</c:v>
                </c:pt>
                <c:pt idx="1488">
                  <c:v>2004</c:v>
                </c:pt>
                <c:pt idx="1489">
                  <c:v>2004</c:v>
                </c:pt>
                <c:pt idx="1490">
                  <c:v>2004</c:v>
                </c:pt>
                <c:pt idx="1491">
                  <c:v>2004</c:v>
                </c:pt>
                <c:pt idx="1492">
                  <c:v>2004</c:v>
                </c:pt>
                <c:pt idx="1493">
                  <c:v>2004</c:v>
                </c:pt>
                <c:pt idx="1494">
                  <c:v>2004</c:v>
                </c:pt>
                <c:pt idx="1495">
                  <c:v>2004</c:v>
                </c:pt>
                <c:pt idx="1496">
                  <c:v>2004</c:v>
                </c:pt>
                <c:pt idx="1497">
                  <c:v>2004</c:v>
                </c:pt>
                <c:pt idx="1498">
                  <c:v>2004</c:v>
                </c:pt>
                <c:pt idx="1499">
                  <c:v>2004</c:v>
                </c:pt>
                <c:pt idx="1500">
                  <c:v>2004</c:v>
                </c:pt>
                <c:pt idx="1501">
                  <c:v>2004</c:v>
                </c:pt>
                <c:pt idx="1502">
                  <c:v>2004</c:v>
                </c:pt>
                <c:pt idx="1503">
                  <c:v>2004</c:v>
                </c:pt>
                <c:pt idx="1504">
                  <c:v>2004</c:v>
                </c:pt>
                <c:pt idx="1505">
                  <c:v>2004</c:v>
                </c:pt>
                <c:pt idx="1506">
                  <c:v>2004</c:v>
                </c:pt>
                <c:pt idx="1507">
                  <c:v>2004</c:v>
                </c:pt>
                <c:pt idx="1508">
                  <c:v>2004</c:v>
                </c:pt>
                <c:pt idx="1509">
                  <c:v>2004</c:v>
                </c:pt>
                <c:pt idx="1510">
                  <c:v>2004</c:v>
                </c:pt>
                <c:pt idx="1511">
                  <c:v>2004</c:v>
                </c:pt>
                <c:pt idx="1512">
                  <c:v>2004</c:v>
                </c:pt>
                <c:pt idx="1513">
                  <c:v>2004</c:v>
                </c:pt>
                <c:pt idx="1514">
                  <c:v>2004</c:v>
                </c:pt>
                <c:pt idx="1515">
                  <c:v>2004</c:v>
                </c:pt>
                <c:pt idx="1516">
                  <c:v>2004</c:v>
                </c:pt>
                <c:pt idx="1517">
                  <c:v>2004</c:v>
                </c:pt>
                <c:pt idx="1518">
                  <c:v>2004</c:v>
                </c:pt>
                <c:pt idx="1519">
                  <c:v>2004</c:v>
                </c:pt>
                <c:pt idx="1520">
                  <c:v>2004</c:v>
                </c:pt>
                <c:pt idx="1521">
                  <c:v>2004</c:v>
                </c:pt>
                <c:pt idx="1522">
                  <c:v>2004</c:v>
                </c:pt>
                <c:pt idx="1523">
                  <c:v>2004</c:v>
                </c:pt>
                <c:pt idx="1524">
                  <c:v>2004</c:v>
                </c:pt>
                <c:pt idx="1525">
                  <c:v>2004</c:v>
                </c:pt>
                <c:pt idx="1526">
                  <c:v>2004</c:v>
                </c:pt>
                <c:pt idx="1527">
                  <c:v>2004</c:v>
                </c:pt>
                <c:pt idx="1528">
                  <c:v>2004</c:v>
                </c:pt>
                <c:pt idx="1529">
                  <c:v>2004</c:v>
                </c:pt>
                <c:pt idx="1530">
                  <c:v>2004</c:v>
                </c:pt>
                <c:pt idx="1531">
                  <c:v>2004</c:v>
                </c:pt>
                <c:pt idx="1532">
                  <c:v>2004</c:v>
                </c:pt>
                <c:pt idx="1533">
                  <c:v>2004</c:v>
                </c:pt>
                <c:pt idx="1534">
                  <c:v>2004</c:v>
                </c:pt>
                <c:pt idx="1535">
                  <c:v>2004</c:v>
                </c:pt>
                <c:pt idx="1536">
                  <c:v>2004</c:v>
                </c:pt>
                <c:pt idx="1537">
                  <c:v>2004</c:v>
                </c:pt>
                <c:pt idx="1538">
                  <c:v>2004</c:v>
                </c:pt>
                <c:pt idx="1539">
                  <c:v>2004</c:v>
                </c:pt>
                <c:pt idx="1540">
                  <c:v>2004</c:v>
                </c:pt>
                <c:pt idx="1541">
                  <c:v>2004</c:v>
                </c:pt>
                <c:pt idx="1542">
                  <c:v>2004</c:v>
                </c:pt>
                <c:pt idx="1543">
                  <c:v>2004</c:v>
                </c:pt>
                <c:pt idx="1544">
                  <c:v>2004</c:v>
                </c:pt>
                <c:pt idx="1545">
                  <c:v>2004</c:v>
                </c:pt>
                <c:pt idx="1546">
                  <c:v>2004</c:v>
                </c:pt>
                <c:pt idx="1547">
                  <c:v>2004</c:v>
                </c:pt>
                <c:pt idx="1548">
                  <c:v>2004</c:v>
                </c:pt>
                <c:pt idx="1549">
                  <c:v>2004</c:v>
                </c:pt>
                <c:pt idx="1550">
                  <c:v>2004</c:v>
                </c:pt>
                <c:pt idx="1551">
                  <c:v>2004</c:v>
                </c:pt>
                <c:pt idx="1552">
                  <c:v>2004</c:v>
                </c:pt>
                <c:pt idx="1553">
                  <c:v>2004</c:v>
                </c:pt>
                <c:pt idx="1554">
                  <c:v>2004</c:v>
                </c:pt>
                <c:pt idx="1555">
                  <c:v>2004</c:v>
                </c:pt>
                <c:pt idx="1556">
                  <c:v>2004</c:v>
                </c:pt>
                <c:pt idx="1557">
                  <c:v>2004</c:v>
                </c:pt>
                <c:pt idx="1558">
                  <c:v>2004</c:v>
                </c:pt>
                <c:pt idx="1559">
                  <c:v>2004</c:v>
                </c:pt>
                <c:pt idx="1560">
                  <c:v>2004</c:v>
                </c:pt>
                <c:pt idx="1561">
                  <c:v>2004</c:v>
                </c:pt>
                <c:pt idx="1562">
                  <c:v>2004</c:v>
                </c:pt>
                <c:pt idx="1563">
                  <c:v>2004</c:v>
                </c:pt>
                <c:pt idx="1564">
                  <c:v>2004</c:v>
                </c:pt>
                <c:pt idx="1565">
                  <c:v>2004</c:v>
                </c:pt>
                <c:pt idx="1566">
                  <c:v>2004</c:v>
                </c:pt>
                <c:pt idx="1567">
                  <c:v>2004</c:v>
                </c:pt>
                <c:pt idx="1568">
                  <c:v>2004</c:v>
                </c:pt>
                <c:pt idx="1569">
                  <c:v>2004</c:v>
                </c:pt>
                <c:pt idx="1570">
                  <c:v>2004</c:v>
                </c:pt>
                <c:pt idx="1571">
                  <c:v>2004</c:v>
                </c:pt>
                <c:pt idx="1572">
                  <c:v>2004</c:v>
                </c:pt>
                <c:pt idx="1573">
                  <c:v>2004</c:v>
                </c:pt>
                <c:pt idx="1574">
                  <c:v>2004</c:v>
                </c:pt>
                <c:pt idx="1575">
                  <c:v>2004</c:v>
                </c:pt>
                <c:pt idx="1576">
                  <c:v>2004</c:v>
                </c:pt>
                <c:pt idx="1577">
                  <c:v>2004</c:v>
                </c:pt>
                <c:pt idx="1578">
                  <c:v>2004</c:v>
                </c:pt>
                <c:pt idx="1579">
                  <c:v>2004</c:v>
                </c:pt>
                <c:pt idx="1580">
                  <c:v>2004</c:v>
                </c:pt>
                <c:pt idx="1581">
                  <c:v>2004</c:v>
                </c:pt>
                <c:pt idx="1582">
                  <c:v>2004</c:v>
                </c:pt>
                <c:pt idx="1583">
                  <c:v>2004</c:v>
                </c:pt>
                <c:pt idx="1584">
                  <c:v>2004</c:v>
                </c:pt>
                <c:pt idx="1585">
                  <c:v>2004</c:v>
                </c:pt>
                <c:pt idx="1586">
                  <c:v>2004</c:v>
                </c:pt>
                <c:pt idx="1587">
                  <c:v>2004</c:v>
                </c:pt>
                <c:pt idx="1588">
                  <c:v>2004</c:v>
                </c:pt>
                <c:pt idx="1589">
                  <c:v>2004</c:v>
                </c:pt>
                <c:pt idx="1590">
                  <c:v>2004</c:v>
                </c:pt>
                <c:pt idx="1591">
                  <c:v>2004</c:v>
                </c:pt>
                <c:pt idx="1592">
                  <c:v>2004</c:v>
                </c:pt>
                <c:pt idx="1593">
                  <c:v>2004</c:v>
                </c:pt>
                <c:pt idx="1594">
                  <c:v>2004</c:v>
                </c:pt>
                <c:pt idx="1595">
                  <c:v>2004</c:v>
                </c:pt>
                <c:pt idx="1596">
                  <c:v>2004</c:v>
                </c:pt>
                <c:pt idx="1597">
                  <c:v>2004</c:v>
                </c:pt>
                <c:pt idx="1598">
                  <c:v>2004</c:v>
                </c:pt>
                <c:pt idx="1599">
                  <c:v>2004</c:v>
                </c:pt>
                <c:pt idx="1600">
                  <c:v>2004</c:v>
                </c:pt>
                <c:pt idx="1601">
                  <c:v>2004</c:v>
                </c:pt>
                <c:pt idx="1602">
                  <c:v>2004</c:v>
                </c:pt>
                <c:pt idx="1603">
                  <c:v>2004</c:v>
                </c:pt>
                <c:pt idx="1604">
                  <c:v>2004</c:v>
                </c:pt>
                <c:pt idx="1605">
                  <c:v>2004</c:v>
                </c:pt>
                <c:pt idx="1606">
                  <c:v>2004</c:v>
                </c:pt>
                <c:pt idx="1607">
                  <c:v>2004</c:v>
                </c:pt>
                <c:pt idx="1608">
                  <c:v>2004</c:v>
                </c:pt>
                <c:pt idx="1609">
                  <c:v>2004</c:v>
                </c:pt>
                <c:pt idx="1610">
                  <c:v>2004</c:v>
                </c:pt>
                <c:pt idx="1611">
                  <c:v>2004</c:v>
                </c:pt>
                <c:pt idx="1612">
                  <c:v>2004</c:v>
                </c:pt>
                <c:pt idx="1613">
                  <c:v>2004</c:v>
                </c:pt>
                <c:pt idx="1614">
                  <c:v>2004</c:v>
                </c:pt>
                <c:pt idx="1615">
                  <c:v>2004</c:v>
                </c:pt>
                <c:pt idx="1616">
                  <c:v>2004</c:v>
                </c:pt>
                <c:pt idx="1617">
                  <c:v>2004</c:v>
                </c:pt>
                <c:pt idx="1618">
                  <c:v>2004</c:v>
                </c:pt>
                <c:pt idx="1619">
                  <c:v>2004</c:v>
                </c:pt>
                <c:pt idx="1620">
                  <c:v>2004</c:v>
                </c:pt>
                <c:pt idx="1621">
                  <c:v>2004</c:v>
                </c:pt>
                <c:pt idx="1622">
                  <c:v>2004</c:v>
                </c:pt>
                <c:pt idx="1623">
                  <c:v>2004</c:v>
                </c:pt>
                <c:pt idx="1624">
                  <c:v>2004</c:v>
                </c:pt>
                <c:pt idx="1625">
                  <c:v>2004</c:v>
                </c:pt>
                <c:pt idx="1626">
                  <c:v>2004</c:v>
                </c:pt>
                <c:pt idx="1627">
                  <c:v>2004</c:v>
                </c:pt>
                <c:pt idx="1628">
                  <c:v>2004</c:v>
                </c:pt>
                <c:pt idx="1629">
                  <c:v>2004</c:v>
                </c:pt>
                <c:pt idx="1630">
                  <c:v>2004</c:v>
                </c:pt>
                <c:pt idx="1631">
                  <c:v>2004</c:v>
                </c:pt>
                <c:pt idx="1632">
                  <c:v>2004</c:v>
                </c:pt>
                <c:pt idx="1633">
                  <c:v>2004</c:v>
                </c:pt>
                <c:pt idx="1634">
                  <c:v>2004</c:v>
                </c:pt>
                <c:pt idx="1635">
                  <c:v>2004</c:v>
                </c:pt>
                <c:pt idx="1636">
                  <c:v>2004</c:v>
                </c:pt>
                <c:pt idx="1637">
                  <c:v>2004</c:v>
                </c:pt>
                <c:pt idx="1638">
                  <c:v>2004</c:v>
                </c:pt>
                <c:pt idx="1639">
                  <c:v>2004</c:v>
                </c:pt>
                <c:pt idx="1640">
                  <c:v>2004</c:v>
                </c:pt>
                <c:pt idx="1641">
                  <c:v>2004</c:v>
                </c:pt>
                <c:pt idx="1642">
                  <c:v>2004</c:v>
                </c:pt>
                <c:pt idx="1643">
                  <c:v>2004</c:v>
                </c:pt>
                <c:pt idx="1644">
                  <c:v>2004</c:v>
                </c:pt>
                <c:pt idx="1645">
                  <c:v>2004</c:v>
                </c:pt>
                <c:pt idx="1646">
                  <c:v>2004</c:v>
                </c:pt>
                <c:pt idx="1647">
                  <c:v>2004</c:v>
                </c:pt>
                <c:pt idx="1648">
                  <c:v>2004</c:v>
                </c:pt>
                <c:pt idx="1649">
                  <c:v>2004</c:v>
                </c:pt>
                <c:pt idx="1650">
                  <c:v>2004</c:v>
                </c:pt>
                <c:pt idx="1651">
                  <c:v>2005</c:v>
                </c:pt>
                <c:pt idx="1652">
                  <c:v>2005</c:v>
                </c:pt>
                <c:pt idx="1653">
                  <c:v>2005</c:v>
                </c:pt>
                <c:pt idx="1654">
                  <c:v>2005</c:v>
                </c:pt>
                <c:pt idx="1655">
                  <c:v>2005</c:v>
                </c:pt>
                <c:pt idx="1656">
                  <c:v>2005</c:v>
                </c:pt>
                <c:pt idx="1657">
                  <c:v>2005</c:v>
                </c:pt>
                <c:pt idx="1658">
                  <c:v>2005</c:v>
                </c:pt>
                <c:pt idx="1659">
                  <c:v>2005</c:v>
                </c:pt>
                <c:pt idx="1660">
                  <c:v>2005</c:v>
                </c:pt>
                <c:pt idx="1661">
                  <c:v>2005</c:v>
                </c:pt>
                <c:pt idx="1662">
                  <c:v>2005</c:v>
                </c:pt>
                <c:pt idx="1663">
                  <c:v>2005</c:v>
                </c:pt>
                <c:pt idx="1664">
                  <c:v>2005</c:v>
                </c:pt>
                <c:pt idx="1665">
                  <c:v>2005</c:v>
                </c:pt>
                <c:pt idx="1666">
                  <c:v>2005</c:v>
                </c:pt>
                <c:pt idx="1667">
                  <c:v>2005</c:v>
                </c:pt>
                <c:pt idx="1668">
                  <c:v>2005</c:v>
                </c:pt>
                <c:pt idx="1669">
                  <c:v>2005</c:v>
                </c:pt>
                <c:pt idx="1670">
                  <c:v>2005</c:v>
                </c:pt>
                <c:pt idx="1671">
                  <c:v>2005</c:v>
                </c:pt>
                <c:pt idx="1672">
                  <c:v>2005</c:v>
                </c:pt>
                <c:pt idx="1673">
                  <c:v>2005</c:v>
                </c:pt>
                <c:pt idx="1674">
                  <c:v>2005</c:v>
                </c:pt>
                <c:pt idx="1675">
                  <c:v>2005</c:v>
                </c:pt>
                <c:pt idx="1676">
                  <c:v>2005</c:v>
                </c:pt>
                <c:pt idx="1677">
                  <c:v>2005</c:v>
                </c:pt>
                <c:pt idx="1678">
                  <c:v>2005</c:v>
                </c:pt>
                <c:pt idx="1679">
                  <c:v>2005</c:v>
                </c:pt>
                <c:pt idx="1680">
                  <c:v>2005</c:v>
                </c:pt>
                <c:pt idx="1681">
                  <c:v>2005</c:v>
                </c:pt>
                <c:pt idx="1682">
                  <c:v>2005</c:v>
                </c:pt>
                <c:pt idx="1683">
                  <c:v>2005</c:v>
                </c:pt>
                <c:pt idx="1684">
                  <c:v>2005</c:v>
                </c:pt>
                <c:pt idx="1685">
                  <c:v>2005</c:v>
                </c:pt>
                <c:pt idx="1686">
                  <c:v>2005</c:v>
                </c:pt>
                <c:pt idx="1687">
                  <c:v>2005</c:v>
                </c:pt>
                <c:pt idx="1688">
                  <c:v>2005</c:v>
                </c:pt>
                <c:pt idx="1689">
                  <c:v>2005</c:v>
                </c:pt>
                <c:pt idx="1690">
                  <c:v>2005</c:v>
                </c:pt>
                <c:pt idx="1691">
                  <c:v>2005</c:v>
                </c:pt>
                <c:pt idx="1692">
                  <c:v>2005</c:v>
                </c:pt>
                <c:pt idx="1693">
                  <c:v>2005</c:v>
                </c:pt>
                <c:pt idx="1694">
                  <c:v>2005</c:v>
                </c:pt>
                <c:pt idx="1695">
                  <c:v>2005</c:v>
                </c:pt>
                <c:pt idx="1696">
                  <c:v>2005</c:v>
                </c:pt>
                <c:pt idx="1697">
                  <c:v>2005</c:v>
                </c:pt>
                <c:pt idx="1698">
                  <c:v>2005</c:v>
                </c:pt>
                <c:pt idx="1699">
                  <c:v>2005</c:v>
                </c:pt>
                <c:pt idx="1700">
                  <c:v>2005</c:v>
                </c:pt>
                <c:pt idx="1701">
                  <c:v>2005</c:v>
                </c:pt>
                <c:pt idx="1702">
                  <c:v>2005</c:v>
                </c:pt>
                <c:pt idx="1703">
                  <c:v>2005</c:v>
                </c:pt>
                <c:pt idx="1704">
                  <c:v>2005</c:v>
                </c:pt>
                <c:pt idx="1705">
                  <c:v>2005</c:v>
                </c:pt>
                <c:pt idx="1706">
                  <c:v>2005</c:v>
                </c:pt>
                <c:pt idx="1707">
                  <c:v>2005</c:v>
                </c:pt>
                <c:pt idx="1708">
                  <c:v>2005</c:v>
                </c:pt>
                <c:pt idx="1709">
                  <c:v>2005</c:v>
                </c:pt>
                <c:pt idx="1710">
                  <c:v>2005</c:v>
                </c:pt>
                <c:pt idx="1711">
                  <c:v>2005</c:v>
                </c:pt>
                <c:pt idx="1712">
                  <c:v>2005</c:v>
                </c:pt>
                <c:pt idx="1713">
                  <c:v>2005</c:v>
                </c:pt>
                <c:pt idx="1714">
                  <c:v>2005</c:v>
                </c:pt>
                <c:pt idx="1715">
                  <c:v>2005</c:v>
                </c:pt>
                <c:pt idx="1716">
                  <c:v>2005</c:v>
                </c:pt>
                <c:pt idx="1717">
                  <c:v>2005</c:v>
                </c:pt>
                <c:pt idx="1718">
                  <c:v>2005</c:v>
                </c:pt>
                <c:pt idx="1719">
                  <c:v>2005</c:v>
                </c:pt>
                <c:pt idx="1720">
                  <c:v>2005</c:v>
                </c:pt>
                <c:pt idx="1721">
                  <c:v>2005</c:v>
                </c:pt>
                <c:pt idx="1722">
                  <c:v>2005</c:v>
                </c:pt>
                <c:pt idx="1723">
                  <c:v>2005</c:v>
                </c:pt>
                <c:pt idx="1724">
                  <c:v>2005</c:v>
                </c:pt>
                <c:pt idx="1725">
                  <c:v>2005</c:v>
                </c:pt>
                <c:pt idx="1726">
                  <c:v>2005</c:v>
                </c:pt>
                <c:pt idx="1727">
                  <c:v>2005</c:v>
                </c:pt>
                <c:pt idx="1728">
                  <c:v>2005</c:v>
                </c:pt>
                <c:pt idx="1729">
                  <c:v>2005</c:v>
                </c:pt>
                <c:pt idx="1730">
                  <c:v>2005</c:v>
                </c:pt>
                <c:pt idx="1731">
                  <c:v>2005</c:v>
                </c:pt>
                <c:pt idx="1732">
                  <c:v>2005</c:v>
                </c:pt>
                <c:pt idx="1733">
                  <c:v>2005</c:v>
                </c:pt>
                <c:pt idx="1734">
                  <c:v>2005</c:v>
                </c:pt>
                <c:pt idx="1735">
                  <c:v>2005</c:v>
                </c:pt>
                <c:pt idx="1736">
                  <c:v>2005</c:v>
                </c:pt>
                <c:pt idx="1737">
                  <c:v>2005</c:v>
                </c:pt>
                <c:pt idx="1738">
                  <c:v>2005</c:v>
                </c:pt>
                <c:pt idx="1739">
                  <c:v>2005</c:v>
                </c:pt>
                <c:pt idx="1740">
                  <c:v>2005</c:v>
                </c:pt>
                <c:pt idx="1741">
                  <c:v>2005</c:v>
                </c:pt>
                <c:pt idx="1742">
                  <c:v>2005</c:v>
                </c:pt>
                <c:pt idx="1743">
                  <c:v>2005</c:v>
                </c:pt>
                <c:pt idx="1744">
                  <c:v>2005</c:v>
                </c:pt>
                <c:pt idx="1745">
                  <c:v>2005</c:v>
                </c:pt>
                <c:pt idx="1746">
                  <c:v>2005</c:v>
                </c:pt>
                <c:pt idx="1747">
                  <c:v>2005</c:v>
                </c:pt>
                <c:pt idx="1748">
                  <c:v>2005</c:v>
                </c:pt>
                <c:pt idx="1749">
                  <c:v>2005</c:v>
                </c:pt>
                <c:pt idx="1750">
                  <c:v>2005</c:v>
                </c:pt>
                <c:pt idx="1751">
                  <c:v>2005</c:v>
                </c:pt>
                <c:pt idx="1752">
                  <c:v>2005</c:v>
                </c:pt>
                <c:pt idx="1753">
                  <c:v>2005</c:v>
                </c:pt>
                <c:pt idx="1754">
                  <c:v>2005</c:v>
                </c:pt>
                <c:pt idx="1755">
                  <c:v>2005</c:v>
                </c:pt>
                <c:pt idx="1756">
                  <c:v>2005</c:v>
                </c:pt>
                <c:pt idx="1757">
                  <c:v>2005</c:v>
                </c:pt>
                <c:pt idx="1758">
                  <c:v>2005</c:v>
                </c:pt>
                <c:pt idx="1759">
                  <c:v>2005</c:v>
                </c:pt>
                <c:pt idx="1760">
                  <c:v>2005</c:v>
                </c:pt>
                <c:pt idx="1761">
                  <c:v>2005</c:v>
                </c:pt>
                <c:pt idx="1762">
                  <c:v>2005</c:v>
                </c:pt>
                <c:pt idx="1763">
                  <c:v>2005</c:v>
                </c:pt>
                <c:pt idx="1764">
                  <c:v>2005</c:v>
                </c:pt>
                <c:pt idx="1765">
                  <c:v>2005</c:v>
                </c:pt>
                <c:pt idx="1766">
                  <c:v>2005</c:v>
                </c:pt>
                <c:pt idx="1767">
                  <c:v>2005</c:v>
                </c:pt>
                <c:pt idx="1768">
                  <c:v>2005</c:v>
                </c:pt>
                <c:pt idx="1769">
                  <c:v>2005</c:v>
                </c:pt>
                <c:pt idx="1770">
                  <c:v>2005</c:v>
                </c:pt>
                <c:pt idx="1771">
                  <c:v>2005</c:v>
                </c:pt>
                <c:pt idx="1772">
                  <c:v>2005</c:v>
                </c:pt>
                <c:pt idx="1773">
                  <c:v>2005</c:v>
                </c:pt>
                <c:pt idx="1774">
                  <c:v>2005</c:v>
                </c:pt>
                <c:pt idx="1775">
                  <c:v>2005</c:v>
                </c:pt>
                <c:pt idx="1776">
                  <c:v>2005</c:v>
                </c:pt>
                <c:pt idx="1777">
                  <c:v>2005</c:v>
                </c:pt>
                <c:pt idx="1778">
                  <c:v>2005</c:v>
                </c:pt>
                <c:pt idx="1779">
                  <c:v>2005</c:v>
                </c:pt>
                <c:pt idx="1780">
                  <c:v>2005</c:v>
                </c:pt>
                <c:pt idx="1781">
                  <c:v>2005</c:v>
                </c:pt>
                <c:pt idx="1782">
                  <c:v>2005</c:v>
                </c:pt>
                <c:pt idx="1783">
                  <c:v>2005</c:v>
                </c:pt>
                <c:pt idx="1784">
                  <c:v>2005</c:v>
                </c:pt>
                <c:pt idx="1785">
                  <c:v>2005</c:v>
                </c:pt>
                <c:pt idx="1786">
                  <c:v>2005</c:v>
                </c:pt>
                <c:pt idx="1787">
                  <c:v>2005</c:v>
                </c:pt>
                <c:pt idx="1788">
                  <c:v>2005</c:v>
                </c:pt>
                <c:pt idx="1789">
                  <c:v>2005</c:v>
                </c:pt>
                <c:pt idx="1790">
                  <c:v>2005</c:v>
                </c:pt>
                <c:pt idx="1791">
                  <c:v>2005</c:v>
                </c:pt>
                <c:pt idx="1792">
                  <c:v>2005</c:v>
                </c:pt>
                <c:pt idx="1793">
                  <c:v>2005</c:v>
                </c:pt>
                <c:pt idx="1794">
                  <c:v>2005</c:v>
                </c:pt>
                <c:pt idx="1795">
                  <c:v>2005</c:v>
                </c:pt>
                <c:pt idx="1796">
                  <c:v>2005</c:v>
                </c:pt>
                <c:pt idx="1797">
                  <c:v>2005</c:v>
                </c:pt>
                <c:pt idx="1798">
                  <c:v>2005</c:v>
                </c:pt>
                <c:pt idx="1799">
                  <c:v>2005</c:v>
                </c:pt>
                <c:pt idx="1800">
                  <c:v>2005</c:v>
                </c:pt>
                <c:pt idx="1801">
                  <c:v>2005</c:v>
                </c:pt>
                <c:pt idx="1802">
                  <c:v>2005</c:v>
                </c:pt>
                <c:pt idx="1803">
                  <c:v>2005</c:v>
                </c:pt>
                <c:pt idx="1804">
                  <c:v>2005</c:v>
                </c:pt>
                <c:pt idx="1805">
                  <c:v>2005</c:v>
                </c:pt>
                <c:pt idx="1806">
                  <c:v>2005</c:v>
                </c:pt>
                <c:pt idx="1807">
                  <c:v>2005</c:v>
                </c:pt>
                <c:pt idx="1808">
                  <c:v>2005</c:v>
                </c:pt>
                <c:pt idx="1809">
                  <c:v>2005</c:v>
                </c:pt>
                <c:pt idx="1810">
                  <c:v>2005</c:v>
                </c:pt>
                <c:pt idx="1811">
                  <c:v>2005</c:v>
                </c:pt>
                <c:pt idx="1812">
                  <c:v>2005</c:v>
                </c:pt>
                <c:pt idx="1813">
                  <c:v>2005</c:v>
                </c:pt>
                <c:pt idx="1814">
                  <c:v>2005</c:v>
                </c:pt>
                <c:pt idx="1815">
                  <c:v>2005</c:v>
                </c:pt>
                <c:pt idx="1816">
                  <c:v>2005</c:v>
                </c:pt>
                <c:pt idx="1817">
                  <c:v>2005</c:v>
                </c:pt>
                <c:pt idx="1818">
                  <c:v>2005</c:v>
                </c:pt>
                <c:pt idx="1819">
                  <c:v>2005</c:v>
                </c:pt>
                <c:pt idx="1820">
                  <c:v>2005</c:v>
                </c:pt>
                <c:pt idx="1821">
                  <c:v>2005</c:v>
                </c:pt>
                <c:pt idx="1822">
                  <c:v>2005</c:v>
                </c:pt>
                <c:pt idx="1823">
                  <c:v>2005</c:v>
                </c:pt>
                <c:pt idx="1824">
                  <c:v>2005</c:v>
                </c:pt>
                <c:pt idx="1825">
                  <c:v>2005</c:v>
                </c:pt>
                <c:pt idx="1826">
                  <c:v>2005</c:v>
                </c:pt>
                <c:pt idx="1827">
                  <c:v>2005</c:v>
                </c:pt>
                <c:pt idx="1828">
                  <c:v>2005</c:v>
                </c:pt>
                <c:pt idx="1829">
                  <c:v>2005</c:v>
                </c:pt>
                <c:pt idx="1830">
                  <c:v>2005</c:v>
                </c:pt>
                <c:pt idx="1831">
                  <c:v>2005</c:v>
                </c:pt>
                <c:pt idx="1832">
                  <c:v>2005</c:v>
                </c:pt>
                <c:pt idx="1833">
                  <c:v>2005</c:v>
                </c:pt>
                <c:pt idx="1834">
                  <c:v>2005</c:v>
                </c:pt>
                <c:pt idx="1835">
                  <c:v>2005</c:v>
                </c:pt>
                <c:pt idx="1836">
                  <c:v>2005</c:v>
                </c:pt>
                <c:pt idx="1837">
                  <c:v>2005</c:v>
                </c:pt>
                <c:pt idx="1838">
                  <c:v>2005</c:v>
                </c:pt>
                <c:pt idx="1839">
                  <c:v>2005</c:v>
                </c:pt>
                <c:pt idx="1840">
                  <c:v>2005</c:v>
                </c:pt>
                <c:pt idx="1841">
                  <c:v>2005</c:v>
                </c:pt>
                <c:pt idx="1842">
                  <c:v>2005</c:v>
                </c:pt>
                <c:pt idx="1843">
                  <c:v>2005</c:v>
                </c:pt>
                <c:pt idx="1844">
                  <c:v>2005</c:v>
                </c:pt>
                <c:pt idx="1845">
                  <c:v>2005</c:v>
                </c:pt>
                <c:pt idx="1846">
                  <c:v>2005</c:v>
                </c:pt>
                <c:pt idx="1847">
                  <c:v>2005</c:v>
                </c:pt>
                <c:pt idx="1848">
                  <c:v>2005</c:v>
                </c:pt>
                <c:pt idx="1849">
                  <c:v>2005</c:v>
                </c:pt>
                <c:pt idx="1850">
                  <c:v>2005</c:v>
                </c:pt>
                <c:pt idx="1851">
                  <c:v>2005</c:v>
                </c:pt>
                <c:pt idx="1852">
                  <c:v>2005</c:v>
                </c:pt>
                <c:pt idx="1853">
                  <c:v>2005</c:v>
                </c:pt>
                <c:pt idx="1854">
                  <c:v>2005</c:v>
                </c:pt>
                <c:pt idx="1855">
                  <c:v>2005</c:v>
                </c:pt>
                <c:pt idx="1856">
                  <c:v>2005</c:v>
                </c:pt>
                <c:pt idx="1857">
                  <c:v>2005</c:v>
                </c:pt>
                <c:pt idx="1858">
                  <c:v>2005</c:v>
                </c:pt>
                <c:pt idx="1859">
                  <c:v>2005</c:v>
                </c:pt>
                <c:pt idx="1860">
                  <c:v>2005</c:v>
                </c:pt>
                <c:pt idx="1861">
                  <c:v>2005</c:v>
                </c:pt>
                <c:pt idx="1862">
                  <c:v>2005</c:v>
                </c:pt>
                <c:pt idx="1863">
                  <c:v>2005</c:v>
                </c:pt>
                <c:pt idx="1864">
                  <c:v>2005</c:v>
                </c:pt>
                <c:pt idx="1865">
                  <c:v>2005</c:v>
                </c:pt>
                <c:pt idx="1866">
                  <c:v>2005</c:v>
                </c:pt>
                <c:pt idx="1867">
                  <c:v>2005</c:v>
                </c:pt>
                <c:pt idx="1868">
                  <c:v>2005</c:v>
                </c:pt>
                <c:pt idx="1869">
                  <c:v>2005</c:v>
                </c:pt>
                <c:pt idx="1870">
                  <c:v>2005</c:v>
                </c:pt>
                <c:pt idx="1871">
                  <c:v>2005</c:v>
                </c:pt>
                <c:pt idx="1872">
                  <c:v>2005</c:v>
                </c:pt>
                <c:pt idx="1873">
                  <c:v>2005</c:v>
                </c:pt>
                <c:pt idx="1874">
                  <c:v>2005</c:v>
                </c:pt>
                <c:pt idx="1875">
                  <c:v>2005</c:v>
                </c:pt>
                <c:pt idx="1876">
                  <c:v>2005</c:v>
                </c:pt>
                <c:pt idx="1877">
                  <c:v>2005</c:v>
                </c:pt>
                <c:pt idx="1878">
                  <c:v>2005</c:v>
                </c:pt>
                <c:pt idx="1879">
                  <c:v>2005</c:v>
                </c:pt>
                <c:pt idx="1880">
                  <c:v>2005</c:v>
                </c:pt>
                <c:pt idx="1881">
                  <c:v>2005</c:v>
                </c:pt>
                <c:pt idx="1882">
                  <c:v>2005</c:v>
                </c:pt>
                <c:pt idx="1883">
                  <c:v>2005</c:v>
                </c:pt>
                <c:pt idx="1884">
                  <c:v>2005</c:v>
                </c:pt>
                <c:pt idx="1885">
                  <c:v>2005</c:v>
                </c:pt>
                <c:pt idx="1886">
                  <c:v>2005</c:v>
                </c:pt>
                <c:pt idx="1887">
                  <c:v>2005</c:v>
                </c:pt>
                <c:pt idx="1888">
                  <c:v>2005</c:v>
                </c:pt>
                <c:pt idx="1889">
                  <c:v>2005</c:v>
                </c:pt>
                <c:pt idx="1890">
                  <c:v>2005</c:v>
                </c:pt>
                <c:pt idx="1891">
                  <c:v>2005</c:v>
                </c:pt>
                <c:pt idx="1892">
                  <c:v>2005</c:v>
                </c:pt>
                <c:pt idx="1893">
                  <c:v>2005</c:v>
                </c:pt>
                <c:pt idx="1894">
                  <c:v>2005</c:v>
                </c:pt>
                <c:pt idx="1895">
                  <c:v>2005</c:v>
                </c:pt>
                <c:pt idx="1896">
                  <c:v>2005</c:v>
                </c:pt>
                <c:pt idx="1897">
                  <c:v>2005</c:v>
                </c:pt>
                <c:pt idx="1898">
                  <c:v>2005</c:v>
                </c:pt>
                <c:pt idx="1899">
                  <c:v>2005</c:v>
                </c:pt>
                <c:pt idx="1900">
                  <c:v>2005</c:v>
                </c:pt>
                <c:pt idx="1901">
                  <c:v>2005</c:v>
                </c:pt>
                <c:pt idx="1902">
                  <c:v>2005</c:v>
                </c:pt>
                <c:pt idx="1903">
                  <c:v>2005</c:v>
                </c:pt>
                <c:pt idx="1904">
                  <c:v>2005</c:v>
                </c:pt>
                <c:pt idx="1905">
                  <c:v>2005</c:v>
                </c:pt>
                <c:pt idx="1906">
                  <c:v>2005</c:v>
                </c:pt>
                <c:pt idx="1907">
                  <c:v>2005</c:v>
                </c:pt>
                <c:pt idx="1908">
                  <c:v>2005</c:v>
                </c:pt>
                <c:pt idx="1909">
                  <c:v>2005</c:v>
                </c:pt>
                <c:pt idx="1910">
                  <c:v>2005</c:v>
                </c:pt>
                <c:pt idx="1911">
                  <c:v>2005</c:v>
                </c:pt>
                <c:pt idx="1912">
                  <c:v>2005</c:v>
                </c:pt>
                <c:pt idx="1913">
                  <c:v>2005</c:v>
                </c:pt>
                <c:pt idx="1914">
                  <c:v>2005</c:v>
                </c:pt>
                <c:pt idx="1915">
                  <c:v>2005</c:v>
                </c:pt>
                <c:pt idx="1916">
                  <c:v>2005</c:v>
                </c:pt>
                <c:pt idx="1917">
                  <c:v>2005</c:v>
                </c:pt>
                <c:pt idx="1918">
                  <c:v>2005</c:v>
                </c:pt>
                <c:pt idx="1919">
                  <c:v>2005</c:v>
                </c:pt>
                <c:pt idx="1920">
                  <c:v>2005</c:v>
                </c:pt>
                <c:pt idx="1921">
                  <c:v>2005</c:v>
                </c:pt>
                <c:pt idx="1922">
                  <c:v>2005</c:v>
                </c:pt>
                <c:pt idx="1923">
                  <c:v>2005</c:v>
                </c:pt>
                <c:pt idx="1924">
                  <c:v>2005</c:v>
                </c:pt>
                <c:pt idx="1925">
                  <c:v>2005</c:v>
                </c:pt>
                <c:pt idx="1926">
                  <c:v>2005</c:v>
                </c:pt>
                <c:pt idx="1927">
                  <c:v>2005</c:v>
                </c:pt>
                <c:pt idx="1928">
                  <c:v>2005</c:v>
                </c:pt>
                <c:pt idx="1929">
                  <c:v>2005</c:v>
                </c:pt>
                <c:pt idx="1930">
                  <c:v>2005</c:v>
                </c:pt>
                <c:pt idx="1931">
                  <c:v>2005</c:v>
                </c:pt>
                <c:pt idx="1932">
                  <c:v>2005</c:v>
                </c:pt>
                <c:pt idx="1933">
                  <c:v>2005</c:v>
                </c:pt>
                <c:pt idx="1934">
                  <c:v>2005</c:v>
                </c:pt>
                <c:pt idx="1935">
                  <c:v>2005</c:v>
                </c:pt>
                <c:pt idx="1936">
                  <c:v>2005</c:v>
                </c:pt>
                <c:pt idx="1937">
                  <c:v>2005</c:v>
                </c:pt>
                <c:pt idx="1938">
                  <c:v>2005</c:v>
                </c:pt>
                <c:pt idx="1939">
                  <c:v>2005</c:v>
                </c:pt>
                <c:pt idx="1940">
                  <c:v>2005</c:v>
                </c:pt>
                <c:pt idx="1941">
                  <c:v>2005</c:v>
                </c:pt>
                <c:pt idx="1942">
                  <c:v>2005</c:v>
                </c:pt>
                <c:pt idx="1943">
                  <c:v>2005</c:v>
                </c:pt>
                <c:pt idx="1944">
                  <c:v>2005</c:v>
                </c:pt>
                <c:pt idx="1945">
                  <c:v>2005</c:v>
                </c:pt>
                <c:pt idx="1946">
                  <c:v>2005</c:v>
                </c:pt>
                <c:pt idx="1947">
                  <c:v>2005</c:v>
                </c:pt>
                <c:pt idx="1948">
                  <c:v>2005</c:v>
                </c:pt>
                <c:pt idx="1949">
                  <c:v>2005</c:v>
                </c:pt>
                <c:pt idx="1950">
                  <c:v>2005</c:v>
                </c:pt>
                <c:pt idx="1951">
                  <c:v>2005</c:v>
                </c:pt>
                <c:pt idx="1952">
                  <c:v>2005</c:v>
                </c:pt>
                <c:pt idx="1953">
                  <c:v>2005</c:v>
                </c:pt>
                <c:pt idx="1954">
                  <c:v>2005</c:v>
                </c:pt>
                <c:pt idx="1955">
                  <c:v>2005</c:v>
                </c:pt>
                <c:pt idx="1956">
                  <c:v>2005</c:v>
                </c:pt>
                <c:pt idx="1957">
                  <c:v>2005</c:v>
                </c:pt>
                <c:pt idx="1958">
                  <c:v>2005</c:v>
                </c:pt>
                <c:pt idx="1959">
                  <c:v>2005</c:v>
                </c:pt>
                <c:pt idx="1960">
                  <c:v>2005</c:v>
                </c:pt>
                <c:pt idx="1961">
                  <c:v>2005</c:v>
                </c:pt>
                <c:pt idx="1962">
                  <c:v>2005</c:v>
                </c:pt>
                <c:pt idx="1963">
                  <c:v>2005</c:v>
                </c:pt>
                <c:pt idx="1964">
                  <c:v>2005</c:v>
                </c:pt>
                <c:pt idx="1965">
                  <c:v>2005</c:v>
                </c:pt>
                <c:pt idx="1966">
                  <c:v>2005</c:v>
                </c:pt>
                <c:pt idx="1967">
                  <c:v>2005</c:v>
                </c:pt>
                <c:pt idx="1968">
                  <c:v>2005</c:v>
                </c:pt>
                <c:pt idx="1969">
                  <c:v>2005</c:v>
                </c:pt>
                <c:pt idx="1970">
                  <c:v>2005</c:v>
                </c:pt>
                <c:pt idx="1971">
                  <c:v>2005</c:v>
                </c:pt>
                <c:pt idx="1972">
                  <c:v>2005</c:v>
                </c:pt>
                <c:pt idx="1973">
                  <c:v>2005</c:v>
                </c:pt>
                <c:pt idx="1974">
                  <c:v>2005</c:v>
                </c:pt>
                <c:pt idx="1975">
                  <c:v>2005</c:v>
                </c:pt>
                <c:pt idx="1976">
                  <c:v>2005</c:v>
                </c:pt>
                <c:pt idx="1977">
                  <c:v>2005</c:v>
                </c:pt>
                <c:pt idx="1978">
                  <c:v>2005</c:v>
                </c:pt>
                <c:pt idx="1979">
                  <c:v>2005</c:v>
                </c:pt>
                <c:pt idx="1980">
                  <c:v>2005</c:v>
                </c:pt>
                <c:pt idx="1981">
                  <c:v>2005</c:v>
                </c:pt>
                <c:pt idx="1982">
                  <c:v>2005</c:v>
                </c:pt>
                <c:pt idx="1983">
                  <c:v>2005</c:v>
                </c:pt>
                <c:pt idx="1984">
                  <c:v>2005</c:v>
                </c:pt>
                <c:pt idx="1985">
                  <c:v>2005</c:v>
                </c:pt>
                <c:pt idx="1986">
                  <c:v>2005</c:v>
                </c:pt>
                <c:pt idx="1987">
                  <c:v>2005</c:v>
                </c:pt>
                <c:pt idx="1988">
                  <c:v>2005</c:v>
                </c:pt>
                <c:pt idx="1989">
                  <c:v>2005</c:v>
                </c:pt>
                <c:pt idx="1990">
                  <c:v>2005</c:v>
                </c:pt>
                <c:pt idx="1991">
                  <c:v>2005</c:v>
                </c:pt>
                <c:pt idx="1992">
                  <c:v>2005</c:v>
                </c:pt>
                <c:pt idx="1993">
                  <c:v>2005</c:v>
                </c:pt>
                <c:pt idx="1994">
                  <c:v>2005</c:v>
                </c:pt>
                <c:pt idx="1995">
                  <c:v>2005</c:v>
                </c:pt>
                <c:pt idx="1996">
                  <c:v>2005</c:v>
                </c:pt>
                <c:pt idx="1997">
                  <c:v>2005</c:v>
                </c:pt>
                <c:pt idx="1998">
                  <c:v>2005</c:v>
                </c:pt>
                <c:pt idx="1999">
                  <c:v>2005</c:v>
                </c:pt>
                <c:pt idx="2000">
                  <c:v>2005</c:v>
                </c:pt>
                <c:pt idx="2001">
                  <c:v>2005</c:v>
                </c:pt>
                <c:pt idx="2002">
                  <c:v>2005</c:v>
                </c:pt>
                <c:pt idx="2003">
                  <c:v>2005</c:v>
                </c:pt>
                <c:pt idx="2004">
                  <c:v>2005</c:v>
                </c:pt>
                <c:pt idx="2005">
                  <c:v>2005</c:v>
                </c:pt>
                <c:pt idx="2006">
                  <c:v>2005</c:v>
                </c:pt>
                <c:pt idx="2007">
                  <c:v>2005</c:v>
                </c:pt>
                <c:pt idx="2008">
                  <c:v>2005</c:v>
                </c:pt>
                <c:pt idx="2009">
                  <c:v>2005</c:v>
                </c:pt>
                <c:pt idx="2010">
                  <c:v>2005</c:v>
                </c:pt>
                <c:pt idx="2011">
                  <c:v>2005</c:v>
                </c:pt>
                <c:pt idx="2012">
                  <c:v>2005</c:v>
                </c:pt>
                <c:pt idx="2013">
                  <c:v>2005</c:v>
                </c:pt>
                <c:pt idx="2014">
                  <c:v>2005</c:v>
                </c:pt>
                <c:pt idx="2015">
                  <c:v>2005</c:v>
                </c:pt>
                <c:pt idx="2016">
                  <c:v>2006</c:v>
                </c:pt>
                <c:pt idx="2017">
                  <c:v>2006</c:v>
                </c:pt>
                <c:pt idx="2018">
                  <c:v>2006</c:v>
                </c:pt>
                <c:pt idx="2019">
                  <c:v>2006</c:v>
                </c:pt>
                <c:pt idx="2020">
                  <c:v>2006</c:v>
                </c:pt>
                <c:pt idx="2021">
                  <c:v>2006</c:v>
                </c:pt>
                <c:pt idx="2022">
                  <c:v>2006</c:v>
                </c:pt>
                <c:pt idx="2023">
                  <c:v>2006</c:v>
                </c:pt>
                <c:pt idx="2024">
                  <c:v>2006</c:v>
                </c:pt>
                <c:pt idx="2025">
                  <c:v>2006</c:v>
                </c:pt>
                <c:pt idx="2026">
                  <c:v>2006</c:v>
                </c:pt>
                <c:pt idx="2027">
                  <c:v>2006</c:v>
                </c:pt>
                <c:pt idx="2028">
                  <c:v>2006</c:v>
                </c:pt>
                <c:pt idx="2029">
                  <c:v>2006</c:v>
                </c:pt>
                <c:pt idx="2030">
                  <c:v>2006</c:v>
                </c:pt>
                <c:pt idx="2031">
                  <c:v>2006</c:v>
                </c:pt>
                <c:pt idx="2032">
                  <c:v>2006</c:v>
                </c:pt>
                <c:pt idx="2033">
                  <c:v>2006</c:v>
                </c:pt>
                <c:pt idx="2034">
                  <c:v>2006</c:v>
                </c:pt>
                <c:pt idx="2035">
                  <c:v>2006</c:v>
                </c:pt>
                <c:pt idx="2036">
                  <c:v>2006</c:v>
                </c:pt>
                <c:pt idx="2037">
                  <c:v>2006</c:v>
                </c:pt>
                <c:pt idx="2038">
                  <c:v>2006</c:v>
                </c:pt>
                <c:pt idx="2039">
                  <c:v>2006</c:v>
                </c:pt>
                <c:pt idx="2040">
                  <c:v>2006</c:v>
                </c:pt>
                <c:pt idx="2041">
                  <c:v>2006</c:v>
                </c:pt>
                <c:pt idx="2042">
                  <c:v>2006</c:v>
                </c:pt>
                <c:pt idx="2043">
                  <c:v>2006</c:v>
                </c:pt>
                <c:pt idx="2044">
                  <c:v>2006</c:v>
                </c:pt>
                <c:pt idx="2045">
                  <c:v>2006</c:v>
                </c:pt>
                <c:pt idx="2046">
                  <c:v>2006</c:v>
                </c:pt>
                <c:pt idx="2047">
                  <c:v>2006</c:v>
                </c:pt>
                <c:pt idx="2048">
                  <c:v>2006</c:v>
                </c:pt>
                <c:pt idx="2049">
                  <c:v>2006</c:v>
                </c:pt>
                <c:pt idx="2050">
                  <c:v>2006</c:v>
                </c:pt>
                <c:pt idx="2051">
                  <c:v>2006</c:v>
                </c:pt>
                <c:pt idx="2052">
                  <c:v>2006</c:v>
                </c:pt>
                <c:pt idx="2053">
                  <c:v>2006</c:v>
                </c:pt>
                <c:pt idx="2054">
                  <c:v>2006</c:v>
                </c:pt>
                <c:pt idx="2055">
                  <c:v>2006</c:v>
                </c:pt>
                <c:pt idx="2056">
                  <c:v>2006</c:v>
                </c:pt>
                <c:pt idx="2057">
                  <c:v>2006</c:v>
                </c:pt>
                <c:pt idx="2058">
                  <c:v>2006</c:v>
                </c:pt>
                <c:pt idx="2059">
                  <c:v>2006</c:v>
                </c:pt>
                <c:pt idx="2060">
                  <c:v>2006</c:v>
                </c:pt>
                <c:pt idx="2061">
                  <c:v>2006</c:v>
                </c:pt>
                <c:pt idx="2062">
                  <c:v>2006</c:v>
                </c:pt>
                <c:pt idx="2063">
                  <c:v>2006</c:v>
                </c:pt>
                <c:pt idx="2064">
                  <c:v>2006</c:v>
                </c:pt>
                <c:pt idx="2065">
                  <c:v>2006</c:v>
                </c:pt>
                <c:pt idx="2066">
                  <c:v>2006</c:v>
                </c:pt>
                <c:pt idx="2067">
                  <c:v>2006</c:v>
                </c:pt>
                <c:pt idx="2068">
                  <c:v>2006</c:v>
                </c:pt>
                <c:pt idx="2069">
                  <c:v>2006</c:v>
                </c:pt>
                <c:pt idx="2070">
                  <c:v>2006</c:v>
                </c:pt>
                <c:pt idx="2071">
                  <c:v>2006</c:v>
                </c:pt>
                <c:pt idx="2072">
                  <c:v>2006</c:v>
                </c:pt>
                <c:pt idx="2073">
                  <c:v>2006</c:v>
                </c:pt>
                <c:pt idx="2074">
                  <c:v>2006</c:v>
                </c:pt>
                <c:pt idx="2075">
                  <c:v>2006</c:v>
                </c:pt>
                <c:pt idx="2076">
                  <c:v>2006</c:v>
                </c:pt>
                <c:pt idx="2077">
                  <c:v>2006</c:v>
                </c:pt>
                <c:pt idx="2078">
                  <c:v>2006</c:v>
                </c:pt>
                <c:pt idx="2079">
                  <c:v>2006</c:v>
                </c:pt>
                <c:pt idx="2080">
                  <c:v>2006</c:v>
                </c:pt>
                <c:pt idx="2081">
                  <c:v>2006</c:v>
                </c:pt>
                <c:pt idx="2082">
                  <c:v>2006</c:v>
                </c:pt>
                <c:pt idx="2083">
                  <c:v>2006</c:v>
                </c:pt>
                <c:pt idx="2084">
                  <c:v>2006</c:v>
                </c:pt>
                <c:pt idx="2085">
                  <c:v>2006</c:v>
                </c:pt>
                <c:pt idx="2086">
                  <c:v>2006</c:v>
                </c:pt>
                <c:pt idx="2087">
                  <c:v>2006</c:v>
                </c:pt>
                <c:pt idx="2088">
                  <c:v>2006</c:v>
                </c:pt>
                <c:pt idx="2089">
                  <c:v>2006</c:v>
                </c:pt>
                <c:pt idx="2090">
                  <c:v>2006</c:v>
                </c:pt>
                <c:pt idx="2091">
                  <c:v>2006</c:v>
                </c:pt>
                <c:pt idx="2092">
                  <c:v>2006</c:v>
                </c:pt>
                <c:pt idx="2093">
                  <c:v>2006</c:v>
                </c:pt>
                <c:pt idx="2094">
                  <c:v>2006</c:v>
                </c:pt>
                <c:pt idx="2095">
                  <c:v>2006</c:v>
                </c:pt>
                <c:pt idx="2096">
                  <c:v>2006</c:v>
                </c:pt>
                <c:pt idx="2097">
                  <c:v>2006</c:v>
                </c:pt>
                <c:pt idx="2098">
                  <c:v>2006</c:v>
                </c:pt>
                <c:pt idx="2099">
                  <c:v>2006</c:v>
                </c:pt>
                <c:pt idx="2100">
                  <c:v>2006</c:v>
                </c:pt>
                <c:pt idx="2101">
                  <c:v>2006</c:v>
                </c:pt>
                <c:pt idx="2102">
                  <c:v>2006</c:v>
                </c:pt>
                <c:pt idx="2103">
                  <c:v>2006</c:v>
                </c:pt>
                <c:pt idx="2104">
                  <c:v>2006</c:v>
                </c:pt>
                <c:pt idx="2105">
                  <c:v>2006</c:v>
                </c:pt>
                <c:pt idx="2106">
                  <c:v>2006</c:v>
                </c:pt>
                <c:pt idx="2107">
                  <c:v>2006</c:v>
                </c:pt>
                <c:pt idx="2108">
                  <c:v>2006</c:v>
                </c:pt>
                <c:pt idx="2109">
                  <c:v>2006</c:v>
                </c:pt>
                <c:pt idx="2110">
                  <c:v>2006</c:v>
                </c:pt>
                <c:pt idx="2111">
                  <c:v>2006</c:v>
                </c:pt>
                <c:pt idx="2112">
                  <c:v>2006</c:v>
                </c:pt>
                <c:pt idx="2113">
                  <c:v>2006</c:v>
                </c:pt>
                <c:pt idx="2114">
                  <c:v>2006</c:v>
                </c:pt>
                <c:pt idx="2115">
                  <c:v>2006</c:v>
                </c:pt>
                <c:pt idx="2116">
                  <c:v>2006</c:v>
                </c:pt>
                <c:pt idx="2117">
                  <c:v>2006</c:v>
                </c:pt>
                <c:pt idx="2118">
                  <c:v>2006</c:v>
                </c:pt>
                <c:pt idx="2119">
                  <c:v>2006</c:v>
                </c:pt>
                <c:pt idx="2120">
                  <c:v>2006</c:v>
                </c:pt>
                <c:pt idx="2121">
                  <c:v>2006</c:v>
                </c:pt>
                <c:pt idx="2122">
                  <c:v>2006</c:v>
                </c:pt>
                <c:pt idx="2123">
                  <c:v>2006</c:v>
                </c:pt>
                <c:pt idx="2124">
                  <c:v>2006</c:v>
                </c:pt>
                <c:pt idx="2125">
                  <c:v>2006</c:v>
                </c:pt>
                <c:pt idx="2126">
                  <c:v>2006</c:v>
                </c:pt>
                <c:pt idx="2127">
                  <c:v>2006</c:v>
                </c:pt>
                <c:pt idx="2128">
                  <c:v>2006</c:v>
                </c:pt>
                <c:pt idx="2129">
                  <c:v>2006</c:v>
                </c:pt>
                <c:pt idx="2130">
                  <c:v>2006</c:v>
                </c:pt>
                <c:pt idx="2131">
                  <c:v>2006</c:v>
                </c:pt>
                <c:pt idx="2132">
                  <c:v>2006</c:v>
                </c:pt>
                <c:pt idx="2133">
                  <c:v>2006</c:v>
                </c:pt>
                <c:pt idx="2134">
                  <c:v>2006</c:v>
                </c:pt>
                <c:pt idx="2135">
                  <c:v>2006</c:v>
                </c:pt>
                <c:pt idx="2136">
                  <c:v>2006</c:v>
                </c:pt>
                <c:pt idx="2137">
                  <c:v>2006</c:v>
                </c:pt>
                <c:pt idx="2138">
                  <c:v>2006</c:v>
                </c:pt>
                <c:pt idx="2139">
                  <c:v>2006</c:v>
                </c:pt>
                <c:pt idx="2140">
                  <c:v>2006</c:v>
                </c:pt>
                <c:pt idx="2141">
                  <c:v>2006</c:v>
                </c:pt>
                <c:pt idx="2142">
                  <c:v>2006</c:v>
                </c:pt>
                <c:pt idx="2143">
                  <c:v>2006</c:v>
                </c:pt>
                <c:pt idx="2144">
                  <c:v>2006</c:v>
                </c:pt>
                <c:pt idx="2145">
                  <c:v>2006</c:v>
                </c:pt>
                <c:pt idx="2146">
                  <c:v>2006</c:v>
                </c:pt>
                <c:pt idx="2147">
                  <c:v>2006</c:v>
                </c:pt>
                <c:pt idx="2148">
                  <c:v>2006</c:v>
                </c:pt>
                <c:pt idx="2149">
                  <c:v>2006</c:v>
                </c:pt>
                <c:pt idx="2150">
                  <c:v>2006</c:v>
                </c:pt>
                <c:pt idx="2151">
                  <c:v>2006</c:v>
                </c:pt>
                <c:pt idx="2152">
                  <c:v>2006</c:v>
                </c:pt>
                <c:pt idx="2153">
                  <c:v>2006</c:v>
                </c:pt>
                <c:pt idx="2154">
                  <c:v>2006</c:v>
                </c:pt>
                <c:pt idx="2155">
                  <c:v>2006</c:v>
                </c:pt>
                <c:pt idx="2156">
                  <c:v>2006</c:v>
                </c:pt>
                <c:pt idx="2157">
                  <c:v>2006</c:v>
                </c:pt>
                <c:pt idx="2158">
                  <c:v>2006</c:v>
                </c:pt>
                <c:pt idx="2159">
                  <c:v>2006</c:v>
                </c:pt>
                <c:pt idx="2160">
                  <c:v>2006</c:v>
                </c:pt>
                <c:pt idx="2161">
                  <c:v>2006</c:v>
                </c:pt>
                <c:pt idx="2162">
                  <c:v>2006</c:v>
                </c:pt>
                <c:pt idx="2163">
                  <c:v>2006</c:v>
                </c:pt>
                <c:pt idx="2164">
                  <c:v>2006</c:v>
                </c:pt>
                <c:pt idx="2165">
                  <c:v>2006</c:v>
                </c:pt>
                <c:pt idx="2166">
                  <c:v>2006</c:v>
                </c:pt>
                <c:pt idx="2167">
                  <c:v>2006</c:v>
                </c:pt>
                <c:pt idx="2168">
                  <c:v>2006</c:v>
                </c:pt>
                <c:pt idx="2169">
                  <c:v>2006</c:v>
                </c:pt>
                <c:pt idx="2170">
                  <c:v>2006</c:v>
                </c:pt>
                <c:pt idx="2171">
                  <c:v>2006</c:v>
                </c:pt>
                <c:pt idx="2172">
                  <c:v>2006</c:v>
                </c:pt>
                <c:pt idx="2173">
                  <c:v>2006</c:v>
                </c:pt>
                <c:pt idx="2174">
                  <c:v>2006</c:v>
                </c:pt>
                <c:pt idx="2175">
                  <c:v>2006</c:v>
                </c:pt>
                <c:pt idx="2176">
                  <c:v>2006</c:v>
                </c:pt>
                <c:pt idx="2177">
                  <c:v>2006</c:v>
                </c:pt>
                <c:pt idx="2178">
                  <c:v>2006</c:v>
                </c:pt>
                <c:pt idx="2179">
                  <c:v>2006</c:v>
                </c:pt>
                <c:pt idx="2180">
                  <c:v>2006</c:v>
                </c:pt>
                <c:pt idx="2181">
                  <c:v>2006</c:v>
                </c:pt>
                <c:pt idx="2182">
                  <c:v>2006</c:v>
                </c:pt>
                <c:pt idx="2183">
                  <c:v>2006</c:v>
                </c:pt>
                <c:pt idx="2184">
                  <c:v>2006</c:v>
                </c:pt>
                <c:pt idx="2185">
                  <c:v>2006</c:v>
                </c:pt>
                <c:pt idx="2186">
                  <c:v>2006</c:v>
                </c:pt>
                <c:pt idx="2187">
                  <c:v>2006</c:v>
                </c:pt>
                <c:pt idx="2188">
                  <c:v>2006</c:v>
                </c:pt>
                <c:pt idx="2189">
                  <c:v>2006</c:v>
                </c:pt>
                <c:pt idx="2190">
                  <c:v>2006</c:v>
                </c:pt>
                <c:pt idx="2191">
                  <c:v>2006</c:v>
                </c:pt>
                <c:pt idx="2192">
                  <c:v>2006</c:v>
                </c:pt>
                <c:pt idx="2193">
                  <c:v>2006</c:v>
                </c:pt>
                <c:pt idx="2194">
                  <c:v>2006</c:v>
                </c:pt>
                <c:pt idx="2195">
                  <c:v>2006</c:v>
                </c:pt>
                <c:pt idx="2196">
                  <c:v>2006</c:v>
                </c:pt>
                <c:pt idx="2197">
                  <c:v>2006</c:v>
                </c:pt>
                <c:pt idx="2198">
                  <c:v>2006</c:v>
                </c:pt>
                <c:pt idx="2199">
                  <c:v>2006</c:v>
                </c:pt>
                <c:pt idx="2200">
                  <c:v>2006</c:v>
                </c:pt>
                <c:pt idx="2201">
                  <c:v>2006</c:v>
                </c:pt>
                <c:pt idx="2202">
                  <c:v>2006</c:v>
                </c:pt>
                <c:pt idx="2203">
                  <c:v>2006</c:v>
                </c:pt>
                <c:pt idx="2204">
                  <c:v>2006</c:v>
                </c:pt>
                <c:pt idx="2205">
                  <c:v>2006</c:v>
                </c:pt>
                <c:pt idx="2206">
                  <c:v>2006</c:v>
                </c:pt>
                <c:pt idx="2207">
                  <c:v>2006</c:v>
                </c:pt>
                <c:pt idx="2208">
                  <c:v>2006</c:v>
                </c:pt>
                <c:pt idx="2209">
                  <c:v>2006</c:v>
                </c:pt>
                <c:pt idx="2210">
                  <c:v>2006</c:v>
                </c:pt>
                <c:pt idx="2211">
                  <c:v>2006</c:v>
                </c:pt>
                <c:pt idx="2212">
                  <c:v>2006</c:v>
                </c:pt>
                <c:pt idx="2213">
                  <c:v>2006</c:v>
                </c:pt>
                <c:pt idx="2214">
                  <c:v>2006</c:v>
                </c:pt>
                <c:pt idx="2215">
                  <c:v>2006</c:v>
                </c:pt>
                <c:pt idx="2216">
                  <c:v>2006</c:v>
                </c:pt>
                <c:pt idx="2217">
                  <c:v>2006</c:v>
                </c:pt>
                <c:pt idx="2218">
                  <c:v>2006</c:v>
                </c:pt>
                <c:pt idx="2219">
                  <c:v>2006</c:v>
                </c:pt>
                <c:pt idx="2220">
                  <c:v>2006</c:v>
                </c:pt>
                <c:pt idx="2221">
                  <c:v>2006</c:v>
                </c:pt>
                <c:pt idx="2222">
                  <c:v>2006</c:v>
                </c:pt>
                <c:pt idx="2223">
                  <c:v>2006</c:v>
                </c:pt>
                <c:pt idx="2224">
                  <c:v>2006</c:v>
                </c:pt>
                <c:pt idx="2225">
                  <c:v>2006</c:v>
                </c:pt>
                <c:pt idx="2226">
                  <c:v>2006</c:v>
                </c:pt>
                <c:pt idx="2227">
                  <c:v>2006</c:v>
                </c:pt>
                <c:pt idx="2228">
                  <c:v>2006</c:v>
                </c:pt>
                <c:pt idx="2229">
                  <c:v>2006</c:v>
                </c:pt>
                <c:pt idx="2230">
                  <c:v>2006</c:v>
                </c:pt>
                <c:pt idx="2231">
                  <c:v>2006</c:v>
                </c:pt>
                <c:pt idx="2232">
                  <c:v>2006</c:v>
                </c:pt>
                <c:pt idx="2233">
                  <c:v>2006</c:v>
                </c:pt>
                <c:pt idx="2234">
                  <c:v>2006</c:v>
                </c:pt>
                <c:pt idx="2235">
                  <c:v>2006</c:v>
                </c:pt>
                <c:pt idx="2236">
                  <c:v>2006</c:v>
                </c:pt>
                <c:pt idx="2237">
                  <c:v>2006</c:v>
                </c:pt>
                <c:pt idx="2238">
                  <c:v>2006</c:v>
                </c:pt>
                <c:pt idx="2239">
                  <c:v>2006</c:v>
                </c:pt>
                <c:pt idx="2240">
                  <c:v>2006</c:v>
                </c:pt>
                <c:pt idx="2241">
                  <c:v>2006</c:v>
                </c:pt>
                <c:pt idx="2242">
                  <c:v>2006</c:v>
                </c:pt>
                <c:pt idx="2243">
                  <c:v>2006</c:v>
                </c:pt>
                <c:pt idx="2244">
                  <c:v>2006</c:v>
                </c:pt>
                <c:pt idx="2245">
                  <c:v>2006</c:v>
                </c:pt>
                <c:pt idx="2246">
                  <c:v>2006</c:v>
                </c:pt>
                <c:pt idx="2247">
                  <c:v>2006</c:v>
                </c:pt>
                <c:pt idx="2248">
                  <c:v>2006</c:v>
                </c:pt>
                <c:pt idx="2249">
                  <c:v>2006</c:v>
                </c:pt>
                <c:pt idx="2250">
                  <c:v>2006</c:v>
                </c:pt>
                <c:pt idx="2251">
                  <c:v>2006</c:v>
                </c:pt>
                <c:pt idx="2252">
                  <c:v>2006</c:v>
                </c:pt>
                <c:pt idx="2253">
                  <c:v>2006</c:v>
                </c:pt>
                <c:pt idx="2254">
                  <c:v>2006</c:v>
                </c:pt>
                <c:pt idx="2255">
                  <c:v>2006</c:v>
                </c:pt>
                <c:pt idx="2256">
                  <c:v>2006</c:v>
                </c:pt>
                <c:pt idx="2257">
                  <c:v>2006</c:v>
                </c:pt>
                <c:pt idx="2258">
                  <c:v>2006</c:v>
                </c:pt>
                <c:pt idx="2259">
                  <c:v>2006</c:v>
                </c:pt>
                <c:pt idx="2260">
                  <c:v>2006</c:v>
                </c:pt>
                <c:pt idx="2261">
                  <c:v>2006</c:v>
                </c:pt>
                <c:pt idx="2262">
                  <c:v>2006</c:v>
                </c:pt>
                <c:pt idx="2263">
                  <c:v>2006</c:v>
                </c:pt>
                <c:pt idx="2264">
                  <c:v>2006</c:v>
                </c:pt>
                <c:pt idx="2265">
                  <c:v>2006</c:v>
                </c:pt>
                <c:pt idx="2266">
                  <c:v>2006</c:v>
                </c:pt>
                <c:pt idx="2267">
                  <c:v>2006</c:v>
                </c:pt>
                <c:pt idx="2268">
                  <c:v>2006</c:v>
                </c:pt>
                <c:pt idx="2269">
                  <c:v>2006</c:v>
                </c:pt>
                <c:pt idx="2270">
                  <c:v>2006</c:v>
                </c:pt>
                <c:pt idx="2271">
                  <c:v>2006</c:v>
                </c:pt>
                <c:pt idx="2272">
                  <c:v>2006</c:v>
                </c:pt>
                <c:pt idx="2273">
                  <c:v>2006</c:v>
                </c:pt>
                <c:pt idx="2274">
                  <c:v>2006</c:v>
                </c:pt>
                <c:pt idx="2275">
                  <c:v>2006</c:v>
                </c:pt>
                <c:pt idx="2276">
                  <c:v>2006</c:v>
                </c:pt>
                <c:pt idx="2277">
                  <c:v>2006</c:v>
                </c:pt>
                <c:pt idx="2278">
                  <c:v>2006</c:v>
                </c:pt>
                <c:pt idx="2279">
                  <c:v>2006</c:v>
                </c:pt>
                <c:pt idx="2280">
                  <c:v>2006</c:v>
                </c:pt>
                <c:pt idx="2281">
                  <c:v>2006</c:v>
                </c:pt>
                <c:pt idx="2282">
                  <c:v>2006</c:v>
                </c:pt>
                <c:pt idx="2283">
                  <c:v>2006</c:v>
                </c:pt>
                <c:pt idx="2284">
                  <c:v>2006</c:v>
                </c:pt>
                <c:pt idx="2285">
                  <c:v>2006</c:v>
                </c:pt>
                <c:pt idx="2286">
                  <c:v>2006</c:v>
                </c:pt>
                <c:pt idx="2287">
                  <c:v>2006</c:v>
                </c:pt>
                <c:pt idx="2288">
                  <c:v>2006</c:v>
                </c:pt>
                <c:pt idx="2289">
                  <c:v>2006</c:v>
                </c:pt>
                <c:pt idx="2290">
                  <c:v>2006</c:v>
                </c:pt>
                <c:pt idx="2291">
                  <c:v>2006</c:v>
                </c:pt>
                <c:pt idx="2292">
                  <c:v>2006</c:v>
                </c:pt>
                <c:pt idx="2293">
                  <c:v>2006</c:v>
                </c:pt>
                <c:pt idx="2294">
                  <c:v>2006</c:v>
                </c:pt>
                <c:pt idx="2295">
                  <c:v>2006</c:v>
                </c:pt>
                <c:pt idx="2296">
                  <c:v>2006</c:v>
                </c:pt>
                <c:pt idx="2297">
                  <c:v>2006</c:v>
                </c:pt>
                <c:pt idx="2298">
                  <c:v>2006</c:v>
                </c:pt>
                <c:pt idx="2299">
                  <c:v>2006</c:v>
                </c:pt>
                <c:pt idx="2300">
                  <c:v>2006</c:v>
                </c:pt>
                <c:pt idx="2301">
                  <c:v>2006</c:v>
                </c:pt>
                <c:pt idx="2302">
                  <c:v>2006</c:v>
                </c:pt>
                <c:pt idx="2303">
                  <c:v>2006</c:v>
                </c:pt>
                <c:pt idx="2304">
                  <c:v>2006</c:v>
                </c:pt>
                <c:pt idx="2305">
                  <c:v>2006</c:v>
                </c:pt>
                <c:pt idx="2306">
                  <c:v>2006</c:v>
                </c:pt>
                <c:pt idx="2307">
                  <c:v>2006</c:v>
                </c:pt>
                <c:pt idx="2308">
                  <c:v>2006</c:v>
                </c:pt>
                <c:pt idx="2309">
                  <c:v>2006</c:v>
                </c:pt>
                <c:pt idx="2310">
                  <c:v>2006</c:v>
                </c:pt>
                <c:pt idx="2311">
                  <c:v>2006</c:v>
                </c:pt>
                <c:pt idx="2312">
                  <c:v>2006</c:v>
                </c:pt>
                <c:pt idx="2313">
                  <c:v>2006</c:v>
                </c:pt>
                <c:pt idx="2314">
                  <c:v>2006</c:v>
                </c:pt>
                <c:pt idx="2315">
                  <c:v>2006</c:v>
                </c:pt>
                <c:pt idx="2316">
                  <c:v>2006</c:v>
                </c:pt>
                <c:pt idx="2317">
                  <c:v>2006</c:v>
                </c:pt>
                <c:pt idx="2318">
                  <c:v>2006</c:v>
                </c:pt>
                <c:pt idx="2319">
                  <c:v>2006</c:v>
                </c:pt>
                <c:pt idx="2320">
                  <c:v>2006</c:v>
                </c:pt>
                <c:pt idx="2321">
                  <c:v>2006</c:v>
                </c:pt>
                <c:pt idx="2322">
                  <c:v>2006</c:v>
                </c:pt>
                <c:pt idx="2323">
                  <c:v>2006</c:v>
                </c:pt>
                <c:pt idx="2324">
                  <c:v>2006</c:v>
                </c:pt>
                <c:pt idx="2325">
                  <c:v>2006</c:v>
                </c:pt>
                <c:pt idx="2326">
                  <c:v>2006</c:v>
                </c:pt>
                <c:pt idx="2327">
                  <c:v>2006</c:v>
                </c:pt>
                <c:pt idx="2328">
                  <c:v>2006</c:v>
                </c:pt>
                <c:pt idx="2329">
                  <c:v>2006</c:v>
                </c:pt>
                <c:pt idx="2330">
                  <c:v>2006</c:v>
                </c:pt>
                <c:pt idx="2331">
                  <c:v>2006</c:v>
                </c:pt>
                <c:pt idx="2332">
                  <c:v>2006</c:v>
                </c:pt>
                <c:pt idx="2333">
                  <c:v>2006</c:v>
                </c:pt>
                <c:pt idx="2334">
                  <c:v>2006</c:v>
                </c:pt>
                <c:pt idx="2335">
                  <c:v>2006</c:v>
                </c:pt>
                <c:pt idx="2336">
                  <c:v>2006</c:v>
                </c:pt>
                <c:pt idx="2337">
                  <c:v>2006</c:v>
                </c:pt>
                <c:pt idx="2338">
                  <c:v>2006</c:v>
                </c:pt>
                <c:pt idx="2339">
                  <c:v>2006</c:v>
                </c:pt>
                <c:pt idx="2340">
                  <c:v>2006</c:v>
                </c:pt>
                <c:pt idx="2341">
                  <c:v>2006</c:v>
                </c:pt>
                <c:pt idx="2342">
                  <c:v>2006</c:v>
                </c:pt>
                <c:pt idx="2343">
                  <c:v>2006</c:v>
                </c:pt>
                <c:pt idx="2344">
                  <c:v>2006</c:v>
                </c:pt>
                <c:pt idx="2345">
                  <c:v>2006</c:v>
                </c:pt>
                <c:pt idx="2346">
                  <c:v>2006</c:v>
                </c:pt>
                <c:pt idx="2347">
                  <c:v>2006</c:v>
                </c:pt>
                <c:pt idx="2348">
                  <c:v>2006</c:v>
                </c:pt>
                <c:pt idx="2349">
                  <c:v>2006</c:v>
                </c:pt>
                <c:pt idx="2350">
                  <c:v>2006</c:v>
                </c:pt>
                <c:pt idx="2351">
                  <c:v>2006</c:v>
                </c:pt>
                <c:pt idx="2352">
                  <c:v>2006</c:v>
                </c:pt>
                <c:pt idx="2353">
                  <c:v>2006</c:v>
                </c:pt>
                <c:pt idx="2354">
                  <c:v>2006</c:v>
                </c:pt>
                <c:pt idx="2355">
                  <c:v>2006</c:v>
                </c:pt>
                <c:pt idx="2356">
                  <c:v>2006</c:v>
                </c:pt>
                <c:pt idx="2357">
                  <c:v>2006</c:v>
                </c:pt>
                <c:pt idx="2358">
                  <c:v>2006</c:v>
                </c:pt>
                <c:pt idx="2359">
                  <c:v>2006</c:v>
                </c:pt>
                <c:pt idx="2360">
                  <c:v>2006</c:v>
                </c:pt>
                <c:pt idx="2361">
                  <c:v>2006</c:v>
                </c:pt>
                <c:pt idx="2362">
                  <c:v>2006</c:v>
                </c:pt>
                <c:pt idx="2363">
                  <c:v>2006</c:v>
                </c:pt>
                <c:pt idx="2364">
                  <c:v>2006</c:v>
                </c:pt>
                <c:pt idx="2365">
                  <c:v>2006</c:v>
                </c:pt>
                <c:pt idx="2366">
                  <c:v>2006</c:v>
                </c:pt>
                <c:pt idx="2367">
                  <c:v>2006</c:v>
                </c:pt>
                <c:pt idx="2368">
                  <c:v>2006</c:v>
                </c:pt>
                <c:pt idx="2369">
                  <c:v>2006</c:v>
                </c:pt>
                <c:pt idx="2370">
                  <c:v>2006</c:v>
                </c:pt>
                <c:pt idx="2371">
                  <c:v>2006</c:v>
                </c:pt>
                <c:pt idx="2372">
                  <c:v>2006</c:v>
                </c:pt>
                <c:pt idx="2373">
                  <c:v>2006</c:v>
                </c:pt>
                <c:pt idx="2374">
                  <c:v>2006</c:v>
                </c:pt>
                <c:pt idx="2375">
                  <c:v>2006</c:v>
                </c:pt>
                <c:pt idx="2376">
                  <c:v>2006</c:v>
                </c:pt>
                <c:pt idx="2377">
                  <c:v>2006</c:v>
                </c:pt>
                <c:pt idx="2378">
                  <c:v>2006</c:v>
                </c:pt>
                <c:pt idx="2379">
                  <c:v>2006</c:v>
                </c:pt>
                <c:pt idx="2380">
                  <c:v>2006</c:v>
                </c:pt>
                <c:pt idx="2381">
                  <c:v>2007</c:v>
                </c:pt>
                <c:pt idx="2382">
                  <c:v>2007</c:v>
                </c:pt>
                <c:pt idx="2383">
                  <c:v>2007</c:v>
                </c:pt>
                <c:pt idx="2384">
                  <c:v>2007</c:v>
                </c:pt>
                <c:pt idx="2385">
                  <c:v>2007</c:v>
                </c:pt>
                <c:pt idx="2386">
                  <c:v>2007</c:v>
                </c:pt>
                <c:pt idx="2387">
                  <c:v>2007</c:v>
                </c:pt>
                <c:pt idx="2388">
                  <c:v>2007</c:v>
                </c:pt>
                <c:pt idx="2389">
                  <c:v>2007</c:v>
                </c:pt>
                <c:pt idx="2390">
                  <c:v>2007</c:v>
                </c:pt>
                <c:pt idx="2391">
                  <c:v>2007</c:v>
                </c:pt>
                <c:pt idx="2392">
                  <c:v>2007</c:v>
                </c:pt>
                <c:pt idx="2393">
                  <c:v>2007</c:v>
                </c:pt>
                <c:pt idx="2394">
                  <c:v>2007</c:v>
                </c:pt>
                <c:pt idx="2395">
                  <c:v>2007</c:v>
                </c:pt>
                <c:pt idx="2396">
                  <c:v>2007</c:v>
                </c:pt>
                <c:pt idx="2397">
                  <c:v>2007</c:v>
                </c:pt>
                <c:pt idx="2398">
                  <c:v>2007</c:v>
                </c:pt>
                <c:pt idx="2399">
                  <c:v>2007</c:v>
                </c:pt>
                <c:pt idx="2400">
                  <c:v>2007</c:v>
                </c:pt>
                <c:pt idx="2401">
                  <c:v>2007</c:v>
                </c:pt>
                <c:pt idx="2402">
                  <c:v>2007</c:v>
                </c:pt>
                <c:pt idx="2403">
                  <c:v>2007</c:v>
                </c:pt>
                <c:pt idx="2404">
                  <c:v>2007</c:v>
                </c:pt>
                <c:pt idx="2405">
                  <c:v>2007</c:v>
                </c:pt>
                <c:pt idx="2406">
                  <c:v>2007</c:v>
                </c:pt>
                <c:pt idx="2407">
                  <c:v>2007</c:v>
                </c:pt>
                <c:pt idx="2408">
                  <c:v>2007</c:v>
                </c:pt>
                <c:pt idx="2409">
                  <c:v>2007</c:v>
                </c:pt>
                <c:pt idx="2410">
                  <c:v>2007</c:v>
                </c:pt>
                <c:pt idx="2411">
                  <c:v>2007</c:v>
                </c:pt>
                <c:pt idx="2412">
                  <c:v>2007</c:v>
                </c:pt>
                <c:pt idx="2413">
                  <c:v>2007</c:v>
                </c:pt>
                <c:pt idx="2414">
                  <c:v>2007</c:v>
                </c:pt>
                <c:pt idx="2415">
                  <c:v>2007</c:v>
                </c:pt>
                <c:pt idx="2416">
                  <c:v>2007</c:v>
                </c:pt>
                <c:pt idx="2417">
                  <c:v>2007</c:v>
                </c:pt>
                <c:pt idx="2418">
                  <c:v>2007</c:v>
                </c:pt>
                <c:pt idx="2419">
                  <c:v>2007</c:v>
                </c:pt>
                <c:pt idx="2420">
                  <c:v>2007</c:v>
                </c:pt>
                <c:pt idx="2421">
                  <c:v>2007</c:v>
                </c:pt>
                <c:pt idx="2422">
                  <c:v>2007</c:v>
                </c:pt>
                <c:pt idx="2423">
                  <c:v>2007</c:v>
                </c:pt>
                <c:pt idx="2424">
                  <c:v>2007</c:v>
                </c:pt>
                <c:pt idx="2425">
                  <c:v>2007</c:v>
                </c:pt>
                <c:pt idx="2426">
                  <c:v>2007</c:v>
                </c:pt>
                <c:pt idx="2427">
                  <c:v>2007</c:v>
                </c:pt>
                <c:pt idx="2428">
                  <c:v>2007</c:v>
                </c:pt>
                <c:pt idx="2429">
                  <c:v>2007</c:v>
                </c:pt>
                <c:pt idx="2430">
                  <c:v>2007</c:v>
                </c:pt>
                <c:pt idx="2431">
                  <c:v>2007</c:v>
                </c:pt>
                <c:pt idx="2432">
                  <c:v>2007</c:v>
                </c:pt>
                <c:pt idx="2433">
                  <c:v>2007</c:v>
                </c:pt>
                <c:pt idx="2434">
                  <c:v>2007</c:v>
                </c:pt>
                <c:pt idx="2435">
                  <c:v>2007</c:v>
                </c:pt>
                <c:pt idx="2436">
                  <c:v>2007</c:v>
                </c:pt>
                <c:pt idx="2437">
                  <c:v>2007</c:v>
                </c:pt>
                <c:pt idx="2438">
                  <c:v>2007</c:v>
                </c:pt>
                <c:pt idx="2439">
                  <c:v>2007</c:v>
                </c:pt>
                <c:pt idx="2440">
                  <c:v>2007</c:v>
                </c:pt>
                <c:pt idx="2441">
                  <c:v>2007</c:v>
                </c:pt>
                <c:pt idx="2442">
                  <c:v>2007</c:v>
                </c:pt>
                <c:pt idx="2443">
                  <c:v>2007</c:v>
                </c:pt>
                <c:pt idx="2444">
                  <c:v>2007</c:v>
                </c:pt>
                <c:pt idx="2445">
                  <c:v>2007</c:v>
                </c:pt>
                <c:pt idx="2446">
                  <c:v>2007</c:v>
                </c:pt>
                <c:pt idx="2447">
                  <c:v>2007</c:v>
                </c:pt>
                <c:pt idx="2448">
                  <c:v>2007</c:v>
                </c:pt>
                <c:pt idx="2449">
                  <c:v>2007</c:v>
                </c:pt>
                <c:pt idx="2450">
                  <c:v>2007</c:v>
                </c:pt>
                <c:pt idx="2451">
                  <c:v>2007</c:v>
                </c:pt>
                <c:pt idx="2452">
                  <c:v>2007</c:v>
                </c:pt>
                <c:pt idx="2453">
                  <c:v>2007</c:v>
                </c:pt>
                <c:pt idx="2454">
                  <c:v>2007</c:v>
                </c:pt>
                <c:pt idx="2455">
                  <c:v>2007</c:v>
                </c:pt>
                <c:pt idx="2456">
                  <c:v>2007</c:v>
                </c:pt>
                <c:pt idx="2457">
                  <c:v>2007</c:v>
                </c:pt>
                <c:pt idx="2458">
                  <c:v>2007</c:v>
                </c:pt>
                <c:pt idx="2459">
                  <c:v>2007</c:v>
                </c:pt>
                <c:pt idx="2460">
                  <c:v>2007</c:v>
                </c:pt>
                <c:pt idx="2461">
                  <c:v>2007</c:v>
                </c:pt>
                <c:pt idx="2462">
                  <c:v>2007</c:v>
                </c:pt>
                <c:pt idx="2463">
                  <c:v>2007</c:v>
                </c:pt>
                <c:pt idx="2464">
                  <c:v>2007</c:v>
                </c:pt>
                <c:pt idx="2465">
                  <c:v>2007</c:v>
                </c:pt>
                <c:pt idx="2466">
                  <c:v>2007</c:v>
                </c:pt>
                <c:pt idx="2467">
                  <c:v>2007</c:v>
                </c:pt>
                <c:pt idx="2468">
                  <c:v>2007</c:v>
                </c:pt>
                <c:pt idx="2469">
                  <c:v>2007</c:v>
                </c:pt>
                <c:pt idx="2470">
                  <c:v>2007</c:v>
                </c:pt>
                <c:pt idx="2471">
                  <c:v>2007</c:v>
                </c:pt>
                <c:pt idx="2472">
                  <c:v>2007</c:v>
                </c:pt>
                <c:pt idx="2473">
                  <c:v>2007</c:v>
                </c:pt>
                <c:pt idx="2474">
                  <c:v>2007</c:v>
                </c:pt>
                <c:pt idx="2475">
                  <c:v>2007</c:v>
                </c:pt>
                <c:pt idx="2476">
                  <c:v>2007</c:v>
                </c:pt>
                <c:pt idx="2477">
                  <c:v>2007</c:v>
                </c:pt>
                <c:pt idx="2478">
                  <c:v>2007</c:v>
                </c:pt>
                <c:pt idx="2479">
                  <c:v>2007</c:v>
                </c:pt>
                <c:pt idx="2480">
                  <c:v>2007</c:v>
                </c:pt>
                <c:pt idx="2481">
                  <c:v>2007</c:v>
                </c:pt>
                <c:pt idx="2482">
                  <c:v>2007</c:v>
                </c:pt>
                <c:pt idx="2483">
                  <c:v>2007</c:v>
                </c:pt>
                <c:pt idx="2484">
                  <c:v>2007</c:v>
                </c:pt>
                <c:pt idx="2485">
                  <c:v>2007</c:v>
                </c:pt>
                <c:pt idx="2486">
                  <c:v>2007</c:v>
                </c:pt>
                <c:pt idx="2487">
                  <c:v>2007</c:v>
                </c:pt>
                <c:pt idx="2488">
                  <c:v>2007</c:v>
                </c:pt>
                <c:pt idx="2489">
                  <c:v>2007</c:v>
                </c:pt>
                <c:pt idx="2490">
                  <c:v>2007</c:v>
                </c:pt>
                <c:pt idx="2491">
                  <c:v>2007</c:v>
                </c:pt>
                <c:pt idx="2492">
                  <c:v>2007</c:v>
                </c:pt>
                <c:pt idx="2493">
                  <c:v>2007</c:v>
                </c:pt>
                <c:pt idx="2494">
                  <c:v>2007</c:v>
                </c:pt>
                <c:pt idx="2495">
                  <c:v>2007</c:v>
                </c:pt>
                <c:pt idx="2496">
                  <c:v>2007</c:v>
                </c:pt>
                <c:pt idx="2497">
                  <c:v>2007</c:v>
                </c:pt>
                <c:pt idx="2498">
                  <c:v>2007</c:v>
                </c:pt>
                <c:pt idx="2499">
                  <c:v>2007</c:v>
                </c:pt>
                <c:pt idx="2500">
                  <c:v>2007</c:v>
                </c:pt>
                <c:pt idx="2501">
                  <c:v>2007</c:v>
                </c:pt>
                <c:pt idx="2502">
                  <c:v>2007</c:v>
                </c:pt>
                <c:pt idx="2503">
                  <c:v>2007</c:v>
                </c:pt>
                <c:pt idx="2504">
                  <c:v>2007</c:v>
                </c:pt>
                <c:pt idx="2505">
                  <c:v>2007</c:v>
                </c:pt>
                <c:pt idx="2506">
                  <c:v>2007</c:v>
                </c:pt>
                <c:pt idx="2507">
                  <c:v>2007</c:v>
                </c:pt>
                <c:pt idx="2508">
                  <c:v>2007</c:v>
                </c:pt>
                <c:pt idx="2509">
                  <c:v>2007</c:v>
                </c:pt>
                <c:pt idx="2510">
                  <c:v>2007</c:v>
                </c:pt>
                <c:pt idx="2511">
                  <c:v>2007</c:v>
                </c:pt>
                <c:pt idx="2512">
                  <c:v>2007</c:v>
                </c:pt>
                <c:pt idx="2513">
                  <c:v>2007</c:v>
                </c:pt>
                <c:pt idx="2514">
                  <c:v>2007</c:v>
                </c:pt>
                <c:pt idx="2515">
                  <c:v>2007</c:v>
                </c:pt>
                <c:pt idx="2516">
                  <c:v>2007</c:v>
                </c:pt>
                <c:pt idx="2517">
                  <c:v>2007</c:v>
                </c:pt>
                <c:pt idx="2518">
                  <c:v>2007</c:v>
                </c:pt>
                <c:pt idx="2519">
                  <c:v>2007</c:v>
                </c:pt>
                <c:pt idx="2520">
                  <c:v>2007</c:v>
                </c:pt>
                <c:pt idx="2521">
                  <c:v>2007</c:v>
                </c:pt>
                <c:pt idx="2522">
                  <c:v>2007</c:v>
                </c:pt>
                <c:pt idx="2523">
                  <c:v>2007</c:v>
                </c:pt>
                <c:pt idx="2524">
                  <c:v>2007</c:v>
                </c:pt>
                <c:pt idx="2525">
                  <c:v>2007</c:v>
                </c:pt>
                <c:pt idx="2526">
                  <c:v>2007</c:v>
                </c:pt>
                <c:pt idx="2527">
                  <c:v>2007</c:v>
                </c:pt>
                <c:pt idx="2528">
                  <c:v>2007</c:v>
                </c:pt>
                <c:pt idx="2529">
                  <c:v>2007</c:v>
                </c:pt>
                <c:pt idx="2530">
                  <c:v>2007</c:v>
                </c:pt>
                <c:pt idx="2531">
                  <c:v>2007</c:v>
                </c:pt>
                <c:pt idx="2532">
                  <c:v>2007</c:v>
                </c:pt>
                <c:pt idx="2533">
                  <c:v>2007</c:v>
                </c:pt>
                <c:pt idx="2534">
                  <c:v>2007</c:v>
                </c:pt>
                <c:pt idx="2535">
                  <c:v>2007</c:v>
                </c:pt>
                <c:pt idx="2536">
                  <c:v>2007</c:v>
                </c:pt>
                <c:pt idx="2537">
                  <c:v>2007</c:v>
                </c:pt>
                <c:pt idx="2538">
                  <c:v>2007</c:v>
                </c:pt>
                <c:pt idx="2539">
                  <c:v>2007</c:v>
                </c:pt>
                <c:pt idx="2540">
                  <c:v>2007</c:v>
                </c:pt>
                <c:pt idx="2541">
                  <c:v>2007</c:v>
                </c:pt>
                <c:pt idx="2542">
                  <c:v>2007</c:v>
                </c:pt>
                <c:pt idx="2543">
                  <c:v>2007</c:v>
                </c:pt>
                <c:pt idx="2544">
                  <c:v>2007</c:v>
                </c:pt>
                <c:pt idx="2545">
                  <c:v>2007</c:v>
                </c:pt>
                <c:pt idx="2546">
                  <c:v>2007</c:v>
                </c:pt>
                <c:pt idx="2547">
                  <c:v>2007</c:v>
                </c:pt>
                <c:pt idx="2548">
                  <c:v>2007</c:v>
                </c:pt>
                <c:pt idx="2549">
                  <c:v>2007</c:v>
                </c:pt>
                <c:pt idx="2550">
                  <c:v>2007</c:v>
                </c:pt>
                <c:pt idx="2551">
                  <c:v>2007</c:v>
                </c:pt>
                <c:pt idx="2552">
                  <c:v>2007</c:v>
                </c:pt>
                <c:pt idx="2553">
                  <c:v>2007</c:v>
                </c:pt>
                <c:pt idx="2554">
                  <c:v>2007</c:v>
                </c:pt>
                <c:pt idx="2555">
                  <c:v>2007</c:v>
                </c:pt>
                <c:pt idx="2556">
                  <c:v>2007</c:v>
                </c:pt>
                <c:pt idx="2557">
                  <c:v>2007</c:v>
                </c:pt>
                <c:pt idx="2558">
                  <c:v>2007</c:v>
                </c:pt>
                <c:pt idx="2559">
                  <c:v>2007</c:v>
                </c:pt>
                <c:pt idx="2560">
                  <c:v>2007</c:v>
                </c:pt>
                <c:pt idx="2561">
                  <c:v>2007</c:v>
                </c:pt>
                <c:pt idx="2562">
                  <c:v>2007</c:v>
                </c:pt>
                <c:pt idx="2563">
                  <c:v>2007</c:v>
                </c:pt>
                <c:pt idx="2564">
                  <c:v>2007</c:v>
                </c:pt>
                <c:pt idx="2565">
                  <c:v>2007</c:v>
                </c:pt>
                <c:pt idx="2566">
                  <c:v>2007</c:v>
                </c:pt>
                <c:pt idx="2567">
                  <c:v>2007</c:v>
                </c:pt>
                <c:pt idx="2568">
                  <c:v>2007</c:v>
                </c:pt>
                <c:pt idx="2569">
                  <c:v>2007</c:v>
                </c:pt>
                <c:pt idx="2570">
                  <c:v>2007</c:v>
                </c:pt>
                <c:pt idx="2571">
                  <c:v>2007</c:v>
                </c:pt>
                <c:pt idx="2572">
                  <c:v>2007</c:v>
                </c:pt>
                <c:pt idx="2573">
                  <c:v>2007</c:v>
                </c:pt>
                <c:pt idx="2574">
                  <c:v>2007</c:v>
                </c:pt>
                <c:pt idx="2575">
                  <c:v>2007</c:v>
                </c:pt>
                <c:pt idx="2576">
                  <c:v>2007</c:v>
                </c:pt>
                <c:pt idx="2577">
                  <c:v>2007</c:v>
                </c:pt>
                <c:pt idx="2578">
                  <c:v>2007</c:v>
                </c:pt>
                <c:pt idx="2579">
                  <c:v>2007</c:v>
                </c:pt>
                <c:pt idx="2580">
                  <c:v>2007</c:v>
                </c:pt>
                <c:pt idx="2581">
                  <c:v>2007</c:v>
                </c:pt>
                <c:pt idx="2582">
                  <c:v>2007</c:v>
                </c:pt>
                <c:pt idx="2583">
                  <c:v>2007</c:v>
                </c:pt>
                <c:pt idx="2584">
                  <c:v>2007</c:v>
                </c:pt>
                <c:pt idx="2585">
                  <c:v>2007</c:v>
                </c:pt>
                <c:pt idx="2586">
                  <c:v>2007</c:v>
                </c:pt>
                <c:pt idx="2587">
                  <c:v>2007</c:v>
                </c:pt>
                <c:pt idx="2588">
                  <c:v>2007</c:v>
                </c:pt>
                <c:pt idx="2589">
                  <c:v>2007</c:v>
                </c:pt>
                <c:pt idx="2590">
                  <c:v>2007</c:v>
                </c:pt>
                <c:pt idx="2591">
                  <c:v>2007</c:v>
                </c:pt>
                <c:pt idx="2592">
                  <c:v>2007</c:v>
                </c:pt>
                <c:pt idx="2593">
                  <c:v>2007</c:v>
                </c:pt>
                <c:pt idx="2594">
                  <c:v>2007</c:v>
                </c:pt>
                <c:pt idx="2595">
                  <c:v>2007</c:v>
                </c:pt>
                <c:pt idx="2596">
                  <c:v>2007</c:v>
                </c:pt>
                <c:pt idx="2597">
                  <c:v>2007</c:v>
                </c:pt>
                <c:pt idx="2598">
                  <c:v>2007</c:v>
                </c:pt>
                <c:pt idx="2599">
                  <c:v>2007</c:v>
                </c:pt>
                <c:pt idx="2600">
                  <c:v>2007</c:v>
                </c:pt>
                <c:pt idx="2601">
                  <c:v>2007</c:v>
                </c:pt>
                <c:pt idx="2602">
                  <c:v>2007</c:v>
                </c:pt>
                <c:pt idx="2603">
                  <c:v>2007</c:v>
                </c:pt>
                <c:pt idx="2604">
                  <c:v>2007</c:v>
                </c:pt>
                <c:pt idx="2605">
                  <c:v>2007</c:v>
                </c:pt>
                <c:pt idx="2606">
                  <c:v>2007</c:v>
                </c:pt>
                <c:pt idx="2607">
                  <c:v>2007</c:v>
                </c:pt>
                <c:pt idx="2608">
                  <c:v>2007</c:v>
                </c:pt>
                <c:pt idx="2609">
                  <c:v>2007</c:v>
                </c:pt>
                <c:pt idx="2610">
                  <c:v>2007</c:v>
                </c:pt>
                <c:pt idx="2611">
                  <c:v>2007</c:v>
                </c:pt>
                <c:pt idx="2612">
                  <c:v>2007</c:v>
                </c:pt>
                <c:pt idx="2613">
                  <c:v>2007</c:v>
                </c:pt>
                <c:pt idx="2614">
                  <c:v>2007</c:v>
                </c:pt>
                <c:pt idx="2615">
                  <c:v>2007</c:v>
                </c:pt>
                <c:pt idx="2616">
                  <c:v>2007</c:v>
                </c:pt>
                <c:pt idx="2617">
                  <c:v>2007</c:v>
                </c:pt>
                <c:pt idx="2618">
                  <c:v>2007</c:v>
                </c:pt>
                <c:pt idx="2619">
                  <c:v>2007</c:v>
                </c:pt>
                <c:pt idx="2620">
                  <c:v>2007</c:v>
                </c:pt>
                <c:pt idx="2621">
                  <c:v>2007</c:v>
                </c:pt>
                <c:pt idx="2622">
                  <c:v>2007</c:v>
                </c:pt>
                <c:pt idx="2623">
                  <c:v>2007</c:v>
                </c:pt>
                <c:pt idx="2624">
                  <c:v>2007</c:v>
                </c:pt>
                <c:pt idx="2625">
                  <c:v>2007</c:v>
                </c:pt>
                <c:pt idx="2626">
                  <c:v>2007</c:v>
                </c:pt>
                <c:pt idx="2627">
                  <c:v>2007</c:v>
                </c:pt>
                <c:pt idx="2628">
                  <c:v>2007</c:v>
                </c:pt>
                <c:pt idx="2629">
                  <c:v>2007</c:v>
                </c:pt>
                <c:pt idx="2630">
                  <c:v>2007</c:v>
                </c:pt>
                <c:pt idx="2631">
                  <c:v>2007</c:v>
                </c:pt>
                <c:pt idx="2632">
                  <c:v>2007</c:v>
                </c:pt>
                <c:pt idx="2633">
                  <c:v>2007</c:v>
                </c:pt>
                <c:pt idx="2634">
                  <c:v>2007</c:v>
                </c:pt>
                <c:pt idx="2635">
                  <c:v>2007</c:v>
                </c:pt>
                <c:pt idx="2636">
                  <c:v>2007</c:v>
                </c:pt>
                <c:pt idx="2637">
                  <c:v>2007</c:v>
                </c:pt>
                <c:pt idx="2638">
                  <c:v>2007</c:v>
                </c:pt>
                <c:pt idx="2639">
                  <c:v>2007</c:v>
                </c:pt>
                <c:pt idx="2640">
                  <c:v>2007</c:v>
                </c:pt>
                <c:pt idx="2641">
                  <c:v>2007</c:v>
                </c:pt>
                <c:pt idx="2642">
                  <c:v>2007</c:v>
                </c:pt>
                <c:pt idx="2643">
                  <c:v>2007</c:v>
                </c:pt>
                <c:pt idx="2644">
                  <c:v>2007</c:v>
                </c:pt>
                <c:pt idx="2645">
                  <c:v>2007</c:v>
                </c:pt>
                <c:pt idx="2646">
                  <c:v>2007</c:v>
                </c:pt>
                <c:pt idx="2647">
                  <c:v>2007</c:v>
                </c:pt>
                <c:pt idx="2648">
                  <c:v>2007</c:v>
                </c:pt>
                <c:pt idx="2649">
                  <c:v>2007</c:v>
                </c:pt>
                <c:pt idx="2650">
                  <c:v>2007</c:v>
                </c:pt>
                <c:pt idx="2651">
                  <c:v>2007</c:v>
                </c:pt>
                <c:pt idx="2652">
                  <c:v>2007</c:v>
                </c:pt>
                <c:pt idx="2653">
                  <c:v>2007</c:v>
                </c:pt>
                <c:pt idx="2654">
                  <c:v>2007</c:v>
                </c:pt>
                <c:pt idx="2655">
                  <c:v>2007</c:v>
                </c:pt>
                <c:pt idx="2656">
                  <c:v>2007</c:v>
                </c:pt>
                <c:pt idx="2657">
                  <c:v>2007</c:v>
                </c:pt>
                <c:pt idx="2658">
                  <c:v>2007</c:v>
                </c:pt>
                <c:pt idx="2659">
                  <c:v>2007</c:v>
                </c:pt>
                <c:pt idx="2660">
                  <c:v>2007</c:v>
                </c:pt>
                <c:pt idx="2661">
                  <c:v>2007</c:v>
                </c:pt>
                <c:pt idx="2662">
                  <c:v>2007</c:v>
                </c:pt>
                <c:pt idx="2663">
                  <c:v>2007</c:v>
                </c:pt>
                <c:pt idx="2664">
                  <c:v>2007</c:v>
                </c:pt>
                <c:pt idx="2665">
                  <c:v>2007</c:v>
                </c:pt>
                <c:pt idx="2666">
                  <c:v>2007</c:v>
                </c:pt>
                <c:pt idx="2667">
                  <c:v>2007</c:v>
                </c:pt>
                <c:pt idx="2668">
                  <c:v>2007</c:v>
                </c:pt>
                <c:pt idx="2669">
                  <c:v>2007</c:v>
                </c:pt>
                <c:pt idx="2670">
                  <c:v>2007</c:v>
                </c:pt>
                <c:pt idx="2671">
                  <c:v>2007</c:v>
                </c:pt>
                <c:pt idx="2672">
                  <c:v>2007</c:v>
                </c:pt>
                <c:pt idx="2673">
                  <c:v>2007</c:v>
                </c:pt>
                <c:pt idx="2674">
                  <c:v>2007</c:v>
                </c:pt>
                <c:pt idx="2675">
                  <c:v>2007</c:v>
                </c:pt>
                <c:pt idx="2676">
                  <c:v>2007</c:v>
                </c:pt>
                <c:pt idx="2677">
                  <c:v>2007</c:v>
                </c:pt>
                <c:pt idx="2678">
                  <c:v>2007</c:v>
                </c:pt>
                <c:pt idx="2679">
                  <c:v>2007</c:v>
                </c:pt>
                <c:pt idx="2680">
                  <c:v>2007</c:v>
                </c:pt>
                <c:pt idx="2681">
                  <c:v>2007</c:v>
                </c:pt>
                <c:pt idx="2682">
                  <c:v>2007</c:v>
                </c:pt>
                <c:pt idx="2683">
                  <c:v>2007</c:v>
                </c:pt>
                <c:pt idx="2684">
                  <c:v>2007</c:v>
                </c:pt>
                <c:pt idx="2685">
                  <c:v>2007</c:v>
                </c:pt>
                <c:pt idx="2686">
                  <c:v>2007</c:v>
                </c:pt>
                <c:pt idx="2687">
                  <c:v>2007</c:v>
                </c:pt>
                <c:pt idx="2688">
                  <c:v>2007</c:v>
                </c:pt>
                <c:pt idx="2689">
                  <c:v>2007</c:v>
                </c:pt>
                <c:pt idx="2690">
                  <c:v>2007</c:v>
                </c:pt>
                <c:pt idx="2691">
                  <c:v>2007</c:v>
                </c:pt>
                <c:pt idx="2692">
                  <c:v>2007</c:v>
                </c:pt>
                <c:pt idx="2693">
                  <c:v>2007</c:v>
                </c:pt>
                <c:pt idx="2694">
                  <c:v>2007</c:v>
                </c:pt>
                <c:pt idx="2695">
                  <c:v>2007</c:v>
                </c:pt>
                <c:pt idx="2696">
                  <c:v>2007</c:v>
                </c:pt>
                <c:pt idx="2697">
                  <c:v>2007</c:v>
                </c:pt>
                <c:pt idx="2698">
                  <c:v>2007</c:v>
                </c:pt>
                <c:pt idx="2699">
                  <c:v>2007</c:v>
                </c:pt>
                <c:pt idx="2700">
                  <c:v>2007</c:v>
                </c:pt>
                <c:pt idx="2701">
                  <c:v>2007</c:v>
                </c:pt>
                <c:pt idx="2702">
                  <c:v>2007</c:v>
                </c:pt>
                <c:pt idx="2703">
                  <c:v>2007</c:v>
                </c:pt>
                <c:pt idx="2704">
                  <c:v>2007</c:v>
                </c:pt>
                <c:pt idx="2705">
                  <c:v>2007</c:v>
                </c:pt>
                <c:pt idx="2706">
                  <c:v>2007</c:v>
                </c:pt>
                <c:pt idx="2707">
                  <c:v>2007</c:v>
                </c:pt>
                <c:pt idx="2708">
                  <c:v>2007</c:v>
                </c:pt>
                <c:pt idx="2709">
                  <c:v>2007</c:v>
                </c:pt>
                <c:pt idx="2710">
                  <c:v>2007</c:v>
                </c:pt>
                <c:pt idx="2711">
                  <c:v>2007</c:v>
                </c:pt>
                <c:pt idx="2712">
                  <c:v>2007</c:v>
                </c:pt>
                <c:pt idx="2713">
                  <c:v>2007</c:v>
                </c:pt>
                <c:pt idx="2714">
                  <c:v>2007</c:v>
                </c:pt>
                <c:pt idx="2715">
                  <c:v>2007</c:v>
                </c:pt>
                <c:pt idx="2716">
                  <c:v>2007</c:v>
                </c:pt>
                <c:pt idx="2717">
                  <c:v>2007</c:v>
                </c:pt>
                <c:pt idx="2718">
                  <c:v>2007</c:v>
                </c:pt>
                <c:pt idx="2719">
                  <c:v>2007</c:v>
                </c:pt>
                <c:pt idx="2720">
                  <c:v>2007</c:v>
                </c:pt>
                <c:pt idx="2721">
                  <c:v>2007</c:v>
                </c:pt>
                <c:pt idx="2722">
                  <c:v>2007</c:v>
                </c:pt>
                <c:pt idx="2723">
                  <c:v>2007</c:v>
                </c:pt>
                <c:pt idx="2724">
                  <c:v>2007</c:v>
                </c:pt>
                <c:pt idx="2725">
                  <c:v>2007</c:v>
                </c:pt>
                <c:pt idx="2726">
                  <c:v>2007</c:v>
                </c:pt>
                <c:pt idx="2727">
                  <c:v>2007</c:v>
                </c:pt>
                <c:pt idx="2728">
                  <c:v>2007</c:v>
                </c:pt>
                <c:pt idx="2729">
                  <c:v>2007</c:v>
                </c:pt>
                <c:pt idx="2730">
                  <c:v>2007</c:v>
                </c:pt>
                <c:pt idx="2731">
                  <c:v>2007</c:v>
                </c:pt>
                <c:pt idx="2732">
                  <c:v>2007</c:v>
                </c:pt>
                <c:pt idx="2733">
                  <c:v>2007</c:v>
                </c:pt>
                <c:pt idx="2734">
                  <c:v>2007</c:v>
                </c:pt>
                <c:pt idx="2735">
                  <c:v>2007</c:v>
                </c:pt>
                <c:pt idx="2736">
                  <c:v>2007</c:v>
                </c:pt>
                <c:pt idx="2737">
                  <c:v>2007</c:v>
                </c:pt>
                <c:pt idx="2738">
                  <c:v>2007</c:v>
                </c:pt>
                <c:pt idx="2739">
                  <c:v>2007</c:v>
                </c:pt>
                <c:pt idx="2740">
                  <c:v>2007</c:v>
                </c:pt>
                <c:pt idx="2741">
                  <c:v>2007</c:v>
                </c:pt>
                <c:pt idx="2742">
                  <c:v>2007</c:v>
                </c:pt>
                <c:pt idx="2743">
                  <c:v>2007</c:v>
                </c:pt>
                <c:pt idx="2744">
                  <c:v>2007</c:v>
                </c:pt>
                <c:pt idx="2745">
                  <c:v>2007</c:v>
                </c:pt>
                <c:pt idx="2746">
                  <c:v>2008</c:v>
                </c:pt>
                <c:pt idx="2747">
                  <c:v>2008</c:v>
                </c:pt>
                <c:pt idx="2748">
                  <c:v>2008</c:v>
                </c:pt>
                <c:pt idx="2749">
                  <c:v>2008</c:v>
                </c:pt>
                <c:pt idx="2750">
                  <c:v>2008</c:v>
                </c:pt>
                <c:pt idx="2751">
                  <c:v>2008</c:v>
                </c:pt>
                <c:pt idx="2752">
                  <c:v>2008</c:v>
                </c:pt>
                <c:pt idx="2753">
                  <c:v>2008</c:v>
                </c:pt>
                <c:pt idx="2754">
                  <c:v>2008</c:v>
                </c:pt>
                <c:pt idx="2755">
                  <c:v>2008</c:v>
                </c:pt>
                <c:pt idx="2756">
                  <c:v>2008</c:v>
                </c:pt>
                <c:pt idx="2757">
                  <c:v>2008</c:v>
                </c:pt>
                <c:pt idx="2758">
                  <c:v>2008</c:v>
                </c:pt>
                <c:pt idx="2759">
                  <c:v>2008</c:v>
                </c:pt>
                <c:pt idx="2760">
                  <c:v>2008</c:v>
                </c:pt>
                <c:pt idx="2761">
                  <c:v>2008</c:v>
                </c:pt>
                <c:pt idx="2762">
                  <c:v>2008</c:v>
                </c:pt>
                <c:pt idx="2763">
                  <c:v>2008</c:v>
                </c:pt>
                <c:pt idx="2764">
                  <c:v>2008</c:v>
                </c:pt>
                <c:pt idx="2765">
                  <c:v>2008</c:v>
                </c:pt>
                <c:pt idx="2766">
                  <c:v>2008</c:v>
                </c:pt>
                <c:pt idx="2767">
                  <c:v>2008</c:v>
                </c:pt>
                <c:pt idx="2768">
                  <c:v>2008</c:v>
                </c:pt>
                <c:pt idx="2769">
                  <c:v>2008</c:v>
                </c:pt>
                <c:pt idx="2770">
                  <c:v>2008</c:v>
                </c:pt>
                <c:pt idx="2771">
                  <c:v>2008</c:v>
                </c:pt>
                <c:pt idx="2772">
                  <c:v>2008</c:v>
                </c:pt>
                <c:pt idx="2773">
                  <c:v>2008</c:v>
                </c:pt>
                <c:pt idx="2774">
                  <c:v>2008</c:v>
                </c:pt>
                <c:pt idx="2775">
                  <c:v>2008</c:v>
                </c:pt>
                <c:pt idx="2776">
                  <c:v>2008</c:v>
                </c:pt>
                <c:pt idx="2777">
                  <c:v>2008</c:v>
                </c:pt>
                <c:pt idx="2778">
                  <c:v>2008</c:v>
                </c:pt>
                <c:pt idx="2779">
                  <c:v>2008</c:v>
                </c:pt>
                <c:pt idx="2780">
                  <c:v>2008</c:v>
                </c:pt>
                <c:pt idx="2781">
                  <c:v>2008</c:v>
                </c:pt>
                <c:pt idx="2782">
                  <c:v>2008</c:v>
                </c:pt>
                <c:pt idx="2783">
                  <c:v>2008</c:v>
                </c:pt>
                <c:pt idx="2784">
                  <c:v>2008</c:v>
                </c:pt>
                <c:pt idx="2785">
                  <c:v>2008</c:v>
                </c:pt>
                <c:pt idx="2786">
                  <c:v>2008</c:v>
                </c:pt>
                <c:pt idx="2787">
                  <c:v>2008</c:v>
                </c:pt>
                <c:pt idx="2788">
                  <c:v>2008</c:v>
                </c:pt>
                <c:pt idx="2789">
                  <c:v>2008</c:v>
                </c:pt>
                <c:pt idx="2790">
                  <c:v>2008</c:v>
                </c:pt>
                <c:pt idx="2791">
                  <c:v>2008</c:v>
                </c:pt>
                <c:pt idx="2792">
                  <c:v>2008</c:v>
                </c:pt>
                <c:pt idx="2793">
                  <c:v>2008</c:v>
                </c:pt>
                <c:pt idx="2794">
                  <c:v>2008</c:v>
                </c:pt>
                <c:pt idx="2795">
                  <c:v>2008</c:v>
                </c:pt>
                <c:pt idx="2796">
                  <c:v>2008</c:v>
                </c:pt>
                <c:pt idx="2797">
                  <c:v>2008</c:v>
                </c:pt>
                <c:pt idx="2798">
                  <c:v>2008</c:v>
                </c:pt>
                <c:pt idx="2799">
                  <c:v>2008</c:v>
                </c:pt>
                <c:pt idx="2800">
                  <c:v>2008</c:v>
                </c:pt>
                <c:pt idx="2801">
                  <c:v>2008</c:v>
                </c:pt>
                <c:pt idx="2802">
                  <c:v>2008</c:v>
                </c:pt>
                <c:pt idx="2803">
                  <c:v>2008</c:v>
                </c:pt>
                <c:pt idx="2804">
                  <c:v>2008</c:v>
                </c:pt>
                <c:pt idx="2805">
                  <c:v>2008</c:v>
                </c:pt>
                <c:pt idx="2806">
                  <c:v>2008</c:v>
                </c:pt>
                <c:pt idx="2807">
                  <c:v>2008</c:v>
                </c:pt>
                <c:pt idx="2808">
                  <c:v>2008</c:v>
                </c:pt>
                <c:pt idx="2809">
                  <c:v>2008</c:v>
                </c:pt>
                <c:pt idx="2810">
                  <c:v>2008</c:v>
                </c:pt>
                <c:pt idx="2811">
                  <c:v>2008</c:v>
                </c:pt>
                <c:pt idx="2812">
                  <c:v>2008</c:v>
                </c:pt>
                <c:pt idx="2813">
                  <c:v>2008</c:v>
                </c:pt>
                <c:pt idx="2814">
                  <c:v>2008</c:v>
                </c:pt>
                <c:pt idx="2815">
                  <c:v>2008</c:v>
                </c:pt>
                <c:pt idx="2816">
                  <c:v>2008</c:v>
                </c:pt>
                <c:pt idx="2817">
                  <c:v>2008</c:v>
                </c:pt>
                <c:pt idx="2818">
                  <c:v>2008</c:v>
                </c:pt>
                <c:pt idx="2819">
                  <c:v>2008</c:v>
                </c:pt>
                <c:pt idx="2820">
                  <c:v>2008</c:v>
                </c:pt>
                <c:pt idx="2821">
                  <c:v>2008</c:v>
                </c:pt>
                <c:pt idx="2822">
                  <c:v>2008</c:v>
                </c:pt>
                <c:pt idx="2823">
                  <c:v>2008</c:v>
                </c:pt>
                <c:pt idx="2824">
                  <c:v>2008</c:v>
                </c:pt>
                <c:pt idx="2825">
                  <c:v>2008</c:v>
                </c:pt>
                <c:pt idx="2826">
                  <c:v>2008</c:v>
                </c:pt>
                <c:pt idx="2827">
                  <c:v>2008</c:v>
                </c:pt>
                <c:pt idx="2828">
                  <c:v>2008</c:v>
                </c:pt>
                <c:pt idx="2829">
                  <c:v>2008</c:v>
                </c:pt>
                <c:pt idx="2830">
                  <c:v>2008</c:v>
                </c:pt>
                <c:pt idx="2831">
                  <c:v>2008</c:v>
                </c:pt>
                <c:pt idx="2832">
                  <c:v>2008</c:v>
                </c:pt>
                <c:pt idx="2833">
                  <c:v>2008</c:v>
                </c:pt>
                <c:pt idx="2834">
                  <c:v>2008</c:v>
                </c:pt>
                <c:pt idx="2835">
                  <c:v>2008</c:v>
                </c:pt>
                <c:pt idx="2836">
                  <c:v>2008</c:v>
                </c:pt>
                <c:pt idx="2837">
                  <c:v>2008</c:v>
                </c:pt>
                <c:pt idx="2838">
                  <c:v>2008</c:v>
                </c:pt>
                <c:pt idx="2839">
                  <c:v>2008</c:v>
                </c:pt>
                <c:pt idx="2840">
                  <c:v>2008</c:v>
                </c:pt>
                <c:pt idx="2841">
                  <c:v>2008</c:v>
                </c:pt>
                <c:pt idx="2842">
                  <c:v>2008</c:v>
                </c:pt>
                <c:pt idx="2843">
                  <c:v>2008</c:v>
                </c:pt>
                <c:pt idx="2844">
                  <c:v>2008</c:v>
                </c:pt>
                <c:pt idx="2845">
                  <c:v>2008</c:v>
                </c:pt>
                <c:pt idx="2846">
                  <c:v>2008</c:v>
                </c:pt>
                <c:pt idx="2847">
                  <c:v>2008</c:v>
                </c:pt>
                <c:pt idx="2848">
                  <c:v>2008</c:v>
                </c:pt>
                <c:pt idx="2849">
                  <c:v>2008</c:v>
                </c:pt>
                <c:pt idx="2850">
                  <c:v>2008</c:v>
                </c:pt>
                <c:pt idx="2851">
                  <c:v>2008</c:v>
                </c:pt>
                <c:pt idx="2852">
                  <c:v>2008</c:v>
                </c:pt>
                <c:pt idx="2853">
                  <c:v>2008</c:v>
                </c:pt>
                <c:pt idx="2854">
                  <c:v>2008</c:v>
                </c:pt>
                <c:pt idx="2855">
                  <c:v>2008</c:v>
                </c:pt>
                <c:pt idx="2856">
                  <c:v>2008</c:v>
                </c:pt>
                <c:pt idx="2857">
                  <c:v>2008</c:v>
                </c:pt>
                <c:pt idx="2858">
                  <c:v>2008</c:v>
                </c:pt>
                <c:pt idx="2859">
                  <c:v>2008</c:v>
                </c:pt>
                <c:pt idx="2860">
                  <c:v>2008</c:v>
                </c:pt>
                <c:pt idx="2861">
                  <c:v>2008</c:v>
                </c:pt>
                <c:pt idx="2862">
                  <c:v>2008</c:v>
                </c:pt>
                <c:pt idx="2863">
                  <c:v>2008</c:v>
                </c:pt>
                <c:pt idx="2864">
                  <c:v>2008</c:v>
                </c:pt>
                <c:pt idx="2865">
                  <c:v>2008</c:v>
                </c:pt>
                <c:pt idx="2866">
                  <c:v>2008</c:v>
                </c:pt>
                <c:pt idx="2867">
                  <c:v>2008</c:v>
                </c:pt>
                <c:pt idx="2868">
                  <c:v>2008</c:v>
                </c:pt>
                <c:pt idx="2869">
                  <c:v>2008</c:v>
                </c:pt>
                <c:pt idx="2870">
                  <c:v>2008</c:v>
                </c:pt>
                <c:pt idx="2871">
                  <c:v>2008</c:v>
                </c:pt>
                <c:pt idx="2872">
                  <c:v>2008</c:v>
                </c:pt>
                <c:pt idx="2873">
                  <c:v>2008</c:v>
                </c:pt>
                <c:pt idx="2874">
                  <c:v>2008</c:v>
                </c:pt>
                <c:pt idx="2875">
                  <c:v>2008</c:v>
                </c:pt>
                <c:pt idx="2876">
                  <c:v>2008</c:v>
                </c:pt>
                <c:pt idx="2877">
                  <c:v>2008</c:v>
                </c:pt>
                <c:pt idx="2878">
                  <c:v>2008</c:v>
                </c:pt>
                <c:pt idx="2879">
                  <c:v>2008</c:v>
                </c:pt>
                <c:pt idx="2880">
                  <c:v>2008</c:v>
                </c:pt>
                <c:pt idx="2881">
                  <c:v>2008</c:v>
                </c:pt>
                <c:pt idx="2882">
                  <c:v>2008</c:v>
                </c:pt>
                <c:pt idx="2883">
                  <c:v>2008</c:v>
                </c:pt>
                <c:pt idx="2884">
                  <c:v>2008</c:v>
                </c:pt>
                <c:pt idx="2885">
                  <c:v>2008</c:v>
                </c:pt>
                <c:pt idx="2886">
                  <c:v>2008</c:v>
                </c:pt>
                <c:pt idx="2887">
                  <c:v>2008</c:v>
                </c:pt>
                <c:pt idx="2888">
                  <c:v>2008</c:v>
                </c:pt>
                <c:pt idx="2889">
                  <c:v>2008</c:v>
                </c:pt>
                <c:pt idx="2890">
                  <c:v>2008</c:v>
                </c:pt>
                <c:pt idx="2891">
                  <c:v>2008</c:v>
                </c:pt>
                <c:pt idx="2892">
                  <c:v>2008</c:v>
                </c:pt>
                <c:pt idx="2893">
                  <c:v>2008</c:v>
                </c:pt>
                <c:pt idx="2894">
                  <c:v>2008</c:v>
                </c:pt>
                <c:pt idx="2895">
                  <c:v>2008</c:v>
                </c:pt>
                <c:pt idx="2896">
                  <c:v>2008</c:v>
                </c:pt>
                <c:pt idx="2897">
                  <c:v>2008</c:v>
                </c:pt>
                <c:pt idx="2898">
                  <c:v>2008</c:v>
                </c:pt>
                <c:pt idx="2899">
                  <c:v>2008</c:v>
                </c:pt>
                <c:pt idx="2900">
                  <c:v>2008</c:v>
                </c:pt>
                <c:pt idx="2901">
                  <c:v>2008</c:v>
                </c:pt>
                <c:pt idx="2902">
                  <c:v>2008</c:v>
                </c:pt>
                <c:pt idx="2903">
                  <c:v>2008</c:v>
                </c:pt>
                <c:pt idx="2904">
                  <c:v>2008</c:v>
                </c:pt>
                <c:pt idx="2905">
                  <c:v>2008</c:v>
                </c:pt>
                <c:pt idx="2906">
                  <c:v>2008</c:v>
                </c:pt>
                <c:pt idx="2907">
                  <c:v>2008</c:v>
                </c:pt>
                <c:pt idx="2908">
                  <c:v>2008</c:v>
                </c:pt>
                <c:pt idx="2909">
                  <c:v>2008</c:v>
                </c:pt>
                <c:pt idx="2910">
                  <c:v>2008</c:v>
                </c:pt>
                <c:pt idx="2911">
                  <c:v>2008</c:v>
                </c:pt>
                <c:pt idx="2912">
                  <c:v>2008</c:v>
                </c:pt>
                <c:pt idx="2913">
                  <c:v>2008</c:v>
                </c:pt>
                <c:pt idx="2914">
                  <c:v>2008</c:v>
                </c:pt>
                <c:pt idx="2915">
                  <c:v>2008</c:v>
                </c:pt>
                <c:pt idx="2916">
                  <c:v>2008</c:v>
                </c:pt>
                <c:pt idx="2917">
                  <c:v>2008</c:v>
                </c:pt>
                <c:pt idx="2918">
                  <c:v>2008</c:v>
                </c:pt>
                <c:pt idx="2919">
                  <c:v>2008</c:v>
                </c:pt>
                <c:pt idx="2920">
                  <c:v>2008</c:v>
                </c:pt>
                <c:pt idx="2921">
                  <c:v>2008</c:v>
                </c:pt>
                <c:pt idx="2922">
                  <c:v>2008</c:v>
                </c:pt>
                <c:pt idx="2923">
                  <c:v>2008</c:v>
                </c:pt>
                <c:pt idx="2924">
                  <c:v>2008</c:v>
                </c:pt>
                <c:pt idx="2925">
                  <c:v>2008</c:v>
                </c:pt>
                <c:pt idx="2926">
                  <c:v>2008</c:v>
                </c:pt>
                <c:pt idx="2927">
                  <c:v>2008</c:v>
                </c:pt>
                <c:pt idx="2928">
                  <c:v>2008</c:v>
                </c:pt>
                <c:pt idx="2929">
                  <c:v>2008</c:v>
                </c:pt>
                <c:pt idx="2930">
                  <c:v>2008</c:v>
                </c:pt>
                <c:pt idx="2931">
                  <c:v>2008</c:v>
                </c:pt>
                <c:pt idx="2932">
                  <c:v>2008</c:v>
                </c:pt>
                <c:pt idx="2933">
                  <c:v>2008</c:v>
                </c:pt>
                <c:pt idx="2934">
                  <c:v>2008</c:v>
                </c:pt>
                <c:pt idx="2935">
                  <c:v>2008</c:v>
                </c:pt>
                <c:pt idx="2936">
                  <c:v>2008</c:v>
                </c:pt>
                <c:pt idx="2937">
                  <c:v>2008</c:v>
                </c:pt>
                <c:pt idx="2938">
                  <c:v>2008</c:v>
                </c:pt>
                <c:pt idx="2939">
                  <c:v>2008</c:v>
                </c:pt>
                <c:pt idx="2940">
                  <c:v>2008</c:v>
                </c:pt>
                <c:pt idx="2941">
                  <c:v>2008</c:v>
                </c:pt>
                <c:pt idx="2942">
                  <c:v>2008</c:v>
                </c:pt>
                <c:pt idx="2943">
                  <c:v>2008</c:v>
                </c:pt>
                <c:pt idx="2944">
                  <c:v>2008</c:v>
                </c:pt>
                <c:pt idx="2945">
                  <c:v>2008</c:v>
                </c:pt>
                <c:pt idx="2946">
                  <c:v>2008</c:v>
                </c:pt>
                <c:pt idx="2947">
                  <c:v>2008</c:v>
                </c:pt>
                <c:pt idx="2948">
                  <c:v>2008</c:v>
                </c:pt>
                <c:pt idx="2949">
                  <c:v>2008</c:v>
                </c:pt>
                <c:pt idx="2950">
                  <c:v>2008</c:v>
                </c:pt>
                <c:pt idx="2951">
                  <c:v>2008</c:v>
                </c:pt>
                <c:pt idx="2952">
                  <c:v>2008</c:v>
                </c:pt>
                <c:pt idx="2953">
                  <c:v>2008</c:v>
                </c:pt>
                <c:pt idx="2954">
                  <c:v>2008</c:v>
                </c:pt>
                <c:pt idx="2955">
                  <c:v>2008</c:v>
                </c:pt>
                <c:pt idx="2956">
                  <c:v>2008</c:v>
                </c:pt>
                <c:pt idx="2957">
                  <c:v>2008</c:v>
                </c:pt>
                <c:pt idx="2958">
                  <c:v>2008</c:v>
                </c:pt>
                <c:pt idx="2959">
                  <c:v>2008</c:v>
                </c:pt>
                <c:pt idx="2960">
                  <c:v>2008</c:v>
                </c:pt>
                <c:pt idx="2961">
                  <c:v>2008</c:v>
                </c:pt>
                <c:pt idx="2962">
                  <c:v>2008</c:v>
                </c:pt>
                <c:pt idx="2963">
                  <c:v>2008</c:v>
                </c:pt>
                <c:pt idx="2964">
                  <c:v>2008</c:v>
                </c:pt>
                <c:pt idx="2965">
                  <c:v>2008</c:v>
                </c:pt>
                <c:pt idx="2966">
                  <c:v>2008</c:v>
                </c:pt>
                <c:pt idx="2967">
                  <c:v>2008</c:v>
                </c:pt>
                <c:pt idx="2968">
                  <c:v>2008</c:v>
                </c:pt>
                <c:pt idx="2969">
                  <c:v>2008</c:v>
                </c:pt>
                <c:pt idx="2970">
                  <c:v>2008</c:v>
                </c:pt>
                <c:pt idx="2971">
                  <c:v>2008</c:v>
                </c:pt>
                <c:pt idx="2972">
                  <c:v>2008</c:v>
                </c:pt>
                <c:pt idx="2973">
                  <c:v>2008</c:v>
                </c:pt>
                <c:pt idx="2974">
                  <c:v>2008</c:v>
                </c:pt>
                <c:pt idx="2975">
                  <c:v>2008</c:v>
                </c:pt>
                <c:pt idx="2976">
                  <c:v>2008</c:v>
                </c:pt>
                <c:pt idx="2977">
                  <c:v>2008</c:v>
                </c:pt>
                <c:pt idx="2978">
                  <c:v>2008</c:v>
                </c:pt>
                <c:pt idx="2979">
                  <c:v>2008</c:v>
                </c:pt>
                <c:pt idx="2980">
                  <c:v>2008</c:v>
                </c:pt>
                <c:pt idx="2981">
                  <c:v>2008</c:v>
                </c:pt>
                <c:pt idx="2982">
                  <c:v>2008</c:v>
                </c:pt>
                <c:pt idx="2983">
                  <c:v>2008</c:v>
                </c:pt>
                <c:pt idx="2984">
                  <c:v>2008</c:v>
                </c:pt>
                <c:pt idx="2985">
                  <c:v>2008</c:v>
                </c:pt>
                <c:pt idx="2986">
                  <c:v>2008</c:v>
                </c:pt>
                <c:pt idx="2987">
                  <c:v>2008</c:v>
                </c:pt>
                <c:pt idx="2988">
                  <c:v>2008</c:v>
                </c:pt>
                <c:pt idx="2989">
                  <c:v>2008</c:v>
                </c:pt>
                <c:pt idx="2990">
                  <c:v>2008</c:v>
                </c:pt>
                <c:pt idx="2991">
                  <c:v>2008</c:v>
                </c:pt>
                <c:pt idx="2992">
                  <c:v>2008</c:v>
                </c:pt>
                <c:pt idx="2993">
                  <c:v>2008</c:v>
                </c:pt>
                <c:pt idx="2994">
                  <c:v>2008</c:v>
                </c:pt>
                <c:pt idx="2995">
                  <c:v>2008</c:v>
                </c:pt>
                <c:pt idx="2996">
                  <c:v>2008</c:v>
                </c:pt>
                <c:pt idx="2997">
                  <c:v>2008</c:v>
                </c:pt>
                <c:pt idx="2998">
                  <c:v>2008</c:v>
                </c:pt>
                <c:pt idx="2999">
                  <c:v>2008</c:v>
                </c:pt>
                <c:pt idx="3000">
                  <c:v>2008</c:v>
                </c:pt>
                <c:pt idx="3001">
                  <c:v>2008</c:v>
                </c:pt>
                <c:pt idx="3002">
                  <c:v>2008</c:v>
                </c:pt>
                <c:pt idx="3003">
                  <c:v>2008</c:v>
                </c:pt>
                <c:pt idx="3004">
                  <c:v>2008</c:v>
                </c:pt>
                <c:pt idx="3005">
                  <c:v>2008</c:v>
                </c:pt>
                <c:pt idx="3006">
                  <c:v>2008</c:v>
                </c:pt>
                <c:pt idx="3007">
                  <c:v>2008</c:v>
                </c:pt>
                <c:pt idx="3008">
                  <c:v>2008</c:v>
                </c:pt>
                <c:pt idx="3009">
                  <c:v>2008</c:v>
                </c:pt>
                <c:pt idx="3010">
                  <c:v>2008</c:v>
                </c:pt>
                <c:pt idx="3011">
                  <c:v>2008</c:v>
                </c:pt>
                <c:pt idx="3012">
                  <c:v>2008</c:v>
                </c:pt>
                <c:pt idx="3013">
                  <c:v>2008</c:v>
                </c:pt>
                <c:pt idx="3014">
                  <c:v>2008</c:v>
                </c:pt>
                <c:pt idx="3015">
                  <c:v>2008</c:v>
                </c:pt>
                <c:pt idx="3016">
                  <c:v>2008</c:v>
                </c:pt>
                <c:pt idx="3017">
                  <c:v>2008</c:v>
                </c:pt>
                <c:pt idx="3018">
                  <c:v>2008</c:v>
                </c:pt>
                <c:pt idx="3019">
                  <c:v>2008</c:v>
                </c:pt>
                <c:pt idx="3020">
                  <c:v>2008</c:v>
                </c:pt>
                <c:pt idx="3021">
                  <c:v>2008</c:v>
                </c:pt>
                <c:pt idx="3022">
                  <c:v>2008</c:v>
                </c:pt>
                <c:pt idx="3023">
                  <c:v>2008</c:v>
                </c:pt>
                <c:pt idx="3024">
                  <c:v>2008</c:v>
                </c:pt>
                <c:pt idx="3025">
                  <c:v>2008</c:v>
                </c:pt>
                <c:pt idx="3026">
                  <c:v>2008</c:v>
                </c:pt>
                <c:pt idx="3027">
                  <c:v>2008</c:v>
                </c:pt>
                <c:pt idx="3028">
                  <c:v>2008</c:v>
                </c:pt>
                <c:pt idx="3029">
                  <c:v>2008</c:v>
                </c:pt>
                <c:pt idx="3030">
                  <c:v>2008</c:v>
                </c:pt>
                <c:pt idx="3031">
                  <c:v>2008</c:v>
                </c:pt>
                <c:pt idx="3032">
                  <c:v>2008</c:v>
                </c:pt>
                <c:pt idx="3033">
                  <c:v>2008</c:v>
                </c:pt>
                <c:pt idx="3034">
                  <c:v>2008</c:v>
                </c:pt>
                <c:pt idx="3035">
                  <c:v>2008</c:v>
                </c:pt>
                <c:pt idx="3036">
                  <c:v>2008</c:v>
                </c:pt>
                <c:pt idx="3037">
                  <c:v>2008</c:v>
                </c:pt>
                <c:pt idx="3038">
                  <c:v>2008</c:v>
                </c:pt>
                <c:pt idx="3039">
                  <c:v>2008</c:v>
                </c:pt>
                <c:pt idx="3040">
                  <c:v>2008</c:v>
                </c:pt>
                <c:pt idx="3041">
                  <c:v>2008</c:v>
                </c:pt>
                <c:pt idx="3042">
                  <c:v>2008</c:v>
                </c:pt>
                <c:pt idx="3043">
                  <c:v>2008</c:v>
                </c:pt>
                <c:pt idx="3044">
                  <c:v>2008</c:v>
                </c:pt>
                <c:pt idx="3045">
                  <c:v>2008</c:v>
                </c:pt>
                <c:pt idx="3046">
                  <c:v>2008</c:v>
                </c:pt>
                <c:pt idx="3047">
                  <c:v>2008</c:v>
                </c:pt>
                <c:pt idx="3048">
                  <c:v>2008</c:v>
                </c:pt>
                <c:pt idx="3049">
                  <c:v>2008</c:v>
                </c:pt>
                <c:pt idx="3050">
                  <c:v>2008</c:v>
                </c:pt>
                <c:pt idx="3051">
                  <c:v>2008</c:v>
                </c:pt>
                <c:pt idx="3052">
                  <c:v>2008</c:v>
                </c:pt>
                <c:pt idx="3053">
                  <c:v>2008</c:v>
                </c:pt>
                <c:pt idx="3054">
                  <c:v>2008</c:v>
                </c:pt>
                <c:pt idx="3055">
                  <c:v>2008</c:v>
                </c:pt>
                <c:pt idx="3056">
                  <c:v>2008</c:v>
                </c:pt>
                <c:pt idx="3057">
                  <c:v>2008</c:v>
                </c:pt>
                <c:pt idx="3058">
                  <c:v>2008</c:v>
                </c:pt>
                <c:pt idx="3059">
                  <c:v>2008</c:v>
                </c:pt>
                <c:pt idx="3060">
                  <c:v>2008</c:v>
                </c:pt>
                <c:pt idx="3061">
                  <c:v>2008</c:v>
                </c:pt>
                <c:pt idx="3062">
                  <c:v>2008</c:v>
                </c:pt>
                <c:pt idx="3063">
                  <c:v>2008</c:v>
                </c:pt>
                <c:pt idx="3064">
                  <c:v>2008</c:v>
                </c:pt>
                <c:pt idx="3065">
                  <c:v>2008</c:v>
                </c:pt>
                <c:pt idx="3066">
                  <c:v>2008</c:v>
                </c:pt>
                <c:pt idx="3067">
                  <c:v>2008</c:v>
                </c:pt>
                <c:pt idx="3068">
                  <c:v>2008</c:v>
                </c:pt>
                <c:pt idx="3069">
                  <c:v>2008</c:v>
                </c:pt>
                <c:pt idx="3070">
                  <c:v>2008</c:v>
                </c:pt>
                <c:pt idx="3071">
                  <c:v>2008</c:v>
                </c:pt>
                <c:pt idx="3072">
                  <c:v>2008</c:v>
                </c:pt>
                <c:pt idx="3073">
                  <c:v>2008</c:v>
                </c:pt>
                <c:pt idx="3074">
                  <c:v>2008</c:v>
                </c:pt>
                <c:pt idx="3075">
                  <c:v>2008</c:v>
                </c:pt>
                <c:pt idx="3076">
                  <c:v>2008</c:v>
                </c:pt>
                <c:pt idx="3077">
                  <c:v>2008</c:v>
                </c:pt>
                <c:pt idx="3078">
                  <c:v>2008</c:v>
                </c:pt>
                <c:pt idx="3079">
                  <c:v>2008</c:v>
                </c:pt>
                <c:pt idx="3080">
                  <c:v>2008</c:v>
                </c:pt>
                <c:pt idx="3081">
                  <c:v>2008</c:v>
                </c:pt>
                <c:pt idx="3082">
                  <c:v>2008</c:v>
                </c:pt>
                <c:pt idx="3083">
                  <c:v>2008</c:v>
                </c:pt>
                <c:pt idx="3084">
                  <c:v>2008</c:v>
                </c:pt>
                <c:pt idx="3085">
                  <c:v>2008</c:v>
                </c:pt>
                <c:pt idx="3086">
                  <c:v>2008</c:v>
                </c:pt>
                <c:pt idx="3087">
                  <c:v>2008</c:v>
                </c:pt>
                <c:pt idx="3088">
                  <c:v>2008</c:v>
                </c:pt>
                <c:pt idx="3089">
                  <c:v>2008</c:v>
                </c:pt>
                <c:pt idx="3090">
                  <c:v>2008</c:v>
                </c:pt>
                <c:pt idx="3091">
                  <c:v>2008</c:v>
                </c:pt>
                <c:pt idx="3092">
                  <c:v>2008</c:v>
                </c:pt>
                <c:pt idx="3093">
                  <c:v>2008</c:v>
                </c:pt>
                <c:pt idx="3094">
                  <c:v>2008</c:v>
                </c:pt>
                <c:pt idx="3095">
                  <c:v>2008</c:v>
                </c:pt>
                <c:pt idx="3096">
                  <c:v>2008</c:v>
                </c:pt>
                <c:pt idx="3097">
                  <c:v>2008</c:v>
                </c:pt>
                <c:pt idx="3098">
                  <c:v>2008</c:v>
                </c:pt>
                <c:pt idx="3099">
                  <c:v>2008</c:v>
                </c:pt>
                <c:pt idx="3100">
                  <c:v>2008</c:v>
                </c:pt>
                <c:pt idx="3101">
                  <c:v>2008</c:v>
                </c:pt>
                <c:pt idx="3102">
                  <c:v>2008</c:v>
                </c:pt>
                <c:pt idx="3103">
                  <c:v>2008</c:v>
                </c:pt>
                <c:pt idx="3104">
                  <c:v>2008</c:v>
                </c:pt>
                <c:pt idx="3105">
                  <c:v>2008</c:v>
                </c:pt>
                <c:pt idx="3106">
                  <c:v>2008</c:v>
                </c:pt>
                <c:pt idx="3107">
                  <c:v>2008</c:v>
                </c:pt>
                <c:pt idx="3108">
                  <c:v>2008</c:v>
                </c:pt>
                <c:pt idx="3109">
                  <c:v>2008</c:v>
                </c:pt>
                <c:pt idx="3110">
                  <c:v>2008</c:v>
                </c:pt>
                <c:pt idx="3111">
                  <c:v>2008</c:v>
                </c:pt>
                <c:pt idx="3112">
                  <c:v>2009</c:v>
                </c:pt>
                <c:pt idx="3113">
                  <c:v>2009</c:v>
                </c:pt>
                <c:pt idx="3114">
                  <c:v>2009</c:v>
                </c:pt>
                <c:pt idx="3115">
                  <c:v>2009</c:v>
                </c:pt>
                <c:pt idx="3116">
                  <c:v>2009</c:v>
                </c:pt>
                <c:pt idx="3117">
                  <c:v>2009</c:v>
                </c:pt>
                <c:pt idx="3118">
                  <c:v>2009</c:v>
                </c:pt>
                <c:pt idx="3119">
                  <c:v>2009</c:v>
                </c:pt>
                <c:pt idx="3120">
                  <c:v>2009</c:v>
                </c:pt>
                <c:pt idx="3121">
                  <c:v>2009</c:v>
                </c:pt>
                <c:pt idx="3122">
                  <c:v>2009</c:v>
                </c:pt>
                <c:pt idx="3123">
                  <c:v>2009</c:v>
                </c:pt>
                <c:pt idx="3124">
                  <c:v>2009</c:v>
                </c:pt>
                <c:pt idx="3125">
                  <c:v>2009</c:v>
                </c:pt>
                <c:pt idx="3126">
                  <c:v>2009</c:v>
                </c:pt>
                <c:pt idx="3127">
                  <c:v>2009</c:v>
                </c:pt>
                <c:pt idx="3128">
                  <c:v>2009</c:v>
                </c:pt>
                <c:pt idx="3129">
                  <c:v>2009</c:v>
                </c:pt>
                <c:pt idx="3130">
                  <c:v>2009</c:v>
                </c:pt>
                <c:pt idx="3131">
                  <c:v>2009</c:v>
                </c:pt>
                <c:pt idx="3132">
                  <c:v>2009</c:v>
                </c:pt>
                <c:pt idx="3133">
                  <c:v>2009</c:v>
                </c:pt>
                <c:pt idx="3134">
                  <c:v>2009</c:v>
                </c:pt>
                <c:pt idx="3135">
                  <c:v>2009</c:v>
                </c:pt>
                <c:pt idx="3136">
                  <c:v>2009</c:v>
                </c:pt>
                <c:pt idx="3137">
                  <c:v>2009</c:v>
                </c:pt>
                <c:pt idx="3138">
                  <c:v>2009</c:v>
                </c:pt>
                <c:pt idx="3139">
                  <c:v>2009</c:v>
                </c:pt>
                <c:pt idx="3140">
                  <c:v>2009</c:v>
                </c:pt>
                <c:pt idx="3141">
                  <c:v>2009</c:v>
                </c:pt>
                <c:pt idx="3142">
                  <c:v>2009</c:v>
                </c:pt>
                <c:pt idx="3143">
                  <c:v>2009</c:v>
                </c:pt>
                <c:pt idx="3144">
                  <c:v>2009</c:v>
                </c:pt>
                <c:pt idx="3145">
                  <c:v>2009</c:v>
                </c:pt>
                <c:pt idx="3146">
                  <c:v>2009</c:v>
                </c:pt>
                <c:pt idx="3147">
                  <c:v>2009</c:v>
                </c:pt>
                <c:pt idx="3148">
                  <c:v>2009</c:v>
                </c:pt>
                <c:pt idx="3149">
                  <c:v>2009</c:v>
                </c:pt>
                <c:pt idx="3150">
                  <c:v>2009</c:v>
                </c:pt>
                <c:pt idx="3151">
                  <c:v>2009</c:v>
                </c:pt>
                <c:pt idx="3152">
                  <c:v>2009</c:v>
                </c:pt>
                <c:pt idx="3153">
                  <c:v>2009</c:v>
                </c:pt>
                <c:pt idx="3154">
                  <c:v>2009</c:v>
                </c:pt>
                <c:pt idx="3155">
                  <c:v>2009</c:v>
                </c:pt>
                <c:pt idx="3156">
                  <c:v>2009</c:v>
                </c:pt>
                <c:pt idx="3157">
                  <c:v>2009</c:v>
                </c:pt>
                <c:pt idx="3158">
                  <c:v>2009</c:v>
                </c:pt>
                <c:pt idx="3159">
                  <c:v>2009</c:v>
                </c:pt>
                <c:pt idx="3160">
                  <c:v>2009</c:v>
                </c:pt>
                <c:pt idx="3161">
                  <c:v>2009</c:v>
                </c:pt>
                <c:pt idx="3162">
                  <c:v>2009</c:v>
                </c:pt>
                <c:pt idx="3163">
                  <c:v>2009</c:v>
                </c:pt>
                <c:pt idx="3164">
                  <c:v>2009</c:v>
                </c:pt>
                <c:pt idx="3165">
                  <c:v>2009</c:v>
                </c:pt>
                <c:pt idx="3166">
                  <c:v>2009</c:v>
                </c:pt>
                <c:pt idx="3167">
                  <c:v>2009</c:v>
                </c:pt>
                <c:pt idx="3168">
                  <c:v>2009</c:v>
                </c:pt>
                <c:pt idx="3169">
                  <c:v>2009</c:v>
                </c:pt>
                <c:pt idx="3170">
                  <c:v>2009</c:v>
                </c:pt>
                <c:pt idx="3171">
                  <c:v>2009</c:v>
                </c:pt>
                <c:pt idx="3172">
                  <c:v>2009</c:v>
                </c:pt>
                <c:pt idx="3173">
                  <c:v>2009</c:v>
                </c:pt>
                <c:pt idx="3174">
                  <c:v>2009</c:v>
                </c:pt>
                <c:pt idx="3175">
                  <c:v>2009</c:v>
                </c:pt>
                <c:pt idx="3176">
                  <c:v>2009</c:v>
                </c:pt>
                <c:pt idx="3177">
                  <c:v>2009</c:v>
                </c:pt>
                <c:pt idx="3178">
                  <c:v>2009</c:v>
                </c:pt>
                <c:pt idx="3179">
                  <c:v>2009</c:v>
                </c:pt>
                <c:pt idx="3180">
                  <c:v>2009</c:v>
                </c:pt>
                <c:pt idx="3181">
                  <c:v>2009</c:v>
                </c:pt>
                <c:pt idx="3182">
                  <c:v>2009</c:v>
                </c:pt>
                <c:pt idx="3183">
                  <c:v>2009</c:v>
                </c:pt>
                <c:pt idx="3184">
                  <c:v>2009</c:v>
                </c:pt>
                <c:pt idx="3185">
                  <c:v>2009</c:v>
                </c:pt>
                <c:pt idx="3186">
                  <c:v>2009</c:v>
                </c:pt>
                <c:pt idx="3187">
                  <c:v>2009</c:v>
                </c:pt>
                <c:pt idx="3188">
                  <c:v>2009</c:v>
                </c:pt>
                <c:pt idx="3189">
                  <c:v>2009</c:v>
                </c:pt>
                <c:pt idx="3190">
                  <c:v>2009</c:v>
                </c:pt>
                <c:pt idx="3191">
                  <c:v>2009</c:v>
                </c:pt>
                <c:pt idx="3192">
                  <c:v>2009</c:v>
                </c:pt>
                <c:pt idx="3193">
                  <c:v>2009</c:v>
                </c:pt>
                <c:pt idx="3194">
                  <c:v>2009</c:v>
                </c:pt>
                <c:pt idx="3195">
                  <c:v>2009</c:v>
                </c:pt>
                <c:pt idx="3196">
                  <c:v>2009</c:v>
                </c:pt>
                <c:pt idx="3197">
                  <c:v>2009</c:v>
                </c:pt>
                <c:pt idx="3198">
                  <c:v>2009</c:v>
                </c:pt>
                <c:pt idx="3199">
                  <c:v>2009</c:v>
                </c:pt>
                <c:pt idx="3200">
                  <c:v>2009</c:v>
                </c:pt>
                <c:pt idx="3201">
                  <c:v>2009</c:v>
                </c:pt>
                <c:pt idx="3202">
                  <c:v>2009</c:v>
                </c:pt>
                <c:pt idx="3203">
                  <c:v>2009</c:v>
                </c:pt>
                <c:pt idx="3204">
                  <c:v>2009</c:v>
                </c:pt>
                <c:pt idx="3205">
                  <c:v>2009</c:v>
                </c:pt>
                <c:pt idx="3206">
                  <c:v>2009</c:v>
                </c:pt>
                <c:pt idx="3207">
                  <c:v>2009</c:v>
                </c:pt>
                <c:pt idx="3208">
                  <c:v>2009</c:v>
                </c:pt>
                <c:pt idx="3209">
                  <c:v>2009</c:v>
                </c:pt>
                <c:pt idx="3210">
                  <c:v>2009</c:v>
                </c:pt>
                <c:pt idx="3211">
                  <c:v>2009</c:v>
                </c:pt>
                <c:pt idx="3212">
                  <c:v>2009</c:v>
                </c:pt>
                <c:pt idx="3213">
                  <c:v>2009</c:v>
                </c:pt>
                <c:pt idx="3214">
                  <c:v>2009</c:v>
                </c:pt>
                <c:pt idx="3215">
                  <c:v>2009</c:v>
                </c:pt>
                <c:pt idx="3216">
                  <c:v>2009</c:v>
                </c:pt>
                <c:pt idx="3217">
                  <c:v>2009</c:v>
                </c:pt>
                <c:pt idx="3218">
                  <c:v>2009</c:v>
                </c:pt>
                <c:pt idx="3219">
                  <c:v>2009</c:v>
                </c:pt>
                <c:pt idx="3220">
                  <c:v>2009</c:v>
                </c:pt>
                <c:pt idx="3221">
                  <c:v>2009</c:v>
                </c:pt>
                <c:pt idx="3222">
                  <c:v>2009</c:v>
                </c:pt>
                <c:pt idx="3223">
                  <c:v>2009</c:v>
                </c:pt>
                <c:pt idx="3224">
                  <c:v>2009</c:v>
                </c:pt>
                <c:pt idx="3225">
                  <c:v>2009</c:v>
                </c:pt>
                <c:pt idx="3226">
                  <c:v>2009</c:v>
                </c:pt>
                <c:pt idx="3227">
                  <c:v>2009</c:v>
                </c:pt>
                <c:pt idx="3228">
                  <c:v>2009</c:v>
                </c:pt>
                <c:pt idx="3229">
                  <c:v>2009</c:v>
                </c:pt>
                <c:pt idx="3230">
                  <c:v>2009</c:v>
                </c:pt>
                <c:pt idx="3231">
                  <c:v>2009</c:v>
                </c:pt>
                <c:pt idx="3232">
                  <c:v>2009</c:v>
                </c:pt>
                <c:pt idx="3233">
                  <c:v>2009</c:v>
                </c:pt>
                <c:pt idx="3234">
                  <c:v>2009</c:v>
                </c:pt>
                <c:pt idx="3235">
                  <c:v>2009</c:v>
                </c:pt>
                <c:pt idx="3236">
                  <c:v>2009</c:v>
                </c:pt>
                <c:pt idx="3237">
                  <c:v>2009</c:v>
                </c:pt>
                <c:pt idx="3238">
                  <c:v>2009</c:v>
                </c:pt>
                <c:pt idx="3239">
                  <c:v>2009</c:v>
                </c:pt>
                <c:pt idx="3240">
                  <c:v>2009</c:v>
                </c:pt>
                <c:pt idx="3241">
                  <c:v>2009</c:v>
                </c:pt>
                <c:pt idx="3242">
                  <c:v>2009</c:v>
                </c:pt>
                <c:pt idx="3243">
                  <c:v>2009</c:v>
                </c:pt>
                <c:pt idx="3244">
                  <c:v>2009</c:v>
                </c:pt>
                <c:pt idx="3245">
                  <c:v>2009</c:v>
                </c:pt>
                <c:pt idx="3246">
                  <c:v>2009</c:v>
                </c:pt>
                <c:pt idx="3247">
                  <c:v>2009</c:v>
                </c:pt>
                <c:pt idx="3248">
                  <c:v>2009</c:v>
                </c:pt>
                <c:pt idx="3249">
                  <c:v>2009</c:v>
                </c:pt>
                <c:pt idx="3250">
                  <c:v>2009</c:v>
                </c:pt>
                <c:pt idx="3251">
                  <c:v>2009</c:v>
                </c:pt>
                <c:pt idx="3252">
                  <c:v>2009</c:v>
                </c:pt>
                <c:pt idx="3253">
                  <c:v>2009</c:v>
                </c:pt>
                <c:pt idx="3254">
                  <c:v>2009</c:v>
                </c:pt>
                <c:pt idx="3255">
                  <c:v>2009</c:v>
                </c:pt>
                <c:pt idx="3256">
                  <c:v>2009</c:v>
                </c:pt>
                <c:pt idx="3257">
                  <c:v>2009</c:v>
                </c:pt>
                <c:pt idx="3258">
                  <c:v>2009</c:v>
                </c:pt>
                <c:pt idx="3259">
                  <c:v>2009</c:v>
                </c:pt>
                <c:pt idx="3260">
                  <c:v>2009</c:v>
                </c:pt>
                <c:pt idx="3261">
                  <c:v>2009</c:v>
                </c:pt>
                <c:pt idx="3262">
                  <c:v>2009</c:v>
                </c:pt>
              </c:numCache>
            </c:numRef>
          </c:cat>
          <c:val>
            <c:numRef>
              <c:f>test_V1Wheat1_.csv.v3!$E$2:$E$2382</c:f>
              <c:numCache>
                <c:formatCode>General</c:formatCode>
                <c:ptCount val="2381"/>
                <c:pt idx="0">
                  <c:v>0.1388057</c:v>
                </c:pt>
                <c:pt idx="1">
                  <c:v>0.1388057</c:v>
                </c:pt>
                <c:pt idx="2">
                  <c:v>0.1388057</c:v>
                </c:pt>
                <c:pt idx="3">
                  <c:v>0.1388057</c:v>
                </c:pt>
                <c:pt idx="4">
                  <c:v>0.1388057</c:v>
                </c:pt>
                <c:pt idx="5">
                  <c:v>0.1388057</c:v>
                </c:pt>
                <c:pt idx="6">
                  <c:v>0.1388057</c:v>
                </c:pt>
                <c:pt idx="7">
                  <c:v>0.1388057</c:v>
                </c:pt>
                <c:pt idx="8">
                  <c:v>0.1388057</c:v>
                </c:pt>
                <c:pt idx="9">
                  <c:v>0.1388057</c:v>
                </c:pt>
                <c:pt idx="10">
                  <c:v>0.13751490000000002</c:v>
                </c:pt>
                <c:pt idx="11">
                  <c:v>0.13717879999999996</c:v>
                </c:pt>
                <c:pt idx="12">
                  <c:v>0.13735649999999999</c:v>
                </c:pt>
                <c:pt idx="13">
                  <c:v>0.13758409999999999</c:v>
                </c:pt>
                <c:pt idx="14">
                  <c:v>0.13753960000000001</c:v>
                </c:pt>
                <c:pt idx="15">
                  <c:v>0.13963719999999999</c:v>
                </c:pt>
                <c:pt idx="16">
                  <c:v>0.13980830000000002</c:v>
                </c:pt>
                <c:pt idx="17">
                  <c:v>0.13840500000000003</c:v>
                </c:pt>
                <c:pt idx="18">
                  <c:v>0.13851830000000004</c:v>
                </c:pt>
                <c:pt idx="19">
                  <c:v>0.13847899999999999</c:v>
                </c:pt>
                <c:pt idx="20">
                  <c:v>0.13812169999999996</c:v>
                </c:pt>
                <c:pt idx="21">
                  <c:v>0.13792540000000003</c:v>
                </c:pt>
                <c:pt idx="22">
                  <c:v>0.13786000000000001</c:v>
                </c:pt>
                <c:pt idx="23">
                  <c:v>0.13704040000000003</c:v>
                </c:pt>
                <c:pt idx="24">
                  <c:v>0.13636019999999999</c:v>
                </c:pt>
                <c:pt idx="25">
                  <c:v>0.13588339999999999</c:v>
                </c:pt>
                <c:pt idx="26">
                  <c:v>0.13511029999999999</c:v>
                </c:pt>
                <c:pt idx="27">
                  <c:v>0.13475419999999999</c:v>
                </c:pt>
                <c:pt idx="28">
                  <c:v>0.13473340000000003</c:v>
                </c:pt>
                <c:pt idx="29">
                  <c:v>0.13438079999999997</c:v>
                </c:pt>
                <c:pt idx="30">
                  <c:v>0.1341117</c:v>
                </c:pt>
                <c:pt idx="31">
                  <c:v>0.1336116</c:v>
                </c:pt>
                <c:pt idx="32">
                  <c:v>0.13332259999999999</c:v>
                </c:pt>
                <c:pt idx="33">
                  <c:v>0.13260069999999996</c:v>
                </c:pt>
                <c:pt idx="34">
                  <c:v>0.13238639999999999</c:v>
                </c:pt>
                <c:pt idx="35">
                  <c:v>0.13251730000000003</c:v>
                </c:pt>
                <c:pt idx="36">
                  <c:v>0.13259380000000001</c:v>
                </c:pt>
                <c:pt idx="37">
                  <c:v>0.13268359999999998</c:v>
                </c:pt>
                <c:pt idx="38">
                  <c:v>0.13276440000000003</c:v>
                </c:pt>
                <c:pt idx="39">
                  <c:v>0.13309090000000001</c:v>
                </c:pt>
                <c:pt idx="40">
                  <c:v>0.13315199999999996</c:v>
                </c:pt>
                <c:pt idx="41">
                  <c:v>0.13332069999999996</c:v>
                </c:pt>
                <c:pt idx="42">
                  <c:v>0.13375999999999999</c:v>
                </c:pt>
                <c:pt idx="43">
                  <c:v>0.13395520000000002</c:v>
                </c:pt>
                <c:pt idx="44">
                  <c:v>0.1342207</c:v>
                </c:pt>
                <c:pt idx="45">
                  <c:v>0.13444159999999999</c:v>
                </c:pt>
                <c:pt idx="46">
                  <c:v>0.13432249999999998</c:v>
                </c:pt>
                <c:pt idx="47">
                  <c:v>0.13426120000000002</c:v>
                </c:pt>
                <c:pt idx="48">
                  <c:v>0.13420099999999999</c:v>
                </c:pt>
                <c:pt idx="49">
                  <c:v>0.13414200000000001</c:v>
                </c:pt>
                <c:pt idx="50">
                  <c:v>0.13408429999999999</c:v>
                </c:pt>
                <c:pt idx="51">
                  <c:v>0.13410929999999999</c:v>
                </c:pt>
                <c:pt idx="52">
                  <c:v>0.13399090000000002</c:v>
                </c:pt>
                <c:pt idx="53">
                  <c:v>0.13408059999999997</c:v>
                </c:pt>
                <c:pt idx="54">
                  <c:v>0.1343577</c:v>
                </c:pt>
                <c:pt idx="55">
                  <c:v>0.13438449999999999</c:v>
                </c:pt>
                <c:pt idx="56">
                  <c:v>0.13436210000000001</c:v>
                </c:pt>
                <c:pt idx="57">
                  <c:v>0.13438059999999996</c:v>
                </c:pt>
                <c:pt idx="58">
                  <c:v>0.13450740000000003</c:v>
                </c:pt>
                <c:pt idx="59">
                  <c:v>0.1345316</c:v>
                </c:pt>
                <c:pt idx="60">
                  <c:v>0.13474990000000003</c:v>
                </c:pt>
                <c:pt idx="61">
                  <c:v>0.13433970000000001</c:v>
                </c:pt>
                <c:pt idx="62">
                  <c:v>0.13425000000000001</c:v>
                </c:pt>
                <c:pt idx="63">
                  <c:v>0.13442419999999999</c:v>
                </c:pt>
                <c:pt idx="64">
                  <c:v>0.13421069999999999</c:v>
                </c:pt>
                <c:pt idx="65">
                  <c:v>0.13381470000000001</c:v>
                </c:pt>
                <c:pt idx="66">
                  <c:v>0.1337267</c:v>
                </c:pt>
                <c:pt idx="67">
                  <c:v>0.1336687</c:v>
                </c:pt>
                <c:pt idx="68">
                  <c:v>0.13363220000000001</c:v>
                </c:pt>
                <c:pt idx="69">
                  <c:v>0.13348550000000001</c:v>
                </c:pt>
                <c:pt idx="70">
                  <c:v>0.13334989999999999</c:v>
                </c:pt>
                <c:pt idx="71">
                  <c:v>0.13319059999999996</c:v>
                </c:pt>
                <c:pt idx="72">
                  <c:v>0.13383120000000001</c:v>
                </c:pt>
                <c:pt idx="73">
                  <c:v>0.13384910000000003</c:v>
                </c:pt>
                <c:pt idx="74">
                  <c:v>0.13367009999999996</c:v>
                </c:pt>
                <c:pt idx="75">
                  <c:v>0.13354099999999999</c:v>
                </c:pt>
                <c:pt idx="76">
                  <c:v>0.13338710000000001</c:v>
                </c:pt>
                <c:pt idx="77">
                  <c:v>0.13336529999999999</c:v>
                </c:pt>
                <c:pt idx="78">
                  <c:v>0.13315479999999996</c:v>
                </c:pt>
                <c:pt idx="79">
                  <c:v>0.1329805</c:v>
                </c:pt>
                <c:pt idx="80">
                  <c:v>0.13268940000000001</c:v>
                </c:pt>
                <c:pt idx="81">
                  <c:v>0.13226489999999999</c:v>
                </c:pt>
                <c:pt idx="82">
                  <c:v>0.13199159999999999</c:v>
                </c:pt>
                <c:pt idx="83">
                  <c:v>0.13120100000000001</c:v>
                </c:pt>
                <c:pt idx="84">
                  <c:v>0.13112649999999998</c:v>
                </c:pt>
                <c:pt idx="85">
                  <c:v>0.13117979999999999</c:v>
                </c:pt>
                <c:pt idx="86">
                  <c:v>0.13150919999999999</c:v>
                </c:pt>
                <c:pt idx="87">
                  <c:v>0.1316782</c:v>
                </c:pt>
                <c:pt idx="88">
                  <c:v>0.13183549999999999</c:v>
                </c:pt>
                <c:pt idx="89">
                  <c:v>0.13169400000000001</c:v>
                </c:pt>
                <c:pt idx="90">
                  <c:v>0.13145240000000002</c:v>
                </c:pt>
                <c:pt idx="91">
                  <c:v>0.13132859999999996</c:v>
                </c:pt>
                <c:pt idx="92">
                  <c:v>0.13184170000000001</c:v>
                </c:pt>
                <c:pt idx="93">
                  <c:v>0.13114290000000001</c:v>
                </c:pt>
                <c:pt idx="94">
                  <c:v>0.1311582</c:v>
                </c:pt>
                <c:pt idx="95">
                  <c:v>0.13125899999999999</c:v>
                </c:pt>
                <c:pt idx="96">
                  <c:v>0.13075919999999999</c:v>
                </c:pt>
                <c:pt idx="97">
                  <c:v>0.1282027</c:v>
                </c:pt>
                <c:pt idx="98">
                  <c:v>0.12742329999999999</c:v>
                </c:pt>
                <c:pt idx="99">
                  <c:v>0.12610859999999996</c:v>
                </c:pt>
                <c:pt idx="100">
                  <c:v>0.12600800000000001</c:v>
                </c:pt>
                <c:pt idx="101">
                  <c:v>0.12602969999999997</c:v>
                </c:pt>
                <c:pt idx="102">
                  <c:v>0.12608530000000001</c:v>
                </c:pt>
                <c:pt idx="103">
                  <c:v>0.12576290000000001</c:v>
                </c:pt>
                <c:pt idx="104">
                  <c:v>0.1268329</c:v>
                </c:pt>
                <c:pt idx="105">
                  <c:v>0.12702720000000001</c:v>
                </c:pt>
                <c:pt idx="106">
                  <c:v>0.12666949999999999</c:v>
                </c:pt>
                <c:pt idx="107">
                  <c:v>0.126892</c:v>
                </c:pt>
                <c:pt idx="108">
                  <c:v>0.1290567</c:v>
                </c:pt>
                <c:pt idx="109">
                  <c:v>0.1290721</c:v>
                </c:pt>
                <c:pt idx="110">
                  <c:v>0.1300037</c:v>
                </c:pt>
                <c:pt idx="111">
                  <c:v>0.13044130000000004</c:v>
                </c:pt>
                <c:pt idx="112">
                  <c:v>0.1305125</c:v>
                </c:pt>
                <c:pt idx="113">
                  <c:v>0.13056680000000001</c:v>
                </c:pt>
                <c:pt idx="114">
                  <c:v>0.13060349999999998</c:v>
                </c:pt>
                <c:pt idx="115">
                  <c:v>0.13021559999999999</c:v>
                </c:pt>
                <c:pt idx="116">
                  <c:v>0.13029420000000003</c:v>
                </c:pt>
                <c:pt idx="117">
                  <c:v>0.13036010000000001</c:v>
                </c:pt>
                <c:pt idx="118">
                  <c:v>0.13041310000000003</c:v>
                </c:pt>
                <c:pt idx="119">
                  <c:v>0.1304527</c:v>
                </c:pt>
                <c:pt idx="120">
                  <c:v>0.13189899999999999</c:v>
                </c:pt>
                <c:pt idx="121">
                  <c:v>0.13194960000000003</c:v>
                </c:pt>
                <c:pt idx="122">
                  <c:v>0.13185159999999999</c:v>
                </c:pt>
                <c:pt idx="123">
                  <c:v>0.13195779999999999</c:v>
                </c:pt>
                <c:pt idx="124">
                  <c:v>0.13206190000000001</c:v>
                </c:pt>
                <c:pt idx="125">
                  <c:v>0.1321638</c:v>
                </c:pt>
                <c:pt idx="126">
                  <c:v>0.1322026</c:v>
                </c:pt>
                <c:pt idx="127">
                  <c:v>0.13234009999999999</c:v>
                </c:pt>
                <c:pt idx="128">
                  <c:v>0.13240479999999999</c:v>
                </c:pt>
                <c:pt idx="129">
                  <c:v>0.13298879999999999</c:v>
                </c:pt>
                <c:pt idx="130">
                  <c:v>0.13356920000000003</c:v>
                </c:pt>
                <c:pt idx="131">
                  <c:v>0.13311600000000001</c:v>
                </c:pt>
                <c:pt idx="132">
                  <c:v>0.13384009999999999</c:v>
                </c:pt>
                <c:pt idx="133">
                  <c:v>0.13424970000000003</c:v>
                </c:pt>
                <c:pt idx="134">
                  <c:v>0.13501540000000004</c:v>
                </c:pt>
                <c:pt idx="135">
                  <c:v>0.13506000000000001</c:v>
                </c:pt>
                <c:pt idx="136">
                  <c:v>0.13509610000000002</c:v>
                </c:pt>
                <c:pt idx="137">
                  <c:v>0.1351243</c:v>
                </c:pt>
                <c:pt idx="138">
                  <c:v>0.13529360000000001</c:v>
                </c:pt>
                <c:pt idx="139">
                  <c:v>0.13536190000000001</c:v>
                </c:pt>
                <c:pt idx="140">
                  <c:v>0.13495620000000003</c:v>
                </c:pt>
                <c:pt idx="141">
                  <c:v>0.13454010000000002</c:v>
                </c:pt>
                <c:pt idx="142">
                  <c:v>0.13430629999999999</c:v>
                </c:pt>
                <c:pt idx="143">
                  <c:v>0.13379669999999999</c:v>
                </c:pt>
                <c:pt idx="144">
                  <c:v>0.13355310000000001</c:v>
                </c:pt>
                <c:pt idx="145">
                  <c:v>0.13295090000000001</c:v>
                </c:pt>
                <c:pt idx="146">
                  <c:v>0.1328685</c:v>
                </c:pt>
                <c:pt idx="147">
                  <c:v>0.13326579999999999</c:v>
                </c:pt>
                <c:pt idx="148">
                  <c:v>0.13359579999999999</c:v>
                </c:pt>
                <c:pt idx="149">
                  <c:v>0.133631</c:v>
                </c:pt>
                <c:pt idx="150">
                  <c:v>0.13384850000000001</c:v>
                </c:pt>
                <c:pt idx="151">
                  <c:v>0.13403139999999999</c:v>
                </c:pt>
                <c:pt idx="152">
                  <c:v>0.13424030000000003</c:v>
                </c:pt>
                <c:pt idx="153">
                  <c:v>0.13447809999999999</c:v>
                </c:pt>
                <c:pt idx="154">
                  <c:v>0.13247500000000001</c:v>
                </c:pt>
                <c:pt idx="155">
                  <c:v>0.13267949999999998</c:v>
                </c:pt>
                <c:pt idx="156">
                  <c:v>0.13304959999999999</c:v>
                </c:pt>
                <c:pt idx="157">
                  <c:v>0.13299550000000002</c:v>
                </c:pt>
                <c:pt idx="158">
                  <c:v>0.13307559999999996</c:v>
                </c:pt>
                <c:pt idx="159">
                  <c:v>0.1332728</c:v>
                </c:pt>
                <c:pt idx="160">
                  <c:v>0.1336253</c:v>
                </c:pt>
                <c:pt idx="161">
                  <c:v>0.13401399999999999</c:v>
                </c:pt>
                <c:pt idx="162">
                  <c:v>0.13443990000000003</c:v>
                </c:pt>
                <c:pt idx="163">
                  <c:v>0.13490400000000002</c:v>
                </c:pt>
                <c:pt idx="164">
                  <c:v>0.13540720000000003</c:v>
                </c:pt>
                <c:pt idx="165">
                  <c:v>0.1381609</c:v>
                </c:pt>
                <c:pt idx="166">
                  <c:v>0.13876790000000003</c:v>
                </c:pt>
                <c:pt idx="167">
                  <c:v>0.13933290000000001</c:v>
                </c:pt>
                <c:pt idx="168">
                  <c:v>0.14059250000000001</c:v>
                </c:pt>
                <c:pt idx="169">
                  <c:v>0.14131830000000004</c:v>
                </c:pt>
                <c:pt idx="170">
                  <c:v>0.14183340000000003</c:v>
                </c:pt>
                <c:pt idx="171">
                  <c:v>0.14267940000000001</c:v>
                </c:pt>
                <c:pt idx="172">
                  <c:v>0.14357200000000001</c:v>
                </c:pt>
                <c:pt idx="173">
                  <c:v>0.14451169999999999</c:v>
                </c:pt>
                <c:pt idx="174">
                  <c:v>0.14549870000000004</c:v>
                </c:pt>
                <c:pt idx="175">
                  <c:v>0.14536750000000001</c:v>
                </c:pt>
                <c:pt idx="176">
                  <c:v>0.14637629999999999</c:v>
                </c:pt>
                <c:pt idx="177">
                  <c:v>0.1475765</c:v>
                </c:pt>
                <c:pt idx="178">
                  <c:v>0.14848700000000004</c:v>
                </c:pt>
                <c:pt idx="179">
                  <c:v>0.14940380000000003</c:v>
                </c:pt>
                <c:pt idx="180">
                  <c:v>0.15147420000000003</c:v>
                </c:pt>
                <c:pt idx="181">
                  <c:v>0.15283780000000002</c:v>
                </c:pt>
                <c:pt idx="182">
                  <c:v>0.15397580000000002</c:v>
                </c:pt>
                <c:pt idx="183">
                  <c:v>0.15517320000000001</c:v>
                </c:pt>
                <c:pt idx="184">
                  <c:v>0.15545059999999999</c:v>
                </c:pt>
                <c:pt idx="185">
                  <c:v>0.15669469999999999</c:v>
                </c:pt>
                <c:pt idx="186">
                  <c:v>0.15858910000000004</c:v>
                </c:pt>
                <c:pt idx="187">
                  <c:v>0.16002459999999996</c:v>
                </c:pt>
                <c:pt idx="188">
                  <c:v>0.16137599999999996</c:v>
                </c:pt>
                <c:pt idx="189">
                  <c:v>0.16312469999999998</c:v>
                </c:pt>
                <c:pt idx="190">
                  <c:v>0.1649746</c:v>
                </c:pt>
                <c:pt idx="191">
                  <c:v>0.16582649999999999</c:v>
                </c:pt>
                <c:pt idx="192">
                  <c:v>0.16754110000000003</c:v>
                </c:pt>
                <c:pt idx="193">
                  <c:v>0.16928180000000001</c:v>
                </c:pt>
                <c:pt idx="194">
                  <c:v>0.17104800000000003</c:v>
                </c:pt>
                <c:pt idx="195">
                  <c:v>0.17381930000000004</c:v>
                </c:pt>
                <c:pt idx="196">
                  <c:v>0.17570850000000002</c:v>
                </c:pt>
                <c:pt idx="197">
                  <c:v>0.17819779999999999</c:v>
                </c:pt>
                <c:pt idx="198">
                  <c:v>0.18039310000000003</c:v>
                </c:pt>
                <c:pt idx="199">
                  <c:v>0.18248190000000003</c:v>
                </c:pt>
                <c:pt idx="200">
                  <c:v>0.1846025</c:v>
                </c:pt>
                <c:pt idx="201">
                  <c:v>0.18675420000000004</c:v>
                </c:pt>
                <c:pt idx="202">
                  <c:v>0.18824310000000005</c:v>
                </c:pt>
                <c:pt idx="203">
                  <c:v>0.1904526</c:v>
                </c:pt>
                <c:pt idx="204">
                  <c:v>0.192694</c:v>
                </c:pt>
                <c:pt idx="205">
                  <c:v>0.19582440000000001</c:v>
                </c:pt>
                <c:pt idx="206">
                  <c:v>0.19807720000000001</c:v>
                </c:pt>
                <c:pt idx="207">
                  <c:v>0.20035910000000001</c:v>
                </c:pt>
                <c:pt idx="208">
                  <c:v>0.20266960000000001</c:v>
                </c:pt>
                <c:pt idx="209">
                  <c:v>0.20475309999999999</c:v>
                </c:pt>
                <c:pt idx="210">
                  <c:v>0.20699500000000004</c:v>
                </c:pt>
                <c:pt idx="211">
                  <c:v>0.2091278</c:v>
                </c:pt>
                <c:pt idx="212">
                  <c:v>0.21240290000000003</c:v>
                </c:pt>
                <c:pt idx="213">
                  <c:v>0.21587809999999999</c:v>
                </c:pt>
                <c:pt idx="214">
                  <c:v>0.21813990000000003</c:v>
                </c:pt>
                <c:pt idx="215">
                  <c:v>0.22102069999999996</c:v>
                </c:pt>
                <c:pt idx="216">
                  <c:v>0.2230772</c:v>
                </c:pt>
                <c:pt idx="217">
                  <c:v>0.22607379999999996</c:v>
                </c:pt>
                <c:pt idx="218">
                  <c:v>0.22910159999999996</c:v>
                </c:pt>
                <c:pt idx="219">
                  <c:v>0.23215859999999996</c:v>
                </c:pt>
                <c:pt idx="220">
                  <c:v>0.23524300000000004</c:v>
                </c:pt>
                <c:pt idx="221">
                  <c:v>0.2383527</c:v>
                </c:pt>
                <c:pt idx="222">
                  <c:v>0.24161430000000003</c:v>
                </c:pt>
                <c:pt idx="223">
                  <c:v>0.24377409999999999</c:v>
                </c:pt>
                <c:pt idx="224">
                  <c:v>0.24641690000000002</c:v>
                </c:pt>
                <c:pt idx="225">
                  <c:v>0.24929370000000003</c:v>
                </c:pt>
                <c:pt idx="226">
                  <c:v>0.252216</c:v>
                </c:pt>
                <c:pt idx="227">
                  <c:v>0.25514009999999998</c:v>
                </c:pt>
                <c:pt idx="228">
                  <c:v>0.25950300000000004</c:v>
                </c:pt>
                <c:pt idx="229">
                  <c:v>0.2625151</c:v>
                </c:pt>
                <c:pt idx="230">
                  <c:v>0.26552200000000004</c:v>
                </c:pt>
                <c:pt idx="231">
                  <c:v>0.26852180000000003</c:v>
                </c:pt>
                <c:pt idx="232">
                  <c:v>0.2715124000000001</c:v>
                </c:pt>
                <c:pt idx="233">
                  <c:v>0.27449170000000001</c:v>
                </c:pt>
                <c:pt idx="234">
                  <c:v>0.2785456</c:v>
                </c:pt>
                <c:pt idx="235">
                  <c:v>0.28164519999999998</c:v>
                </c:pt>
                <c:pt idx="236">
                  <c:v>0.28564590000000001</c:v>
                </c:pt>
                <c:pt idx="237">
                  <c:v>0.28686420000000007</c:v>
                </c:pt>
                <c:pt idx="238">
                  <c:v>0.28937540000000006</c:v>
                </c:pt>
                <c:pt idx="239">
                  <c:v>0.28891270000000008</c:v>
                </c:pt>
                <c:pt idx="240">
                  <c:v>0.2913073000000001</c:v>
                </c:pt>
                <c:pt idx="241">
                  <c:v>0.2905717000000001</c:v>
                </c:pt>
                <c:pt idx="242">
                  <c:v>0.29232230000000009</c:v>
                </c:pt>
                <c:pt idx="243">
                  <c:v>0.29307460000000007</c:v>
                </c:pt>
                <c:pt idx="244">
                  <c:v>0.29713000000000001</c:v>
                </c:pt>
                <c:pt idx="245">
                  <c:v>0.29831100000000016</c:v>
                </c:pt>
                <c:pt idx="246">
                  <c:v>0.30304900000000001</c:v>
                </c:pt>
                <c:pt idx="247">
                  <c:v>0.30546730000000005</c:v>
                </c:pt>
                <c:pt idx="248">
                  <c:v>0.30850900000000009</c:v>
                </c:pt>
                <c:pt idx="249">
                  <c:v>0.31199320000000008</c:v>
                </c:pt>
                <c:pt idx="250">
                  <c:v>0.31692990000000015</c:v>
                </c:pt>
                <c:pt idx="251">
                  <c:v>0.3202639000000001</c:v>
                </c:pt>
                <c:pt idx="252">
                  <c:v>0.32662260000000015</c:v>
                </c:pt>
                <c:pt idx="253">
                  <c:v>0.33037670000000013</c:v>
                </c:pt>
                <c:pt idx="254">
                  <c:v>0.33499780000000007</c:v>
                </c:pt>
                <c:pt idx="255">
                  <c:v>0.33875130000000003</c:v>
                </c:pt>
                <c:pt idx="256">
                  <c:v>0.34151530000000002</c:v>
                </c:pt>
                <c:pt idx="257">
                  <c:v>0.34150210000000003</c:v>
                </c:pt>
                <c:pt idx="258">
                  <c:v>0.34323519999999996</c:v>
                </c:pt>
                <c:pt idx="259">
                  <c:v>0.34615270000000004</c:v>
                </c:pt>
                <c:pt idx="260">
                  <c:v>0.35167470000000006</c:v>
                </c:pt>
                <c:pt idx="261">
                  <c:v>0.35375070000000003</c:v>
                </c:pt>
                <c:pt idx="262">
                  <c:v>0.35638040000000015</c:v>
                </c:pt>
                <c:pt idx="263">
                  <c:v>0.3580136000000001</c:v>
                </c:pt>
                <c:pt idx="264">
                  <c:v>0.35717300000000002</c:v>
                </c:pt>
                <c:pt idx="265">
                  <c:v>0.35812120000000003</c:v>
                </c:pt>
                <c:pt idx="266">
                  <c:v>0.35437690000000016</c:v>
                </c:pt>
                <c:pt idx="267">
                  <c:v>0.3547859000000001</c:v>
                </c:pt>
                <c:pt idx="268">
                  <c:v>0.3555387000000001</c:v>
                </c:pt>
                <c:pt idx="269">
                  <c:v>0.3570972</c:v>
                </c:pt>
                <c:pt idx="270">
                  <c:v>0.35587030000000008</c:v>
                </c:pt>
                <c:pt idx="271">
                  <c:v>0.3500583000000001</c:v>
                </c:pt>
                <c:pt idx="272">
                  <c:v>0.34710160000000001</c:v>
                </c:pt>
                <c:pt idx="273">
                  <c:v>0.34253850000000002</c:v>
                </c:pt>
                <c:pt idx="274">
                  <c:v>0.33925960000000011</c:v>
                </c:pt>
                <c:pt idx="275">
                  <c:v>0.33663770000000004</c:v>
                </c:pt>
                <c:pt idx="276">
                  <c:v>0.33276970000000006</c:v>
                </c:pt>
                <c:pt idx="277">
                  <c:v>0.33047110000000007</c:v>
                </c:pt>
                <c:pt idx="278">
                  <c:v>0.32609730000000003</c:v>
                </c:pt>
                <c:pt idx="279">
                  <c:v>0.32083190000000006</c:v>
                </c:pt>
                <c:pt idx="280">
                  <c:v>0.31422000000000005</c:v>
                </c:pt>
                <c:pt idx="281">
                  <c:v>0.31000210000000006</c:v>
                </c:pt>
                <c:pt idx="282">
                  <c:v>0.30528250000000007</c:v>
                </c:pt>
                <c:pt idx="283">
                  <c:v>0.30048400000000008</c:v>
                </c:pt>
                <c:pt idx="284">
                  <c:v>0.29534490000000008</c:v>
                </c:pt>
                <c:pt idx="285">
                  <c:v>0.2901123000000001</c:v>
                </c:pt>
                <c:pt idx="286">
                  <c:v>0.2860584000000001</c:v>
                </c:pt>
                <c:pt idx="287">
                  <c:v>0.28137800000000007</c:v>
                </c:pt>
                <c:pt idx="288">
                  <c:v>0.27616760000000001</c:v>
                </c:pt>
                <c:pt idx="289">
                  <c:v>0.26954140000000004</c:v>
                </c:pt>
                <c:pt idx="290">
                  <c:v>0.263511</c:v>
                </c:pt>
                <c:pt idx="291">
                  <c:v>0.25761240000000002</c:v>
                </c:pt>
                <c:pt idx="292">
                  <c:v>0.26101430000000003</c:v>
                </c:pt>
                <c:pt idx="293">
                  <c:v>0.24555070000000001</c:v>
                </c:pt>
                <c:pt idx="294">
                  <c:v>0.23946920000000002</c:v>
                </c:pt>
                <c:pt idx="295">
                  <c:v>0.23516010000000001</c:v>
                </c:pt>
                <c:pt idx="296">
                  <c:v>0.23013620000000001</c:v>
                </c:pt>
                <c:pt idx="297">
                  <c:v>0.22525100000000001</c:v>
                </c:pt>
                <c:pt idx="298">
                  <c:v>0.21853359999999999</c:v>
                </c:pt>
                <c:pt idx="299">
                  <c:v>0.21390620000000002</c:v>
                </c:pt>
                <c:pt idx="300">
                  <c:v>0.21020940000000002</c:v>
                </c:pt>
                <c:pt idx="301">
                  <c:v>0.20714170000000001</c:v>
                </c:pt>
                <c:pt idx="302">
                  <c:v>0.2036655</c:v>
                </c:pt>
                <c:pt idx="303">
                  <c:v>0.20073930000000004</c:v>
                </c:pt>
                <c:pt idx="304">
                  <c:v>0.19760079999999997</c:v>
                </c:pt>
                <c:pt idx="305">
                  <c:v>0.193359</c:v>
                </c:pt>
                <c:pt idx="306">
                  <c:v>0.18999690000000005</c:v>
                </c:pt>
                <c:pt idx="307">
                  <c:v>0.18677120000000003</c:v>
                </c:pt>
                <c:pt idx="308">
                  <c:v>0.18373260000000002</c:v>
                </c:pt>
                <c:pt idx="309">
                  <c:v>0.18222050000000001</c:v>
                </c:pt>
                <c:pt idx="310">
                  <c:v>0.17939600000000003</c:v>
                </c:pt>
                <c:pt idx="311">
                  <c:v>0.1773247</c:v>
                </c:pt>
                <c:pt idx="312">
                  <c:v>0.17431579999999999</c:v>
                </c:pt>
                <c:pt idx="313">
                  <c:v>0.17188840000000002</c:v>
                </c:pt>
                <c:pt idx="314">
                  <c:v>0.16957990000000001</c:v>
                </c:pt>
                <c:pt idx="315">
                  <c:v>0.1673897</c:v>
                </c:pt>
                <c:pt idx="316">
                  <c:v>0.16644550000000002</c:v>
                </c:pt>
                <c:pt idx="317">
                  <c:v>0.16444620000000001</c:v>
                </c:pt>
                <c:pt idx="318">
                  <c:v>0.16256699999999999</c:v>
                </c:pt>
                <c:pt idx="319">
                  <c:v>0.16084889999999999</c:v>
                </c:pt>
                <c:pt idx="320">
                  <c:v>0.15920500000000004</c:v>
                </c:pt>
                <c:pt idx="321">
                  <c:v>0.15729270000000004</c:v>
                </c:pt>
                <c:pt idx="322">
                  <c:v>0.15588270000000001</c:v>
                </c:pt>
                <c:pt idx="323">
                  <c:v>0.15444570000000002</c:v>
                </c:pt>
                <c:pt idx="324">
                  <c:v>0.15421580000000001</c:v>
                </c:pt>
                <c:pt idx="325">
                  <c:v>0.15312919999999999</c:v>
                </c:pt>
                <c:pt idx="326">
                  <c:v>0.15268730000000003</c:v>
                </c:pt>
                <c:pt idx="327">
                  <c:v>0.15237149999999999</c:v>
                </c:pt>
                <c:pt idx="328">
                  <c:v>0.15121930000000006</c:v>
                </c:pt>
                <c:pt idx="329">
                  <c:v>0.15057760000000001</c:v>
                </c:pt>
                <c:pt idx="330">
                  <c:v>0.1491818</c:v>
                </c:pt>
                <c:pt idx="331">
                  <c:v>0.14852520000000002</c:v>
                </c:pt>
                <c:pt idx="332">
                  <c:v>0.14818840000000003</c:v>
                </c:pt>
                <c:pt idx="333">
                  <c:v>0.14818129999999999</c:v>
                </c:pt>
                <c:pt idx="334">
                  <c:v>0.14750679999999999</c:v>
                </c:pt>
                <c:pt idx="335">
                  <c:v>0.14585780000000001</c:v>
                </c:pt>
                <c:pt idx="336">
                  <c:v>0.14523730000000004</c:v>
                </c:pt>
                <c:pt idx="337">
                  <c:v>0.14340090000000003</c:v>
                </c:pt>
                <c:pt idx="338">
                  <c:v>0.14273210000000003</c:v>
                </c:pt>
                <c:pt idx="339">
                  <c:v>0.14231320000000003</c:v>
                </c:pt>
                <c:pt idx="340">
                  <c:v>0.14209350000000001</c:v>
                </c:pt>
                <c:pt idx="341">
                  <c:v>0.14196670000000003</c:v>
                </c:pt>
                <c:pt idx="342">
                  <c:v>0.14167379999999996</c:v>
                </c:pt>
                <c:pt idx="343">
                  <c:v>0.14111840000000003</c:v>
                </c:pt>
                <c:pt idx="344">
                  <c:v>0.13949980000000003</c:v>
                </c:pt>
                <c:pt idx="345">
                  <c:v>0.1393045</c:v>
                </c:pt>
                <c:pt idx="346">
                  <c:v>0.13868949999999999</c:v>
                </c:pt>
                <c:pt idx="347">
                  <c:v>0.13846459999999999</c:v>
                </c:pt>
                <c:pt idx="348">
                  <c:v>0.1389756</c:v>
                </c:pt>
                <c:pt idx="349">
                  <c:v>0.13918530000000001</c:v>
                </c:pt>
                <c:pt idx="350">
                  <c:v>0.13896370000000002</c:v>
                </c:pt>
                <c:pt idx="351">
                  <c:v>0.13811960000000001</c:v>
                </c:pt>
                <c:pt idx="352">
                  <c:v>0.13792640000000003</c:v>
                </c:pt>
                <c:pt idx="353">
                  <c:v>0.13733000000000001</c:v>
                </c:pt>
                <c:pt idx="354">
                  <c:v>0.13711019999999999</c:v>
                </c:pt>
                <c:pt idx="355">
                  <c:v>0.13728009999999999</c:v>
                </c:pt>
                <c:pt idx="356">
                  <c:v>0.13687249999999998</c:v>
                </c:pt>
                <c:pt idx="357">
                  <c:v>0.13679650000000002</c:v>
                </c:pt>
                <c:pt idx="358">
                  <c:v>0.13629630000000004</c:v>
                </c:pt>
                <c:pt idx="359">
                  <c:v>0.13576230000000003</c:v>
                </c:pt>
                <c:pt idx="360">
                  <c:v>0.1348337</c:v>
                </c:pt>
                <c:pt idx="361">
                  <c:v>0.13453850000000001</c:v>
                </c:pt>
                <c:pt idx="362">
                  <c:v>0.1342537</c:v>
                </c:pt>
                <c:pt idx="363">
                  <c:v>0.13397909999999999</c:v>
                </c:pt>
                <c:pt idx="364">
                  <c:v>0.13371450000000001</c:v>
                </c:pt>
                <c:pt idx="365">
                  <c:v>0.13345989999999999</c:v>
                </c:pt>
                <c:pt idx="366">
                  <c:v>0.13321520000000003</c:v>
                </c:pt>
                <c:pt idx="367">
                  <c:v>0.13298009999999999</c:v>
                </c:pt>
                <c:pt idx="368">
                  <c:v>0.1327545</c:v>
                </c:pt>
                <c:pt idx="369">
                  <c:v>0.13253840000000003</c:v>
                </c:pt>
                <c:pt idx="370">
                  <c:v>0.13233159999999997</c:v>
                </c:pt>
                <c:pt idx="371">
                  <c:v>0.13207920000000001</c:v>
                </c:pt>
                <c:pt idx="372">
                  <c:v>0.1321929</c:v>
                </c:pt>
                <c:pt idx="373">
                  <c:v>0.13200970000000001</c:v>
                </c:pt>
                <c:pt idx="374">
                  <c:v>0.13199880000000003</c:v>
                </c:pt>
                <c:pt idx="375">
                  <c:v>0.13176370000000001</c:v>
                </c:pt>
                <c:pt idx="376">
                  <c:v>0.13145940000000003</c:v>
                </c:pt>
                <c:pt idx="377">
                  <c:v>0.13126820000000003</c:v>
                </c:pt>
                <c:pt idx="378">
                  <c:v>0.13058600000000001</c:v>
                </c:pt>
                <c:pt idx="379">
                  <c:v>0.13042490000000001</c:v>
                </c:pt>
                <c:pt idx="380">
                  <c:v>0.13043589999999999</c:v>
                </c:pt>
                <c:pt idx="381">
                  <c:v>0.13063249999999998</c:v>
                </c:pt>
                <c:pt idx="382">
                  <c:v>0.1305019</c:v>
                </c:pt>
                <c:pt idx="383">
                  <c:v>0.13005900000000001</c:v>
                </c:pt>
                <c:pt idx="384">
                  <c:v>0.1299719</c:v>
                </c:pt>
                <c:pt idx="385">
                  <c:v>0.12954360000000001</c:v>
                </c:pt>
                <c:pt idx="386">
                  <c:v>0.12957349999999998</c:v>
                </c:pt>
                <c:pt idx="387">
                  <c:v>0.12954080000000001</c:v>
                </c:pt>
                <c:pt idx="388">
                  <c:v>0.12959219999999999</c:v>
                </c:pt>
                <c:pt idx="389">
                  <c:v>0.12997130000000001</c:v>
                </c:pt>
                <c:pt idx="390">
                  <c:v>0.1301272</c:v>
                </c:pt>
                <c:pt idx="391">
                  <c:v>0.1298948</c:v>
                </c:pt>
                <c:pt idx="392">
                  <c:v>0.1293425</c:v>
                </c:pt>
                <c:pt idx="393">
                  <c:v>0.12936909999999999</c:v>
                </c:pt>
                <c:pt idx="394">
                  <c:v>0.1291313</c:v>
                </c:pt>
                <c:pt idx="395">
                  <c:v>0.129166</c:v>
                </c:pt>
                <c:pt idx="396">
                  <c:v>0.12938330000000001</c:v>
                </c:pt>
                <c:pt idx="397">
                  <c:v>0.12964110000000001</c:v>
                </c:pt>
                <c:pt idx="398">
                  <c:v>0.1297537</c:v>
                </c:pt>
                <c:pt idx="399">
                  <c:v>0.12961439999999999</c:v>
                </c:pt>
                <c:pt idx="400">
                  <c:v>0.1296089</c:v>
                </c:pt>
                <c:pt idx="401">
                  <c:v>0.1295396</c:v>
                </c:pt>
                <c:pt idx="402">
                  <c:v>0.1293917</c:v>
                </c:pt>
                <c:pt idx="403">
                  <c:v>0.12924320000000003</c:v>
                </c:pt>
                <c:pt idx="404">
                  <c:v>0.12879060000000001</c:v>
                </c:pt>
                <c:pt idx="405">
                  <c:v>0.1287538</c:v>
                </c:pt>
                <c:pt idx="406">
                  <c:v>0.12827910000000001</c:v>
                </c:pt>
                <c:pt idx="407">
                  <c:v>0.1278965</c:v>
                </c:pt>
                <c:pt idx="408">
                  <c:v>0.12740660000000001</c:v>
                </c:pt>
                <c:pt idx="409">
                  <c:v>0.12711420000000001</c:v>
                </c:pt>
                <c:pt idx="410">
                  <c:v>0.1270781</c:v>
                </c:pt>
                <c:pt idx="411">
                  <c:v>0.12694940000000002</c:v>
                </c:pt>
                <c:pt idx="412">
                  <c:v>0.12652759999999996</c:v>
                </c:pt>
                <c:pt idx="413">
                  <c:v>0.12649850000000001</c:v>
                </c:pt>
                <c:pt idx="414">
                  <c:v>0.126773</c:v>
                </c:pt>
                <c:pt idx="415">
                  <c:v>0.12724540000000004</c:v>
                </c:pt>
                <c:pt idx="416">
                  <c:v>0.12756410000000001</c:v>
                </c:pt>
                <c:pt idx="417">
                  <c:v>0.1279276</c:v>
                </c:pt>
                <c:pt idx="418">
                  <c:v>0.12819449999999999</c:v>
                </c:pt>
                <c:pt idx="419">
                  <c:v>0.12845280000000001</c:v>
                </c:pt>
                <c:pt idx="420">
                  <c:v>0.1288889</c:v>
                </c:pt>
                <c:pt idx="421">
                  <c:v>0.12879840000000004</c:v>
                </c:pt>
                <c:pt idx="422">
                  <c:v>0.12890779999999999</c:v>
                </c:pt>
                <c:pt idx="423">
                  <c:v>0.1289758</c:v>
                </c:pt>
                <c:pt idx="424">
                  <c:v>0.12885749999999999</c:v>
                </c:pt>
                <c:pt idx="425">
                  <c:v>0.1286563</c:v>
                </c:pt>
                <c:pt idx="426">
                  <c:v>0.12769320000000001</c:v>
                </c:pt>
                <c:pt idx="427">
                  <c:v>0.12737589999999996</c:v>
                </c:pt>
                <c:pt idx="428">
                  <c:v>0.12745570000000001</c:v>
                </c:pt>
                <c:pt idx="429">
                  <c:v>0.12674430000000003</c:v>
                </c:pt>
                <c:pt idx="430">
                  <c:v>0.12636800000000001</c:v>
                </c:pt>
                <c:pt idx="431">
                  <c:v>0.12664339999999999</c:v>
                </c:pt>
                <c:pt idx="432">
                  <c:v>0.12674779999999999</c:v>
                </c:pt>
                <c:pt idx="433">
                  <c:v>0.12685079999999999</c:v>
                </c:pt>
                <c:pt idx="434">
                  <c:v>0.12682149999999998</c:v>
                </c:pt>
                <c:pt idx="435">
                  <c:v>0.12674289999999999</c:v>
                </c:pt>
                <c:pt idx="436">
                  <c:v>0.12681410000000001</c:v>
                </c:pt>
                <c:pt idx="437">
                  <c:v>0.12729399999999999</c:v>
                </c:pt>
                <c:pt idx="438">
                  <c:v>0.12752569999999996</c:v>
                </c:pt>
                <c:pt idx="439">
                  <c:v>0.12698010000000001</c:v>
                </c:pt>
                <c:pt idx="440">
                  <c:v>0.12616340000000001</c:v>
                </c:pt>
                <c:pt idx="441">
                  <c:v>0.12603590000000001</c:v>
                </c:pt>
                <c:pt idx="442">
                  <c:v>0.12514030000000001</c:v>
                </c:pt>
                <c:pt idx="443">
                  <c:v>0.12503069999999997</c:v>
                </c:pt>
                <c:pt idx="444">
                  <c:v>0.12495149999999998</c:v>
                </c:pt>
                <c:pt idx="445">
                  <c:v>0.12555630000000001</c:v>
                </c:pt>
                <c:pt idx="446">
                  <c:v>0.1258552</c:v>
                </c:pt>
                <c:pt idx="447">
                  <c:v>0.12640930000000003</c:v>
                </c:pt>
                <c:pt idx="448">
                  <c:v>0.1268949</c:v>
                </c:pt>
                <c:pt idx="449">
                  <c:v>0.1271398</c:v>
                </c:pt>
                <c:pt idx="450">
                  <c:v>0.12784519999999999</c:v>
                </c:pt>
                <c:pt idx="451">
                  <c:v>0.12924500000000003</c:v>
                </c:pt>
                <c:pt idx="452">
                  <c:v>0.12952369999999996</c:v>
                </c:pt>
                <c:pt idx="453">
                  <c:v>0.12976910000000003</c:v>
                </c:pt>
                <c:pt idx="454">
                  <c:v>0.12972590000000001</c:v>
                </c:pt>
                <c:pt idx="455">
                  <c:v>0.12958600000000001</c:v>
                </c:pt>
                <c:pt idx="456">
                  <c:v>0.12951589999999999</c:v>
                </c:pt>
                <c:pt idx="457">
                  <c:v>0.12939890000000001</c:v>
                </c:pt>
                <c:pt idx="458">
                  <c:v>0.12949830000000004</c:v>
                </c:pt>
                <c:pt idx="459">
                  <c:v>0.12943160000000001</c:v>
                </c:pt>
                <c:pt idx="460">
                  <c:v>0.1293839</c:v>
                </c:pt>
                <c:pt idx="461">
                  <c:v>0.1297787</c:v>
                </c:pt>
                <c:pt idx="462">
                  <c:v>0.12963449999999999</c:v>
                </c:pt>
                <c:pt idx="463">
                  <c:v>0.12784799999999999</c:v>
                </c:pt>
                <c:pt idx="464">
                  <c:v>0.12770619999999999</c:v>
                </c:pt>
                <c:pt idx="465">
                  <c:v>0.12817209999999998</c:v>
                </c:pt>
                <c:pt idx="466">
                  <c:v>0.12806709999999999</c:v>
                </c:pt>
                <c:pt idx="467">
                  <c:v>0.12776830000000003</c:v>
                </c:pt>
                <c:pt idx="468">
                  <c:v>0.12735049999999998</c:v>
                </c:pt>
                <c:pt idx="469">
                  <c:v>0.12648419999999999</c:v>
                </c:pt>
                <c:pt idx="470">
                  <c:v>0.12633</c:v>
                </c:pt>
                <c:pt idx="471">
                  <c:v>0.12559110000000001</c:v>
                </c:pt>
                <c:pt idx="472">
                  <c:v>0.12494959999999998</c:v>
                </c:pt>
                <c:pt idx="473">
                  <c:v>0.125081</c:v>
                </c:pt>
                <c:pt idx="474">
                  <c:v>0.12680720000000001</c:v>
                </c:pt>
                <c:pt idx="475">
                  <c:v>0.12695229999999999</c:v>
                </c:pt>
                <c:pt idx="476">
                  <c:v>0.12653940000000002</c:v>
                </c:pt>
                <c:pt idx="477">
                  <c:v>0.12718009999999996</c:v>
                </c:pt>
                <c:pt idx="478">
                  <c:v>0.12696009999999999</c:v>
                </c:pt>
                <c:pt idx="479">
                  <c:v>0.12364190000000001</c:v>
                </c:pt>
                <c:pt idx="480">
                  <c:v>0.12336820000000001</c:v>
                </c:pt>
                <c:pt idx="481">
                  <c:v>0.12396989999999998</c:v>
                </c:pt>
                <c:pt idx="482">
                  <c:v>0.12399830000000002</c:v>
                </c:pt>
                <c:pt idx="483">
                  <c:v>0.12426290000000002</c:v>
                </c:pt>
                <c:pt idx="484">
                  <c:v>0.12416470000000003</c:v>
                </c:pt>
                <c:pt idx="485">
                  <c:v>0.12406510000000003</c:v>
                </c:pt>
                <c:pt idx="486">
                  <c:v>0.12396430000000001</c:v>
                </c:pt>
                <c:pt idx="487">
                  <c:v>0.1238197</c:v>
                </c:pt>
                <c:pt idx="488">
                  <c:v>0.12394819999999998</c:v>
                </c:pt>
                <c:pt idx="489">
                  <c:v>0.1239533</c:v>
                </c:pt>
                <c:pt idx="490">
                  <c:v>0.12802849999999999</c:v>
                </c:pt>
                <c:pt idx="491">
                  <c:v>0.128661</c:v>
                </c:pt>
                <c:pt idx="492">
                  <c:v>0.12896379999999999</c:v>
                </c:pt>
                <c:pt idx="493">
                  <c:v>0.13037149999999997</c:v>
                </c:pt>
                <c:pt idx="494">
                  <c:v>0.13003980000000001</c:v>
                </c:pt>
                <c:pt idx="495">
                  <c:v>0.1303155</c:v>
                </c:pt>
                <c:pt idx="496">
                  <c:v>0.13062509999999997</c:v>
                </c:pt>
                <c:pt idx="497">
                  <c:v>0.13096900000000003</c:v>
                </c:pt>
                <c:pt idx="498">
                  <c:v>0.13134779999999999</c:v>
                </c:pt>
                <c:pt idx="499">
                  <c:v>0.13104540000000003</c:v>
                </c:pt>
                <c:pt idx="500">
                  <c:v>0.13148789999999999</c:v>
                </c:pt>
                <c:pt idx="501">
                  <c:v>0.13166040000000001</c:v>
                </c:pt>
                <c:pt idx="502">
                  <c:v>0.13206309999999999</c:v>
                </c:pt>
                <c:pt idx="503">
                  <c:v>0.1317905</c:v>
                </c:pt>
                <c:pt idx="504">
                  <c:v>0.13144000000000003</c:v>
                </c:pt>
                <c:pt idx="505">
                  <c:v>0.13213510000000001</c:v>
                </c:pt>
                <c:pt idx="506">
                  <c:v>0.13286220000000001</c:v>
                </c:pt>
                <c:pt idx="507">
                  <c:v>0.13362109999999996</c:v>
                </c:pt>
                <c:pt idx="508">
                  <c:v>0.134135</c:v>
                </c:pt>
                <c:pt idx="509">
                  <c:v>0.13420380000000001</c:v>
                </c:pt>
                <c:pt idx="510">
                  <c:v>0.13501610000000003</c:v>
                </c:pt>
                <c:pt idx="511">
                  <c:v>0.13585140000000001</c:v>
                </c:pt>
                <c:pt idx="512">
                  <c:v>0.13670979999999999</c:v>
                </c:pt>
                <c:pt idx="513">
                  <c:v>0.13736970000000001</c:v>
                </c:pt>
                <c:pt idx="514">
                  <c:v>0.13829110000000003</c:v>
                </c:pt>
                <c:pt idx="515">
                  <c:v>0.13923160000000001</c:v>
                </c:pt>
                <c:pt idx="516">
                  <c:v>0.14019139999999999</c:v>
                </c:pt>
                <c:pt idx="517">
                  <c:v>0.14117059999999998</c:v>
                </c:pt>
                <c:pt idx="518">
                  <c:v>0.14216940000000003</c:v>
                </c:pt>
                <c:pt idx="519">
                  <c:v>0.14346470000000003</c:v>
                </c:pt>
                <c:pt idx="520">
                  <c:v>0.14450820000000003</c:v>
                </c:pt>
                <c:pt idx="521">
                  <c:v>0.14561370000000001</c:v>
                </c:pt>
                <c:pt idx="522">
                  <c:v>0.14674800000000002</c:v>
                </c:pt>
                <c:pt idx="523">
                  <c:v>0.14791130000000005</c:v>
                </c:pt>
                <c:pt idx="524">
                  <c:v>0.1493255</c:v>
                </c:pt>
                <c:pt idx="525">
                  <c:v>0.15053120000000003</c:v>
                </c:pt>
                <c:pt idx="526">
                  <c:v>0.15177099999999999</c:v>
                </c:pt>
                <c:pt idx="527">
                  <c:v>0.15304530000000005</c:v>
                </c:pt>
                <c:pt idx="528">
                  <c:v>0.15435460000000001</c:v>
                </c:pt>
                <c:pt idx="529">
                  <c:v>0.15453990000000004</c:v>
                </c:pt>
                <c:pt idx="530">
                  <c:v>0.15584870000000003</c:v>
                </c:pt>
                <c:pt idx="531">
                  <c:v>0.15801880000000001</c:v>
                </c:pt>
                <c:pt idx="532">
                  <c:v>0.15622110000000003</c:v>
                </c:pt>
                <c:pt idx="533">
                  <c:v>0.15757969999999999</c:v>
                </c:pt>
                <c:pt idx="534">
                  <c:v>0.16041190000000002</c:v>
                </c:pt>
                <c:pt idx="535">
                  <c:v>0.16221569999999999</c:v>
                </c:pt>
                <c:pt idx="536">
                  <c:v>0.16504279999999999</c:v>
                </c:pt>
                <c:pt idx="537">
                  <c:v>0.16632620000000001</c:v>
                </c:pt>
                <c:pt idx="538">
                  <c:v>0.16835310000000001</c:v>
                </c:pt>
                <c:pt idx="539">
                  <c:v>0.17103510000000002</c:v>
                </c:pt>
                <c:pt idx="540">
                  <c:v>0.17465510000000001</c:v>
                </c:pt>
                <c:pt idx="541">
                  <c:v>0.17839840000000004</c:v>
                </c:pt>
                <c:pt idx="542">
                  <c:v>0.18125030000000003</c:v>
                </c:pt>
                <c:pt idx="543">
                  <c:v>0.18793360000000003</c:v>
                </c:pt>
                <c:pt idx="544">
                  <c:v>0.19144750000000002</c:v>
                </c:pt>
                <c:pt idx="545">
                  <c:v>0.19384480000000001</c:v>
                </c:pt>
                <c:pt idx="546">
                  <c:v>0.19767379999999998</c:v>
                </c:pt>
                <c:pt idx="547">
                  <c:v>0.20085430000000001</c:v>
                </c:pt>
                <c:pt idx="548">
                  <c:v>0.20538619999999999</c:v>
                </c:pt>
                <c:pt idx="549">
                  <c:v>0.2101875</c:v>
                </c:pt>
                <c:pt idx="550">
                  <c:v>0.21419859999999999</c:v>
                </c:pt>
                <c:pt idx="551">
                  <c:v>0.21796150000000003</c:v>
                </c:pt>
                <c:pt idx="552">
                  <c:v>0.22373370000000001</c:v>
                </c:pt>
                <c:pt idx="553">
                  <c:v>0.22978879999999999</c:v>
                </c:pt>
                <c:pt idx="554">
                  <c:v>0.2361338</c:v>
                </c:pt>
                <c:pt idx="555">
                  <c:v>0.23098759999999999</c:v>
                </c:pt>
                <c:pt idx="556">
                  <c:v>0.20780199999999999</c:v>
                </c:pt>
                <c:pt idx="557">
                  <c:v>0.21043590000000004</c:v>
                </c:pt>
                <c:pt idx="558">
                  <c:v>0.21314710000000003</c:v>
                </c:pt>
                <c:pt idx="559">
                  <c:v>0.21593600000000002</c:v>
                </c:pt>
                <c:pt idx="560">
                  <c:v>0.21880340000000004</c:v>
                </c:pt>
                <c:pt idx="561">
                  <c:v>0.21909610000000002</c:v>
                </c:pt>
                <c:pt idx="562">
                  <c:v>0.222054</c:v>
                </c:pt>
                <c:pt idx="563">
                  <c:v>0.22319430000000001</c:v>
                </c:pt>
                <c:pt idx="564">
                  <c:v>0.22630040000000001</c:v>
                </c:pt>
                <c:pt idx="565">
                  <c:v>0.2294737</c:v>
                </c:pt>
                <c:pt idx="566">
                  <c:v>0.2305546</c:v>
                </c:pt>
                <c:pt idx="567">
                  <c:v>0.23378979999999999</c:v>
                </c:pt>
                <c:pt idx="568">
                  <c:v>0.23709430000000004</c:v>
                </c:pt>
                <c:pt idx="569">
                  <c:v>0.24046910000000002</c:v>
                </c:pt>
                <c:pt idx="570">
                  <c:v>0.24391500000000002</c:v>
                </c:pt>
                <c:pt idx="571">
                  <c:v>0.24743300000000001</c:v>
                </c:pt>
                <c:pt idx="572">
                  <c:v>0.2509072</c:v>
                </c:pt>
                <c:pt idx="573">
                  <c:v>0.25487740000000003</c:v>
                </c:pt>
                <c:pt idx="574">
                  <c:v>0.26048170000000004</c:v>
                </c:pt>
                <c:pt idx="575">
                  <c:v>0.26244800000000001</c:v>
                </c:pt>
                <c:pt idx="576">
                  <c:v>0.26657310000000001</c:v>
                </c:pt>
                <c:pt idx="577">
                  <c:v>0.27292410000000006</c:v>
                </c:pt>
                <c:pt idx="578">
                  <c:v>0.27725430000000001</c:v>
                </c:pt>
                <c:pt idx="579">
                  <c:v>0.28031860000000008</c:v>
                </c:pt>
                <c:pt idx="580">
                  <c:v>0.28598090000000009</c:v>
                </c:pt>
                <c:pt idx="581">
                  <c:v>0.2905491</c:v>
                </c:pt>
                <c:pt idx="582">
                  <c:v>0.29457830000000007</c:v>
                </c:pt>
                <c:pt idx="583">
                  <c:v>0.29862500000000008</c:v>
                </c:pt>
                <c:pt idx="584">
                  <c:v>0.30188200000000009</c:v>
                </c:pt>
                <c:pt idx="585">
                  <c:v>0.30770870000000006</c:v>
                </c:pt>
                <c:pt idx="586">
                  <c:v>0.31545660000000009</c:v>
                </c:pt>
                <c:pt idx="587">
                  <c:v>0.3212215000000001</c:v>
                </c:pt>
                <c:pt idx="588">
                  <c:v>0.32641080000000011</c:v>
                </c:pt>
                <c:pt idx="589">
                  <c:v>0.33203220000000006</c:v>
                </c:pt>
                <c:pt idx="590">
                  <c:v>0.33884100000000006</c:v>
                </c:pt>
                <c:pt idx="591">
                  <c:v>0.33979110000000001</c:v>
                </c:pt>
                <c:pt idx="592">
                  <c:v>0.34589120000000001</c:v>
                </c:pt>
                <c:pt idx="593">
                  <c:v>0.3526994</c:v>
                </c:pt>
                <c:pt idx="594">
                  <c:v>0.35976610000000003</c:v>
                </c:pt>
                <c:pt idx="595">
                  <c:v>0.36899300000000002</c:v>
                </c:pt>
                <c:pt idx="596">
                  <c:v>0.37880340000000007</c:v>
                </c:pt>
                <c:pt idx="597">
                  <c:v>0.38391200000000009</c:v>
                </c:pt>
                <c:pt idx="598">
                  <c:v>0.3890319000000001</c:v>
                </c:pt>
                <c:pt idx="599">
                  <c:v>0.3948386000000001</c:v>
                </c:pt>
                <c:pt idx="600">
                  <c:v>0.39972370000000007</c:v>
                </c:pt>
                <c:pt idx="601">
                  <c:v>0.40538610000000014</c:v>
                </c:pt>
                <c:pt idx="602">
                  <c:v>0.41267860000000006</c:v>
                </c:pt>
                <c:pt idx="603">
                  <c:v>0.41767950000000004</c:v>
                </c:pt>
                <c:pt idx="604">
                  <c:v>0.42262630000000007</c:v>
                </c:pt>
                <c:pt idx="605">
                  <c:v>0.4275155000000001</c:v>
                </c:pt>
                <c:pt idx="606">
                  <c:v>0.430699</c:v>
                </c:pt>
                <c:pt idx="607">
                  <c:v>0.43306780000000006</c:v>
                </c:pt>
                <c:pt idx="608">
                  <c:v>0.43797620000000009</c:v>
                </c:pt>
                <c:pt idx="609">
                  <c:v>0.44264759999999997</c:v>
                </c:pt>
                <c:pt idx="610">
                  <c:v>0.448438</c:v>
                </c:pt>
                <c:pt idx="611">
                  <c:v>0.45074529999999996</c:v>
                </c:pt>
                <c:pt idx="612">
                  <c:v>0.46054390000000001</c:v>
                </c:pt>
                <c:pt idx="613">
                  <c:v>0.46764340000000004</c:v>
                </c:pt>
                <c:pt idx="614">
                  <c:v>0.47348140000000005</c:v>
                </c:pt>
                <c:pt idx="615">
                  <c:v>0.47898160000000006</c:v>
                </c:pt>
                <c:pt idx="616">
                  <c:v>0.48319270000000003</c:v>
                </c:pt>
                <c:pt idx="617">
                  <c:v>0.48830900000000016</c:v>
                </c:pt>
                <c:pt idx="618">
                  <c:v>0.48867440000000006</c:v>
                </c:pt>
                <c:pt idx="619">
                  <c:v>0.49307340000000005</c:v>
                </c:pt>
                <c:pt idx="620">
                  <c:v>0.49743290000000007</c:v>
                </c:pt>
                <c:pt idx="621">
                  <c:v>0.50435709999999989</c:v>
                </c:pt>
                <c:pt idx="622">
                  <c:v>0.51106069999999992</c:v>
                </c:pt>
                <c:pt idx="623">
                  <c:v>0.50940019999999986</c:v>
                </c:pt>
                <c:pt idx="624">
                  <c:v>0.5118722</c:v>
                </c:pt>
                <c:pt idx="625">
                  <c:v>0.51362110000000005</c:v>
                </c:pt>
                <c:pt idx="626">
                  <c:v>0.51534919999999984</c:v>
                </c:pt>
                <c:pt idx="627">
                  <c:v>0.51799799999999996</c:v>
                </c:pt>
                <c:pt idx="628">
                  <c:v>0.51936409999999988</c:v>
                </c:pt>
                <c:pt idx="629">
                  <c:v>0.52315199999999984</c:v>
                </c:pt>
                <c:pt idx="630">
                  <c:v>0.52462330000000001</c:v>
                </c:pt>
                <c:pt idx="631">
                  <c:v>0.52589799999999998</c:v>
                </c:pt>
                <c:pt idx="632">
                  <c:v>0.52300309999999994</c:v>
                </c:pt>
                <c:pt idx="633">
                  <c:v>0.52390389999999998</c:v>
                </c:pt>
                <c:pt idx="634">
                  <c:v>0.52462260000000005</c:v>
                </c:pt>
                <c:pt idx="635">
                  <c:v>0.52515820000000002</c:v>
                </c:pt>
                <c:pt idx="636">
                  <c:v>0.52550960000000002</c:v>
                </c:pt>
                <c:pt idx="637">
                  <c:v>0.52567609999999998</c:v>
                </c:pt>
                <c:pt idx="638">
                  <c:v>0.52565669999999998</c:v>
                </c:pt>
                <c:pt idx="639">
                  <c:v>0.52545049999999993</c:v>
                </c:pt>
                <c:pt idx="640">
                  <c:v>0.52505649999999993</c:v>
                </c:pt>
                <c:pt idx="641">
                  <c:v>0.52447379999999988</c:v>
                </c:pt>
                <c:pt idx="642">
                  <c:v>0.52370139999999998</c:v>
                </c:pt>
                <c:pt idx="643">
                  <c:v>0.52273860000000005</c:v>
                </c:pt>
                <c:pt idx="644">
                  <c:v>0.52515880000000004</c:v>
                </c:pt>
                <c:pt idx="645">
                  <c:v>0.52365430000000002</c:v>
                </c:pt>
                <c:pt idx="646">
                  <c:v>0.52194260000000003</c:v>
                </c:pt>
                <c:pt idx="647">
                  <c:v>0.52002380000000004</c:v>
                </c:pt>
                <c:pt idx="648">
                  <c:v>0.51802159999999997</c:v>
                </c:pt>
                <c:pt idx="649">
                  <c:v>0.51546649999999983</c:v>
                </c:pt>
                <c:pt idx="650">
                  <c:v>0.5083413</c:v>
                </c:pt>
                <c:pt idx="651">
                  <c:v>0.50539699999999987</c:v>
                </c:pt>
                <c:pt idx="652">
                  <c:v>0.50197139999999996</c:v>
                </c:pt>
                <c:pt idx="653">
                  <c:v>0.49959270000000006</c:v>
                </c:pt>
                <c:pt idx="654">
                  <c:v>0.49535820000000014</c:v>
                </c:pt>
                <c:pt idx="655">
                  <c:v>0.48733810000000005</c:v>
                </c:pt>
                <c:pt idx="656">
                  <c:v>0.48284440000000006</c:v>
                </c:pt>
                <c:pt idx="657">
                  <c:v>0.47816390000000003</c:v>
                </c:pt>
                <c:pt idx="658">
                  <c:v>0.47330130000000004</c:v>
                </c:pt>
                <c:pt idx="659">
                  <c:v>0.46813770000000005</c:v>
                </c:pt>
                <c:pt idx="660">
                  <c:v>0.46314830000000001</c:v>
                </c:pt>
                <c:pt idx="661">
                  <c:v>0.46235550000000003</c:v>
                </c:pt>
                <c:pt idx="662">
                  <c:v>0.46100360000000001</c:v>
                </c:pt>
                <c:pt idx="663">
                  <c:v>0.4555822000000001</c:v>
                </c:pt>
                <c:pt idx="664">
                  <c:v>0.4481559</c:v>
                </c:pt>
                <c:pt idx="665">
                  <c:v>0.44258550000000002</c:v>
                </c:pt>
                <c:pt idx="666">
                  <c:v>0.43683140000000004</c:v>
                </c:pt>
                <c:pt idx="667">
                  <c:v>0.43090070000000014</c:v>
                </c:pt>
                <c:pt idx="668">
                  <c:v>0.42620400000000008</c:v>
                </c:pt>
                <c:pt idx="669">
                  <c:v>0.42471090000000006</c:v>
                </c:pt>
                <c:pt idx="670">
                  <c:v>0.4194325000000001</c:v>
                </c:pt>
                <c:pt idx="671">
                  <c:v>0.41336740000000005</c:v>
                </c:pt>
                <c:pt idx="672">
                  <c:v>0.40693810000000002</c:v>
                </c:pt>
                <c:pt idx="673">
                  <c:v>0.3945317000000001</c:v>
                </c:pt>
                <c:pt idx="674">
                  <c:v>0.38728710000000005</c:v>
                </c:pt>
                <c:pt idx="675">
                  <c:v>0.380247</c:v>
                </c:pt>
                <c:pt idx="676">
                  <c:v>0.3739457000000001</c:v>
                </c:pt>
                <c:pt idx="677">
                  <c:v>0.36763770000000001</c:v>
                </c:pt>
                <c:pt idx="678">
                  <c:v>0.36159630000000004</c:v>
                </c:pt>
                <c:pt idx="679">
                  <c:v>0.3540677000000001</c:v>
                </c:pt>
                <c:pt idx="680">
                  <c:v>0.33914570000000011</c:v>
                </c:pt>
                <c:pt idx="681">
                  <c:v>0.33045730000000006</c:v>
                </c:pt>
                <c:pt idx="682">
                  <c:v>0.32032870000000013</c:v>
                </c:pt>
                <c:pt idx="683">
                  <c:v>0.31407670000000015</c:v>
                </c:pt>
                <c:pt idx="684">
                  <c:v>0.30971440000000006</c:v>
                </c:pt>
                <c:pt idx="685">
                  <c:v>0.30379820000000002</c:v>
                </c:pt>
                <c:pt idx="686">
                  <c:v>0.29859040000000003</c:v>
                </c:pt>
                <c:pt idx="687">
                  <c:v>0.29213319999999998</c:v>
                </c:pt>
                <c:pt idx="688">
                  <c:v>0.28566030000000003</c:v>
                </c:pt>
                <c:pt idx="689">
                  <c:v>0.27655360000000001</c:v>
                </c:pt>
                <c:pt idx="690">
                  <c:v>0.26992700000000008</c:v>
                </c:pt>
                <c:pt idx="691">
                  <c:v>0.2650053</c:v>
                </c:pt>
                <c:pt idx="692">
                  <c:v>0.26025369999999998</c:v>
                </c:pt>
                <c:pt idx="693">
                  <c:v>0.25776180000000004</c:v>
                </c:pt>
                <c:pt idx="694">
                  <c:v>0.25088710000000003</c:v>
                </c:pt>
                <c:pt idx="695">
                  <c:v>0.24517649999999999</c:v>
                </c:pt>
                <c:pt idx="696">
                  <c:v>0.23804600000000004</c:v>
                </c:pt>
                <c:pt idx="697">
                  <c:v>0.23148400000000002</c:v>
                </c:pt>
                <c:pt idx="698">
                  <c:v>0.22485179999999996</c:v>
                </c:pt>
                <c:pt idx="699">
                  <c:v>0.21941420000000006</c:v>
                </c:pt>
                <c:pt idx="700">
                  <c:v>0.21630640000000004</c:v>
                </c:pt>
                <c:pt idx="701">
                  <c:v>0.21284580000000003</c:v>
                </c:pt>
                <c:pt idx="702">
                  <c:v>0.21104360000000003</c:v>
                </c:pt>
                <c:pt idx="703">
                  <c:v>0.20740259999999999</c:v>
                </c:pt>
                <c:pt idx="704">
                  <c:v>0.20379420000000004</c:v>
                </c:pt>
                <c:pt idx="705">
                  <c:v>0.20074720000000001</c:v>
                </c:pt>
                <c:pt idx="706">
                  <c:v>0.19767129999999997</c:v>
                </c:pt>
                <c:pt idx="707">
                  <c:v>0.19638169999999996</c:v>
                </c:pt>
                <c:pt idx="708">
                  <c:v>0.19582759999999996</c:v>
                </c:pt>
                <c:pt idx="709">
                  <c:v>0.19438040000000001</c:v>
                </c:pt>
                <c:pt idx="710">
                  <c:v>0.19213340000000001</c:v>
                </c:pt>
                <c:pt idx="711">
                  <c:v>0.19030939999999999</c:v>
                </c:pt>
                <c:pt idx="712">
                  <c:v>0.18684050000000002</c:v>
                </c:pt>
                <c:pt idx="713">
                  <c:v>0.18444750000000004</c:v>
                </c:pt>
                <c:pt idx="714">
                  <c:v>0.18154300000000004</c:v>
                </c:pt>
                <c:pt idx="715">
                  <c:v>0.17886089999999999</c:v>
                </c:pt>
                <c:pt idx="716">
                  <c:v>0.17679430000000002</c:v>
                </c:pt>
                <c:pt idx="717">
                  <c:v>0.17401580000000003</c:v>
                </c:pt>
                <c:pt idx="718">
                  <c:v>0.17179580000000003</c:v>
                </c:pt>
                <c:pt idx="719">
                  <c:v>0.168323</c:v>
                </c:pt>
                <c:pt idx="720">
                  <c:v>0.1663548</c:v>
                </c:pt>
                <c:pt idx="721">
                  <c:v>0.16446390000000002</c:v>
                </c:pt>
                <c:pt idx="722">
                  <c:v>0.16264909999999999</c:v>
                </c:pt>
                <c:pt idx="723">
                  <c:v>0.16090920000000003</c:v>
                </c:pt>
                <c:pt idx="724">
                  <c:v>0.15924280000000002</c:v>
                </c:pt>
                <c:pt idx="725">
                  <c:v>0.15764900000000004</c:v>
                </c:pt>
                <c:pt idx="726">
                  <c:v>0.15612630000000002</c:v>
                </c:pt>
                <c:pt idx="727">
                  <c:v>0.15467359999999997</c:v>
                </c:pt>
                <c:pt idx="728">
                  <c:v>0.15328970000000003</c:v>
                </c:pt>
                <c:pt idx="729">
                  <c:v>0.15197330000000003</c:v>
                </c:pt>
                <c:pt idx="730">
                  <c:v>0.15072320000000003</c:v>
                </c:pt>
                <c:pt idx="731">
                  <c:v>0.14953820000000004</c:v>
                </c:pt>
                <c:pt idx="732">
                  <c:v>0.14841720000000005</c:v>
                </c:pt>
                <c:pt idx="733">
                  <c:v>0.14735880000000001</c:v>
                </c:pt>
                <c:pt idx="734">
                  <c:v>0.14636179999999999</c:v>
                </c:pt>
                <c:pt idx="735">
                  <c:v>0.14542510000000003</c:v>
                </c:pt>
                <c:pt idx="736">
                  <c:v>0.14454740000000002</c:v>
                </c:pt>
                <c:pt idx="737">
                  <c:v>0.14372740000000003</c:v>
                </c:pt>
                <c:pt idx="738">
                  <c:v>0.14296410000000004</c:v>
                </c:pt>
                <c:pt idx="739">
                  <c:v>0.14225610000000002</c:v>
                </c:pt>
                <c:pt idx="740">
                  <c:v>0.14160220000000001</c:v>
                </c:pt>
                <c:pt idx="741">
                  <c:v>0.14100119999999999</c:v>
                </c:pt>
                <c:pt idx="742">
                  <c:v>0.13921670000000003</c:v>
                </c:pt>
                <c:pt idx="743">
                  <c:v>0.1388741</c:v>
                </c:pt>
                <c:pt idx="744">
                  <c:v>0.14016880000000001</c:v>
                </c:pt>
                <c:pt idx="745">
                  <c:v>0.14050499999999999</c:v>
                </c:pt>
                <c:pt idx="746">
                  <c:v>0.14175889999999999</c:v>
                </c:pt>
                <c:pt idx="747">
                  <c:v>0.14257220000000001</c:v>
                </c:pt>
                <c:pt idx="748">
                  <c:v>0.14395030000000003</c:v>
                </c:pt>
                <c:pt idx="749">
                  <c:v>0.14526950000000002</c:v>
                </c:pt>
                <c:pt idx="750">
                  <c:v>0.14568</c:v>
                </c:pt>
                <c:pt idx="751">
                  <c:v>0.14681600000000003</c:v>
                </c:pt>
                <c:pt idx="752">
                  <c:v>0.14757629999999999</c:v>
                </c:pt>
                <c:pt idx="753">
                  <c:v>0.14991350000000003</c:v>
                </c:pt>
                <c:pt idx="754">
                  <c:v>0.15008679999999999</c:v>
                </c:pt>
                <c:pt idx="755">
                  <c:v>0.14474680000000004</c:v>
                </c:pt>
                <c:pt idx="756">
                  <c:v>0.14546020000000004</c:v>
                </c:pt>
                <c:pt idx="757">
                  <c:v>0.14444370000000004</c:v>
                </c:pt>
                <c:pt idx="758">
                  <c:v>0.14388100000000001</c:v>
                </c:pt>
                <c:pt idx="759">
                  <c:v>0.14276350000000002</c:v>
                </c:pt>
                <c:pt idx="760">
                  <c:v>0.14171140000000002</c:v>
                </c:pt>
                <c:pt idx="761">
                  <c:v>0.14157159999999996</c:v>
                </c:pt>
                <c:pt idx="762">
                  <c:v>0.14070659999999999</c:v>
                </c:pt>
                <c:pt idx="763">
                  <c:v>0.14021470000000003</c:v>
                </c:pt>
                <c:pt idx="764">
                  <c:v>0.13937569999999996</c:v>
                </c:pt>
                <c:pt idx="765">
                  <c:v>0.1393008</c:v>
                </c:pt>
                <c:pt idx="766">
                  <c:v>0.14314009999999999</c:v>
                </c:pt>
                <c:pt idx="767">
                  <c:v>0.14191900000000002</c:v>
                </c:pt>
                <c:pt idx="768">
                  <c:v>0.14154069999999999</c:v>
                </c:pt>
                <c:pt idx="769">
                  <c:v>0.1411763</c:v>
                </c:pt>
                <c:pt idx="770">
                  <c:v>0.14082549999999999</c:v>
                </c:pt>
                <c:pt idx="771">
                  <c:v>0.14048810000000003</c:v>
                </c:pt>
                <c:pt idx="772">
                  <c:v>0.14016400000000001</c:v>
                </c:pt>
                <c:pt idx="773">
                  <c:v>0.13985300000000001</c:v>
                </c:pt>
                <c:pt idx="774">
                  <c:v>0.14079210000000003</c:v>
                </c:pt>
                <c:pt idx="775">
                  <c:v>0.14048269999999999</c:v>
                </c:pt>
                <c:pt idx="776">
                  <c:v>0.140184</c:v>
                </c:pt>
                <c:pt idx="777">
                  <c:v>0.13989610000000002</c:v>
                </c:pt>
                <c:pt idx="778">
                  <c:v>0.140101</c:v>
                </c:pt>
                <c:pt idx="779">
                  <c:v>0.13982059999999996</c:v>
                </c:pt>
                <c:pt idx="780">
                  <c:v>0.13954950000000002</c:v>
                </c:pt>
                <c:pt idx="781">
                  <c:v>0.1410737</c:v>
                </c:pt>
                <c:pt idx="782">
                  <c:v>0.14082249999999999</c:v>
                </c:pt>
                <c:pt idx="783">
                  <c:v>0.13761280000000001</c:v>
                </c:pt>
                <c:pt idx="784">
                  <c:v>0.13737859999999996</c:v>
                </c:pt>
                <c:pt idx="785">
                  <c:v>0.13591750000000002</c:v>
                </c:pt>
                <c:pt idx="786">
                  <c:v>0.13572780000000001</c:v>
                </c:pt>
                <c:pt idx="787">
                  <c:v>0.13695160000000001</c:v>
                </c:pt>
                <c:pt idx="788">
                  <c:v>0.13797830000000003</c:v>
                </c:pt>
                <c:pt idx="789">
                  <c:v>0.13734840000000004</c:v>
                </c:pt>
                <c:pt idx="790">
                  <c:v>0.13722500000000001</c:v>
                </c:pt>
                <c:pt idx="791">
                  <c:v>0.13711329999999999</c:v>
                </c:pt>
                <c:pt idx="792">
                  <c:v>0.13522700000000001</c:v>
                </c:pt>
                <c:pt idx="793">
                  <c:v>0.13513649999999999</c:v>
                </c:pt>
                <c:pt idx="794">
                  <c:v>0.13802449999999999</c:v>
                </c:pt>
                <c:pt idx="795">
                  <c:v>0.13795689999999999</c:v>
                </c:pt>
                <c:pt idx="796">
                  <c:v>0.13789860000000001</c:v>
                </c:pt>
                <c:pt idx="797">
                  <c:v>0.13784940000000004</c:v>
                </c:pt>
                <c:pt idx="798">
                  <c:v>0.13640750000000001</c:v>
                </c:pt>
                <c:pt idx="799">
                  <c:v>0.1351832</c:v>
                </c:pt>
                <c:pt idx="800">
                  <c:v>0.13515340000000001</c:v>
                </c:pt>
                <c:pt idx="801">
                  <c:v>0.13513249999999999</c:v>
                </c:pt>
                <c:pt idx="802">
                  <c:v>0.1351204</c:v>
                </c:pt>
                <c:pt idx="803">
                  <c:v>0.13511699999999999</c:v>
                </c:pt>
                <c:pt idx="804">
                  <c:v>0.13512209999999997</c:v>
                </c:pt>
                <c:pt idx="805">
                  <c:v>0.13513549999999999</c:v>
                </c:pt>
                <c:pt idx="806">
                  <c:v>0.13515720000000001</c:v>
                </c:pt>
                <c:pt idx="807">
                  <c:v>0.1351868</c:v>
                </c:pt>
                <c:pt idx="808">
                  <c:v>0.13522439999999999</c:v>
                </c:pt>
                <c:pt idx="809">
                  <c:v>0.13526969999999999</c:v>
                </c:pt>
                <c:pt idx="810">
                  <c:v>0.13532249999999998</c:v>
                </c:pt>
                <c:pt idx="811">
                  <c:v>0.1353828</c:v>
                </c:pt>
                <c:pt idx="812">
                  <c:v>0.13545030000000002</c:v>
                </c:pt>
                <c:pt idx="813">
                  <c:v>0.1355249</c:v>
                </c:pt>
                <c:pt idx="814">
                  <c:v>0.13560649999999999</c:v>
                </c:pt>
                <c:pt idx="815">
                  <c:v>0.13569490000000001</c:v>
                </c:pt>
                <c:pt idx="816">
                  <c:v>0.13578989999999999</c:v>
                </c:pt>
                <c:pt idx="817">
                  <c:v>0.1358915</c:v>
                </c:pt>
                <c:pt idx="818">
                  <c:v>0.13599930000000002</c:v>
                </c:pt>
                <c:pt idx="819">
                  <c:v>0.13611340000000002</c:v>
                </c:pt>
                <c:pt idx="820">
                  <c:v>0.13623340000000003</c:v>
                </c:pt>
                <c:pt idx="821">
                  <c:v>0.13635939999999999</c:v>
                </c:pt>
                <c:pt idx="822">
                  <c:v>0.13649100000000003</c:v>
                </c:pt>
                <c:pt idx="823">
                  <c:v>0.13662830000000001</c:v>
                </c:pt>
                <c:pt idx="824">
                  <c:v>0.1367709</c:v>
                </c:pt>
                <c:pt idx="825">
                  <c:v>0.13691880000000003</c:v>
                </c:pt>
                <c:pt idx="826">
                  <c:v>0.13707169999999996</c:v>
                </c:pt>
                <c:pt idx="827">
                  <c:v>0.13722970000000001</c:v>
                </c:pt>
                <c:pt idx="828">
                  <c:v>0.13739240000000003</c:v>
                </c:pt>
                <c:pt idx="829">
                  <c:v>0.13755970000000001</c:v>
                </c:pt>
                <c:pt idx="830">
                  <c:v>0.13773150000000001</c:v>
                </c:pt>
                <c:pt idx="831">
                  <c:v>0.13790769999999999</c:v>
                </c:pt>
                <c:pt idx="832">
                  <c:v>0.13808799999999999</c:v>
                </c:pt>
                <c:pt idx="833">
                  <c:v>0.13827229999999999</c:v>
                </c:pt>
                <c:pt idx="834">
                  <c:v>0.13846050000000001</c:v>
                </c:pt>
                <c:pt idx="835">
                  <c:v>0.13865240000000001</c:v>
                </c:pt>
                <c:pt idx="836">
                  <c:v>0.13884779999999999</c:v>
                </c:pt>
                <c:pt idx="837">
                  <c:v>0.13904670000000002</c:v>
                </c:pt>
                <c:pt idx="838">
                  <c:v>0.13924870000000003</c:v>
                </c:pt>
                <c:pt idx="839">
                  <c:v>0.13945389999999999</c:v>
                </c:pt>
                <c:pt idx="840">
                  <c:v>0.13993620000000004</c:v>
                </c:pt>
                <c:pt idx="841">
                  <c:v>0.13998520000000003</c:v>
                </c:pt>
                <c:pt idx="842">
                  <c:v>0.13771269999999999</c:v>
                </c:pt>
                <c:pt idx="843">
                  <c:v>0.1376696</c:v>
                </c:pt>
                <c:pt idx="844">
                  <c:v>0.1376357</c:v>
                </c:pt>
                <c:pt idx="845">
                  <c:v>0.13834840000000004</c:v>
                </c:pt>
                <c:pt idx="846">
                  <c:v>0.13822419999999999</c:v>
                </c:pt>
                <c:pt idx="847">
                  <c:v>0.13783500000000001</c:v>
                </c:pt>
                <c:pt idx="848">
                  <c:v>0.13790269999999999</c:v>
                </c:pt>
                <c:pt idx="849">
                  <c:v>0.13851440000000004</c:v>
                </c:pt>
                <c:pt idx="850">
                  <c:v>0.13872920000000002</c:v>
                </c:pt>
                <c:pt idx="851">
                  <c:v>0.13864940000000003</c:v>
                </c:pt>
                <c:pt idx="852">
                  <c:v>0.13859240000000003</c:v>
                </c:pt>
                <c:pt idx="853">
                  <c:v>0.14086460000000001</c:v>
                </c:pt>
                <c:pt idx="854">
                  <c:v>0.14091610000000002</c:v>
                </c:pt>
                <c:pt idx="855">
                  <c:v>0.14096860000000003</c:v>
                </c:pt>
                <c:pt idx="856">
                  <c:v>0.14078130000000003</c:v>
                </c:pt>
                <c:pt idx="857">
                  <c:v>0.14094010000000004</c:v>
                </c:pt>
                <c:pt idx="858">
                  <c:v>0.141376</c:v>
                </c:pt>
                <c:pt idx="859">
                  <c:v>0.14136870000000001</c:v>
                </c:pt>
                <c:pt idx="860">
                  <c:v>0.14134790000000003</c:v>
                </c:pt>
                <c:pt idx="861">
                  <c:v>0.1418751</c:v>
                </c:pt>
                <c:pt idx="862">
                  <c:v>0.14174200000000003</c:v>
                </c:pt>
                <c:pt idx="863">
                  <c:v>0.14203389999999999</c:v>
                </c:pt>
                <c:pt idx="864">
                  <c:v>0.14233480000000001</c:v>
                </c:pt>
                <c:pt idx="865">
                  <c:v>0.14264740000000004</c:v>
                </c:pt>
                <c:pt idx="866">
                  <c:v>0.14301440000000004</c:v>
                </c:pt>
                <c:pt idx="867">
                  <c:v>0.14289830000000003</c:v>
                </c:pt>
                <c:pt idx="868">
                  <c:v>0.14405029999999999</c:v>
                </c:pt>
                <c:pt idx="869">
                  <c:v>0.14442840000000004</c:v>
                </c:pt>
                <c:pt idx="870">
                  <c:v>0.14565349999999999</c:v>
                </c:pt>
                <c:pt idx="871">
                  <c:v>0.14586759999999999</c:v>
                </c:pt>
                <c:pt idx="872">
                  <c:v>0.14584059999999999</c:v>
                </c:pt>
                <c:pt idx="873">
                  <c:v>0.14653810000000003</c:v>
                </c:pt>
                <c:pt idx="874">
                  <c:v>0.14714010000000002</c:v>
                </c:pt>
                <c:pt idx="875">
                  <c:v>0.14808589999999999</c:v>
                </c:pt>
                <c:pt idx="876">
                  <c:v>0.14907770000000001</c:v>
                </c:pt>
                <c:pt idx="877">
                  <c:v>0.15007319999999999</c:v>
                </c:pt>
                <c:pt idx="878">
                  <c:v>0.15111559999999999</c:v>
                </c:pt>
                <c:pt idx="879">
                  <c:v>0.15145330000000004</c:v>
                </c:pt>
                <c:pt idx="880">
                  <c:v>0.1526275</c:v>
                </c:pt>
                <c:pt idx="881">
                  <c:v>0.15189459999999999</c:v>
                </c:pt>
                <c:pt idx="882">
                  <c:v>0.15289169999999999</c:v>
                </c:pt>
                <c:pt idx="883">
                  <c:v>0.15406830000000002</c:v>
                </c:pt>
                <c:pt idx="884">
                  <c:v>0.15529330000000005</c:v>
                </c:pt>
                <c:pt idx="885">
                  <c:v>0.15669650000000002</c:v>
                </c:pt>
                <c:pt idx="886">
                  <c:v>0.15783870000000003</c:v>
                </c:pt>
                <c:pt idx="887">
                  <c:v>0.15901640000000006</c:v>
                </c:pt>
                <c:pt idx="888">
                  <c:v>0.15845410000000001</c:v>
                </c:pt>
                <c:pt idx="889">
                  <c:v>0.16002169999999996</c:v>
                </c:pt>
                <c:pt idx="890">
                  <c:v>0.1616369</c:v>
                </c:pt>
                <c:pt idx="891">
                  <c:v>0.16329950000000001</c:v>
                </c:pt>
                <c:pt idx="892">
                  <c:v>0.16613240000000001</c:v>
                </c:pt>
                <c:pt idx="893">
                  <c:v>0.16784220000000002</c:v>
                </c:pt>
                <c:pt idx="894">
                  <c:v>0.16958999999999999</c:v>
                </c:pt>
                <c:pt idx="895">
                  <c:v>0.17137549999999999</c:v>
                </c:pt>
                <c:pt idx="896">
                  <c:v>0.17319820000000002</c:v>
                </c:pt>
                <c:pt idx="897">
                  <c:v>0.17505760000000001</c:v>
                </c:pt>
                <c:pt idx="898">
                  <c:v>0.17695330000000004</c:v>
                </c:pt>
                <c:pt idx="899">
                  <c:v>0.18066030000000002</c:v>
                </c:pt>
                <c:pt idx="900">
                  <c:v>0.18230850000000001</c:v>
                </c:pt>
                <c:pt idx="901">
                  <c:v>0.18397990000000003</c:v>
                </c:pt>
                <c:pt idx="902">
                  <c:v>0.18567429999999999</c:v>
                </c:pt>
                <c:pt idx="903">
                  <c:v>0.18739159999999999</c:v>
                </c:pt>
                <c:pt idx="904">
                  <c:v>0.18668090000000001</c:v>
                </c:pt>
                <c:pt idx="905">
                  <c:v>0.18794800000000006</c:v>
                </c:pt>
                <c:pt idx="906">
                  <c:v>0.18658279999999999</c:v>
                </c:pt>
                <c:pt idx="907">
                  <c:v>0.1878725</c:v>
                </c:pt>
                <c:pt idx="908">
                  <c:v>0.18922510000000003</c:v>
                </c:pt>
                <c:pt idx="909">
                  <c:v>0.190641</c:v>
                </c:pt>
                <c:pt idx="910">
                  <c:v>0.19212069999999998</c:v>
                </c:pt>
                <c:pt idx="911">
                  <c:v>0.19334840000000003</c:v>
                </c:pt>
                <c:pt idx="912">
                  <c:v>0.19475490000000001</c:v>
                </c:pt>
                <c:pt idx="913">
                  <c:v>0.19574440000000004</c:v>
                </c:pt>
                <c:pt idx="914">
                  <c:v>0.19714799999999999</c:v>
                </c:pt>
                <c:pt idx="915">
                  <c:v>0.20108570000000001</c:v>
                </c:pt>
                <c:pt idx="916">
                  <c:v>0.20190940000000002</c:v>
                </c:pt>
                <c:pt idx="917">
                  <c:v>0.20668900000000001</c:v>
                </c:pt>
                <c:pt idx="918">
                  <c:v>0.20892659999999999</c:v>
                </c:pt>
                <c:pt idx="919">
                  <c:v>0.21121460000000003</c:v>
                </c:pt>
                <c:pt idx="920">
                  <c:v>0.21344020000000005</c:v>
                </c:pt>
                <c:pt idx="921">
                  <c:v>0.21570240000000002</c:v>
                </c:pt>
                <c:pt idx="922">
                  <c:v>0.21835180000000001</c:v>
                </c:pt>
                <c:pt idx="923">
                  <c:v>0.22103110000000001</c:v>
                </c:pt>
                <c:pt idx="924">
                  <c:v>0.22423290000000001</c:v>
                </c:pt>
                <c:pt idx="925">
                  <c:v>0.22756319999999999</c:v>
                </c:pt>
                <c:pt idx="926">
                  <c:v>0.2301097</c:v>
                </c:pt>
                <c:pt idx="927">
                  <c:v>0.23394310000000001</c:v>
                </c:pt>
                <c:pt idx="928">
                  <c:v>0.2366036</c:v>
                </c:pt>
                <c:pt idx="929">
                  <c:v>0.23930090000000001</c:v>
                </c:pt>
                <c:pt idx="930">
                  <c:v>0.24203430000000004</c:v>
                </c:pt>
                <c:pt idx="931">
                  <c:v>0.24491540000000006</c:v>
                </c:pt>
                <c:pt idx="932">
                  <c:v>0.24876070000000003</c:v>
                </c:pt>
                <c:pt idx="933">
                  <c:v>0.25187140000000002</c:v>
                </c:pt>
                <c:pt idx="934">
                  <c:v>0.25481950000000003</c:v>
                </c:pt>
                <c:pt idx="935">
                  <c:v>0.25791980000000003</c:v>
                </c:pt>
                <c:pt idx="936">
                  <c:v>0.2606248000000001</c:v>
                </c:pt>
                <c:pt idx="937">
                  <c:v>0.26411430000000002</c:v>
                </c:pt>
                <c:pt idx="938">
                  <c:v>0.26635030000000004</c:v>
                </c:pt>
                <c:pt idx="939">
                  <c:v>0.26980940000000003</c:v>
                </c:pt>
                <c:pt idx="940">
                  <c:v>0.27293100000000003</c:v>
                </c:pt>
                <c:pt idx="941">
                  <c:v>0.27636690000000014</c:v>
                </c:pt>
                <c:pt idx="942">
                  <c:v>0.27978910000000001</c:v>
                </c:pt>
                <c:pt idx="943">
                  <c:v>0.28319650000000002</c:v>
                </c:pt>
                <c:pt idx="944">
                  <c:v>0.28658820000000007</c:v>
                </c:pt>
                <c:pt idx="945">
                  <c:v>0.2891200000000001</c:v>
                </c:pt>
                <c:pt idx="946">
                  <c:v>0.29245050000000006</c:v>
                </c:pt>
                <c:pt idx="947">
                  <c:v>0.29527100000000001</c:v>
                </c:pt>
                <c:pt idx="948">
                  <c:v>0.2985542000000001</c:v>
                </c:pt>
                <c:pt idx="949">
                  <c:v>0.30306440000000007</c:v>
                </c:pt>
                <c:pt idx="950">
                  <c:v>0.30632310000000007</c:v>
                </c:pt>
                <c:pt idx="951">
                  <c:v>0.30988920000000009</c:v>
                </c:pt>
                <c:pt idx="952">
                  <c:v>0.31364910000000001</c:v>
                </c:pt>
                <c:pt idx="953">
                  <c:v>0.31710780000000005</c:v>
                </c:pt>
                <c:pt idx="954">
                  <c:v>0.32062930000000006</c:v>
                </c:pt>
                <c:pt idx="955">
                  <c:v>0.32413690000000006</c:v>
                </c:pt>
                <c:pt idx="956">
                  <c:v>0.32939620000000008</c:v>
                </c:pt>
                <c:pt idx="957">
                  <c:v>0.33283250000000009</c:v>
                </c:pt>
                <c:pt idx="958">
                  <c:v>0.33673030000000004</c:v>
                </c:pt>
                <c:pt idx="959">
                  <c:v>0.34009330000000004</c:v>
                </c:pt>
                <c:pt idx="960">
                  <c:v>0.3434235000000001</c:v>
                </c:pt>
                <c:pt idx="961">
                  <c:v>0.3467188000000001</c:v>
                </c:pt>
                <c:pt idx="962">
                  <c:v>0.3499773000000001</c:v>
                </c:pt>
                <c:pt idx="963">
                  <c:v>0.35280940000000005</c:v>
                </c:pt>
                <c:pt idx="964">
                  <c:v>0.35598410000000014</c:v>
                </c:pt>
                <c:pt idx="965">
                  <c:v>0.3591159000000001</c:v>
                </c:pt>
                <c:pt idx="966">
                  <c:v>0.3622026000000001</c:v>
                </c:pt>
                <c:pt idx="967">
                  <c:v>0.36422340000000003</c:v>
                </c:pt>
                <c:pt idx="968">
                  <c:v>0.36723360000000005</c:v>
                </c:pt>
                <c:pt idx="969">
                  <c:v>0.37019610000000003</c:v>
                </c:pt>
                <c:pt idx="970">
                  <c:v>0.37310890000000008</c:v>
                </c:pt>
                <c:pt idx="971">
                  <c:v>0.37597000000000014</c:v>
                </c:pt>
                <c:pt idx="972">
                  <c:v>0.3787776000000001</c:v>
                </c:pt>
                <c:pt idx="973">
                  <c:v>0.38152970000000014</c:v>
                </c:pt>
                <c:pt idx="974">
                  <c:v>0.38422430000000007</c:v>
                </c:pt>
                <c:pt idx="975">
                  <c:v>0.38685940000000008</c:v>
                </c:pt>
                <c:pt idx="976">
                  <c:v>0.38943330000000004</c:v>
                </c:pt>
                <c:pt idx="977">
                  <c:v>0.39194380000000006</c:v>
                </c:pt>
                <c:pt idx="978">
                  <c:v>0.39438910000000016</c:v>
                </c:pt>
                <c:pt idx="979">
                  <c:v>0.3967672000000001</c:v>
                </c:pt>
                <c:pt idx="980">
                  <c:v>0.39907620000000016</c:v>
                </c:pt>
                <c:pt idx="981">
                  <c:v>0.40131400000000006</c:v>
                </c:pt>
                <c:pt idx="982">
                  <c:v>0.40347880000000014</c:v>
                </c:pt>
                <c:pt idx="983">
                  <c:v>0.40556870000000006</c:v>
                </c:pt>
                <c:pt idx="984">
                  <c:v>0.4075817000000001</c:v>
                </c:pt>
                <c:pt idx="985">
                  <c:v>0.40951560000000004</c:v>
                </c:pt>
                <c:pt idx="986">
                  <c:v>0.41136880000000009</c:v>
                </c:pt>
                <c:pt idx="987">
                  <c:v>0.41313919999999998</c:v>
                </c:pt>
                <c:pt idx="988">
                  <c:v>0.41419820000000002</c:v>
                </c:pt>
                <c:pt idx="989">
                  <c:v>0.4156958</c:v>
                </c:pt>
                <c:pt idx="990">
                  <c:v>0.41710600000000003</c:v>
                </c:pt>
                <c:pt idx="991">
                  <c:v>0.41842730000000006</c:v>
                </c:pt>
                <c:pt idx="992">
                  <c:v>0.41965830000000004</c:v>
                </c:pt>
                <c:pt idx="993">
                  <c:v>0.41914790000000002</c:v>
                </c:pt>
                <c:pt idx="994">
                  <c:v>0.42025050000000008</c:v>
                </c:pt>
                <c:pt idx="995">
                  <c:v>0.42187590000000014</c:v>
                </c:pt>
                <c:pt idx="996">
                  <c:v>0.42342000000000007</c:v>
                </c:pt>
                <c:pt idx="997">
                  <c:v>0.42488030000000016</c:v>
                </c:pt>
                <c:pt idx="998">
                  <c:v>0.42625440000000003</c:v>
                </c:pt>
                <c:pt idx="999">
                  <c:v>0.42796680000000009</c:v>
                </c:pt>
                <c:pt idx="1000">
                  <c:v>0.42896950000000006</c:v>
                </c:pt>
                <c:pt idx="1001">
                  <c:v>0.42987500000000006</c:v>
                </c:pt>
                <c:pt idx="1002">
                  <c:v>0.43089500000000008</c:v>
                </c:pt>
                <c:pt idx="1003">
                  <c:v>0.43167420000000006</c:v>
                </c:pt>
                <c:pt idx="1004">
                  <c:v>0.43528520000000004</c:v>
                </c:pt>
                <c:pt idx="1005">
                  <c:v>0.43980660000000016</c:v>
                </c:pt>
                <c:pt idx="1006">
                  <c:v>0.44035930000000001</c:v>
                </c:pt>
                <c:pt idx="1007">
                  <c:v>0.44079529999999995</c:v>
                </c:pt>
                <c:pt idx="1008">
                  <c:v>0.4411118</c:v>
                </c:pt>
                <c:pt idx="1009">
                  <c:v>0.43905820000000007</c:v>
                </c:pt>
                <c:pt idx="1010">
                  <c:v>0.43914330000000001</c:v>
                </c:pt>
                <c:pt idx="1011">
                  <c:v>0.43909950000000003</c:v>
                </c:pt>
                <c:pt idx="1012">
                  <c:v>0.42918500000000009</c:v>
                </c:pt>
                <c:pt idx="1013">
                  <c:v>0.42853770000000002</c:v>
                </c:pt>
                <c:pt idx="1014">
                  <c:v>0.43213120000000005</c:v>
                </c:pt>
                <c:pt idx="1015">
                  <c:v>0.42926660000000005</c:v>
                </c:pt>
                <c:pt idx="1016">
                  <c:v>0.42606410000000006</c:v>
                </c:pt>
                <c:pt idx="1017">
                  <c:v>0.42378430000000006</c:v>
                </c:pt>
                <c:pt idx="1018">
                  <c:v>0.42198620000000009</c:v>
                </c:pt>
                <c:pt idx="1019">
                  <c:v>0.47574319999999998</c:v>
                </c:pt>
                <c:pt idx="1020">
                  <c:v>0.42070210000000002</c:v>
                </c:pt>
                <c:pt idx="1021">
                  <c:v>0.41873180000000004</c:v>
                </c:pt>
                <c:pt idx="1022">
                  <c:v>0.4166359</c:v>
                </c:pt>
                <c:pt idx="1023">
                  <c:v>0.42214380000000001</c:v>
                </c:pt>
                <c:pt idx="1024">
                  <c:v>0.41957720000000004</c:v>
                </c:pt>
                <c:pt idx="1025">
                  <c:v>0.41265440000000003</c:v>
                </c:pt>
                <c:pt idx="1026">
                  <c:v>0.41081640000000014</c:v>
                </c:pt>
                <c:pt idx="1027">
                  <c:v>0.4078093000000001</c:v>
                </c:pt>
                <c:pt idx="1028">
                  <c:v>0.40541080000000007</c:v>
                </c:pt>
                <c:pt idx="1029">
                  <c:v>0.40228000000000008</c:v>
                </c:pt>
                <c:pt idx="1030">
                  <c:v>0.39880590000000016</c:v>
                </c:pt>
                <c:pt idx="1031">
                  <c:v>0.3952093000000001</c:v>
                </c:pt>
                <c:pt idx="1032">
                  <c:v>0.39549270000000009</c:v>
                </c:pt>
                <c:pt idx="1033">
                  <c:v>0.39149570000000006</c:v>
                </c:pt>
                <c:pt idx="1034">
                  <c:v>0.39119770000000004</c:v>
                </c:pt>
                <c:pt idx="1035">
                  <c:v>0.38983610000000007</c:v>
                </c:pt>
                <c:pt idx="1036">
                  <c:v>0.38749810000000007</c:v>
                </c:pt>
                <c:pt idx="1037">
                  <c:v>0.38772390000000007</c:v>
                </c:pt>
                <c:pt idx="1038">
                  <c:v>0.38248660000000012</c:v>
                </c:pt>
                <c:pt idx="1039">
                  <c:v>0.37800230000000007</c:v>
                </c:pt>
                <c:pt idx="1040">
                  <c:v>0.37339260000000007</c:v>
                </c:pt>
                <c:pt idx="1041">
                  <c:v>0.36716550000000003</c:v>
                </c:pt>
                <c:pt idx="1042">
                  <c:v>0.36135570000000006</c:v>
                </c:pt>
                <c:pt idx="1043">
                  <c:v>0.34942820000000008</c:v>
                </c:pt>
                <c:pt idx="1044">
                  <c:v>0.343723</c:v>
                </c:pt>
                <c:pt idx="1045">
                  <c:v>0.33538430000000014</c:v>
                </c:pt>
                <c:pt idx="1046">
                  <c:v>0.3256461000000001</c:v>
                </c:pt>
                <c:pt idx="1047">
                  <c:v>0.31682270000000012</c:v>
                </c:pt>
                <c:pt idx="1048">
                  <c:v>0.30510830000000005</c:v>
                </c:pt>
                <c:pt idx="1049">
                  <c:v>0.29857810000000007</c:v>
                </c:pt>
                <c:pt idx="1050">
                  <c:v>0.2931219000000001</c:v>
                </c:pt>
                <c:pt idx="1051">
                  <c:v>0.28757860000000007</c:v>
                </c:pt>
                <c:pt idx="1052">
                  <c:v>0.28319240000000001</c:v>
                </c:pt>
                <c:pt idx="1053">
                  <c:v>0.27908520000000003</c:v>
                </c:pt>
                <c:pt idx="1054">
                  <c:v>0.2760684000000001</c:v>
                </c:pt>
                <c:pt idx="1055">
                  <c:v>0.26986420000000005</c:v>
                </c:pt>
                <c:pt idx="1056">
                  <c:v>0.26558480000000007</c:v>
                </c:pt>
                <c:pt idx="1057">
                  <c:v>0.26045980000000002</c:v>
                </c:pt>
                <c:pt idx="1058">
                  <c:v>0.25693359999999998</c:v>
                </c:pt>
                <c:pt idx="1059">
                  <c:v>0.25356030000000002</c:v>
                </c:pt>
                <c:pt idx="1060">
                  <c:v>0.25062590000000001</c:v>
                </c:pt>
                <c:pt idx="1061">
                  <c:v>0.24595130000000004</c:v>
                </c:pt>
                <c:pt idx="1062">
                  <c:v>0.24138419999999999</c:v>
                </c:pt>
                <c:pt idx="1063">
                  <c:v>0.2371936</c:v>
                </c:pt>
                <c:pt idx="1064">
                  <c:v>0.23224480000000003</c:v>
                </c:pt>
                <c:pt idx="1065">
                  <c:v>0.22828430000000002</c:v>
                </c:pt>
                <c:pt idx="1066">
                  <c:v>0.22543640000000004</c:v>
                </c:pt>
                <c:pt idx="1067">
                  <c:v>0.22150030000000001</c:v>
                </c:pt>
                <c:pt idx="1068">
                  <c:v>0.21904670000000004</c:v>
                </c:pt>
                <c:pt idx="1069">
                  <c:v>0.21593830000000006</c:v>
                </c:pt>
                <c:pt idx="1070">
                  <c:v>0.21221170000000003</c:v>
                </c:pt>
                <c:pt idx="1071">
                  <c:v>0.20635210000000001</c:v>
                </c:pt>
                <c:pt idx="1072">
                  <c:v>0.20282430000000001</c:v>
                </c:pt>
                <c:pt idx="1073">
                  <c:v>0.19866249999999999</c:v>
                </c:pt>
                <c:pt idx="1074">
                  <c:v>0.19554279999999999</c:v>
                </c:pt>
                <c:pt idx="1075">
                  <c:v>0.1925028</c:v>
                </c:pt>
                <c:pt idx="1076">
                  <c:v>0.1905915</c:v>
                </c:pt>
                <c:pt idx="1077">
                  <c:v>0.18807440000000003</c:v>
                </c:pt>
                <c:pt idx="1078">
                  <c:v>0.18646570000000004</c:v>
                </c:pt>
                <c:pt idx="1079">
                  <c:v>0.18456450000000002</c:v>
                </c:pt>
                <c:pt idx="1080">
                  <c:v>0.18184300000000003</c:v>
                </c:pt>
                <c:pt idx="1081">
                  <c:v>0.18029760000000003</c:v>
                </c:pt>
                <c:pt idx="1082">
                  <c:v>0.17814900000000003</c:v>
                </c:pt>
                <c:pt idx="1083">
                  <c:v>0.17684079999999999</c:v>
                </c:pt>
                <c:pt idx="1084">
                  <c:v>0.17676320000000004</c:v>
                </c:pt>
                <c:pt idx="1085">
                  <c:v>0.17636270000000001</c:v>
                </c:pt>
                <c:pt idx="1086">
                  <c:v>0.17551940000000002</c:v>
                </c:pt>
                <c:pt idx="1087">
                  <c:v>0.17367299999999997</c:v>
                </c:pt>
                <c:pt idx="1088">
                  <c:v>0.17306579999999999</c:v>
                </c:pt>
                <c:pt idx="1089">
                  <c:v>0.17117949999999998</c:v>
                </c:pt>
                <c:pt idx="1090">
                  <c:v>0.17063500000000001</c:v>
                </c:pt>
                <c:pt idx="1091">
                  <c:v>0.16993400000000003</c:v>
                </c:pt>
                <c:pt idx="1092">
                  <c:v>0.170628</c:v>
                </c:pt>
                <c:pt idx="1093">
                  <c:v>0.17101840000000001</c:v>
                </c:pt>
                <c:pt idx="1094">
                  <c:v>0.17076640000000004</c:v>
                </c:pt>
                <c:pt idx="1095">
                  <c:v>0.16977429999999999</c:v>
                </c:pt>
                <c:pt idx="1096">
                  <c:v>0.16799650000000002</c:v>
                </c:pt>
                <c:pt idx="1097">
                  <c:v>0.16743500000000003</c:v>
                </c:pt>
                <c:pt idx="1098">
                  <c:v>0.166187</c:v>
                </c:pt>
                <c:pt idx="1099">
                  <c:v>0.16515489999999997</c:v>
                </c:pt>
                <c:pt idx="1100">
                  <c:v>0.1645315</c:v>
                </c:pt>
                <c:pt idx="1101">
                  <c:v>0.16393850000000001</c:v>
                </c:pt>
                <c:pt idx="1102">
                  <c:v>0.16298720000000003</c:v>
                </c:pt>
                <c:pt idx="1103">
                  <c:v>0.16082869999999996</c:v>
                </c:pt>
                <c:pt idx="1104">
                  <c:v>0.15984530000000005</c:v>
                </c:pt>
                <c:pt idx="1105">
                  <c:v>0.15805940000000002</c:v>
                </c:pt>
                <c:pt idx="1106">
                  <c:v>0.15727210000000003</c:v>
                </c:pt>
                <c:pt idx="1107">
                  <c:v>0.1563737</c:v>
                </c:pt>
                <c:pt idx="1108">
                  <c:v>0.15661340000000004</c:v>
                </c:pt>
                <c:pt idx="1109">
                  <c:v>0.15668530000000003</c:v>
                </c:pt>
                <c:pt idx="1110">
                  <c:v>0.15636720000000004</c:v>
                </c:pt>
                <c:pt idx="1111">
                  <c:v>0.15605559999999999</c:v>
                </c:pt>
                <c:pt idx="1112">
                  <c:v>0.15482979999999999</c:v>
                </c:pt>
                <c:pt idx="1113">
                  <c:v>0.15449340000000006</c:v>
                </c:pt>
                <c:pt idx="1114">
                  <c:v>0.15349330000000005</c:v>
                </c:pt>
                <c:pt idx="1115">
                  <c:v>0.15303700000000003</c:v>
                </c:pt>
                <c:pt idx="1116">
                  <c:v>0.15299410000000002</c:v>
                </c:pt>
                <c:pt idx="1117">
                  <c:v>0.15258050000000001</c:v>
                </c:pt>
                <c:pt idx="1118">
                  <c:v>0.15257799999999999</c:v>
                </c:pt>
                <c:pt idx="1119">
                  <c:v>0.15126920000000002</c:v>
                </c:pt>
                <c:pt idx="1120">
                  <c:v>0.15072250000000001</c:v>
                </c:pt>
                <c:pt idx="1121">
                  <c:v>0.14963799999999999</c:v>
                </c:pt>
                <c:pt idx="1122">
                  <c:v>0.14913270000000001</c:v>
                </c:pt>
                <c:pt idx="1123">
                  <c:v>0.14875830000000004</c:v>
                </c:pt>
                <c:pt idx="1124">
                  <c:v>0.14840740000000002</c:v>
                </c:pt>
                <c:pt idx="1125">
                  <c:v>0.14811330000000003</c:v>
                </c:pt>
                <c:pt idx="1126">
                  <c:v>0.14786250000000001</c:v>
                </c:pt>
                <c:pt idx="1127">
                  <c:v>0.14753020000000003</c:v>
                </c:pt>
                <c:pt idx="1128">
                  <c:v>0.14659820000000004</c:v>
                </c:pt>
                <c:pt idx="1129">
                  <c:v>0.14631079999999999</c:v>
                </c:pt>
                <c:pt idx="1130">
                  <c:v>0.14563029999999999</c:v>
                </c:pt>
                <c:pt idx="1131">
                  <c:v>0.14527840000000003</c:v>
                </c:pt>
                <c:pt idx="1132">
                  <c:v>0.14546930000000005</c:v>
                </c:pt>
                <c:pt idx="1133">
                  <c:v>0.1456818</c:v>
                </c:pt>
                <c:pt idx="1134">
                  <c:v>0.14541460000000003</c:v>
                </c:pt>
                <c:pt idx="1135">
                  <c:v>0.14461650000000001</c:v>
                </c:pt>
                <c:pt idx="1136">
                  <c:v>0.14459440000000004</c:v>
                </c:pt>
                <c:pt idx="1137">
                  <c:v>0.14386910000000003</c:v>
                </c:pt>
                <c:pt idx="1138">
                  <c:v>0.14386090000000001</c:v>
                </c:pt>
                <c:pt idx="1139">
                  <c:v>0.14416129999999999</c:v>
                </c:pt>
                <c:pt idx="1140">
                  <c:v>0.14467869999999997</c:v>
                </c:pt>
                <c:pt idx="1141">
                  <c:v>0.14473090000000002</c:v>
                </c:pt>
                <c:pt idx="1142">
                  <c:v>0.14523210000000003</c:v>
                </c:pt>
                <c:pt idx="1143">
                  <c:v>0.14524740000000005</c:v>
                </c:pt>
                <c:pt idx="1144">
                  <c:v>0.14465520000000001</c:v>
                </c:pt>
                <c:pt idx="1145">
                  <c:v>0.14505209999999999</c:v>
                </c:pt>
                <c:pt idx="1146">
                  <c:v>0.14549810000000002</c:v>
                </c:pt>
                <c:pt idx="1147">
                  <c:v>0.14565339999999999</c:v>
                </c:pt>
                <c:pt idx="1148">
                  <c:v>0.14614720000000003</c:v>
                </c:pt>
                <c:pt idx="1149">
                  <c:v>0.14645970000000003</c:v>
                </c:pt>
                <c:pt idx="1150">
                  <c:v>0.14658189999999999</c:v>
                </c:pt>
                <c:pt idx="1151">
                  <c:v>0.14603469999999999</c:v>
                </c:pt>
                <c:pt idx="1152">
                  <c:v>0.14600330000000003</c:v>
                </c:pt>
                <c:pt idx="1153">
                  <c:v>0.14519850000000001</c:v>
                </c:pt>
                <c:pt idx="1154">
                  <c:v>0.14515449999999999</c:v>
                </c:pt>
                <c:pt idx="1155">
                  <c:v>0.14519670000000001</c:v>
                </c:pt>
                <c:pt idx="1156">
                  <c:v>0.14525469999999999</c:v>
                </c:pt>
                <c:pt idx="1157">
                  <c:v>0.14512849999999999</c:v>
                </c:pt>
                <c:pt idx="1158">
                  <c:v>0.14492859999999999</c:v>
                </c:pt>
                <c:pt idx="1159">
                  <c:v>0.14470569999999999</c:v>
                </c:pt>
                <c:pt idx="1160">
                  <c:v>0.14422009999999999</c:v>
                </c:pt>
                <c:pt idx="1161">
                  <c:v>0.14419309999999999</c:v>
                </c:pt>
                <c:pt idx="1162">
                  <c:v>0.14349900000000002</c:v>
                </c:pt>
                <c:pt idx="1163">
                  <c:v>0.14334000000000002</c:v>
                </c:pt>
                <c:pt idx="1164">
                  <c:v>0.14346250000000002</c:v>
                </c:pt>
                <c:pt idx="1165">
                  <c:v>0.14373650000000002</c:v>
                </c:pt>
                <c:pt idx="1166">
                  <c:v>0.14362839999999999</c:v>
                </c:pt>
                <c:pt idx="1167">
                  <c:v>0.14319409999999999</c:v>
                </c:pt>
                <c:pt idx="1168">
                  <c:v>0.14313390000000001</c:v>
                </c:pt>
                <c:pt idx="1169">
                  <c:v>0.1421781</c:v>
                </c:pt>
                <c:pt idx="1170">
                  <c:v>0.14211930000000003</c:v>
                </c:pt>
                <c:pt idx="1171">
                  <c:v>0.1418886</c:v>
                </c:pt>
                <c:pt idx="1172">
                  <c:v>0.14250140000000003</c:v>
                </c:pt>
                <c:pt idx="1173">
                  <c:v>0.14290280000000002</c:v>
                </c:pt>
                <c:pt idx="1174">
                  <c:v>0.14258199999999999</c:v>
                </c:pt>
                <c:pt idx="1175">
                  <c:v>0.14254630000000001</c:v>
                </c:pt>
                <c:pt idx="1176">
                  <c:v>0.14185940000000002</c:v>
                </c:pt>
                <c:pt idx="1177">
                  <c:v>0.14189869999999999</c:v>
                </c:pt>
                <c:pt idx="1178">
                  <c:v>0.14204760000000002</c:v>
                </c:pt>
                <c:pt idx="1179">
                  <c:v>0.14205930000000003</c:v>
                </c:pt>
                <c:pt idx="1180">
                  <c:v>0.14302680000000001</c:v>
                </c:pt>
                <c:pt idx="1181">
                  <c:v>0.14359000000000002</c:v>
                </c:pt>
                <c:pt idx="1182">
                  <c:v>0.14375869999999999</c:v>
                </c:pt>
                <c:pt idx="1183">
                  <c:v>0.14334669999999999</c:v>
                </c:pt>
                <c:pt idx="1184">
                  <c:v>0.14339209999999999</c:v>
                </c:pt>
                <c:pt idx="1185">
                  <c:v>0.14366660000000001</c:v>
                </c:pt>
                <c:pt idx="1186">
                  <c:v>0.1436615</c:v>
                </c:pt>
                <c:pt idx="1187">
                  <c:v>0.14260030000000001</c:v>
                </c:pt>
                <c:pt idx="1188">
                  <c:v>0.142676</c:v>
                </c:pt>
                <c:pt idx="1189">
                  <c:v>0.14247570000000001</c:v>
                </c:pt>
                <c:pt idx="1190">
                  <c:v>0.14249140000000002</c:v>
                </c:pt>
                <c:pt idx="1191">
                  <c:v>0.14233019999999999</c:v>
                </c:pt>
                <c:pt idx="1192">
                  <c:v>0.14216909999999999</c:v>
                </c:pt>
                <c:pt idx="1193">
                  <c:v>0.14215739999999999</c:v>
                </c:pt>
                <c:pt idx="1194">
                  <c:v>0.1418229</c:v>
                </c:pt>
                <c:pt idx="1195">
                  <c:v>0.14172040000000002</c:v>
                </c:pt>
                <c:pt idx="1196">
                  <c:v>0.14151469999999999</c:v>
                </c:pt>
                <c:pt idx="1197">
                  <c:v>0.14156940000000004</c:v>
                </c:pt>
                <c:pt idx="1198">
                  <c:v>0.14279050000000001</c:v>
                </c:pt>
                <c:pt idx="1199">
                  <c:v>0.14274050000000002</c:v>
                </c:pt>
                <c:pt idx="1200">
                  <c:v>0.14276059999999999</c:v>
                </c:pt>
                <c:pt idx="1201">
                  <c:v>0.14276740000000002</c:v>
                </c:pt>
                <c:pt idx="1202">
                  <c:v>0.14276759999999999</c:v>
                </c:pt>
                <c:pt idx="1203">
                  <c:v>0.14238919999999999</c:v>
                </c:pt>
                <c:pt idx="1204">
                  <c:v>0.1426975</c:v>
                </c:pt>
                <c:pt idx="1205">
                  <c:v>0.14270020000000003</c:v>
                </c:pt>
                <c:pt idx="1206">
                  <c:v>0.14329760000000002</c:v>
                </c:pt>
                <c:pt idx="1207">
                  <c:v>0.14353890000000002</c:v>
                </c:pt>
                <c:pt idx="1208">
                  <c:v>0.14382790000000001</c:v>
                </c:pt>
                <c:pt idx="1209">
                  <c:v>0.14381430000000003</c:v>
                </c:pt>
                <c:pt idx="1210">
                  <c:v>0.14330720000000002</c:v>
                </c:pt>
                <c:pt idx="1211">
                  <c:v>0.14329870000000003</c:v>
                </c:pt>
                <c:pt idx="1212">
                  <c:v>0.14330730000000003</c:v>
                </c:pt>
                <c:pt idx="1213">
                  <c:v>0.14299360000000003</c:v>
                </c:pt>
                <c:pt idx="1214">
                  <c:v>0.14300969999999999</c:v>
                </c:pt>
                <c:pt idx="1215">
                  <c:v>0.1426917</c:v>
                </c:pt>
                <c:pt idx="1216">
                  <c:v>0.1426779</c:v>
                </c:pt>
                <c:pt idx="1217">
                  <c:v>0.14243890000000003</c:v>
                </c:pt>
                <c:pt idx="1218">
                  <c:v>0.14240800000000003</c:v>
                </c:pt>
                <c:pt idx="1219">
                  <c:v>0.14222899999999999</c:v>
                </c:pt>
                <c:pt idx="1220">
                  <c:v>0.14291830000000005</c:v>
                </c:pt>
                <c:pt idx="1221">
                  <c:v>0.14354760000000003</c:v>
                </c:pt>
                <c:pt idx="1222">
                  <c:v>0.14379250000000002</c:v>
                </c:pt>
                <c:pt idx="1223">
                  <c:v>0.14399590000000004</c:v>
                </c:pt>
                <c:pt idx="1224">
                  <c:v>0.14423980000000003</c:v>
                </c:pt>
                <c:pt idx="1225">
                  <c:v>0.14446390000000003</c:v>
                </c:pt>
                <c:pt idx="1226">
                  <c:v>0.14471890000000004</c:v>
                </c:pt>
                <c:pt idx="1227">
                  <c:v>0.14500579999999999</c:v>
                </c:pt>
                <c:pt idx="1228">
                  <c:v>0.14510909999999999</c:v>
                </c:pt>
                <c:pt idx="1229">
                  <c:v>0.14549400000000004</c:v>
                </c:pt>
                <c:pt idx="1230">
                  <c:v>0.14579880000000003</c:v>
                </c:pt>
                <c:pt idx="1231">
                  <c:v>0.14558309999999999</c:v>
                </c:pt>
                <c:pt idx="1232">
                  <c:v>0.1459715</c:v>
                </c:pt>
                <c:pt idx="1233">
                  <c:v>0.14592369999999999</c:v>
                </c:pt>
                <c:pt idx="1234">
                  <c:v>0.14638920000000002</c:v>
                </c:pt>
                <c:pt idx="1235">
                  <c:v>0.14675910000000003</c:v>
                </c:pt>
                <c:pt idx="1236">
                  <c:v>0.14770420000000004</c:v>
                </c:pt>
                <c:pt idx="1237">
                  <c:v>0.14826770000000003</c:v>
                </c:pt>
                <c:pt idx="1238">
                  <c:v>0.14896250000000003</c:v>
                </c:pt>
                <c:pt idx="1239">
                  <c:v>0.1496015</c:v>
                </c:pt>
                <c:pt idx="1240">
                  <c:v>0.1501026</c:v>
                </c:pt>
                <c:pt idx="1241">
                  <c:v>0.15082440000000003</c:v>
                </c:pt>
                <c:pt idx="1242">
                  <c:v>0.15159430000000002</c:v>
                </c:pt>
                <c:pt idx="1243">
                  <c:v>0.15241250000000003</c:v>
                </c:pt>
                <c:pt idx="1244">
                  <c:v>0.15349340000000006</c:v>
                </c:pt>
                <c:pt idx="1245">
                  <c:v>0.15463270000000001</c:v>
                </c:pt>
                <c:pt idx="1246">
                  <c:v>0.15557640000000003</c:v>
                </c:pt>
                <c:pt idx="1247">
                  <c:v>0.15519859999999999</c:v>
                </c:pt>
                <c:pt idx="1248">
                  <c:v>0.15576610000000002</c:v>
                </c:pt>
                <c:pt idx="1249">
                  <c:v>0.15565840000000003</c:v>
                </c:pt>
                <c:pt idx="1250">
                  <c:v>0.15645000000000003</c:v>
                </c:pt>
                <c:pt idx="1251">
                  <c:v>0.15734560000000003</c:v>
                </c:pt>
                <c:pt idx="1252">
                  <c:v>0.15852859999999999</c:v>
                </c:pt>
                <c:pt idx="1253">
                  <c:v>0.15975110000000003</c:v>
                </c:pt>
                <c:pt idx="1254">
                  <c:v>0.16101309999999999</c:v>
                </c:pt>
                <c:pt idx="1255">
                  <c:v>0.16247590000000001</c:v>
                </c:pt>
                <c:pt idx="1256">
                  <c:v>0.16358639999999999</c:v>
                </c:pt>
                <c:pt idx="1257">
                  <c:v>0.16542029999999999</c:v>
                </c:pt>
                <c:pt idx="1258">
                  <c:v>0.1681156</c:v>
                </c:pt>
                <c:pt idx="1259">
                  <c:v>0.17003330000000003</c:v>
                </c:pt>
                <c:pt idx="1260">
                  <c:v>0.17266870000000001</c:v>
                </c:pt>
                <c:pt idx="1261">
                  <c:v>0.17453379999999999</c:v>
                </c:pt>
                <c:pt idx="1262">
                  <c:v>0.17652670000000001</c:v>
                </c:pt>
                <c:pt idx="1263">
                  <c:v>0.17810540000000002</c:v>
                </c:pt>
                <c:pt idx="1264">
                  <c:v>0.17969060000000001</c:v>
                </c:pt>
                <c:pt idx="1265">
                  <c:v>0.18128200000000003</c:v>
                </c:pt>
                <c:pt idx="1266">
                  <c:v>0.18287900000000001</c:v>
                </c:pt>
                <c:pt idx="1267">
                  <c:v>0.18444220000000006</c:v>
                </c:pt>
                <c:pt idx="1268">
                  <c:v>0.18601170000000003</c:v>
                </c:pt>
                <c:pt idx="1269">
                  <c:v>0.18731000000000003</c:v>
                </c:pt>
                <c:pt idx="1270">
                  <c:v>0.18894580000000005</c:v>
                </c:pt>
                <c:pt idx="1271">
                  <c:v>0.19053229999999999</c:v>
                </c:pt>
                <c:pt idx="1272">
                  <c:v>0.19217049999999997</c:v>
                </c:pt>
                <c:pt idx="1273">
                  <c:v>0.1938405</c:v>
                </c:pt>
                <c:pt idx="1274">
                  <c:v>0.19554299999999999</c:v>
                </c:pt>
                <c:pt idx="1275">
                  <c:v>0.19727839999999999</c:v>
                </c:pt>
                <c:pt idx="1276">
                  <c:v>0.19904710000000003</c:v>
                </c:pt>
                <c:pt idx="1277">
                  <c:v>0.20326930000000004</c:v>
                </c:pt>
                <c:pt idx="1278">
                  <c:v>0.20511779999999999</c:v>
                </c:pt>
                <c:pt idx="1279">
                  <c:v>0.20744800000000002</c:v>
                </c:pt>
                <c:pt idx="1280">
                  <c:v>0.2101626</c:v>
                </c:pt>
                <c:pt idx="1281">
                  <c:v>0.21194700000000005</c:v>
                </c:pt>
                <c:pt idx="1282">
                  <c:v>0.21473120000000004</c:v>
                </c:pt>
                <c:pt idx="1283">
                  <c:v>0.21724010000000002</c:v>
                </c:pt>
                <c:pt idx="1284">
                  <c:v>0.22038149999999998</c:v>
                </c:pt>
                <c:pt idx="1285">
                  <c:v>0.22289100000000001</c:v>
                </c:pt>
                <c:pt idx="1286">
                  <c:v>0.22501070000000001</c:v>
                </c:pt>
                <c:pt idx="1287">
                  <c:v>0.22768730000000001</c:v>
                </c:pt>
                <c:pt idx="1288">
                  <c:v>0.22800200000000001</c:v>
                </c:pt>
                <c:pt idx="1289">
                  <c:v>0.23078199999999999</c:v>
                </c:pt>
                <c:pt idx="1290">
                  <c:v>0.23317189999999996</c:v>
                </c:pt>
                <c:pt idx="1291">
                  <c:v>0.23526900000000003</c:v>
                </c:pt>
                <c:pt idx="1292">
                  <c:v>0.23838760000000001</c:v>
                </c:pt>
                <c:pt idx="1293">
                  <c:v>0.24059770000000003</c:v>
                </c:pt>
                <c:pt idx="1294">
                  <c:v>0.2431739</c:v>
                </c:pt>
                <c:pt idx="1295">
                  <c:v>0.24520840000000002</c:v>
                </c:pt>
                <c:pt idx="1296">
                  <c:v>0.24796510000000002</c:v>
                </c:pt>
                <c:pt idx="1297">
                  <c:v>0.25079309999999999</c:v>
                </c:pt>
                <c:pt idx="1298">
                  <c:v>0.25360970000000005</c:v>
                </c:pt>
                <c:pt idx="1299">
                  <c:v>0.25594129999999998</c:v>
                </c:pt>
                <c:pt idx="1300">
                  <c:v>0.26072190000000001</c:v>
                </c:pt>
                <c:pt idx="1301">
                  <c:v>0.264019</c:v>
                </c:pt>
                <c:pt idx="1302">
                  <c:v>0.26737890000000009</c:v>
                </c:pt>
                <c:pt idx="1303">
                  <c:v>0.27080050000000006</c:v>
                </c:pt>
                <c:pt idx="1304">
                  <c:v>0.27154030000000001</c:v>
                </c:pt>
                <c:pt idx="1305">
                  <c:v>0.2751166000000001</c:v>
                </c:pt>
                <c:pt idx="1306">
                  <c:v>0.27875620000000001</c:v>
                </c:pt>
                <c:pt idx="1307">
                  <c:v>0.2824580000000001</c:v>
                </c:pt>
                <c:pt idx="1308">
                  <c:v>0.28662910000000008</c:v>
                </c:pt>
                <c:pt idx="1309">
                  <c:v>0.29095940000000003</c:v>
                </c:pt>
                <c:pt idx="1310">
                  <c:v>0.29587310000000006</c:v>
                </c:pt>
                <c:pt idx="1311">
                  <c:v>0.2984536000000001</c:v>
                </c:pt>
                <c:pt idx="1312">
                  <c:v>0.30263030000000002</c:v>
                </c:pt>
                <c:pt idx="1313">
                  <c:v>0.30685350000000006</c:v>
                </c:pt>
                <c:pt idx="1314">
                  <c:v>0.31112070000000008</c:v>
                </c:pt>
                <c:pt idx="1315">
                  <c:v>0.31817190000000006</c:v>
                </c:pt>
                <c:pt idx="1316">
                  <c:v>0.32248480000000013</c:v>
                </c:pt>
                <c:pt idx="1317">
                  <c:v>0.32682830000000013</c:v>
                </c:pt>
                <c:pt idx="1318">
                  <c:v>0.33184430000000009</c:v>
                </c:pt>
                <c:pt idx="1319">
                  <c:v>0.33668510000000007</c:v>
                </c:pt>
                <c:pt idx="1320">
                  <c:v>0.3410065000000001</c:v>
                </c:pt>
                <c:pt idx="1321">
                  <c:v>0.34535080000000007</c:v>
                </c:pt>
                <c:pt idx="1322">
                  <c:v>0.34402430000000006</c:v>
                </c:pt>
                <c:pt idx="1323">
                  <c:v>0.34853620000000002</c:v>
                </c:pt>
                <c:pt idx="1324">
                  <c:v>0.35066030000000004</c:v>
                </c:pt>
                <c:pt idx="1325">
                  <c:v>0.35538380000000014</c:v>
                </c:pt>
                <c:pt idx="1326">
                  <c:v>0.36010300000000001</c:v>
                </c:pt>
                <c:pt idx="1327">
                  <c:v>0.36286150000000006</c:v>
                </c:pt>
                <c:pt idx="1328">
                  <c:v>0.3674363000000001</c:v>
                </c:pt>
                <c:pt idx="1329">
                  <c:v>0.3713473000000001</c:v>
                </c:pt>
                <c:pt idx="1330">
                  <c:v>0.37543490000000007</c:v>
                </c:pt>
                <c:pt idx="1331">
                  <c:v>0.37947880000000012</c:v>
                </c:pt>
                <c:pt idx="1332">
                  <c:v>0.38347520000000007</c:v>
                </c:pt>
                <c:pt idx="1333">
                  <c:v>0.39309000000000016</c:v>
                </c:pt>
                <c:pt idx="1334">
                  <c:v>0.39311940000000006</c:v>
                </c:pt>
                <c:pt idx="1335">
                  <c:v>0.39928850000000016</c:v>
                </c:pt>
                <c:pt idx="1336">
                  <c:v>0.4027883000000001</c:v>
                </c:pt>
                <c:pt idx="1337">
                  <c:v>0.40621440000000003</c:v>
                </c:pt>
                <c:pt idx="1338">
                  <c:v>0.4079291000000001</c:v>
                </c:pt>
                <c:pt idx="1339">
                  <c:v>0.41158440000000007</c:v>
                </c:pt>
                <c:pt idx="1340">
                  <c:v>0.4151591</c:v>
                </c:pt>
                <c:pt idx="1341">
                  <c:v>0.41864800000000002</c:v>
                </c:pt>
                <c:pt idx="1342">
                  <c:v>0.4220463000000001</c:v>
                </c:pt>
                <c:pt idx="1343">
                  <c:v>0.42534880000000014</c:v>
                </c:pt>
                <c:pt idx="1344">
                  <c:v>0.4285501000000001</c:v>
                </c:pt>
                <c:pt idx="1345">
                  <c:v>0.43533260000000007</c:v>
                </c:pt>
                <c:pt idx="1346">
                  <c:v>0.43818420000000008</c:v>
                </c:pt>
                <c:pt idx="1347">
                  <c:v>0.44241590000000003</c:v>
                </c:pt>
                <c:pt idx="1348">
                  <c:v>0.45062770000000002</c:v>
                </c:pt>
                <c:pt idx="1349">
                  <c:v>0.459115</c:v>
                </c:pt>
                <c:pt idx="1350">
                  <c:v>0.46360810000000002</c:v>
                </c:pt>
                <c:pt idx="1351">
                  <c:v>0.46727350000000001</c:v>
                </c:pt>
                <c:pt idx="1352">
                  <c:v>0.46938110000000005</c:v>
                </c:pt>
                <c:pt idx="1353">
                  <c:v>0.4715662000000001</c:v>
                </c:pt>
                <c:pt idx="1354">
                  <c:v>0.47362740000000003</c:v>
                </c:pt>
                <c:pt idx="1355">
                  <c:v>0.4755565000000001</c:v>
                </c:pt>
                <c:pt idx="1356">
                  <c:v>0.4772030000000001</c:v>
                </c:pt>
                <c:pt idx="1357">
                  <c:v>0.48188090000000011</c:v>
                </c:pt>
                <c:pt idx="1358">
                  <c:v>0.48350720000000008</c:v>
                </c:pt>
                <c:pt idx="1359">
                  <c:v>0.4804190000000001</c:v>
                </c:pt>
                <c:pt idx="1360">
                  <c:v>0.47990410000000006</c:v>
                </c:pt>
                <c:pt idx="1361">
                  <c:v>0.47772500000000001</c:v>
                </c:pt>
                <c:pt idx="1362">
                  <c:v>0.47712090000000007</c:v>
                </c:pt>
                <c:pt idx="1363">
                  <c:v>0.47604550000000001</c:v>
                </c:pt>
                <c:pt idx="1364">
                  <c:v>0.48156640000000006</c:v>
                </c:pt>
                <c:pt idx="1365">
                  <c:v>0.47958970000000006</c:v>
                </c:pt>
                <c:pt idx="1366">
                  <c:v>0.47733680000000006</c:v>
                </c:pt>
                <c:pt idx="1367">
                  <c:v>0.47495330000000002</c:v>
                </c:pt>
                <c:pt idx="1368">
                  <c:v>0.46912090000000006</c:v>
                </c:pt>
                <c:pt idx="1369">
                  <c:v>0.46441650000000007</c:v>
                </c:pt>
                <c:pt idx="1370">
                  <c:v>0.45654230000000001</c:v>
                </c:pt>
                <c:pt idx="1371">
                  <c:v>0.45182390000000006</c:v>
                </c:pt>
                <c:pt idx="1372">
                  <c:v>0.44832000000000005</c:v>
                </c:pt>
                <c:pt idx="1373">
                  <c:v>0.443467</c:v>
                </c:pt>
                <c:pt idx="1374">
                  <c:v>0.44003699999999996</c:v>
                </c:pt>
                <c:pt idx="1375">
                  <c:v>0.43160390000000004</c:v>
                </c:pt>
                <c:pt idx="1376">
                  <c:v>0.42741300000000015</c:v>
                </c:pt>
                <c:pt idx="1377">
                  <c:v>0.42448480000000011</c:v>
                </c:pt>
                <c:pt idx="1378">
                  <c:v>0.42109610000000003</c:v>
                </c:pt>
                <c:pt idx="1379">
                  <c:v>0.41473749999999998</c:v>
                </c:pt>
                <c:pt idx="1380">
                  <c:v>0.4135140000000001</c:v>
                </c:pt>
                <c:pt idx="1381">
                  <c:v>0.41154610000000008</c:v>
                </c:pt>
                <c:pt idx="1382">
                  <c:v>0.4090319</c:v>
                </c:pt>
                <c:pt idx="1383">
                  <c:v>0.40364670000000002</c:v>
                </c:pt>
                <c:pt idx="1384">
                  <c:v>0.39441940000000009</c:v>
                </c:pt>
                <c:pt idx="1385">
                  <c:v>0.38767810000000014</c:v>
                </c:pt>
                <c:pt idx="1386">
                  <c:v>0.3784956000000001</c:v>
                </c:pt>
                <c:pt idx="1387">
                  <c:v>0.37191560000000007</c:v>
                </c:pt>
                <c:pt idx="1388">
                  <c:v>0.36363830000000008</c:v>
                </c:pt>
                <c:pt idx="1389">
                  <c:v>0.35540540000000004</c:v>
                </c:pt>
                <c:pt idx="1390">
                  <c:v>0.3497458</c:v>
                </c:pt>
                <c:pt idx="1391">
                  <c:v>0.33625320000000003</c:v>
                </c:pt>
                <c:pt idx="1392">
                  <c:v>0.32892840000000012</c:v>
                </c:pt>
                <c:pt idx="1393">
                  <c:v>0.31885450000000015</c:v>
                </c:pt>
                <c:pt idx="1394">
                  <c:v>0.31138290000000013</c:v>
                </c:pt>
                <c:pt idx="1395">
                  <c:v>0.3070905000000001</c:v>
                </c:pt>
                <c:pt idx="1396">
                  <c:v>0.2973515000000001</c:v>
                </c:pt>
                <c:pt idx="1397">
                  <c:v>0.29086840000000014</c:v>
                </c:pt>
                <c:pt idx="1398">
                  <c:v>0.28438820000000009</c:v>
                </c:pt>
                <c:pt idx="1399">
                  <c:v>0.2779988000000001</c:v>
                </c:pt>
                <c:pt idx="1400">
                  <c:v>0.26958240000000006</c:v>
                </c:pt>
                <c:pt idx="1401">
                  <c:v>0.26347070000000006</c:v>
                </c:pt>
                <c:pt idx="1402">
                  <c:v>0.25681950000000003</c:v>
                </c:pt>
                <c:pt idx="1403">
                  <c:v>0.25101810000000002</c:v>
                </c:pt>
                <c:pt idx="1404">
                  <c:v>0.24536150000000001</c:v>
                </c:pt>
                <c:pt idx="1405">
                  <c:v>0.24096030000000002</c:v>
                </c:pt>
                <c:pt idx="1406">
                  <c:v>0.23612259999999996</c:v>
                </c:pt>
                <c:pt idx="1407">
                  <c:v>0.2336271</c:v>
                </c:pt>
                <c:pt idx="1408">
                  <c:v>0.22854700000000003</c:v>
                </c:pt>
                <c:pt idx="1409">
                  <c:v>0.22365849999999998</c:v>
                </c:pt>
                <c:pt idx="1410">
                  <c:v>0.21896580000000002</c:v>
                </c:pt>
                <c:pt idx="1411">
                  <c:v>0.21500700000000003</c:v>
                </c:pt>
                <c:pt idx="1412">
                  <c:v>0.21175160000000001</c:v>
                </c:pt>
                <c:pt idx="1413">
                  <c:v>0.21074790000000002</c:v>
                </c:pt>
                <c:pt idx="1414">
                  <c:v>0.20683389999999999</c:v>
                </c:pt>
                <c:pt idx="1415">
                  <c:v>0.20313229999999999</c:v>
                </c:pt>
                <c:pt idx="1416">
                  <c:v>0.19845740000000003</c:v>
                </c:pt>
                <c:pt idx="1417">
                  <c:v>0.19507740000000001</c:v>
                </c:pt>
                <c:pt idx="1418">
                  <c:v>0.19254099999999999</c:v>
                </c:pt>
                <c:pt idx="1419">
                  <c:v>0.18974530000000006</c:v>
                </c:pt>
                <c:pt idx="1420">
                  <c:v>0.18719540000000004</c:v>
                </c:pt>
                <c:pt idx="1421">
                  <c:v>0.18590660000000003</c:v>
                </c:pt>
                <c:pt idx="1422">
                  <c:v>0.18536950000000002</c:v>
                </c:pt>
                <c:pt idx="1423">
                  <c:v>0.18295110000000003</c:v>
                </c:pt>
                <c:pt idx="1424">
                  <c:v>0.18127869999999999</c:v>
                </c:pt>
                <c:pt idx="1425">
                  <c:v>0.17913560000000001</c:v>
                </c:pt>
                <c:pt idx="1426">
                  <c:v>0.17760899999999999</c:v>
                </c:pt>
                <c:pt idx="1427">
                  <c:v>0.17582159999999997</c:v>
                </c:pt>
                <c:pt idx="1428">
                  <c:v>0.17471640000000002</c:v>
                </c:pt>
                <c:pt idx="1429">
                  <c:v>0.17370340000000004</c:v>
                </c:pt>
                <c:pt idx="1430">
                  <c:v>0.17241620000000002</c:v>
                </c:pt>
                <c:pt idx="1431">
                  <c:v>0.17142410000000002</c:v>
                </c:pt>
                <c:pt idx="1432">
                  <c:v>0.16988310000000001</c:v>
                </c:pt>
                <c:pt idx="1433">
                  <c:v>0.16893550000000002</c:v>
                </c:pt>
                <c:pt idx="1434">
                  <c:v>0.16685849999999999</c:v>
                </c:pt>
                <c:pt idx="1435">
                  <c:v>0.16584009999999999</c:v>
                </c:pt>
                <c:pt idx="1436">
                  <c:v>0.16562969999999996</c:v>
                </c:pt>
                <c:pt idx="1437">
                  <c:v>0.16540430000000003</c:v>
                </c:pt>
                <c:pt idx="1438">
                  <c:v>0.16524640000000002</c:v>
                </c:pt>
                <c:pt idx="1439">
                  <c:v>0.1643326</c:v>
                </c:pt>
                <c:pt idx="1440">
                  <c:v>0.16378899999999999</c:v>
                </c:pt>
                <c:pt idx="1441">
                  <c:v>0.1631329</c:v>
                </c:pt>
                <c:pt idx="1442">
                  <c:v>0.1628878</c:v>
                </c:pt>
                <c:pt idx="1443">
                  <c:v>0.16196890000000003</c:v>
                </c:pt>
                <c:pt idx="1444">
                  <c:v>0.16255430000000001</c:v>
                </c:pt>
                <c:pt idx="1445">
                  <c:v>0.1626349</c:v>
                </c:pt>
                <c:pt idx="1446">
                  <c:v>0.1625625</c:v>
                </c:pt>
                <c:pt idx="1447">
                  <c:v>0.16240920000000003</c:v>
                </c:pt>
                <c:pt idx="1448">
                  <c:v>0.1610345</c:v>
                </c:pt>
                <c:pt idx="1449">
                  <c:v>0.17040650000000002</c:v>
                </c:pt>
                <c:pt idx="1450">
                  <c:v>0.15899160000000004</c:v>
                </c:pt>
                <c:pt idx="1451">
                  <c:v>0.16229109999999999</c:v>
                </c:pt>
                <c:pt idx="1452">
                  <c:v>0.15754590000000002</c:v>
                </c:pt>
                <c:pt idx="1453">
                  <c:v>0.15740630000000005</c:v>
                </c:pt>
                <c:pt idx="1454">
                  <c:v>0.15646900000000005</c:v>
                </c:pt>
                <c:pt idx="1455">
                  <c:v>0.15385869999999999</c:v>
                </c:pt>
                <c:pt idx="1456">
                  <c:v>0.15322179999999999</c:v>
                </c:pt>
                <c:pt idx="1457">
                  <c:v>0.14884800000000004</c:v>
                </c:pt>
                <c:pt idx="1458">
                  <c:v>0.14773220000000004</c:v>
                </c:pt>
                <c:pt idx="1459">
                  <c:v>0.14737059999999996</c:v>
                </c:pt>
                <c:pt idx="1460">
                  <c:v>0.14809840000000002</c:v>
                </c:pt>
                <c:pt idx="1461">
                  <c:v>0.14841030000000005</c:v>
                </c:pt>
                <c:pt idx="1462">
                  <c:v>0.14909090000000003</c:v>
                </c:pt>
                <c:pt idx="1463">
                  <c:v>0.14843200000000004</c:v>
                </c:pt>
                <c:pt idx="1464">
                  <c:v>0.14732329999999999</c:v>
                </c:pt>
                <c:pt idx="1465">
                  <c:v>0.14744720000000006</c:v>
                </c:pt>
                <c:pt idx="1466">
                  <c:v>0.14787549999999999</c:v>
                </c:pt>
                <c:pt idx="1467">
                  <c:v>0.14801080000000003</c:v>
                </c:pt>
                <c:pt idx="1468">
                  <c:v>0.15095790000000003</c:v>
                </c:pt>
                <c:pt idx="1469">
                  <c:v>0.15114740000000002</c:v>
                </c:pt>
                <c:pt idx="1470">
                  <c:v>0.15095600000000003</c:v>
                </c:pt>
                <c:pt idx="1471">
                  <c:v>0.14961089999999999</c:v>
                </c:pt>
                <c:pt idx="1472">
                  <c:v>0.14958659999999999</c:v>
                </c:pt>
                <c:pt idx="1473">
                  <c:v>0.14856569999999999</c:v>
                </c:pt>
                <c:pt idx="1474">
                  <c:v>0.14843740000000005</c:v>
                </c:pt>
                <c:pt idx="1475">
                  <c:v>0.14776480000000003</c:v>
                </c:pt>
                <c:pt idx="1476">
                  <c:v>0.14798240000000001</c:v>
                </c:pt>
                <c:pt idx="1477">
                  <c:v>0.14793060000000002</c:v>
                </c:pt>
                <c:pt idx="1478">
                  <c:v>0.14754540000000002</c:v>
                </c:pt>
                <c:pt idx="1479">
                  <c:v>0.14742550000000001</c:v>
                </c:pt>
                <c:pt idx="1480">
                  <c:v>0.1467736</c:v>
                </c:pt>
                <c:pt idx="1481">
                  <c:v>0.14681459999999999</c:v>
                </c:pt>
                <c:pt idx="1482">
                  <c:v>0.14600050000000001</c:v>
                </c:pt>
                <c:pt idx="1483">
                  <c:v>0.14595659999999999</c:v>
                </c:pt>
                <c:pt idx="1484">
                  <c:v>0.14614060000000001</c:v>
                </c:pt>
                <c:pt idx="1485">
                  <c:v>0.14646940000000006</c:v>
                </c:pt>
                <c:pt idx="1486">
                  <c:v>0.14666670000000001</c:v>
                </c:pt>
                <c:pt idx="1487">
                  <c:v>0.14605560000000001</c:v>
                </c:pt>
                <c:pt idx="1488">
                  <c:v>0.14589769999999999</c:v>
                </c:pt>
                <c:pt idx="1489">
                  <c:v>0.14509650000000002</c:v>
                </c:pt>
                <c:pt idx="1490">
                  <c:v>0.14506260000000001</c:v>
                </c:pt>
                <c:pt idx="1491">
                  <c:v>0.14471300000000004</c:v>
                </c:pt>
                <c:pt idx="1492">
                  <c:v>0.14481430000000003</c:v>
                </c:pt>
                <c:pt idx="1493">
                  <c:v>0.14518819999999999</c:v>
                </c:pt>
                <c:pt idx="1494">
                  <c:v>0.14475420000000003</c:v>
                </c:pt>
                <c:pt idx="1495">
                  <c:v>0.14454300000000003</c:v>
                </c:pt>
                <c:pt idx="1496">
                  <c:v>0.14376780000000003</c:v>
                </c:pt>
                <c:pt idx="1497">
                  <c:v>0.14362440000000001</c:v>
                </c:pt>
                <c:pt idx="1498">
                  <c:v>0.14325499999999999</c:v>
                </c:pt>
                <c:pt idx="1499">
                  <c:v>0.14309710000000003</c:v>
                </c:pt>
                <c:pt idx="1500">
                  <c:v>0.14333019999999999</c:v>
                </c:pt>
                <c:pt idx="1501">
                  <c:v>0.14359330000000003</c:v>
                </c:pt>
                <c:pt idx="1502">
                  <c:v>0.14369979999999999</c:v>
                </c:pt>
                <c:pt idx="1503">
                  <c:v>0.14289130000000003</c:v>
                </c:pt>
                <c:pt idx="1504">
                  <c:v>0.14288870000000001</c:v>
                </c:pt>
                <c:pt idx="1505">
                  <c:v>0.14255930000000003</c:v>
                </c:pt>
                <c:pt idx="1506">
                  <c:v>0.14263029999999999</c:v>
                </c:pt>
                <c:pt idx="1507">
                  <c:v>0.14258740000000003</c:v>
                </c:pt>
                <c:pt idx="1508">
                  <c:v>0.14316180000000001</c:v>
                </c:pt>
                <c:pt idx="1509">
                  <c:v>0.14314959999999999</c:v>
                </c:pt>
                <c:pt idx="1510">
                  <c:v>0.14334150000000001</c:v>
                </c:pt>
                <c:pt idx="1511">
                  <c:v>0.14330290000000001</c:v>
                </c:pt>
                <c:pt idx="1512">
                  <c:v>0.14261630000000003</c:v>
                </c:pt>
                <c:pt idx="1513">
                  <c:v>0.14253890000000002</c:v>
                </c:pt>
                <c:pt idx="1514">
                  <c:v>0.14216419999999999</c:v>
                </c:pt>
                <c:pt idx="1515">
                  <c:v>0.14175509999999999</c:v>
                </c:pt>
                <c:pt idx="1516">
                  <c:v>0.14164340000000003</c:v>
                </c:pt>
                <c:pt idx="1517">
                  <c:v>0.14133920000000003</c:v>
                </c:pt>
                <c:pt idx="1518">
                  <c:v>0.14096650000000002</c:v>
                </c:pt>
                <c:pt idx="1519">
                  <c:v>0.14031930000000004</c:v>
                </c:pt>
                <c:pt idx="1520">
                  <c:v>0.1401289</c:v>
                </c:pt>
                <c:pt idx="1521">
                  <c:v>0.13955400000000001</c:v>
                </c:pt>
                <c:pt idx="1522">
                  <c:v>0.13973060000000001</c:v>
                </c:pt>
                <c:pt idx="1523">
                  <c:v>0.13992689999999999</c:v>
                </c:pt>
                <c:pt idx="1524">
                  <c:v>0.14015720000000001</c:v>
                </c:pt>
                <c:pt idx="1525">
                  <c:v>0.14091630000000002</c:v>
                </c:pt>
                <c:pt idx="1526">
                  <c:v>0.14174210000000004</c:v>
                </c:pt>
                <c:pt idx="1527">
                  <c:v>0.1421598</c:v>
                </c:pt>
                <c:pt idx="1528">
                  <c:v>0.14186230000000002</c:v>
                </c:pt>
                <c:pt idx="1529">
                  <c:v>0.14202609999999999</c:v>
                </c:pt>
                <c:pt idx="1530">
                  <c:v>0.14175810000000003</c:v>
                </c:pt>
                <c:pt idx="1531">
                  <c:v>0.14159650000000001</c:v>
                </c:pt>
                <c:pt idx="1532">
                  <c:v>0.14210529999999999</c:v>
                </c:pt>
                <c:pt idx="1533">
                  <c:v>0.14194430000000005</c:v>
                </c:pt>
                <c:pt idx="1534">
                  <c:v>0.14188719999999999</c:v>
                </c:pt>
                <c:pt idx="1535">
                  <c:v>0.14074380000000003</c:v>
                </c:pt>
                <c:pt idx="1536">
                  <c:v>0.14057629999999999</c:v>
                </c:pt>
                <c:pt idx="1537">
                  <c:v>0.13994120000000002</c:v>
                </c:pt>
                <c:pt idx="1538">
                  <c:v>0.13981350000000001</c:v>
                </c:pt>
                <c:pt idx="1539">
                  <c:v>0.13994800000000002</c:v>
                </c:pt>
                <c:pt idx="1540">
                  <c:v>0.14071640000000002</c:v>
                </c:pt>
                <c:pt idx="1541">
                  <c:v>0.14105740000000003</c:v>
                </c:pt>
                <c:pt idx="1542">
                  <c:v>0.14204470000000002</c:v>
                </c:pt>
                <c:pt idx="1543">
                  <c:v>0.14197299999999999</c:v>
                </c:pt>
                <c:pt idx="1544">
                  <c:v>0.14185200000000001</c:v>
                </c:pt>
                <c:pt idx="1545">
                  <c:v>0.14193970000000003</c:v>
                </c:pt>
                <c:pt idx="1546">
                  <c:v>0.14269999999999999</c:v>
                </c:pt>
                <c:pt idx="1547">
                  <c:v>0.14269899999999999</c:v>
                </c:pt>
                <c:pt idx="1548">
                  <c:v>0.1421587</c:v>
                </c:pt>
                <c:pt idx="1549">
                  <c:v>0.14248189999999999</c:v>
                </c:pt>
                <c:pt idx="1550">
                  <c:v>0.14251659999999999</c:v>
                </c:pt>
                <c:pt idx="1551">
                  <c:v>0.14180609999999999</c:v>
                </c:pt>
                <c:pt idx="1552">
                  <c:v>0.14150270000000001</c:v>
                </c:pt>
                <c:pt idx="1553">
                  <c:v>0.14057420000000001</c:v>
                </c:pt>
                <c:pt idx="1554">
                  <c:v>0.14038940000000003</c:v>
                </c:pt>
                <c:pt idx="1555">
                  <c:v>0.14018539999999999</c:v>
                </c:pt>
                <c:pt idx="1556">
                  <c:v>0.14029810000000004</c:v>
                </c:pt>
                <c:pt idx="1557">
                  <c:v>0.14039670000000001</c:v>
                </c:pt>
                <c:pt idx="1558">
                  <c:v>0.14040720000000004</c:v>
                </c:pt>
                <c:pt idx="1559">
                  <c:v>0.14069240000000002</c:v>
                </c:pt>
                <c:pt idx="1560">
                  <c:v>0.1403056</c:v>
                </c:pt>
                <c:pt idx="1561">
                  <c:v>0.1403286</c:v>
                </c:pt>
                <c:pt idx="1562">
                  <c:v>0.14021610000000004</c:v>
                </c:pt>
                <c:pt idx="1563">
                  <c:v>0.14023070000000001</c:v>
                </c:pt>
                <c:pt idx="1564">
                  <c:v>0.13927110000000001</c:v>
                </c:pt>
                <c:pt idx="1565">
                  <c:v>0.13922490000000001</c:v>
                </c:pt>
                <c:pt idx="1566">
                  <c:v>0.13947440000000003</c:v>
                </c:pt>
                <c:pt idx="1567">
                  <c:v>0.13896480000000003</c:v>
                </c:pt>
                <c:pt idx="1568">
                  <c:v>0.13898310000000003</c:v>
                </c:pt>
                <c:pt idx="1569">
                  <c:v>0.13862249999999998</c:v>
                </c:pt>
                <c:pt idx="1570">
                  <c:v>0.13877059999999997</c:v>
                </c:pt>
                <c:pt idx="1571">
                  <c:v>0.13861799999999999</c:v>
                </c:pt>
                <c:pt idx="1572">
                  <c:v>0.13925140000000003</c:v>
                </c:pt>
                <c:pt idx="1573">
                  <c:v>0.13914370000000001</c:v>
                </c:pt>
                <c:pt idx="1574">
                  <c:v>0.13932230000000001</c:v>
                </c:pt>
                <c:pt idx="1575">
                  <c:v>0.14025910000000003</c:v>
                </c:pt>
                <c:pt idx="1576">
                  <c:v>0.14009790000000003</c:v>
                </c:pt>
                <c:pt idx="1577">
                  <c:v>0.14002200000000001</c:v>
                </c:pt>
                <c:pt idx="1578">
                  <c:v>0.1396223</c:v>
                </c:pt>
                <c:pt idx="1579">
                  <c:v>0.13979640000000002</c:v>
                </c:pt>
                <c:pt idx="1580">
                  <c:v>0.1402728</c:v>
                </c:pt>
                <c:pt idx="1581">
                  <c:v>0.14057040000000001</c:v>
                </c:pt>
                <c:pt idx="1582">
                  <c:v>0.14106479999999999</c:v>
                </c:pt>
                <c:pt idx="1583">
                  <c:v>0.1408027</c:v>
                </c:pt>
                <c:pt idx="1584">
                  <c:v>0.14130580000000001</c:v>
                </c:pt>
                <c:pt idx="1585">
                  <c:v>0.14159130000000003</c:v>
                </c:pt>
                <c:pt idx="1586">
                  <c:v>0.14215410000000001</c:v>
                </c:pt>
                <c:pt idx="1587">
                  <c:v>0.14304030000000004</c:v>
                </c:pt>
                <c:pt idx="1588">
                  <c:v>0.1445536</c:v>
                </c:pt>
                <c:pt idx="1589">
                  <c:v>0.14603350000000001</c:v>
                </c:pt>
                <c:pt idx="1590">
                  <c:v>0.14708969999999999</c:v>
                </c:pt>
                <c:pt idx="1591">
                  <c:v>0.14796180000000003</c:v>
                </c:pt>
                <c:pt idx="1592">
                  <c:v>0.14858460000000001</c:v>
                </c:pt>
                <c:pt idx="1593">
                  <c:v>0.14944050000000003</c:v>
                </c:pt>
                <c:pt idx="1594">
                  <c:v>0.1503768</c:v>
                </c:pt>
                <c:pt idx="1595">
                  <c:v>0.15112200000000001</c:v>
                </c:pt>
                <c:pt idx="1596">
                  <c:v>0.15242780000000003</c:v>
                </c:pt>
                <c:pt idx="1597">
                  <c:v>0.15334440000000002</c:v>
                </c:pt>
                <c:pt idx="1598">
                  <c:v>0.15411190000000002</c:v>
                </c:pt>
                <c:pt idx="1599">
                  <c:v>0.15386010000000003</c:v>
                </c:pt>
                <c:pt idx="1600">
                  <c:v>0.15466500000000002</c:v>
                </c:pt>
                <c:pt idx="1601">
                  <c:v>0.15524510000000005</c:v>
                </c:pt>
                <c:pt idx="1602">
                  <c:v>0.15613420000000003</c:v>
                </c:pt>
                <c:pt idx="1603">
                  <c:v>0.15736190000000003</c:v>
                </c:pt>
                <c:pt idx="1604">
                  <c:v>0.15844670000000005</c:v>
                </c:pt>
                <c:pt idx="1605">
                  <c:v>0.15954180000000004</c:v>
                </c:pt>
                <c:pt idx="1606">
                  <c:v>0.16091940000000002</c:v>
                </c:pt>
                <c:pt idx="1607">
                  <c:v>0.16181119999999999</c:v>
                </c:pt>
                <c:pt idx="1608">
                  <c:v>0.16101299999999999</c:v>
                </c:pt>
                <c:pt idx="1609">
                  <c:v>0.16242770000000001</c:v>
                </c:pt>
                <c:pt idx="1610">
                  <c:v>0.1640597</c:v>
                </c:pt>
                <c:pt idx="1611">
                  <c:v>0.16557810000000001</c:v>
                </c:pt>
                <c:pt idx="1612">
                  <c:v>0.1671356</c:v>
                </c:pt>
                <c:pt idx="1613">
                  <c:v>0.16873199999999999</c:v>
                </c:pt>
                <c:pt idx="1614">
                  <c:v>0.17036689999999999</c:v>
                </c:pt>
                <c:pt idx="1615">
                  <c:v>0.17189679999999999</c:v>
                </c:pt>
                <c:pt idx="1616">
                  <c:v>0.17362259999999996</c:v>
                </c:pt>
                <c:pt idx="1617">
                  <c:v>0.17458640000000003</c:v>
                </c:pt>
                <c:pt idx="1618">
                  <c:v>0.17590520000000004</c:v>
                </c:pt>
                <c:pt idx="1619">
                  <c:v>0.18023370000000002</c:v>
                </c:pt>
                <c:pt idx="1620">
                  <c:v>0.18315740000000003</c:v>
                </c:pt>
                <c:pt idx="1621">
                  <c:v>0.18513750000000001</c:v>
                </c:pt>
                <c:pt idx="1622">
                  <c:v>0.18690990000000002</c:v>
                </c:pt>
                <c:pt idx="1623">
                  <c:v>0.18871090000000001</c:v>
                </c:pt>
                <c:pt idx="1624">
                  <c:v>0.19054040000000003</c:v>
                </c:pt>
                <c:pt idx="1625">
                  <c:v>0.19239819999999999</c:v>
                </c:pt>
                <c:pt idx="1626">
                  <c:v>0.19355230000000001</c:v>
                </c:pt>
                <c:pt idx="1627">
                  <c:v>0.1954505</c:v>
                </c:pt>
                <c:pt idx="1628">
                  <c:v>0.1981754</c:v>
                </c:pt>
                <c:pt idx="1629">
                  <c:v>0.2006096</c:v>
                </c:pt>
                <c:pt idx="1630">
                  <c:v>0.20227319999999999</c:v>
                </c:pt>
                <c:pt idx="1631">
                  <c:v>0.20323079999999999</c:v>
                </c:pt>
                <c:pt idx="1632">
                  <c:v>0.20542360000000001</c:v>
                </c:pt>
                <c:pt idx="1633">
                  <c:v>0.20673300000000003</c:v>
                </c:pt>
                <c:pt idx="1634">
                  <c:v>0.20895290000000002</c:v>
                </c:pt>
                <c:pt idx="1635">
                  <c:v>0.21120050000000001</c:v>
                </c:pt>
                <c:pt idx="1636">
                  <c:v>0.21538119999999999</c:v>
                </c:pt>
                <c:pt idx="1637">
                  <c:v>0.21938890000000003</c:v>
                </c:pt>
                <c:pt idx="1638">
                  <c:v>0.22272439999999999</c:v>
                </c:pt>
                <c:pt idx="1639">
                  <c:v>0.22617069999999997</c:v>
                </c:pt>
                <c:pt idx="1640">
                  <c:v>0.22973020000000002</c:v>
                </c:pt>
                <c:pt idx="1641">
                  <c:v>0.23340520000000003</c:v>
                </c:pt>
                <c:pt idx="1642">
                  <c:v>0.23577049999999999</c:v>
                </c:pt>
                <c:pt idx="1643">
                  <c:v>0.23968819999999999</c:v>
                </c:pt>
                <c:pt idx="1644">
                  <c:v>0.24485309999999999</c:v>
                </c:pt>
                <c:pt idx="1645">
                  <c:v>0.25000129999999998</c:v>
                </c:pt>
                <c:pt idx="1646">
                  <c:v>0.24442259999999999</c:v>
                </c:pt>
                <c:pt idx="1647">
                  <c:v>0.24547810000000003</c:v>
                </c:pt>
                <c:pt idx="1648">
                  <c:v>0.26201010000000002</c:v>
                </c:pt>
                <c:pt idx="1649">
                  <c:v>0.26670539999999998</c:v>
                </c:pt>
                <c:pt idx="1650">
                  <c:v>0.28222610000000004</c:v>
                </c:pt>
                <c:pt idx="1651">
                  <c:v>0.25734180000000001</c:v>
                </c:pt>
                <c:pt idx="1652">
                  <c:v>0.25917190000000001</c:v>
                </c:pt>
                <c:pt idx="1653">
                  <c:v>0.26217660000000004</c:v>
                </c:pt>
                <c:pt idx="1654">
                  <c:v>0.26512400000000008</c:v>
                </c:pt>
                <c:pt idx="1655">
                  <c:v>0.26810730000000005</c:v>
                </c:pt>
                <c:pt idx="1656">
                  <c:v>0.26827380000000001</c:v>
                </c:pt>
                <c:pt idx="1657">
                  <c:v>0.27132050000000008</c:v>
                </c:pt>
                <c:pt idx="1658">
                  <c:v>0.27268860000000006</c:v>
                </c:pt>
                <c:pt idx="1659">
                  <c:v>0.27594440000000003</c:v>
                </c:pt>
                <c:pt idx="1660">
                  <c:v>0.27924590000000005</c:v>
                </c:pt>
                <c:pt idx="1661">
                  <c:v>0.28522910000000001</c:v>
                </c:pt>
                <c:pt idx="1662">
                  <c:v>0.28774490000000008</c:v>
                </c:pt>
                <c:pt idx="1663">
                  <c:v>0.28989860000000006</c:v>
                </c:pt>
                <c:pt idx="1664">
                  <c:v>0.29330970000000006</c:v>
                </c:pt>
                <c:pt idx="1665">
                  <c:v>0.29675650000000003</c:v>
                </c:pt>
                <c:pt idx="1666">
                  <c:v>0.30023840000000002</c:v>
                </c:pt>
                <c:pt idx="1667">
                  <c:v>0.30375440000000004</c:v>
                </c:pt>
                <c:pt idx="1668">
                  <c:v>0.30730360000000007</c:v>
                </c:pt>
                <c:pt idx="1669">
                  <c:v>0.31259970000000004</c:v>
                </c:pt>
                <c:pt idx="1670">
                  <c:v>0.3157427000000001</c:v>
                </c:pt>
                <c:pt idx="1671">
                  <c:v>0.31926520000000008</c:v>
                </c:pt>
                <c:pt idx="1672">
                  <c:v>0.31839650000000014</c:v>
                </c:pt>
                <c:pt idx="1673">
                  <c:v>0.32085370000000007</c:v>
                </c:pt>
                <c:pt idx="1674">
                  <c:v>0.32481700000000008</c:v>
                </c:pt>
                <c:pt idx="1675">
                  <c:v>0.32896510000000007</c:v>
                </c:pt>
                <c:pt idx="1676">
                  <c:v>0.33314440000000006</c:v>
                </c:pt>
                <c:pt idx="1677">
                  <c:v>0.33735280000000012</c:v>
                </c:pt>
                <c:pt idx="1678">
                  <c:v>0.34158850000000007</c:v>
                </c:pt>
                <c:pt idx="1679">
                  <c:v>0.34638010000000008</c:v>
                </c:pt>
                <c:pt idx="1680">
                  <c:v>0.35087790000000008</c:v>
                </c:pt>
                <c:pt idx="1681">
                  <c:v>0.35574280000000008</c:v>
                </c:pt>
                <c:pt idx="1682">
                  <c:v>0.36028020000000011</c:v>
                </c:pt>
                <c:pt idx="1683">
                  <c:v>0.36662090000000014</c:v>
                </c:pt>
                <c:pt idx="1684">
                  <c:v>0.37236180000000008</c:v>
                </c:pt>
                <c:pt idx="1685">
                  <c:v>0.37887350000000009</c:v>
                </c:pt>
                <c:pt idx="1686">
                  <c:v>0.3829337000000001</c:v>
                </c:pt>
                <c:pt idx="1687">
                  <c:v>0.38699390000000006</c:v>
                </c:pt>
                <c:pt idx="1688">
                  <c:v>0.39105230000000007</c:v>
                </c:pt>
                <c:pt idx="1689">
                  <c:v>0.39510660000000009</c:v>
                </c:pt>
                <c:pt idx="1690">
                  <c:v>0.39646250000000011</c:v>
                </c:pt>
                <c:pt idx="1691">
                  <c:v>0.4008927000000001</c:v>
                </c:pt>
                <c:pt idx="1692">
                  <c:v>0.40531580000000006</c:v>
                </c:pt>
                <c:pt idx="1693">
                  <c:v>0.4097283000000001</c:v>
                </c:pt>
                <c:pt idx="1694">
                  <c:v>0.41412690000000008</c:v>
                </c:pt>
                <c:pt idx="1695">
                  <c:v>0.41339460000000006</c:v>
                </c:pt>
                <c:pt idx="1696">
                  <c:v>0.41830670000000009</c:v>
                </c:pt>
                <c:pt idx="1697">
                  <c:v>0.42321870000000006</c:v>
                </c:pt>
                <c:pt idx="1698">
                  <c:v>0.42812520000000004</c:v>
                </c:pt>
                <c:pt idx="1699">
                  <c:v>0.43195450000000007</c:v>
                </c:pt>
                <c:pt idx="1700">
                  <c:v>0.43696790000000008</c:v>
                </c:pt>
                <c:pt idx="1701">
                  <c:v>0.44387510000000002</c:v>
                </c:pt>
                <c:pt idx="1702">
                  <c:v>0.44849540000000004</c:v>
                </c:pt>
                <c:pt idx="1703">
                  <c:v>0.453148</c:v>
                </c:pt>
                <c:pt idx="1704">
                  <c:v>0.45775929999999998</c:v>
                </c:pt>
                <c:pt idx="1705">
                  <c:v>0.46232260000000008</c:v>
                </c:pt>
                <c:pt idx="1706">
                  <c:v>0.47194400000000003</c:v>
                </c:pt>
                <c:pt idx="1707">
                  <c:v>0.47583740000000002</c:v>
                </c:pt>
                <c:pt idx="1708">
                  <c:v>0.47963610000000001</c:v>
                </c:pt>
                <c:pt idx="1709">
                  <c:v>0.4833341000000001</c:v>
                </c:pt>
                <c:pt idx="1710">
                  <c:v>0.48799100000000001</c:v>
                </c:pt>
                <c:pt idx="1711">
                  <c:v>0.4913338000000001</c:v>
                </c:pt>
                <c:pt idx="1712">
                  <c:v>0.49480160000000006</c:v>
                </c:pt>
                <c:pt idx="1713">
                  <c:v>0.49763560000000001</c:v>
                </c:pt>
                <c:pt idx="1714">
                  <c:v>0.50025229999999987</c:v>
                </c:pt>
                <c:pt idx="1715">
                  <c:v>0.50271329999999992</c:v>
                </c:pt>
                <c:pt idx="1716">
                  <c:v>0.50501379999999985</c:v>
                </c:pt>
                <c:pt idx="1717">
                  <c:v>0.50714890000000001</c:v>
                </c:pt>
                <c:pt idx="1718">
                  <c:v>0.50952209999999987</c:v>
                </c:pt>
                <c:pt idx="1719">
                  <c:v>0.5114536999999999</c:v>
                </c:pt>
                <c:pt idx="1720">
                  <c:v>0.51364150000000008</c:v>
                </c:pt>
                <c:pt idx="1721">
                  <c:v>0.51684120000000011</c:v>
                </c:pt>
                <c:pt idx="1722">
                  <c:v>0.5184512</c:v>
                </c:pt>
                <c:pt idx="1723">
                  <c:v>0.52053959999999988</c:v>
                </c:pt>
                <c:pt idx="1724">
                  <c:v>0.52361460000000004</c:v>
                </c:pt>
                <c:pt idx="1725">
                  <c:v>0.52882960000000012</c:v>
                </c:pt>
                <c:pt idx="1726">
                  <c:v>0.52903520000000004</c:v>
                </c:pt>
                <c:pt idx="1727">
                  <c:v>0.5290878</c:v>
                </c:pt>
                <c:pt idx="1728">
                  <c:v>0.5289838</c:v>
                </c:pt>
                <c:pt idx="1729">
                  <c:v>0.52831379999999972</c:v>
                </c:pt>
                <c:pt idx="1730">
                  <c:v>0.52738169999999984</c:v>
                </c:pt>
                <c:pt idx="1731">
                  <c:v>0.52392620000000001</c:v>
                </c:pt>
                <c:pt idx="1732">
                  <c:v>0.52843669999999987</c:v>
                </c:pt>
                <c:pt idx="1733">
                  <c:v>0.52900629999999993</c:v>
                </c:pt>
                <c:pt idx="1734">
                  <c:v>0.52869770000000005</c:v>
                </c:pt>
                <c:pt idx="1735">
                  <c:v>0.52614580000000011</c:v>
                </c:pt>
                <c:pt idx="1736">
                  <c:v>0.51802899999999996</c:v>
                </c:pt>
                <c:pt idx="1737">
                  <c:v>0.51509579999999999</c:v>
                </c:pt>
                <c:pt idx="1738">
                  <c:v>0.51185510000000001</c:v>
                </c:pt>
                <c:pt idx="1739">
                  <c:v>0.50831289999999985</c:v>
                </c:pt>
                <c:pt idx="1740">
                  <c:v>0.50713779999999986</c:v>
                </c:pt>
                <c:pt idx="1741">
                  <c:v>0.50578120000000004</c:v>
                </c:pt>
                <c:pt idx="1742">
                  <c:v>0.50360749999999999</c:v>
                </c:pt>
                <c:pt idx="1743">
                  <c:v>0.48688690000000012</c:v>
                </c:pt>
                <c:pt idx="1744">
                  <c:v>0.4787627000000001</c:v>
                </c:pt>
                <c:pt idx="1745">
                  <c:v>0.47007360000000004</c:v>
                </c:pt>
                <c:pt idx="1746">
                  <c:v>0.46279890000000001</c:v>
                </c:pt>
                <c:pt idx="1747">
                  <c:v>0.45815910000000004</c:v>
                </c:pt>
                <c:pt idx="1748">
                  <c:v>0.4525634</c:v>
                </c:pt>
                <c:pt idx="1749">
                  <c:v>0.44665570000000004</c:v>
                </c:pt>
                <c:pt idx="1750">
                  <c:v>0.44216420000000001</c:v>
                </c:pt>
                <c:pt idx="1751">
                  <c:v>0.43297990000000008</c:v>
                </c:pt>
                <c:pt idx="1752">
                  <c:v>0.42239690000000008</c:v>
                </c:pt>
                <c:pt idx="1753">
                  <c:v>0.41545330000000008</c:v>
                </c:pt>
                <c:pt idx="1754">
                  <c:v>0.41319540000000005</c:v>
                </c:pt>
                <c:pt idx="1755">
                  <c:v>0.40700170000000002</c:v>
                </c:pt>
                <c:pt idx="1756">
                  <c:v>0.4009177000000001</c:v>
                </c:pt>
                <c:pt idx="1757">
                  <c:v>0.39383720000000005</c:v>
                </c:pt>
                <c:pt idx="1758">
                  <c:v>0.38672600000000007</c:v>
                </c:pt>
                <c:pt idx="1759">
                  <c:v>0.37832930000000009</c:v>
                </c:pt>
                <c:pt idx="1760">
                  <c:v>0.37149110000000002</c:v>
                </c:pt>
                <c:pt idx="1761">
                  <c:v>0.35991490000000009</c:v>
                </c:pt>
                <c:pt idx="1762">
                  <c:v>0.3526219000000001</c:v>
                </c:pt>
                <c:pt idx="1763">
                  <c:v>0.34647290000000008</c:v>
                </c:pt>
                <c:pt idx="1764">
                  <c:v>0.34248670000000009</c:v>
                </c:pt>
                <c:pt idx="1765">
                  <c:v>0.3356091000000001</c:v>
                </c:pt>
                <c:pt idx="1766">
                  <c:v>0.32883780000000007</c:v>
                </c:pt>
                <c:pt idx="1767">
                  <c:v>0.32218150000000007</c:v>
                </c:pt>
                <c:pt idx="1768">
                  <c:v>0.31564860000000006</c:v>
                </c:pt>
                <c:pt idx="1769">
                  <c:v>0.3092471</c:v>
                </c:pt>
                <c:pt idx="1770">
                  <c:v>0.30314990000000008</c:v>
                </c:pt>
                <c:pt idx="1771">
                  <c:v>0.29679309999999998</c:v>
                </c:pt>
                <c:pt idx="1772">
                  <c:v>0.29389350000000003</c:v>
                </c:pt>
                <c:pt idx="1773">
                  <c:v>0.28841080000000008</c:v>
                </c:pt>
                <c:pt idx="1774">
                  <c:v>0.28337030000000007</c:v>
                </c:pt>
                <c:pt idx="1775">
                  <c:v>0.27418840000000005</c:v>
                </c:pt>
                <c:pt idx="1776">
                  <c:v>0.26885870000000006</c:v>
                </c:pt>
                <c:pt idx="1777">
                  <c:v>0.26141290000000006</c:v>
                </c:pt>
                <c:pt idx="1778">
                  <c:v>0.25607570000000002</c:v>
                </c:pt>
                <c:pt idx="1779">
                  <c:v>0.25028820000000002</c:v>
                </c:pt>
                <c:pt idx="1780">
                  <c:v>0.24724260000000003</c:v>
                </c:pt>
                <c:pt idx="1781">
                  <c:v>0.24323000000000003</c:v>
                </c:pt>
                <c:pt idx="1782">
                  <c:v>0.23899090000000003</c:v>
                </c:pt>
                <c:pt idx="1783">
                  <c:v>0.2338356</c:v>
                </c:pt>
                <c:pt idx="1784">
                  <c:v>0.22886339999999999</c:v>
                </c:pt>
                <c:pt idx="1785">
                  <c:v>0.22487249999999998</c:v>
                </c:pt>
                <c:pt idx="1786">
                  <c:v>0.2204508</c:v>
                </c:pt>
                <c:pt idx="1787">
                  <c:v>0.21747820000000004</c:v>
                </c:pt>
                <c:pt idx="1788">
                  <c:v>0.21695170000000003</c:v>
                </c:pt>
                <c:pt idx="1789">
                  <c:v>0.21464670000000002</c:v>
                </c:pt>
                <c:pt idx="1790">
                  <c:v>0.2131219</c:v>
                </c:pt>
                <c:pt idx="1791">
                  <c:v>0.20928469999999999</c:v>
                </c:pt>
                <c:pt idx="1792">
                  <c:v>0.20780399999999999</c:v>
                </c:pt>
                <c:pt idx="1793">
                  <c:v>0.20522330000000003</c:v>
                </c:pt>
                <c:pt idx="1794">
                  <c:v>0.20411299999999999</c:v>
                </c:pt>
                <c:pt idx="1795">
                  <c:v>0.20337830000000001</c:v>
                </c:pt>
                <c:pt idx="1796">
                  <c:v>0.20451600000000003</c:v>
                </c:pt>
                <c:pt idx="1797">
                  <c:v>0.20454620000000004</c:v>
                </c:pt>
                <c:pt idx="1798">
                  <c:v>0.20271730000000002</c:v>
                </c:pt>
                <c:pt idx="1799">
                  <c:v>0.20101010000000002</c:v>
                </c:pt>
                <c:pt idx="1800">
                  <c:v>0.19942080000000001</c:v>
                </c:pt>
                <c:pt idx="1801">
                  <c:v>0.19794520000000002</c:v>
                </c:pt>
                <c:pt idx="1802">
                  <c:v>0.1964805</c:v>
                </c:pt>
                <c:pt idx="1803">
                  <c:v>0.19514049999999999</c:v>
                </c:pt>
                <c:pt idx="1804">
                  <c:v>0.1940365</c:v>
                </c:pt>
                <c:pt idx="1805">
                  <c:v>0.19351470000000001</c:v>
                </c:pt>
                <c:pt idx="1806">
                  <c:v>0.19236790000000001</c:v>
                </c:pt>
                <c:pt idx="1807">
                  <c:v>0.18966210000000003</c:v>
                </c:pt>
                <c:pt idx="1808">
                  <c:v>0.18889850000000002</c:v>
                </c:pt>
                <c:pt idx="1809">
                  <c:v>0.18645250000000002</c:v>
                </c:pt>
                <c:pt idx="1810">
                  <c:v>0.18581059999999999</c:v>
                </c:pt>
                <c:pt idx="1811">
                  <c:v>0.18461800000000003</c:v>
                </c:pt>
                <c:pt idx="1812">
                  <c:v>0.18571690000000002</c:v>
                </c:pt>
                <c:pt idx="1813">
                  <c:v>0.18476450000000003</c:v>
                </c:pt>
                <c:pt idx="1814">
                  <c:v>0.18448460000000003</c:v>
                </c:pt>
                <c:pt idx="1815">
                  <c:v>0.18379280000000003</c:v>
                </c:pt>
                <c:pt idx="1816">
                  <c:v>0.18100379999999999</c:v>
                </c:pt>
                <c:pt idx="1817">
                  <c:v>0.18008260000000001</c:v>
                </c:pt>
                <c:pt idx="1818">
                  <c:v>0.17774220000000002</c:v>
                </c:pt>
                <c:pt idx="1819">
                  <c:v>0.17657840000000002</c:v>
                </c:pt>
                <c:pt idx="1820">
                  <c:v>0.17651380000000003</c:v>
                </c:pt>
                <c:pt idx="1821">
                  <c:v>0.17622950000000001</c:v>
                </c:pt>
                <c:pt idx="1822">
                  <c:v>0.17534750000000002</c:v>
                </c:pt>
                <c:pt idx="1823">
                  <c:v>0.17254280000000002</c:v>
                </c:pt>
                <c:pt idx="1824">
                  <c:v>0.17189470000000001</c:v>
                </c:pt>
                <c:pt idx="1825">
                  <c:v>0.1697535</c:v>
                </c:pt>
                <c:pt idx="1826">
                  <c:v>0.16908880000000001</c:v>
                </c:pt>
                <c:pt idx="1827">
                  <c:v>0.16919629999999999</c:v>
                </c:pt>
                <c:pt idx="1828">
                  <c:v>0.16928090000000001</c:v>
                </c:pt>
                <c:pt idx="1829">
                  <c:v>0.16858129999999999</c:v>
                </c:pt>
                <c:pt idx="1830">
                  <c:v>0.16794660000000003</c:v>
                </c:pt>
                <c:pt idx="1831">
                  <c:v>0.16725770000000001</c:v>
                </c:pt>
                <c:pt idx="1832">
                  <c:v>0.16367689999999996</c:v>
                </c:pt>
                <c:pt idx="1833">
                  <c:v>0.16269330000000001</c:v>
                </c:pt>
                <c:pt idx="1834">
                  <c:v>0.16095119999999999</c:v>
                </c:pt>
                <c:pt idx="1835">
                  <c:v>0.15961190000000003</c:v>
                </c:pt>
                <c:pt idx="1836">
                  <c:v>0.15941800000000006</c:v>
                </c:pt>
                <c:pt idx="1837">
                  <c:v>0.15906960000000003</c:v>
                </c:pt>
                <c:pt idx="1838">
                  <c:v>0.15828080000000003</c:v>
                </c:pt>
                <c:pt idx="1839">
                  <c:v>0.15651520000000002</c:v>
                </c:pt>
                <c:pt idx="1840">
                  <c:v>0.15604940000000006</c:v>
                </c:pt>
                <c:pt idx="1841">
                  <c:v>0.15453180000000002</c:v>
                </c:pt>
                <c:pt idx="1842">
                  <c:v>0.15433690000000003</c:v>
                </c:pt>
                <c:pt idx="1843">
                  <c:v>0.15516579999999999</c:v>
                </c:pt>
                <c:pt idx="1844">
                  <c:v>0.15532730000000003</c:v>
                </c:pt>
                <c:pt idx="1845">
                  <c:v>0.15527000000000002</c:v>
                </c:pt>
                <c:pt idx="1846">
                  <c:v>0.15484830000000002</c:v>
                </c:pt>
                <c:pt idx="1847">
                  <c:v>0.15404870000000004</c:v>
                </c:pt>
                <c:pt idx="1848">
                  <c:v>0.15257019999999999</c:v>
                </c:pt>
                <c:pt idx="1849">
                  <c:v>0.15218019999999999</c:v>
                </c:pt>
                <c:pt idx="1850">
                  <c:v>0.15133730000000004</c:v>
                </c:pt>
                <c:pt idx="1851">
                  <c:v>0.15081300000000003</c:v>
                </c:pt>
                <c:pt idx="1852">
                  <c:v>0.15090950000000003</c:v>
                </c:pt>
                <c:pt idx="1853">
                  <c:v>0.15044040000000006</c:v>
                </c:pt>
                <c:pt idx="1854">
                  <c:v>0.15008969999999999</c:v>
                </c:pt>
                <c:pt idx="1855">
                  <c:v>0.14925650000000001</c:v>
                </c:pt>
                <c:pt idx="1856">
                  <c:v>0.14900450000000001</c:v>
                </c:pt>
                <c:pt idx="1857">
                  <c:v>0.14817430000000001</c:v>
                </c:pt>
                <c:pt idx="1858">
                  <c:v>0.14791160000000003</c:v>
                </c:pt>
                <c:pt idx="1859">
                  <c:v>0.14754440000000002</c:v>
                </c:pt>
                <c:pt idx="1860">
                  <c:v>0.14773770000000003</c:v>
                </c:pt>
                <c:pt idx="1861">
                  <c:v>0.14763560000000001</c:v>
                </c:pt>
                <c:pt idx="1862">
                  <c:v>0.14735419999999999</c:v>
                </c:pt>
                <c:pt idx="1863">
                  <c:v>0.14694310000000002</c:v>
                </c:pt>
                <c:pt idx="1864">
                  <c:v>0.14606140000000004</c:v>
                </c:pt>
                <c:pt idx="1865">
                  <c:v>0.14573750000000002</c:v>
                </c:pt>
                <c:pt idx="1866">
                  <c:v>0.1451855</c:v>
                </c:pt>
                <c:pt idx="1867">
                  <c:v>0.14472820000000003</c:v>
                </c:pt>
                <c:pt idx="1868">
                  <c:v>0.144874</c:v>
                </c:pt>
                <c:pt idx="1869">
                  <c:v>0.14489050000000001</c:v>
                </c:pt>
                <c:pt idx="1870">
                  <c:v>0.14472440000000003</c:v>
                </c:pt>
                <c:pt idx="1871">
                  <c:v>0.14373120000000003</c:v>
                </c:pt>
                <c:pt idx="1872">
                  <c:v>0.14342769999999999</c:v>
                </c:pt>
                <c:pt idx="1873">
                  <c:v>0.14278320000000003</c:v>
                </c:pt>
                <c:pt idx="1874">
                  <c:v>0.1426337</c:v>
                </c:pt>
                <c:pt idx="1875">
                  <c:v>0.14242060000000001</c:v>
                </c:pt>
                <c:pt idx="1876">
                  <c:v>0.14257329999999999</c:v>
                </c:pt>
                <c:pt idx="1877">
                  <c:v>0.14234130000000003</c:v>
                </c:pt>
                <c:pt idx="1878">
                  <c:v>0.14272070000000001</c:v>
                </c:pt>
                <c:pt idx="1879">
                  <c:v>0.14233860000000001</c:v>
                </c:pt>
                <c:pt idx="1880">
                  <c:v>0.14188400000000001</c:v>
                </c:pt>
                <c:pt idx="1881">
                  <c:v>0.14183879999999999</c:v>
                </c:pt>
                <c:pt idx="1882">
                  <c:v>0.14092470000000001</c:v>
                </c:pt>
                <c:pt idx="1883">
                  <c:v>0.14075930000000003</c:v>
                </c:pt>
                <c:pt idx="1884">
                  <c:v>0.14032269999999997</c:v>
                </c:pt>
                <c:pt idx="1885">
                  <c:v>0.14072440000000003</c:v>
                </c:pt>
                <c:pt idx="1886">
                  <c:v>0.14092040000000003</c:v>
                </c:pt>
                <c:pt idx="1887">
                  <c:v>0.14075589999999999</c:v>
                </c:pt>
                <c:pt idx="1888">
                  <c:v>0.14085690000000001</c:v>
                </c:pt>
                <c:pt idx="1889">
                  <c:v>0.14036830000000003</c:v>
                </c:pt>
                <c:pt idx="1890">
                  <c:v>0.14055529999999999</c:v>
                </c:pt>
                <c:pt idx="1891">
                  <c:v>0.13993280000000002</c:v>
                </c:pt>
                <c:pt idx="1892">
                  <c:v>0.14040790000000003</c:v>
                </c:pt>
                <c:pt idx="1893">
                  <c:v>0.14152740000000003</c:v>
                </c:pt>
                <c:pt idx="1894">
                  <c:v>0.14231360000000001</c:v>
                </c:pt>
                <c:pt idx="1895">
                  <c:v>0.1431576</c:v>
                </c:pt>
                <c:pt idx="1896">
                  <c:v>0.14257590000000001</c:v>
                </c:pt>
                <c:pt idx="1897">
                  <c:v>0.1431028</c:v>
                </c:pt>
                <c:pt idx="1898">
                  <c:v>0.14304150000000002</c:v>
                </c:pt>
                <c:pt idx="1899">
                  <c:v>0.14324830000000005</c:v>
                </c:pt>
                <c:pt idx="1900">
                  <c:v>0.14372199999999999</c:v>
                </c:pt>
                <c:pt idx="1901">
                  <c:v>0.14410840000000003</c:v>
                </c:pt>
                <c:pt idx="1902">
                  <c:v>0.14486389999999999</c:v>
                </c:pt>
                <c:pt idx="1903">
                  <c:v>0.14484690000000003</c:v>
                </c:pt>
                <c:pt idx="1904">
                  <c:v>0.1446828</c:v>
                </c:pt>
                <c:pt idx="1905">
                  <c:v>0.14328610000000003</c:v>
                </c:pt>
                <c:pt idx="1906">
                  <c:v>0.14312459999999996</c:v>
                </c:pt>
                <c:pt idx="1907">
                  <c:v>0.143152</c:v>
                </c:pt>
                <c:pt idx="1908">
                  <c:v>0.14309200000000002</c:v>
                </c:pt>
                <c:pt idx="1909">
                  <c:v>0.14301250000000001</c:v>
                </c:pt>
                <c:pt idx="1910">
                  <c:v>0.14250350000000001</c:v>
                </c:pt>
                <c:pt idx="1911">
                  <c:v>0.14205820000000002</c:v>
                </c:pt>
                <c:pt idx="1912">
                  <c:v>0.14170310000000003</c:v>
                </c:pt>
                <c:pt idx="1913">
                  <c:v>0.14157819999999999</c:v>
                </c:pt>
                <c:pt idx="1914">
                  <c:v>0.14049400000000004</c:v>
                </c:pt>
                <c:pt idx="1915">
                  <c:v>0.14058689999999999</c:v>
                </c:pt>
                <c:pt idx="1916">
                  <c:v>0.14145050000000001</c:v>
                </c:pt>
                <c:pt idx="1917">
                  <c:v>0.14155740000000003</c:v>
                </c:pt>
                <c:pt idx="1918">
                  <c:v>0.14167669999999996</c:v>
                </c:pt>
                <c:pt idx="1919">
                  <c:v>0.14157939999999999</c:v>
                </c:pt>
                <c:pt idx="1920">
                  <c:v>0.14173420000000003</c:v>
                </c:pt>
                <c:pt idx="1921">
                  <c:v>0.14173259999999999</c:v>
                </c:pt>
                <c:pt idx="1922">
                  <c:v>0.14180740000000003</c:v>
                </c:pt>
                <c:pt idx="1923">
                  <c:v>0.14188809999999999</c:v>
                </c:pt>
                <c:pt idx="1924">
                  <c:v>0.14197440000000003</c:v>
                </c:pt>
                <c:pt idx="1925">
                  <c:v>0.14278060000000001</c:v>
                </c:pt>
                <c:pt idx="1926">
                  <c:v>0.14293200000000003</c:v>
                </c:pt>
                <c:pt idx="1927">
                  <c:v>0.14289840000000004</c:v>
                </c:pt>
                <c:pt idx="1928">
                  <c:v>0.14292379999999999</c:v>
                </c:pt>
                <c:pt idx="1929">
                  <c:v>0.14274660000000003</c:v>
                </c:pt>
                <c:pt idx="1930">
                  <c:v>0.14248290000000002</c:v>
                </c:pt>
                <c:pt idx="1931">
                  <c:v>0.14248900000000003</c:v>
                </c:pt>
                <c:pt idx="1932">
                  <c:v>0.14256659999999999</c:v>
                </c:pt>
                <c:pt idx="1933">
                  <c:v>0.14246850000000003</c:v>
                </c:pt>
                <c:pt idx="1934">
                  <c:v>0.14241090000000003</c:v>
                </c:pt>
                <c:pt idx="1935">
                  <c:v>0.14234820000000004</c:v>
                </c:pt>
                <c:pt idx="1936">
                  <c:v>0.14228080000000001</c:v>
                </c:pt>
                <c:pt idx="1937">
                  <c:v>0.14208090000000001</c:v>
                </c:pt>
                <c:pt idx="1938">
                  <c:v>0.14205770000000001</c:v>
                </c:pt>
                <c:pt idx="1939">
                  <c:v>0.14278859999999999</c:v>
                </c:pt>
                <c:pt idx="1940">
                  <c:v>0.14396430000000002</c:v>
                </c:pt>
                <c:pt idx="1941">
                  <c:v>0.14433090000000001</c:v>
                </c:pt>
                <c:pt idx="1942">
                  <c:v>0.14394500000000002</c:v>
                </c:pt>
                <c:pt idx="1943">
                  <c:v>0.14451750000000002</c:v>
                </c:pt>
                <c:pt idx="1944">
                  <c:v>0.14472660000000001</c:v>
                </c:pt>
                <c:pt idx="1945">
                  <c:v>0.14528070000000001</c:v>
                </c:pt>
                <c:pt idx="1946">
                  <c:v>0.14499640000000005</c:v>
                </c:pt>
                <c:pt idx="1947">
                  <c:v>0.14503850000000001</c:v>
                </c:pt>
                <c:pt idx="1948">
                  <c:v>0.1450717</c:v>
                </c:pt>
                <c:pt idx="1949">
                  <c:v>0.14509569999999999</c:v>
                </c:pt>
                <c:pt idx="1950">
                  <c:v>0.14428890000000003</c:v>
                </c:pt>
                <c:pt idx="1951">
                  <c:v>0.1432225</c:v>
                </c:pt>
                <c:pt idx="1952">
                  <c:v>0.14296630000000002</c:v>
                </c:pt>
                <c:pt idx="1953">
                  <c:v>0.14324340000000002</c:v>
                </c:pt>
                <c:pt idx="1954">
                  <c:v>0.14294420000000002</c:v>
                </c:pt>
                <c:pt idx="1955">
                  <c:v>0.1427707</c:v>
                </c:pt>
                <c:pt idx="1956">
                  <c:v>0.14256250000000001</c:v>
                </c:pt>
                <c:pt idx="1957">
                  <c:v>0.142821</c:v>
                </c:pt>
                <c:pt idx="1958">
                  <c:v>0.1431617</c:v>
                </c:pt>
                <c:pt idx="1959">
                  <c:v>0.14307639999999999</c:v>
                </c:pt>
                <c:pt idx="1960">
                  <c:v>0.1433209</c:v>
                </c:pt>
                <c:pt idx="1961">
                  <c:v>0.14306320000000003</c:v>
                </c:pt>
                <c:pt idx="1962">
                  <c:v>0.14340720000000004</c:v>
                </c:pt>
                <c:pt idx="1963">
                  <c:v>0.14329250000000002</c:v>
                </c:pt>
                <c:pt idx="1964">
                  <c:v>0.14271020000000004</c:v>
                </c:pt>
                <c:pt idx="1965">
                  <c:v>0.1407535</c:v>
                </c:pt>
                <c:pt idx="1966">
                  <c:v>0.14052700000000001</c:v>
                </c:pt>
                <c:pt idx="1967">
                  <c:v>0.13992080000000001</c:v>
                </c:pt>
                <c:pt idx="1968">
                  <c:v>0.13966400000000001</c:v>
                </c:pt>
                <c:pt idx="1969">
                  <c:v>0.13899860000000003</c:v>
                </c:pt>
                <c:pt idx="1970">
                  <c:v>0.13870890000000002</c:v>
                </c:pt>
                <c:pt idx="1971">
                  <c:v>0.1380757</c:v>
                </c:pt>
                <c:pt idx="1972">
                  <c:v>0.13859379999999999</c:v>
                </c:pt>
                <c:pt idx="1973">
                  <c:v>0.13798800000000003</c:v>
                </c:pt>
                <c:pt idx="1974">
                  <c:v>0.13751920000000004</c:v>
                </c:pt>
                <c:pt idx="1975">
                  <c:v>0.13781520000000003</c:v>
                </c:pt>
                <c:pt idx="1976">
                  <c:v>0.13949110000000003</c:v>
                </c:pt>
                <c:pt idx="1977">
                  <c:v>0.13944430000000002</c:v>
                </c:pt>
                <c:pt idx="1978">
                  <c:v>0.13934730000000004</c:v>
                </c:pt>
                <c:pt idx="1979">
                  <c:v>0.1393325</c:v>
                </c:pt>
                <c:pt idx="1980">
                  <c:v>0.13979030000000003</c:v>
                </c:pt>
                <c:pt idx="1981">
                  <c:v>0.14034350000000001</c:v>
                </c:pt>
                <c:pt idx="1982">
                  <c:v>0.14059400000000002</c:v>
                </c:pt>
                <c:pt idx="1983">
                  <c:v>0.14006379999999999</c:v>
                </c:pt>
                <c:pt idx="1984">
                  <c:v>0.1401297</c:v>
                </c:pt>
                <c:pt idx="1985">
                  <c:v>0.14086560000000001</c:v>
                </c:pt>
                <c:pt idx="1986">
                  <c:v>0.14090100000000003</c:v>
                </c:pt>
                <c:pt idx="1987">
                  <c:v>0.14075969999999999</c:v>
                </c:pt>
                <c:pt idx="1988">
                  <c:v>0.1403818</c:v>
                </c:pt>
                <c:pt idx="1989">
                  <c:v>0.14058280000000001</c:v>
                </c:pt>
                <c:pt idx="1990">
                  <c:v>0.14076580000000002</c:v>
                </c:pt>
                <c:pt idx="1991">
                  <c:v>0.14052129999999999</c:v>
                </c:pt>
                <c:pt idx="1992">
                  <c:v>0.14000660000000001</c:v>
                </c:pt>
                <c:pt idx="1993">
                  <c:v>0.14015839999999999</c:v>
                </c:pt>
                <c:pt idx="1994">
                  <c:v>0.13999690000000004</c:v>
                </c:pt>
                <c:pt idx="1995">
                  <c:v>0.14031940000000004</c:v>
                </c:pt>
                <c:pt idx="1996">
                  <c:v>0.14039420000000002</c:v>
                </c:pt>
                <c:pt idx="1997">
                  <c:v>0.14077439999999999</c:v>
                </c:pt>
                <c:pt idx="1998">
                  <c:v>0.14145620000000003</c:v>
                </c:pt>
                <c:pt idx="1999">
                  <c:v>0.14248759999999999</c:v>
                </c:pt>
                <c:pt idx="2000">
                  <c:v>0.1431288</c:v>
                </c:pt>
                <c:pt idx="2001">
                  <c:v>0.14384820000000004</c:v>
                </c:pt>
                <c:pt idx="2002">
                  <c:v>0.14464750000000001</c:v>
                </c:pt>
                <c:pt idx="2003">
                  <c:v>0.14581089999999999</c:v>
                </c:pt>
                <c:pt idx="2004">
                  <c:v>0.14676840000000002</c:v>
                </c:pt>
                <c:pt idx="2005">
                  <c:v>0.14832000000000001</c:v>
                </c:pt>
                <c:pt idx="2006">
                  <c:v>0.14946850000000003</c:v>
                </c:pt>
                <c:pt idx="2007">
                  <c:v>0.15067610000000001</c:v>
                </c:pt>
                <c:pt idx="2008">
                  <c:v>0.15214630000000004</c:v>
                </c:pt>
                <c:pt idx="2009">
                  <c:v>0.1536555</c:v>
                </c:pt>
                <c:pt idx="2010">
                  <c:v>0.15521890000000002</c:v>
                </c:pt>
                <c:pt idx="2011">
                  <c:v>0.15683600000000003</c:v>
                </c:pt>
                <c:pt idx="2012">
                  <c:v>0.15850620000000004</c:v>
                </c:pt>
                <c:pt idx="2013">
                  <c:v>0.15894900000000006</c:v>
                </c:pt>
                <c:pt idx="2014">
                  <c:v>0.1607808</c:v>
                </c:pt>
                <c:pt idx="2015">
                  <c:v>0.16179420000000003</c:v>
                </c:pt>
                <c:pt idx="2016">
                  <c:v>0.16373499999999999</c:v>
                </c:pt>
                <c:pt idx="2017">
                  <c:v>0.16575740000000003</c:v>
                </c:pt>
                <c:pt idx="2018">
                  <c:v>0.1678607</c:v>
                </c:pt>
                <c:pt idx="2019">
                  <c:v>0.17004469999999999</c:v>
                </c:pt>
                <c:pt idx="2020">
                  <c:v>0.17230860000000001</c:v>
                </c:pt>
                <c:pt idx="2021">
                  <c:v>0.1746519</c:v>
                </c:pt>
                <c:pt idx="2022">
                  <c:v>0.1770737</c:v>
                </c:pt>
                <c:pt idx="2023">
                  <c:v>0.17957319999999999</c:v>
                </c:pt>
                <c:pt idx="2024">
                  <c:v>0.18342950000000002</c:v>
                </c:pt>
                <c:pt idx="2025">
                  <c:v>0.18602469999999999</c:v>
                </c:pt>
                <c:pt idx="2026">
                  <c:v>0.18896050000000003</c:v>
                </c:pt>
                <c:pt idx="2027">
                  <c:v>0.19166079999999996</c:v>
                </c:pt>
                <c:pt idx="2028">
                  <c:v>0.19440990000000002</c:v>
                </c:pt>
                <c:pt idx="2029">
                  <c:v>0.19744020000000004</c:v>
                </c:pt>
                <c:pt idx="2030">
                  <c:v>0.19990160000000001</c:v>
                </c:pt>
                <c:pt idx="2031">
                  <c:v>0.20141330000000002</c:v>
                </c:pt>
                <c:pt idx="2032">
                  <c:v>0.20396740000000002</c:v>
                </c:pt>
                <c:pt idx="2033">
                  <c:v>0.20658760000000001</c:v>
                </c:pt>
                <c:pt idx="2034">
                  <c:v>0.20927309999999999</c:v>
                </c:pt>
                <c:pt idx="2035">
                  <c:v>0.2120225</c:v>
                </c:pt>
                <c:pt idx="2036">
                  <c:v>0.21483469999999999</c:v>
                </c:pt>
                <c:pt idx="2037">
                  <c:v>0.21831230000000001</c:v>
                </c:pt>
                <c:pt idx="2038">
                  <c:v>0.22128239999999999</c:v>
                </c:pt>
                <c:pt idx="2039">
                  <c:v>0.22430349999999999</c:v>
                </c:pt>
                <c:pt idx="2040">
                  <c:v>0.22176040000000002</c:v>
                </c:pt>
                <c:pt idx="2041">
                  <c:v>0.22517309999999996</c:v>
                </c:pt>
                <c:pt idx="2042">
                  <c:v>0.22963359999999997</c:v>
                </c:pt>
                <c:pt idx="2043">
                  <c:v>0.23314679999999999</c:v>
                </c:pt>
                <c:pt idx="2044">
                  <c:v>0.23668520000000001</c:v>
                </c:pt>
                <c:pt idx="2045">
                  <c:v>0.24024670000000004</c:v>
                </c:pt>
                <c:pt idx="2046">
                  <c:v>0.24382880000000001</c:v>
                </c:pt>
                <c:pt idx="2047">
                  <c:v>0.24659860000000003</c:v>
                </c:pt>
                <c:pt idx="2048">
                  <c:v>0.25028230000000001</c:v>
                </c:pt>
                <c:pt idx="2049">
                  <c:v>0.25253719999999996</c:v>
                </c:pt>
                <c:pt idx="2050">
                  <c:v>0.255969</c:v>
                </c:pt>
                <c:pt idx="2051">
                  <c:v>0.26479409999999998</c:v>
                </c:pt>
                <c:pt idx="2052">
                  <c:v>0.26977250000000008</c:v>
                </c:pt>
                <c:pt idx="2053">
                  <c:v>0.27321720000000005</c:v>
                </c:pt>
                <c:pt idx="2054">
                  <c:v>0.27666020000000002</c:v>
                </c:pt>
                <c:pt idx="2055">
                  <c:v>0.2800993</c:v>
                </c:pt>
                <c:pt idx="2056">
                  <c:v>0.28353240000000002</c:v>
                </c:pt>
                <c:pt idx="2057">
                  <c:v>0.28695730000000008</c:v>
                </c:pt>
                <c:pt idx="2058">
                  <c:v>0.29120220000000002</c:v>
                </c:pt>
                <c:pt idx="2059">
                  <c:v>0.29461540000000008</c:v>
                </c:pt>
                <c:pt idx="2060">
                  <c:v>0.29942830000000009</c:v>
                </c:pt>
                <c:pt idx="2061">
                  <c:v>0.30422060000000006</c:v>
                </c:pt>
                <c:pt idx="2062">
                  <c:v>0.30794890000000014</c:v>
                </c:pt>
                <c:pt idx="2063">
                  <c:v>0.31049490000000007</c:v>
                </c:pt>
                <c:pt idx="2064">
                  <c:v>0.31554950000000004</c:v>
                </c:pt>
                <c:pt idx="2065">
                  <c:v>0.32047070000000011</c:v>
                </c:pt>
                <c:pt idx="2066">
                  <c:v>0.32393780000000005</c:v>
                </c:pt>
                <c:pt idx="2067">
                  <c:v>0.32735060000000016</c:v>
                </c:pt>
                <c:pt idx="2068">
                  <c:v>0.33070700000000008</c:v>
                </c:pt>
                <c:pt idx="2069">
                  <c:v>0.33400480000000016</c:v>
                </c:pt>
                <c:pt idx="2070">
                  <c:v>0.3385431000000001</c:v>
                </c:pt>
                <c:pt idx="2071">
                  <c:v>0.34174200000000005</c:v>
                </c:pt>
                <c:pt idx="2072">
                  <c:v>0.34384530000000002</c:v>
                </c:pt>
                <c:pt idx="2073">
                  <c:v>0.34691660000000007</c:v>
                </c:pt>
                <c:pt idx="2074">
                  <c:v>0.35089500000000001</c:v>
                </c:pt>
                <c:pt idx="2075">
                  <c:v>0.35236980000000007</c:v>
                </c:pt>
                <c:pt idx="2076">
                  <c:v>0.3538727000000001</c:v>
                </c:pt>
                <c:pt idx="2077">
                  <c:v>0.35671990000000003</c:v>
                </c:pt>
                <c:pt idx="2078">
                  <c:v>0.35950740000000003</c:v>
                </c:pt>
                <c:pt idx="2079">
                  <c:v>0.36223300000000003</c:v>
                </c:pt>
                <c:pt idx="2080">
                  <c:v>0.36489480000000007</c:v>
                </c:pt>
                <c:pt idx="2081">
                  <c:v>0.36894550000000004</c:v>
                </c:pt>
                <c:pt idx="2082">
                  <c:v>0.37147970000000008</c:v>
                </c:pt>
                <c:pt idx="2083">
                  <c:v>0.37270530000000002</c:v>
                </c:pt>
                <c:pt idx="2084">
                  <c:v>0.3762620000000001</c:v>
                </c:pt>
                <c:pt idx="2085">
                  <c:v>0.37733520000000004</c:v>
                </c:pt>
                <c:pt idx="2086">
                  <c:v>0.37972940000000011</c:v>
                </c:pt>
                <c:pt idx="2087">
                  <c:v>0.38205190000000006</c:v>
                </c:pt>
                <c:pt idx="2088">
                  <c:v>0.38430010000000009</c:v>
                </c:pt>
                <c:pt idx="2089">
                  <c:v>0.38647180000000009</c:v>
                </c:pt>
                <c:pt idx="2090">
                  <c:v>0.38656790000000008</c:v>
                </c:pt>
                <c:pt idx="2091">
                  <c:v>0.38848120000000014</c:v>
                </c:pt>
                <c:pt idx="2092">
                  <c:v>0.38563890000000006</c:v>
                </c:pt>
                <c:pt idx="2093">
                  <c:v>0.38731650000000012</c:v>
                </c:pt>
                <c:pt idx="2094">
                  <c:v>0.39003360000000004</c:v>
                </c:pt>
                <c:pt idx="2095">
                  <c:v>0.39024200000000003</c:v>
                </c:pt>
                <c:pt idx="2096">
                  <c:v>0.39138160000000011</c:v>
                </c:pt>
                <c:pt idx="2097">
                  <c:v>0.39239380000000007</c:v>
                </c:pt>
                <c:pt idx="2098">
                  <c:v>0.3932772000000001</c:v>
                </c:pt>
                <c:pt idx="2099">
                  <c:v>0.39315680000000008</c:v>
                </c:pt>
                <c:pt idx="2100">
                  <c:v>0.39664040000000006</c:v>
                </c:pt>
                <c:pt idx="2101">
                  <c:v>0.39906260000000016</c:v>
                </c:pt>
                <c:pt idx="2102">
                  <c:v>0.39941550000000009</c:v>
                </c:pt>
                <c:pt idx="2103">
                  <c:v>0.40152900000000002</c:v>
                </c:pt>
                <c:pt idx="2104">
                  <c:v>0.4016205000000001</c:v>
                </c:pt>
                <c:pt idx="2105">
                  <c:v>0.4016303</c:v>
                </c:pt>
                <c:pt idx="2106">
                  <c:v>0.40149070000000003</c:v>
                </c:pt>
                <c:pt idx="2107">
                  <c:v>0.40120100000000003</c:v>
                </c:pt>
                <c:pt idx="2108">
                  <c:v>0.40076040000000002</c:v>
                </c:pt>
                <c:pt idx="2109">
                  <c:v>0.40016830000000003</c:v>
                </c:pt>
                <c:pt idx="2110">
                  <c:v>0.40029749999999997</c:v>
                </c:pt>
                <c:pt idx="2111">
                  <c:v>0.39653860000000007</c:v>
                </c:pt>
                <c:pt idx="2112">
                  <c:v>0.39557880000000012</c:v>
                </c:pt>
                <c:pt idx="2113">
                  <c:v>0.39115510000000003</c:v>
                </c:pt>
                <c:pt idx="2114">
                  <c:v>0.38980620000000016</c:v>
                </c:pt>
                <c:pt idx="2115">
                  <c:v>0.38833370000000006</c:v>
                </c:pt>
                <c:pt idx="2116">
                  <c:v>0.38673780000000002</c:v>
                </c:pt>
                <c:pt idx="2117">
                  <c:v>0.38501870000000016</c:v>
                </c:pt>
                <c:pt idx="2118">
                  <c:v>0.38317660000000009</c:v>
                </c:pt>
                <c:pt idx="2119">
                  <c:v>0.3812118000000001</c:v>
                </c:pt>
                <c:pt idx="2120">
                  <c:v>0.37922990000000006</c:v>
                </c:pt>
                <c:pt idx="2121">
                  <c:v>0.37699720000000003</c:v>
                </c:pt>
                <c:pt idx="2122">
                  <c:v>0.3746501000000001</c:v>
                </c:pt>
                <c:pt idx="2123">
                  <c:v>0.37218890000000016</c:v>
                </c:pt>
                <c:pt idx="2124">
                  <c:v>0.37296040000000014</c:v>
                </c:pt>
                <c:pt idx="2125">
                  <c:v>0.37042580000000014</c:v>
                </c:pt>
                <c:pt idx="2126">
                  <c:v>0.36778340000000004</c:v>
                </c:pt>
                <c:pt idx="2127">
                  <c:v>0.36716610000000005</c:v>
                </c:pt>
                <c:pt idx="2128">
                  <c:v>0.36425020000000002</c:v>
                </c:pt>
                <c:pt idx="2129">
                  <c:v>0.35986240000000014</c:v>
                </c:pt>
                <c:pt idx="2130">
                  <c:v>0.35652570000000006</c:v>
                </c:pt>
                <c:pt idx="2131">
                  <c:v>0.35299000000000008</c:v>
                </c:pt>
                <c:pt idx="2132">
                  <c:v>0.35599180000000002</c:v>
                </c:pt>
                <c:pt idx="2133">
                  <c:v>0.3521239000000001</c:v>
                </c:pt>
                <c:pt idx="2134">
                  <c:v>0.35033850000000005</c:v>
                </c:pt>
                <c:pt idx="2135">
                  <c:v>0.34811150000000002</c:v>
                </c:pt>
                <c:pt idx="2136">
                  <c:v>0.3419272000000001</c:v>
                </c:pt>
                <c:pt idx="2137">
                  <c:v>0.3373404000000001</c:v>
                </c:pt>
                <c:pt idx="2138">
                  <c:v>0.33054130000000004</c:v>
                </c:pt>
                <c:pt idx="2139">
                  <c:v>0.32585920000000007</c:v>
                </c:pt>
                <c:pt idx="2140">
                  <c:v>0.32351860000000016</c:v>
                </c:pt>
                <c:pt idx="2141">
                  <c:v>0.32033430000000007</c:v>
                </c:pt>
                <c:pt idx="2142">
                  <c:v>0.31539170000000005</c:v>
                </c:pt>
                <c:pt idx="2143">
                  <c:v>0.30265840000000011</c:v>
                </c:pt>
                <c:pt idx="2144">
                  <c:v>0.29689320000000002</c:v>
                </c:pt>
                <c:pt idx="2145">
                  <c:v>0.28723109999999996</c:v>
                </c:pt>
                <c:pt idx="2146">
                  <c:v>0.2800475</c:v>
                </c:pt>
                <c:pt idx="2147">
                  <c:v>0.27665460000000003</c:v>
                </c:pt>
                <c:pt idx="2148">
                  <c:v>0.2722328</c:v>
                </c:pt>
                <c:pt idx="2149">
                  <c:v>0.26688470000000009</c:v>
                </c:pt>
                <c:pt idx="2150">
                  <c:v>0.26153530000000003</c:v>
                </c:pt>
                <c:pt idx="2151">
                  <c:v>0.25509939999999998</c:v>
                </c:pt>
                <c:pt idx="2152">
                  <c:v>0.24685550000000001</c:v>
                </c:pt>
                <c:pt idx="2153">
                  <c:v>0.2416817</c:v>
                </c:pt>
                <c:pt idx="2154">
                  <c:v>0.23655870000000001</c:v>
                </c:pt>
                <c:pt idx="2155">
                  <c:v>0.23191410000000004</c:v>
                </c:pt>
                <c:pt idx="2156">
                  <c:v>0.22796890000000003</c:v>
                </c:pt>
                <c:pt idx="2157">
                  <c:v>0.22362759999999998</c:v>
                </c:pt>
                <c:pt idx="2158">
                  <c:v>0.21801100000000004</c:v>
                </c:pt>
                <c:pt idx="2159">
                  <c:v>0.21278990000000003</c:v>
                </c:pt>
                <c:pt idx="2160">
                  <c:v>0.20778569999999999</c:v>
                </c:pt>
                <c:pt idx="2161">
                  <c:v>0.20266000000000001</c:v>
                </c:pt>
                <c:pt idx="2162">
                  <c:v>0.19848289999999999</c:v>
                </c:pt>
                <c:pt idx="2163">
                  <c:v>0.19304120000000002</c:v>
                </c:pt>
                <c:pt idx="2164">
                  <c:v>0.1905596</c:v>
                </c:pt>
                <c:pt idx="2165">
                  <c:v>0.18774780000000002</c:v>
                </c:pt>
                <c:pt idx="2166">
                  <c:v>0.18594830000000007</c:v>
                </c:pt>
                <c:pt idx="2167">
                  <c:v>0.18448150000000002</c:v>
                </c:pt>
                <c:pt idx="2168">
                  <c:v>0.18140700000000004</c:v>
                </c:pt>
                <c:pt idx="2169">
                  <c:v>0.18060989999999999</c:v>
                </c:pt>
                <c:pt idx="2170">
                  <c:v>0.17842600000000003</c:v>
                </c:pt>
                <c:pt idx="2171">
                  <c:v>0.17797109999999999</c:v>
                </c:pt>
                <c:pt idx="2172">
                  <c:v>0.17791040000000005</c:v>
                </c:pt>
                <c:pt idx="2173">
                  <c:v>0.17905489999999999</c:v>
                </c:pt>
                <c:pt idx="2174">
                  <c:v>0.18133900000000003</c:v>
                </c:pt>
                <c:pt idx="2175">
                  <c:v>0.17950340000000004</c:v>
                </c:pt>
                <c:pt idx="2176">
                  <c:v>0.18273670000000003</c:v>
                </c:pt>
                <c:pt idx="2177">
                  <c:v>0.17874450000000003</c:v>
                </c:pt>
                <c:pt idx="2178">
                  <c:v>0.1951377</c:v>
                </c:pt>
                <c:pt idx="2179">
                  <c:v>0.17752599999999999</c:v>
                </c:pt>
                <c:pt idx="2180">
                  <c:v>0.17776270000000002</c:v>
                </c:pt>
                <c:pt idx="2181">
                  <c:v>0.17767830000000001</c:v>
                </c:pt>
                <c:pt idx="2182">
                  <c:v>0.17742020000000003</c:v>
                </c:pt>
                <c:pt idx="2183">
                  <c:v>0.17654460000000002</c:v>
                </c:pt>
                <c:pt idx="2184">
                  <c:v>0.17389840000000004</c:v>
                </c:pt>
                <c:pt idx="2185">
                  <c:v>0.17331720000000003</c:v>
                </c:pt>
                <c:pt idx="2186">
                  <c:v>0.17200499999999999</c:v>
                </c:pt>
                <c:pt idx="2187">
                  <c:v>0.17114180000000001</c:v>
                </c:pt>
                <c:pt idx="2188">
                  <c:v>0.17131430000000003</c:v>
                </c:pt>
                <c:pt idx="2189">
                  <c:v>0.17050870000000001</c:v>
                </c:pt>
                <c:pt idx="2190">
                  <c:v>0.16930149999999999</c:v>
                </c:pt>
                <c:pt idx="2191">
                  <c:v>0.16795320000000002</c:v>
                </c:pt>
                <c:pt idx="2192">
                  <c:v>0.16669829999999999</c:v>
                </c:pt>
                <c:pt idx="2193">
                  <c:v>0.16491720000000004</c:v>
                </c:pt>
                <c:pt idx="2194">
                  <c:v>0.16366520000000001</c:v>
                </c:pt>
                <c:pt idx="2195">
                  <c:v>0.16268379999999996</c:v>
                </c:pt>
                <c:pt idx="2196">
                  <c:v>0.15952020000000003</c:v>
                </c:pt>
                <c:pt idx="2197">
                  <c:v>0.15948100000000004</c:v>
                </c:pt>
                <c:pt idx="2198">
                  <c:v>0.15861200000000003</c:v>
                </c:pt>
                <c:pt idx="2199">
                  <c:v>0.15782260000000001</c:v>
                </c:pt>
                <c:pt idx="2200">
                  <c:v>0.15700330000000004</c:v>
                </c:pt>
                <c:pt idx="2201">
                  <c:v>0.15668480000000001</c:v>
                </c:pt>
                <c:pt idx="2202">
                  <c:v>0.15520770000000003</c:v>
                </c:pt>
                <c:pt idx="2203">
                  <c:v>0.15482799999999999</c:v>
                </c:pt>
                <c:pt idx="2204">
                  <c:v>0.15474340000000006</c:v>
                </c:pt>
                <c:pt idx="2205">
                  <c:v>0.15477150000000001</c:v>
                </c:pt>
                <c:pt idx="2206">
                  <c:v>0.15480099999999999</c:v>
                </c:pt>
                <c:pt idx="2207">
                  <c:v>0.15683950000000002</c:v>
                </c:pt>
                <c:pt idx="2208">
                  <c:v>0.15647590000000003</c:v>
                </c:pt>
                <c:pt idx="2209">
                  <c:v>0.15605130000000003</c:v>
                </c:pt>
                <c:pt idx="2210">
                  <c:v>0.15598330000000002</c:v>
                </c:pt>
                <c:pt idx="2211">
                  <c:v>0.15574760000000004</c:v>
                </c:pt>
                <c:pt idx="2212">
                  <c:v>0.15597580000000003</c:v>
                </c:pt>
                <c:pt idx="2213">
                  <c:v>0.15633610000000003</c:v>
                </c:pt>
                <c:pt idx="2214">
                  <c:v>0.15648860000000003</c:v>
                </c:pt>
                <c:pt idx="2215">
                  <c:v>0.15632660000000001</c:v>
                </c:pt>
                <c:pt idx="2216">
                  <c:v>0.15625660000000002</c:v>
                </c:pt>
                <c:pt idx="2217">
                  <c:v>0.15621570000000004</c:v>
                </c:pt>
                <c:pt idx="2218">
                  <c:v>0.15573370000000003</c:v>
                </c:pt>
                <c:pt idx="2219">
                  <c:v>0.15555759999999999</c:v>
                </c:pt>
                <c:pt idx="2220">
                  <c:v>0.15553359999999999</c:v>
                </c:pt>
                <c:pt idx="2221">
                  <c:v>0.15507740000000003</c:v>
                </c:pt>
                <c:pt idx="2222">
                  <c:v>0.15450530000000004</c:v>
                </c:pt>
                <c:pt idx="2223">
                  <c:v>0.15377810000000003</c:v>
                </c:pt>
                <c:pt idx="2224">
                  <c:v>0.15327000000000002</c:v>
                </c:pt>
                <c:pt idx="2225">
                  <c:v>0.15233750000000001</c:v>
                </c:pt>
                <c:pt idx="2226">
                  <c:v>0.1518727</c:v>
                </c:pt>
                <c:pt idx="2227">
                  <c:v>0.15136150000000001</c:v>
                </c:pt>
                <c:pt idx="2228">
                  <c:v>0.15118789999999999</c:v>
                </c:pt>
                <c:pt idx="2229">
                  <c:v>0.15055310000000002</c:v>
                </c:pt>
                <c:pt idx="2230">
                  <c:v>0.14995269999999999</c:v>
                </c:pt>
                <c:pt idx="2231">
                  <c:v>0.14925559999999999</c:v>
                </c:pt>
                <c:pt idx="2232">
                  <c:v>0.14853650000000002</c:v>
                </c:pt>
                <c:pt idx="2233">
                  <c:v>0.14821720000000002</c:v>
                </c:pt>
                <c:pt idx="2234">
                  <c:v>0.14698890000000003</c:v>
                </c:pt>
                <c:pt idx="2235">
                  <c:v>0.14675130000000003</c:v>
                </c:pt>
                <c:pt idx="2236">
                  <c:v>0.14681559999999999</c:v>
                </c:pt>
                <c:pt idx="2237">
                  <c:v>0.14772969999999999</c:v>
                </c:pt>
                <c:pt idx="2238">
                  <c:v>0.14743620000000002</c:v>
                </c:pt>
                <c:pt idx="2239">
                  <c:v>0.14688470000000001</c:v>
                </c:pt>
                <c:pt idx="2240">
                  <c:v>0.14681020000000003</c:v>
                </c:pt>
                <c:pt idx="2241">
                  <c:v>0.14641070000000003</c:v>
                </c:pt>
                <c:pt idx="2242">
                  <c:v>0.14621880000000004</c:v>
                </c:pt>
                <c:pt idx="2243">
                  <c:v>0.14598320000000004</c:v>
                </c:pt>
                <c:pt idx="2244">
                  <c:v>0.14535410000000001</c:v>
                </c:pt>
                <c:pt idx="2245">
                  <c:v>0.14574800000000002</c:v>
                </c:pt>
                <c:pt idx="2246">
                  <c:v>0.14557</c:v>
                </c:pt>
                <c:pt idx="2247">
                  <c:v>0.14520350000000001</c:v>
                </c:pt>
                <c:pt idx="2248">
                  <c:v>0.1436335</c:v>
                </c:pt>
                <c:pt idx="2249">
                  <c:v>0.14324330000000002</c:v>
                </c:pt>
                <c:pt idx="2250">
                  <c:v>0.14245520000000003</c:v>
                </c:pt>
                <c:pt idx="2251">
                  <c:v>0.14217669999999996</c:v>
                </c:pt>
                <c:pt idx="2252">
                  <c:v>0.14184959999999999</c:v>
                </c:pt>
                <c:pt idx="2253">
                  <c:v>0.14219920000000003</c:v>
                </c:pt>
                <c:pt idx="2254">
                  <c:v>0.14227590000000001</c:v>
                </c:pt>
                <c:pt idx="2255">
                  <c:v>0.1425796</c:v>
                </c:pt>
                <c:pt idx="2256">
                  <c:v>0.14262630000000001</c:v>
                </c:pt>
                <c:pt idx="2257">
                  <c:v>0.14172989999999999</c:v>
                </c:pt>
                <c:pt idx="2258">
                  <c:v>0.14176290000000003</c:v>
                </c:pt>
                <c:pt idx="2259">
                  <c:v>0.14147299999999999</c:v>
                </c:pt>
                <c:pt idx="2260">
                  <c:v>0.14209459999999999</c:v>
                </c:pt>
                <c:pt idx="2261">
                  <c:v>0.14229520000000004</c:v>
                </c:pt>
                <c:pt idx="2262">
                  <c:v>0.14225760000000001</c:v>
                </c:pt>
                <c:pt idx="2263">
                  <c:v>0.14241560000000003</c:v>
                </c:pt>
                <c:pt idx="2264">
                  <c:v>0.1413557</c:v>
                </c:pt>
                <c:pt idx="2265">
                  <c:v>0.14122840000000003</c:v>
                </c:pt>
                <c:pt idx="2266">
                  <c:v>0.14094100000000004</c:v>
                </c:pt>
                <c:pt idx="2267">
                  <c:v>0.14080640000000003</c:v>
                </c:pt>
                <c:pt idx="2268">
                  <c:v>0.14119820000000002</c:v>
                </c:pt>
                <c:pt idx="2269">
                  <c:v>0.14129200000000003</c:v>
                </c:pt>
                <c:pt idx="2270">
                  <c:v>0.14120260000000001</c:v>
                </c:pt>
                <c:pt idx="2271">
                  <c:v>0.1406047</c:v>
                </c:pt>
                <c:pt idx="2272">
                  <c:v>0.14031869999999999</c:v>
                </c:pt>
                <c:pt idx="2273">
                  <c:v>0.13991010000000004</c:v>
                </c:pt>
                <c:pt idx="2274">
                  <c:v>0.13959759999999999</c:v>
                </c:pt>
                <c:pt idx="2275">
                  <c:v>0.13966190000000001</c:v>
                </c:pt>
                <c:pt idx="2276">
                  <c:v>0.13909440000000003</c:v>
                </c:pt>
                <c:pt idx="2277">
                  <c:v>0.13870489999999999</c:v>
                </c:pt>
                <c:pt idx="2278">
                  <c:v>0.13690450000000001</c:v>
                </c:pt>
                <c:pt idx="2279">
                  <c:v>0.13621340000000004</c:v>
                </c:pt>
                <c:pt idx="2280">
                  <c:v>0.13594490000000004</c:v>
                </c:pt>
                <c:pt idx="2281">
                  <c:v>0.13544520000000002</c:v>
                </c:pt>
                <c:pt idx="2282">
                  <c:v>0.13479669999999999</c:v>
                </c:pt>
                <c:pt idx="2283">
                  <c:v>0.13443750000000002</c:v>
                </c:pt>
                <c:pt idx="2284">
                  <c:v>0.13400870000000001</c:v>
                </c:pt>
                <c:pt idx="2285">
                  <c:v>0.1339726</c:v>
                </c:pt>
                <c:pt idx="2286">
                  <c:v>0.13396950000000002</c:v>
                </c:pt>
                <c:pt idx="2287">
                  <c:v>0.13412379999999996</c:v>
                </c:pt>
                <c:pt idx="2288">
                  <c:v>0.13417389999999998</c:v>
                </c:pt>
                <c:pt idx="2289">
                  <c:v>0.13584850000000001</c:v>
                </c:pt>
                <c:pt idx="2290">
                  <c:v>0.13621350000000002</c:v>
                </c:pt>
                <c:pt idx="2291">
                  <c:v>0.13593150000000001</c:v>
                </c:pt>
                <c:pt idx="2292">
                  <c:v>0.13411490000000001</c:v>
                </c:pt>
                <c:pt idx="2293">
                  <c:v>0.13432830000000001</c:v>
                </c:pt>
                <c:pt idx="2294">
                  <c:v>0.1344738</c:v>
                </c:pt>
                <c:pt idx="2295">
                  <c:v>0.13468810000000001</c:v>
                </c:pt>
                <c:pt idx="2296">
                  <c:v>0.13513</c:v>
                </c:pt>
                <c:pt idx="2297">
                  <c:v>0.13514580000000001</c:v>
                </c:pt>
                <c:pt idx="2298">
                  <c:v>0.13518820000000001</c:v>
                </c:pt>
                <c:pt idx="2299">
                  <c:v>0.13521800000000003</c:v>
                </c:pt>
                <c:pt idx="2300">
                  <c:v>0.13571830000000001</c:v>
                </c:pt>
                <c:pt idx="2301">
                  <c:v>0.13579120000000003</c:v>
                </c:pt>
                <c:pt idx="2302">
                  <c:v>0.13586380000000001</c:v>
                </c:pt>
                <c:pt idx="2303">
                  <c:v>0.13841730000000002</c:v>
                </c:pt>
                <c:pt idx="2304">
                  <c:v>0.13854190000000002</c:v>
                </c:pt>
                <c:pt idx="2305">
                  <c:v>0.13962910000000001</c:v>
                </c:pt>
                <c:pt idx="2306">
                  <c:v>0.14007120000000001</c:v>
                </c:pt>
                <c:pt idx="2307">
                  <c:v>0.13987449999999998</c:v>
                </c:pt>
                <c:pt idx="2308">
                  <c:v>0.14010520000000001</c:v>
                </c:pt>
                <c:pt idx="2309">
                  <c:v>0.14033590000000001</c:v>
                </c:pt>
                <c:pt idx="2310">
                  <c:v>0.14056600000000002</c:v>
                </c:pt>
                <c:pt idx="2311">
                  <c:v>0.1400827</c:v>
                </c:pt>
                <c:pt idx="2312">
                  <c:v>0.14032720000000001</c:v>
                </c:pt>
                <c:pt idx="2313">
                  <c:v>0.14056950000000001</c:v>
                </c:pt>
                <c:pt idx="2314">
                  <c:v>0.14083699999999999</c:v>
                </c:pt>
                <c:pt idx="2315">
                  <c:v>0.14102219999999999</c:v>
                </c:pt>
                <c:pt idx="2316">
                  <c:v>0.14044850000000003</c:v>
                </c:pt>
                <c:pt idx="2317">
                  <c:v>0.14132410000000001</c:v>
                </c:pt>
                <c:pt idx="2318">
                  <c:v>0.14149030000000004</c:v>
                </c:pt>
                <c:pt idx="2319">
                  <c:v>0.14164879999999999</c:v>
                </c:pt>
                <c:pt idx="2320">
                  <c:v>0.14179910000000004</c:v>
                </c:pt>
                <c:pt idx="2321">
                  <c:v>0.14259579999999999</c:v>
                </c:pt>
                <c:pt idx="2322">
                  <c:v>0.14271059999999999</c:v>
                </c:pt>
                <c:pt idx="2323">
                  <c:v>0.14277440000000002</c:v>
                </c:pt>
                <c:pt idx="2324">
                  <c:v>0.14325850000000001</c:v>
                </c:pt>
                <c:pt idx="2325">
                  <c:v>0.14284150000000001</c:v>
                </c:pt>
                <c:pt idx="2326">
                  <c:v>0.14272779999999999</c:v>
                </c:pt>
                <c:pt idx="2327">
                  <c:v>0.14229880000000003</c:v>
                </c:pt>
                <c:pt idx="2328">
                  <c:v>0.1413037</c:v>
                </c:pt>
                <c:pt idx="2329">
                  <c:v>0.14139540000000003</c:v>
                </c:pt>
                <c:pt idx="2330">
                  <c:v>0.14146330000000001</c:v>
                </c:pt>
                <c:pt idx="2331">
                  <c:v>0.14150740000000003</c:v>
                </c:pt>
                <c:pt idx="2332">
                  <c:v>0.13929410000000003</c:v>
                </c:pt>
                <c:pt idx="2333">
                  <c:v>0.13841990000000004</c:v>
                </c:pt>
                <c:pt idx="2334">
                  <c:v>0.13804250000000001</c:v>
                </c:pt>
                <c:pt idx="2335">
                  <c:v>0.13804269999999999</c:v>
                </c:pt>
                <c:pt idx="2336">
                  <c:v>0.13799950000000002</c:v>
                </c:pt>
                <c:pt idx="2337">
                  <c:v>0.13801600000000003</c:v>
                </c:pt>
                <c:pt idx="2338">
                  <c:v>0.13871000000000003</c:v>
                </c:pt>
                <c:pt idx="2339">
                  <c:v>0.1391096</c:v>
                </c:pt>
                <c:pt idx="2340">
                  <c:v>0.14008580000000001</c:v>
                </c:pt>
                <c:pt idx="2341">
                  <c:v>0.1405585</c:v>
                </c:pt>
                <c:pt idx="2342">
                  <c:v>0.14095360000000001</c:v>
                </c:pt>
                <c:pt idx="2343">
                  <c:v>0.14282639999999999</c:v>
                </c:pt>
                <c:pt idx="2344">
                  <c:v>0.14409100000000002</c:v>
                </c:pt>
                <c:pt idx="2345">
                  <c:v>0.14463010000000001</c:v>
                </c:pt>
                <c:pt idx="2346">
                  <c:v>0.14404010000000003</c:v>
                </c:pt>
                <c:pt idx="2347">
                  <c:v>0.14430530000000003</c:v>
                </c:pt>
                <c:pt idx="2348">
                  <c:v>0.1443836</c:v>
                </c:pt>
                <c:pt idx="2349">
                  <c:v>0.14379410000000004</c:v>
                </c:pt>
                <c:pt idx="2350">
                  <c:v>0.14345040000000003</c:v>
                </c:pt>
                <c:pt idx="2351">
                  <c:v>0.142123</c:v>
                </c:pt>
                <c:pt idx="2352">
                  <c:v>0.14130290000000001</c:v>
                </c:pt>
                <c:pt idx="2353">
                  <c:v>0.14056669999999999</c:v>
                </c:pt>
                <c:pt idx="2354">
                  <c:v>0.13994050000000002</c:v>
                </c:pt>
                <c:pt idx="2355">
                  <c:v>0.13924410000000004</c:v>
                </c:pt>
                <c:pt idx="2356">
                  <c:v>0.13880909999999999</c:v>
                </c:pt>
                <c:pt idx="2357">
                  <c:v>0.1386899</c:v>
                </c:pt>
                <c:pt idx="2358">
                  <c:v>0.1386915</c:v>
                </c:pt>
                <c:pt idx="2359">
                  <c:v>0.13858440000000002</c:v>
                </c:pt>
                <c:pt idx="2360">
                  <c:v>0.13864530000000003</c:v>
                </c:pt>
                <c:pt idx="2361">
                  <c:v>0.13874770000000003</c:v>
                </c:pt>
                <c:pt idx="2362">
                  <c:v>0.13869980000000001</c:v>
                </c:pt>
                <c:pt idx="2363">
                  <c:v>0.13884230000000003</c:v>
                </c:pt>
                <c:pt idx="2364">
                  <c:v>0.13884240000000003</c:v>
                </c:pt>
                <c:pt idx="2365">
                  <c:v>0.13924990000000004</c:v>
                </c:pt>
                <c:pt idx="2366">
                  <c:v>0.13958219999999999</c:v>
                </c:pt>
                <c:pt idx="2367">
                  <c:v>0.13993740000000002</c:v>
                </c:pt>
                <c:pt idx="2368">
                  <c:v>0.14031589999999999</c:v>
                </c:pt>
                <c:pt idx="2369">
                  <c:v>0.14023420000000003</c:v>
                </c:pt>
                <c:pt idx="2370">
                  <c:v>0.14064930000000003</c:v>
                </c:pt>
                <c:pt idx="2371">
                  <c:v>0.1412235</c:v>
                </c:pt>
                <c:pt idx="2372">
                  <c:v>0.14159930000000004</c:v>
                </c:pt>
                <c:pt idx="2373">
                  <c:v>0.14219370000000001</c:v>
                </c:pt>
                <c:pt idx="2374">
                  <c:v>0.14159720000000003</c:v>
                </c:pt>
                <c:pt idx="2375">
                  <c:v>0.14178070000000001</c:v>
                </c:pt>
                <c:pt idx="2376">
                  <c:v>0.14121860000000003</c:v>
                </c:pt>
                <c:pt idx="2377">
                  <c:v>0.14134400000000003</c:v>
                </c:pt>
                <c:pt idx="2378">
                  <c:v>0.14208280000000001</c:v>
                </c:pt>
                <c:pt idx="2379">
                  <c:v>0.14231940000000004</c:v>
                </c:pt>
                <c:pt idx="2380">
                  <c:v>0.1427746</c:v>
                </c:pt>
              </c:numCache>
            </c:numRef>
          </c:val>
        </c:ser>
        <c:ser>
          <c:idx val="0"/>
          <c:order val="1"/>
          <c:tx>
            <c:v>Dormancy</c:v>
          </c:tx>
          <c:spPr>
            <a:solidFill>
              <a:sysClr val="windowText" lastClr="000000">
                <a:lumMod val="65000"/>
                <a:lumOff val="35000"/>
                <a:alpha val="35000"/>
              </a:sysClr>
            </a:solidFill>
            <a:ln w="25400">
              <a:noFill/>
            </a:ln>
          </c:spPr>
          <c:cat>
            <c:numRef>
              <c:f>test_V1Wheat1_.csv.v3!$B$2:$B$3264</c:f>
              <c:numCache>
                <c:formatCode>General</c:formatCode>
                <c:ptCount val="326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pt idx="13">
                  <c:v>2000</c:v>
                </c:pt>
                <c:pt idx="14">
                  <c:v>2000</c:v>
                </c:pt>
                <c:pt idx="15">
                  <c:v>2000</c:v>
                </c:pt>
                <c:pt idx="16">
                  <c:v>2000</c:v>
                </c:pt>
                <c:pt idx="17">
                  <c:v>2000</c:v>
                </c:pt>
                <c:pt idx="18">
                  <c:v>2000</c:v>
                </c:pt>
                <c:pt idx="19">
                  <c:v>2000</c:v>
                </c:pt>
                <c:pt idx="20">
                  <c:v>2000</c:v>
                </c:pt>
                <c:pt idx="21">
                  <c:v>2000</c:v>
                </c:pt>
                <c:pt idx="22">
                  <c:v>2000</c:v>
                </c:pt>
                <c:pt idx="23">
                  <c:v>2000</c:v>
                </c:pt>
                <c:pt idx="24">
                  <c:v>2000</c:v>
                </c:pt>
                <c:pt idx="25">
                  <c:v>2000</c:v>
                </c:pt>
                <c:pt idx="26">
                  <c:v>2000</c:v>
                </c:pt>
                <c:pt idx="27">
                  <c:v>2000</c:v>
                </c:pt>
                <c:pt idx="28">
                  <c:v>2000</c:v>
                </c:pt>
                <c:pt idx="29">
                  <c:v>2000</c:v>
                </c:pt>
                <c:pt idx="30">
                  <c:v>2000</c:v>
                </c:pt>
                <c:pt idx="31">
                  <c:v>2000</c:v>
                </c:pt>
                <c:pt idx="32">
                  <c:v>2000</c:v>
                </c:pt>
                <c:pt idx="33">
                  <c:v>2000</c:v>
                </c:pt>
                <c:pt idx="34">
                  <c:v>2000</c:v>
                </c:pt>
                <c:pt idx="35">
                  <c:v>2000</c:v>
                </c:pt>
                <c:pt idx="36">
                  <c:v>2000</c:v>
                </c:pt>
                <c:pt idx="37">
                  <c:v>2000</c:v>
                </c:pt>
                <c:pt idx="38">
                  <c:v>2000</c:v>
                </c:pt>
                <c:pt idx="39">
                  <c:v>2000</c:v>
                </c:pt>
                <c:pt idx="40">
                  <c:v>2000</c:v>
                </c:pt>
                <c:pt idx="41">
                  <c:v>2000</c:v>
                </c:pt>
                <c:pt idx="42">
                  <c:v>2000</c:v>
                </c:pt>
                <c:pt idx="43">
                  <c:v>2000</c:v>
                </c:pt>
                <c:pt idx="44">
                  <c:v>2000</c:v>
                </c:pt>
                <c:pt idx="45">
                  <c:v>2000</c:v>
                </c:pt>
                <c:pt idx="46">
                  <c:v>2000</c:v>
                </c:pt>
                <c:pt idx="47">
                  <c:v>2000</c:v>
                </c:pt>
                <c:pt idx="48">
                  <c:v>2000</c:v>
                </c:pt>
                <c:pt idx="49">
                  <c:v>2000</c:v>
                </c:pt>
                <c:pt idx="50">
                  <c:v>2000</c:v>
                </c:pt>
                <c:pt idx="51">
                  <c:v>2000</c:v>
                </c:pt>
                <c:pt idx="52">
                  <c:v>2000</c:v>
                </c:pt>
                <c:pt idx="53">
                  <c:v>2000</c:v>
                </c:pt>
                <c:pt idx="54">
                  <c:v>2000</c:v>
                </c:pt>
                <c:pt idx="55">
                  <c:v>2000</c:v>
                </c:pt>
                <c:pt idx="56">
                  <c:v>2000</c:v>
                </c:pt>
                <c:pt idx="57">
                  <c:v>2000</c:v>
                </c:pt>
                <c:pt idx="58">
                  <c:v>2000</c:v>
                </c:pt>
                <c:pt idx="59">
                  <c:v>2000</c:v>
                </c:pt>
                <c:pt idx="60">
                  <c:v>2000</c:v>
                </c:pt>
                <c:pt idx="61">
                  <c:v>2000</c:v>
                </c:pt>
                <c:pt idx="62">
                  <c:v>2000</c:v>
                </c:pt>
                <c:pt idx="63">
                  <c:v>2000</c:v>
                </c:pt>
                <c:pt idx="64">
                  <c:v>2000</c:v>
                </c:pt>
                <c:pt idx="65">
                  <c:v>2000</c:v>
                </c:pt>
                <c:pt idx="66">
                  <c:v>2000</c:v>
                </c:pt>
                <c:pt idx="67">
                  <c:v>2000</c:v>
                </c:pt>
                <c:pt idx="68">
                  <c:v>2000</c:v>
                </c:pt>
                <c:pt idx="69">
                  <c:v>2000</c:v>
                </c:pt>
                <c:pt idx="70">
                  <c:v>2000</c:v>
                </c:pt>
                <c:pt idx="71">
                  <c:v>2000</c:v>
                </c:pt>
                <c:pt idx="72">
                  <c:v>2000</c:v>
                </c:pt>
                <c:pt idx="73">
                  <c:v>2000</c:v>
                </c:pt>
                <c:pt idx="74">
                  <c:v>2000</c:v>
                </c:pt>
                <c:pt idx="75">
                  <c:v>2000</c:v>
                </c:pt>
                <c:pt idx="76">
                  <c:v>2000</c:v>
                </c:pt>
                <c:pt idx="77">
                  <c:v>2000</c:v>
                </c:pt>
                <c:pt idx="78">
                  <c:v>2000</c:v>
                </c:pt>
                <c:pt idx="79">
                  <c:v>2000</c:v>
                </c:pt>
                <c:pt idx="80">
                  <c:v>2000</c:v>
                </c:pt>
                <c:pt idx="81">
                  <c:v>2000</c:v>
                </c:pt>
                <c:pt idx="82">
                  <c:v>2000</c:v>
                </c:pt>
                <c:pt idx="83">
                  <c:v>2000</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2000</c:v>
                </c:pt>
                <c:pt idx="97">
                  <c:v>2000</c:v>
                </c:pt>
                <c:pt idx="98">
                  <c:v>2000</c:v>
                </c:pt>
                <c:pt idx="99">
                  <c:v>2000</c:v>
                </c:pt>
                <c:pt idx="100">
                  <c:v>2000</c:v>
                </c:pt>
                <c:pt idx="101">
                  <c:v>2000</c:v>
                </c:pt>
                <c:pt idx="102">
                  <c:v>2000</c:v>
                </c:pt>
                <c:pt idx="103">
                  <c:v>2000</c:v>
                </c:pt>
                <c:pt idx="104">
                  <c:v>2000</c:v>
                </c:pt>
                <c:pt idx="105">
                  <c:v>2000</c:v>
                </c:pt>
                <c:pt idx="106">
                  <c:v>2000</c:v>
                </c:pt>
                <c:pt idx="107">
                  <c:v>2000</c:v>
                </c:pt>
                <c:pt idx="108">
                  <c:v>2000</c:v>
                </c:pt>
                <c:pt idx="109">
                  <c:v>2000</c:v>
                </c:pt>
                <c:pt idx="110">
                  <c:v>2000</c:v>
                </c:pt>
                <c:pt idx="111">
                  <c:v>2000</c:v>
                </c:pt>
                <c:pt idx="112">
                  <c:v>2000</c:v>
                </c:pt>
                <c:pt idx="113">
                  <c:v>2000</c:v>
                </c:pt>
                <c:pt idx="114">
                  <c:v>2000</c:v>
                </c:pt>
                <c:pt idx="115">
                  <c:v>2000</c:v>
                </c:pt>
                <c:pt idx="116">
                  <c:v>2000</c:v>
                </c:pt>
                <c:pt idx="117">
                  <c:v>2000</c:v>
                </c:pt>
                <c:pt idx="118">
                  <c:v>2000</c:v>
                </c:pt>
                <c:pt idx="119">
                  <c:v>2000</c:v>
                </c:pt>
                <c:pt idx="120">
                  <c:v>2000</c:v>
                </c:pt>
                <c:pt idx="121">
                  <c:v>2000</c:v>
                </c:pt>
                <c:pt idx="122">
                  <c:v>2000</c:v>
                </c:pt>
                <c:pt idx="123">
                  <c:v>2000</c:v>
                </c:pt>
                <c:pt idx="124">
                  <c:v>2000</c:v>
                </c:pt>
                <c:pt idx="125">
                  <c:v>2000</c:v>
                </c:pt>
                <c:pt idx="126">
                  <c:v>2000</c:v>
                </c:pt>
                <c:pt idx="127">
                  <c:v>2000</c:v>
                </c:pt>
                <c:pt idx="128">
                  <c:v>2000</c:v>
                </c:pt>
                <c:pt idx="129">
                  <c:v>2000</c:v>
                </c:pt>
                <c:pt idx="130">
                  <c:v>2000</c:v>
                </c:pt>
                <c:pt idx="131">
                  <c:v>2000</c:v>
                </c:pt>
                <c:pt idx="132">
                  <c:v>2000</c:v>
                </c:pt>
                <c:pt idx="133">
                  <c:v>2000</c:v>
                </c:pt>
                <c:pt idx="134">
                  <c:v>2000</c:v>
                </c:pt>
                <c:pt idx="135">
                  <c:v>2000</c:v>
                </c:pt>
                <c:pt idx="136">
                  <c:v>2000</c:v>
                </c:pt>
                <c:pt idx="137">
                  <c:v>2000</c:v>
                </c:pt>
                <c:pt idx="138">
                  <c:v>2000</c:v>
                </c:pt>
                <c:pt idx="139">
                  <c:v>2000</c:v>
                </c:pt>
                <c:pt idx="140">
                  <c:v>2000</c:v>
                </c:pt>
                <c:pt idx="141">
                  <c:v>2000</c:v>
                </c:pt>
                <c:pt idx="142">
                  <c:v>2000</c:v>
                </c:pt>
                <c:pt idx="143">
                  <c:v>2000</c:v>
                </c:pt>
                <c:pt idx="144">
                  <c:v>2000</c:v>
                </c:pt>
                <c:pt idx="145">
                  <c:v>2000</c:v>
                </c:pt>
                <c:pt idx="146">
                  <c:v>2000</c:v>
                </c:pt>
                <c:pt idx="147">
                  <c:v>2000</c:v>
                </c:pt>
                <c:pt idx="148">
                  <c:v>2000</c:v>
                </c:pt>
                <c:pt idx="149">
                  <c:v>2000</c:v>
                </c:pt>
                <c:pt idx="150">
                  <c:v>2000</c:v>
                </c:pt>
                <c:pt idx="151">
                  <c:v>2000</c:v>
                </c:pt>
                <c:pt idx="152">
                  <c:v>2000</c:v>
                </c:pt>
                <c:pt idx="153">
                  <c:v>2000</c:v>
                </c:pt>
                <c:pt idx="154">
                  <c:v>2000</c:v>
                </c:pt>
                <c:pt idx="155">
                  <c:v>2000</c:v>
                </c:pt>
                <c:pt idx="156">
                  <c:v>2000</c:v>
                </c:pt>
                <c:pt idx="157">
                  <c:v>2000</c:v>
                </c:pt>
                <c:pt idx="158">
                  <c:v>2000</c:v>
                </c:pt>
                <c:pt idx="159">
                  <c:v>2000</c:v>
                </c:pt>
                <c:pt idx="160">
                  <c:v>2000</c:v>
                </c:pt>
                <c:pt idx="161">
                  <c:v>2000</c:v>
                </c:pt>
                <c:pt idx="162">
                  <c:v>2000</c:v>
                </c:pt>
                <c:pt idx="163">
                  <c:v>2000</c:v>
                </c:pt>
                <c:pt idx="164">
                  <c:v>2000</c:v>
                </c:pt>
                <c:pt idx="165">
                  <c:v>2000</c:v>
                </c:pt>
                <c:pt idx="166">
                  <c:v>2000</c:v>
                </c:pt>
                <c:pt idx="167">
                  <c:v>2000</c:v>
                </c:pt>
                <c:pt idx="168">
                  <c:v>2000</c:v>
                </c:pt>
                <c:pt idx="169">
                  <c:v>2000</c:v>
                </c:pt>
                <c:pt idx="170">
                  <c:v>2000</c:v>
                </c:pt>
                <c:pt idx="171">
                  <c:v>2000</c:v>
                </c:pt>
                <c:pt idx="172">
                  <c:v>2000</c:v>
                </c:pt>
                <c:pt idx="173">
                  <c:v>2000</c:v>
                </c:pt>
                <c:pt idx="174">
                  <c:v>2000</c:v>
                </c:pt>
                <c:pt idx="175">
                  <c:v>2000</c:v>
                </c:pt>
                <c:pt idx="176">
                  <c:v>2000</c:v>
                </c:pt>
                <c:pt idx="177">
                  <c:v>2000</c:v>
                </c:pt>
                <c:pt idx="178">
                  <c:v>2000</c:v>
                </c:pt>
                <c:pt idx="179">
                  <c:v>2000</c:v>
                </c:pt>
                <c:pt idx="180">
                  <c:v>2000</c:v>
                </c:pt>
                <c:pt idx="181">
                  <c:v>2000</c:v>
                </c:pt>
                <c:pt idx="182">
                  <c:v>2000</c:v>
                </c:pt>
                <c:pt idx="183">
                  <c:v>2000</c:v>
                </c:pt>
                <c:pt idx="184">
                  <c:v>2000</c:v>
                </c:pt>
                <c:pt idx="185">
                  <c:v>2000</c:v>
                </c:pt>
                <c:pt idx="186">
                  <c:v>2000</c:v>
                </c:pt>
                <c:pt idx="187">
                  <c:v>2000</c:v>
                </c:pt>
                <c:pt idx="188">
                  <c:v>2000</c:v>
                </c:pt>
                <c:pt idx="189">
                  <c:v>2000</c:v>
                </c:pt>
                <c:pt idx="190">
                  <c:v>2001</c:v>
                </c:pt>
                <c:pt idx="191">
                  <c:v>2001</c:v>
                </c:pt>
                <c:pt idx="192">
                  <c:v>2001</c:v>
                </c:pt>
                <c:pt idx="193">
                  <c:v>2001</c:v>
                </c:pt>
                <c:pt idx="194">
                  <c:v>2001</c:v>
                </c:pt>
                <c:pt idx="195">
                  <c:v>2001</c:v>
                </c:pt>
                <c:pt idx="196">
                  <c:v>2001</c:v>
                </c:pt>
                <c:pt idx="197">
                  <c:v>2001</c:v>
                </c:pt>
                <c:pt idx="198">
                  <c:v>2001</c:v>
                </c:pt>
                <c:pt idx="199">
                  <c:v>2001</c:v>
                </c:pt>
                <c:pt idx="200">
                  <c:v>2001</c:v>
                </c:pt>
                <c:pt idx="201">
                  <c:v>2001</c:v>
                </c:pt>
                <c:pt idx="202">
                  <c:v>2001</c:v>
                </c:pt>
                <c:pt idx="203">
                  <c:v>2001</c:v>
                </c:pt>
                <c:pt idx="204">
                  <c:v>2001</c:v>
                </c:pt>
                <c:pt idx="205">
                  <c:v>2001</c:v>
                </c:pt>
                <c:pt idx="206">
                  <c:v>2001</c:v>
                </c:pt>
                <c:pt idx="207">
                  <c:v>2001</c:v>
                </c:pt>
                <c:pt idx="208">
                  <c:v>2001</c:v>
                </c:pt>
                <c:pt idx="209">
                  <c:v>2001</c:v>
                </c:pt>
                <c:pt idx="210">
                  <c:v>2001</c:v>
                </c:pt>
                <c:pt idx="211">
                  <c:v>2001</c:v>
                </c:pt>
                <c:pt idx="212">
                  <c:v>2001</c:v>
                </c:pt>
                <c:pt idx="213">
                  <c:v>2001</c:v>
                </c:pt>
                <c:pt idx="214">
                  <c:v>2001</c:v>
                </c:pt>
                <c:pt idx="215">
                  <c:v>2001</c:v>
                </c:pt>
                <c:pt idx="216">
                  <c:v>2001</c:v>
                </c:pt>
                <c:pt idx="217">
                  <c:v>2001</c:v>
                </c:pt>
                <c:pt idx="218">
                  <c:v>2001</c:v>
                </c:pt>
                <c:pt idx="219">
                  <c:v>2001</c:v>
                </c:pt>
                <c:pt idx="220">
                  <c:v>2001</c:v>
                </c:pt>
                <c:pt idx="221">
                  <c:v>2001</c:v>
                </c:pt>
                <c:pt idx="222">
                  <c:v>2001</c:v>
                </c:pt>
                <c:pt idx="223">
                  <c:v>2001</c:v>
                </c:pt>
                <c:pt idx="224">
                  <c:v>2001</c:v>
                </c:pt>
                <c:pt idx="225">
                  <c:v>2001</c:v>
                </c:pt>
                <c:pt idx="226">
                  <c:v>2001</c:v>
                </c:pt>
                <c:pt idx="227">
                  <c:v>2001</c:v>
                </c:pt>
                <c:pt idx="228">
                  <c:v>2001</c:v>
                </c:pt>
                <c:pt idx="229">
                  <c:v>2001</c:v>
                </c:pt>
                <c:pt idx="230">
                  <c:v>2001</c:v>
                </c:pt>
                <c:pt idx="231">
                  <c:v>2001</c:v>
                </c:pt>
                <c:pt idx="232">
                  <c:v>2001</c:v>
                </c:pt>
                <c:pt idx="233">
                  <c:v>2001</c:v>
                </c:pt>
                <c:pt idx="234">
                  <c:v>2001</c:v>
                </c:pt>
                <c:pt idx="235">
                  <c:v>2001</c:v>
                </c:pt>
                <c:pt idx="236">
                  <c:v>2001</c:v>
                </c:pt>
                <c:pt idx="237">
                  <c:v>2001</c:v>
                </c:pt>
                <c:pt idx="238">
                  <c:v>2001</c:v>
                </c:pt>
                <c:pt idx="239">
                  <c:v>2001</c:v>
                </c:pt>
                <c:pt idx="240">
                  <c:v>2001</c:v>
                </c:pt>
                <c:pt idx="241">
                  <c:v>2001</c:v>
                </c:pt>
                <c:pt idx="242">
                  <c:v>2001</c:v>
                </c:pt>
                <c:pt idx="243">
                  <c:v>2001</c:v>
                </c:pt>
                <c:pt idx="244">
                  <c:v>2001</c:v>
                </c:pt>
                <c:pt idx="245">
                  <c:v>2001</c:v>
                </c:pt>
                <c:pt idx="246">
                  <c:v>2001</c:v>
                </c:pt>
                <c:pt idx="247">
                  <c:v>2001</c:v>
                </c:pt>
                <c:pt idx="248">
                  <c:v>2001</c:v>
                </c:pt>
                <c:pt idx="249">
                  <c:v>2001</c:v>
                </c:pt>
                <c:pt idx="250">
                  <c:v>2001</c:v>
                </c:pt>
                <c:pt idx="251">
                  <c:v>2001</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2001</c:v>
                </c:pt>
                <c:pt idx="265">
                  <c:v>2001</c:v>
                </c:pt>
                <c:pt idx="266">
                  <c:v>2001</c:v>
                </c:pt>
                <c:pt idx="267">
                  <c:v>2001</c:v>
                </c:pt>
                <c:pt idx="268">
                  <c:v>2001</c:v>
                </c:pt>
                <c:pt idx="269">
                  <c:v>2001</c:v>
                </c:pt>
                <c:pt idx="270">
                  <c:v>2001</c:v>
                </c:pt>
                <c:pt idx="271">
                  <c:v>2001</c:v>
                </c:pt>
                <c:pt idx="272">
                  <c:v>2001</c:v>
                </c:pt>
                <c:pt idx="273">
                  <c:v>2001</c:v>
                </c:pt>
                <c:pt idx="274">
                  <c:v>2001</c:v>
                </c:pt>
                <c:pt idx="275">
                  <c:v>2001</c:v>
                </c:pt>
                <c:pt idx="276">
                  <c:v>2001</c:v>
                </c:pt>
                <c:pt idx="277">
                  <c:v>2001</c:v>
                </c:pt>
                <c:pt idx="278">
                  <c:v>2001</c:v>
                </c:pt>
                <c:pt idx="279">
                  <c:v>2001</c:v>
                </c:pt>
                <c:pt idx="280">
                  <c:v>2001</c:v>
                </c:pt>
                <c:pt idx="281">
                  <c:v>2001</c:v>
                </c:pt>
                <c:pt idx="282">
                  <c:v>2001</c:v>
                </c:pt>
                <c:pt idx="283">
                  <c:v>2001</c:v>
                </c:pt>
                <c:pt idx="284">
                  <c:v>2001</c:v>
                </c:pt>
                <c:pt idx="285">
                  <c:v>2001</c:v>
                </c:pt>
                <c:pt idx="286">
                  <c:v>2001</c:v>
                </c:pt>
                <c:pt idx="287">
                  <c:v>2001</c:v>
                </c:pt>
                <c:pt idx="288">
                  <c:v>2001</c:v>
                </c:pt>
                <c:pt idx="289">
                  <c:v>2001</c:v>
                </c:pt>
                <c:pt idx="290">
                  <c:v>2001</c:v>
                </c:pt>
                <c:pt idx="291">
                  <c:v>2001</c:v>
                </c:pt>
                <c:pt idx="292">
                  <c:v>2001</c:v>
                </c:pt>
                <c:pt idx="293">
                  <c:v>2001</c:v>
                </c:pt>
                <c:pt idx="294">
                  <c:v>2001</c:v>
                </c:pt>
                <c:pt idx="295">
                  <c:v>2001</c:v>
                </c:pt>
                <c:pt idx="296">
                  <c:v>2001</c:v>
                </c:pt>
                <c:pt idx="297">
                  <c:v>2001</c:v>
                </c:pt>
                <c:pt idx="298">
                  <c:v>2001</c:v>
                </c:pt>
                <c:pt idx="299">
                  <c:v>2001</c:v>
                </c:pt>
                <c:pt idx="300">
                  <c:v>2001</c:v>
                </c:pt>
                <c:pt idx="301">
                  <c:v>2001</c:v>
                </c:pt>
                <c:pt idx="302">
                  <c:v>2001</c:v>
                </c:pt>
                <c:pt idx="303">
                  <c:v>2001</c:v>
                </c:pt>
                <c:pt idx="304">
                  <c:v>2001</c:v>
                </c:pt>
                <c:pt idx="305">
                  <c:v>2001</c:v>
                </c:pt>
                <c:pt idx="306">
                  <c:v>2001</c:v>
                </c:pt>
                <c:pt idx="307">
                  <c:v>2001</c:v>
                </c:pt>
                <c:pt idx="308">
                  <c:v>2001</c:v>
                </c:pt>
                <c:pt idx="309">
                  <c:v>2001</c:v>
                </c:pt>
                <c:pt idx="310">
                  <c:v>2001</c:v>
                </c:pt>
                <c:pt idx="311">
                  <c:v>2001</c:v>
                </c:pt>
                <c:pt idx="312">
                  <c:v>2001</c:v>
                </c:pt>
                <c:pt idx="313">
                  <c:v>2001</c:v>
                </c:pt>
                <c:pt idx="314">
                  <c:v>2001</c:v>
                </c:pt>
                <c:pt idx="315">
                  <c:v>2001</c:v>
                </c:pt>
                <c:pt idx="316">
                  <c:v>2001</c:v>
                </c:pt>
                <c:pt idx="317">
                  <c:v>2001</c:v>
                </c:pt>
                <c:pt idx="318">
                  <c:v>2001</c:v>
                </c:pt>
                <c:pt idx="319">
                  <c:v>2001</c:v>
                </c:pt>
                <c:pt idx="320">
                  <c:v>2001</c:v>
                </c:pt>
                <c:pt idx="321">
                  <c:v>2001</c:v>
                </c:pt>
                <c:pt idx="322">
                  <c:v>2001</c:v>
                </c:pt>
                <c:pt idx="323">
                  <c:v>2001</c:v>
                </c:pt>
                <c:pt idx="324">
                  <c:v>2001</c:v>
                </c:pt>
                <c:pt idx="325">
                  <c:v>2001</c:v>
                </c:pt>
                <c:pt idx="326">
                  <c:v>2001</c:v>
                </c:pt>
                <c:pt idx="327">
                  <c:v>2001</c:v>
                </c:pt>
                <c:pt idx="328">
                  <c:v>2001</c:v>
                </c:pt>
                <c:pt idx="329">
                  <c:v>2001</c:v>
                </c:pt>
                <c:pt idx="330">
                  <c:v>2001</c:v>
                </c:pt>
                <c:pt idx="331">
                  <c:v>2001</c:v>
                </c:pt>
                <c:pt idx="332">
                  <c:v>2001</c:v>
                </c:pt>
                <c:pt idx="333">
                  <c:v>2001</c:v>
                </c:pt>
                <c:pt idx="334">
                  <c:v>2001</c:v>
                </c:pt>
                <c:pt idx="335">
                  <c:v>2001</c:v>
                </c:pt>
                <c:pt idx="336">
                  <c:v>2001</c:v>
                </c:pt>
                <c:pt idx="337">
                  <c:v>2001</c:v>
                </c:pt>
                <c:pt idx="338">
                  <c:v>2001</c:v>
                </c:pt>
                <c:pt idx="339">
                  <c:v>2001</c:v>
                </c:pt>
                <c:pt idx="340">
                  <c:v>2001</c:v>
                </c:pt>
                <c:pt idx="341">
                  <c:v>2001</c:v>
                </c:pt>
                <c:pt idx="342">
                  <c:v>2001</c:v>
                </c:pt>
                <c:pt idx="343">
                  <c:v>2001</c:v>
                </c:pt>
                <c:pt idx="344">
                  <c:v>2001</c:v>
                </c:pt>
                <c:pt idx="345">
                  <c:v>2001</c:v>
                </c:pt>
                <c:pt idx="346">
                  <c:v>2001</c:v>
                </c:pt>
                <c:pt idx="347">
                  <c:v>2001</c:v>
                </c:pt>
                <c:pt idx="348">
                  <c:v>2001</c:v>
                </c:pt>
                <c:pt idx="349">
                  <c:v>2001</c:v>
                </c:pt>
                <c:pt idx="350">
                  <c:v>2001</c:v>
                </c:pt>
                <c:pt idx="351">
                  <c:v>2001</c:v>
                </c:pt>
                <c:pt idx="352">
                  <c:v>2001</c:v>
                </c:pt>
                <c:pt idx="353">
                  <c:v>2001</c:v>
                </c:pt>
                <c:pt idx="354">
                  <c:v>2001</c:v>
                </c:pt>
                <c:pt idx="355">
                  <c:v>2001</c:v>
                </c:pt>
                <c:pt idx="356">
                  <c:v>2001</c:v>
                </c:pt>
                <c:pt idx="357">
                  <c:v>2001</c:v>
                </c:pt>
                <c:pt idx="358">
                  <c:v>2001</c:v>
                </c:pt>
                <c:pt idx="359">
                  <c:v>2001</c:v>
                </c:pt>
                <c:pt idx="360">
                  <c:v>2001</c:v>
                </c:pt>
                <c:pt idx="361">
                  <c:v>2001</c:v>
                </c:pt>
                <c:pt idx="362">
                  <c:v>2001</c:v>
                </c:pt>
                <c:pt idx="363">
                  <c:v>2001</c:v>
                </c:pt>
                <c:pt idx="364">
                  <c:v>2001</c:v>
                </c:pt>
                <c:pt idx="365">
                  <c:v>2001</c:v>
                </c:pt>
                <c:pt idx="366">
                  <c:v>2001</c:v>
                </c:pt>
                <c:pt idx="367">
                  <c:v>2001</c:v>
                </c:pt>
                <c:pt idx="368">
                  <c:v>2001</c:v>
                </c:pt>
                <c:pt idx="369">
                  <c:v>2001</c:v>
                </c:pt>
                <c:pt idx="370">
                  <c:v>2001</c:v>
                </c:pt>
                <c:pt idx="371">
                  <c:v>2001</c:v>
                </c:pt>
                <c:pt idx="372">
                  <c:v>2001</c:v>
                </c:pt>
                <c:pt idx="373">
                  <c:v>2001</c:v>
                </c:pt>
                <c:pt idx="374">
                  <c:v>2001</c:v>
                </c:pt>
                <c:pt idx="375">
                  <c:v>2001</c:v>
                </c:pt>
                <c:pt idx="376">
                  <c:v>2001</c:v>
                </c:pt>
                <c:pt idx="377">
                  <c:v>2001</c:v>
                </c:pt>
                <c:pt idx="378">
                  <c:v>2001</c:v>
                </c:pt>
                <c:pt idx="379">
                  <c:v>2001</c:v>
                </c:pt>
                <c:pt idx="380">
                  <c:v>2001</c:v>
                </c:pt>
                <c:pt idx="381">
                  <c:v>2001</c:v>
                </c:pt>
                <c:pt idx="382">
                  <c:v>2001</c:v>
                </c:pt>
                <c:pt idx="383">
                  <c:v>2001</c:v>
                </c:pt>
                <c:pt idx="384">
                  <c:v>2001</c:v>
                </c:pt>
                <c:pt idx="385">
                  <c:v>2001</c:v>
                </c:pt>
                <c:pt idx="386">
                  <c:v>2001</c:v>
                </c:pt>
                <c:pt idx="387">
                  <c:v>2001</c:v>
                </c:pt>
                <c:pt idx="388">
                  <c:v>2001</c:v>
                </c:pt>
                <c:pt idx="389">
                  <c:v>2001</c:v>
                </c:pt>
                <c:pt idx="390">
                  <c:v>2001</c:v>
                </c:pt>
                <c:pt idx="391">
                  <c:v>2001</c:v>
                </c:pt>
                <c:pt idx="392">
                  <c:v>2001</c:v>
                </c:pt>
                <c:pt idx="393">
                  <c:v>2001</c:v>
                </c:pt>
                <c:pt idx="394">
                  <c:v>2001</c:v>
                </c:pt>
                <c:pt idx="395">
                  <c:v>2001</c:v>
                </c:pt>
                <c:pt idx="396">
                  <c:v>2001</c:v>
                </c:pt>
                <c:pt idx="397">
                  <c:v>2001</c:v>
                </c:pt>
                <c:pt idx="398">
                  <c:v>2001</c:v>
                </c:pt>
                <c:pt idx="399">
                  <c:v>2001</c:v>
                </c:pt>
                <c:pt idx="400">
                  <c:v>2001</c:v>
                </c:pt>
                <c:pt idx="401">
                  <c:v>2001</c:v>
                </c:pt>
                <c:pt idx="402">
                  <c:v>2001</c:v>
                </c:pt>
                <c:pt idx="403">
                  <c:v>2001</c:v>
                </c:pt>
                <c:pt idx="404">
                  <c:v>2001</c:v>
                </c:pt>
                <c:pt idx="405">
                  <c:v>2001</c:v>
                </c:pt>
                <c:pt idx="406">
                  <c:v>2001</c:v>
                </c:pt>
                <c:pt idx="407">
                  <c:v>2001</c:v>
                </c:pt>
                <c:pt idx="408">
                  <c:v>2001</c:v>
                </c:pt>
                <c:pt idx="409">
                  <c:v>2001</c:v>
                </c:pt>
                <c:pt idx="410">
                  <c:v>2001</c:v>
                </c:pt>
                <c:pt idx="411">
                  <c:v>2001</c:v>
                </c:pt>
                <c:pt idx="412">
                  <c:v>2001</c:v>
                </c:pt>
                <c:pt idx="413">
                  <c:v>2001</c:v>
                </c:pt>
                <c:pt idx="414">
                  <c:v>2001</c:v>
                </c:pt>
                <c:pt idx="415">
                  <c:v>2001</c:v>
                </c:pt>
                <c:pt idx="416">
                  <c:v>2001</c:v>
                </c:pt>
                <c:pt idx="417">
                  <c:v>2001</c:v>
                </c:pt>
                <c:pt idx="418">
                  <c:v>2001</c:v>
                </c:pt>
                <c:pt idx="419">
                  <c:v>2001</c:v>
                </c:pt>
                <c:pt idx="420">
                  <c:v>2001</c:v>
                </c:pt>
                <c:pt idx="421">
                  <c:v>2001</c:v>
                </c:pt>
                <c:pt idx="422">
                  <c:v>2001</c:v>
                </c:pt>
                <c:pt idx="423">
                  <c:v>2001</c:v>
                </c:pt>
                <c:pt idx="424">
                  <c:v>2001</c:v>
                </c:pt>
                <c:pt idx="425">
                  <c:v>2001</c:v>
                </c:pt>
                <c:pt idx="426">
                  <c:v>2001</c:v>
                </c:pt>
                <c:pt idx="427">
                  <c:v>2001</c:v>
                </c:pt>
                <c:pt idx="428">
                  <c:v>2001</c:v>
                </c:pt>
                <c:pt idx="429">
                  <c:v>2001</c:v>
                </c:pt>
                <c:pt idx="430">
                  <c:v>2001</c:v>
                </c:pt>
                <c:pt idx="431">
                  <c:v>2001</c:v>
                </c:pt>
                <c:pt idx="432">
                  <c:v>2001</c:v>
                </c:pt>
                <c:pt idx="433">
                  <c:v>2001</c:v>
                </c:pt>
                <c:pt idx="434">
                  <c:v>2001</c:v>
                </c:pt>
                <c:pt idx="435">
                  <c:v>2001</c:v>
                </c:pt>
                <c:pt idx="436">
                  <c:v>2001</c:v>
                </c:pt>
                <c:pt idx="437">
                  <c:v>2001</c:v>
                </c:pt>
                <c:pt idx="438">
                  <c:v>2001</c:v>
                </c:pt>
                <c:pt idx="439">
                  <c:v>2001</c:v>
                </c:pt>
                <c:pt idx="440">
                  <c:v>2001</c:v>
                </c:pt>
                <c:pt idx="441">
                  <c:v>2001</c:v>
                </c:pt>
                <c:pt idx="442">
                  <c:v>2001</c:v>
                </c:pt>
                <c:pt idx="443">
                  <c:v>2001</c:v>
                </c:pt>
                <c:pt idx="444">
                  <c:v>2001</c:v>
                </c:pt>
                <c:pt idx="445">
                  <c:v>2001</c:v>
                </c:pt>
                <c:pt idx="446">
                  <c:v>2001</c:v>
                </c:pt>
                <c:pt idx="447">
                  <c:v>2001</c:v>
                </c:pt>
                <c:pt idx="448">
                  <c:v>2001</c:v>
                </c:pt>
                <c:pt idx="449">
                  <c:v>2001</c:v>
                </c:pt>
                <c:pt idx="450">
                  <c:v>2001</c:v>
                </c:pt>
                <c:pt idx="451">
                  <c:v>2001</c:v>
                </c:pt>
                <c:pt idx="452">
                  <c:v>2001</c:v>
                </c:pt>
                <c:pt idx="453">
                  <c:v>2001</c:v>
                </c:pt>
                <c:pt idx="454">
                  <c:v>2001</c:v>
                </c:pt>
                <c:pt idx="455">
                  <c:v>2001</c:v>
                </c:pt>
                <c:pt idx="456">
                  <c:v>2001</c:v>
                </c:pt>
                <c:pt idx="457">
                  <c:v>2001</c:v>
                </c:pt>
                <c:pt idx="458">
                  <c:v>2001</c:v>
                </c:pt>
                <c:pt idx="459">
                  <c:v>2001</c:v>
                </c:pt>
                <c:pt idx="460">
                  <c:v>2001</c:v>
                </c:pt>
                <c:pt idx="461">
                  <c:v>2001</c:v>
                </c:pt>
                <c:pt idx="462">
                  <c:v>2001</c:v>
                </c:pt>
                <c:pt idx="463">
                  <c:v>2001</c:v>
                </c:pt>
                <c:pt idx="464">
                  <c:v>2001</c:v>
                </c:pt>
                <c:pt idx="465">
                  <c:v>2001</c:v>
                </c:pt>
                <c:pt idx="466">
                  <c:v>2001</c:v>
                </c:pt>
                <c:pt idx="467">
                  <c:v>2001</c:v>
                </c:pt>
                <c:pt idx="468">
                  <c:v>2001</c:v>
                </c:pt>
                <c:pt idx="469">
                  <c:v>2001</c:v>
                </c:pt>
                <c:pt idx="470">
                  <c:v>2001</c:v>
                </c:pt>
                <c:pt idx="471">
                  <c:v>2001</c:v>
                </c:pt>
                <c:pt idx="472">
                  <c:v>2001</c:v>
                </c:pt>
                <c:pt idx="473">
                  <c:v>2001</c:v>
                </c:pt>
                <c:pt idx="474">
                  <c:v>2001</c:v>
                </c:pt>
                <c:pt idx="475">
                  <c:v>2001</c:v>
                </c:pt>
                <c:pt idx="476">
                  <c:v>2001</c:v>
                </c:pt>
                <c:pt idx="477">
                  <c:v>2001</c:v>
                </c:pt>
                <c:pt idx="478">
                  <c:v>2001</c:v>
                </c:pt>
                <c:pt idx="479">
                  <c:v>2001</c:v>
                </c:pt>
                <c:pt idx="480">
                  <c:v>2001</c:v>
                </c:pt>
                <c:pt idx="481">
                  <c:v>2001</c:v>
                </c:pt>
                <c:pt idx="482">
                  <c:v>2001</c:v>
                </c:pt>
                <c:pt idx="483">
                  <c:v>2001</c:v>
                </c:pt>
                <c:pt idx="484">
                  <c:v>2001</c:v>
                </c:pt>
                <c:pt idx="485">
                  <c:v>2001</c:v>
                </c:pt>
                <c:pt idx="486">
                  <c:v>2001</c:v>
                </c:pt>
                <c:pt idx="487">
                  <c:v>2001</c:v>
                </c:pt>
                <c:pt idx="488">
                  <c:v>2001</c:v>
                </c:pt>
                <c:pt idx="489">
                  <c:v>2001</c:v>
                </c:pt>
                <c:pt idx="490">
                  <c:v>2001</c:v>
                </c:pt>
                <c:pt idx="491">
                  <c:v>2001</c:v>
                </c:pt>
                <c:pt idx="492">
                  <c:v>2001</c:v>
                </c:pt>
                <c:pt idx="493">
                  <c:v>2001</c:v>
                </c:pt>
                <c:pt idx="494">
                  <c:v>2001</c:v>
                </c:pt>
                <c:pt idx="495">
                  <c:v>2001</c:v>
                </c:pt>
                <c:pt idx="496">
                  <c:v>2001</c:v>
                </c:pt>
                <c:pt idx="497">
                  <c:v>2001</c:v>
                </c:pt>
                <c:pt idx="498">
                  <c:v>2001</c:v>
                </c:pt>
                <c:pt idx="499">
                  <c:v>2001</c:v>
                </c:pt>
                <c:pt idx="500">
                  <c:v>2001</c:v>
                </c:pt>
                <c:pt idx="501">
                  <c:v>2001</c:v>
                </c:pt>
                <c:pt idx="502">
                  <c:v>2001</c:v>
                </c:pt>
                <c:pt idx="503">
                  <c:v>2001</c:v>
                </c:pt>
                <c:pt idx="504">
                  <c:v>2001</c:v>
                </c:pt>
                <c:pt idx="505">
                  <c:v>2001</c:v>
                </c:pt>
                <c:pt idx="506">
                  <c:v>2001</c:v>
                </c:pt>
                <c:pt idx="507">
                  <c:v>2001</c:v>
                </c:pt>
                <c:pt idx="508">
                  <c:v>2001</c:v>
                </c:pt>
                <c:pt idx="509">
                  <c:v>2001</c:v>
                </c:pt>
                <c:pt idx="510">
                  <c:v>2001</c:v>
                </c:pt>
                <c:pt idx="511">
                  <c:v>2001</c:v>
                </c:pt>
                <c:pt idx="512">
                  <c:v>2001</c:v>
                </c:pt>
                <c:pt idx="513">
                  <c:v>2001</c:v>
                </c:pt>
                <c:pt idx="514">
                  <c:v>2001</c:v>
                </c:pt>
                <c:pt idx="515">
                  <c:v>2001</c:v>
                </c:pt>
                <c:pt idx="516">
                  <c:v>2001</c:v>
                </c:pt>
                <c:pt idx="517">
                  <c:v>2001</c:v>
                </c:pt>
                <c:pt idx="518">
                  <c:v>2001</c:v>
                </c:pt>
                <c:pt idx="519">
                  <c:v>2001</c:v>
                </c:pt>
                <c:pt idx="520">
                  <c:v>2001</c:v>
                </c:pt>
                <c:pt idx="521">
                  <c:v>2001</c:v>
                </c:pt>
                <c:pt idx="522">
                  <c:v>2001</c:v>
                </c:pt>
                <c:pt idx="523">
                  <c:v>2001</c:v>
                </c:pt>
                <c:pt idx="524">
                  <c:v>2001</c:v>
                </c:pt>
                <c:pt idx="525">
                  <c:v>2001</c:v>
                </c:pt>
                <c:pt idx="526">
                  <c:v>2001</c:v>
                </c:pt>
                <c:pt idx="527">
                  <c:v>2001</c:v>
                </c:pt>
                <c:pt idx="528">
                  <c:v>2001</c:v>
                </c:pt>
                <c:pt idx="529">
                  <c:v>2001</c:v>
                </c:pt>
                <c:pt idx="530">
                  <c:v>2001</c:v>
                </c:pt>
                <c:pt idx="531">
                  <c:v>2001</c:v>
                </c:pt>
                <c:pt idx="532">
                  <c:v>2001</c:v>
                </c:pt>
                <c:pt idx="533">
                  <c:v>2001</c:v>
                </c:pt>
                <c:pt idx="534">
                  <c:v>2001</c:v>
                </c:pt>
                <c:pt idx="535">
                  <c:v>2001</c:v>
                </c:pt>
                <c:pt idx="536">
                  <c:v>2001</c:v>
                </c:pt>
                <c:pt idx="537">
                  <c:v>2001</c:v>
                </c:pt>
                <c:pt idx="538">
                  <c:v>2001</c:v>
                </c:pt>
                <c:pt idx="539">
                  <c:v>2001</c:v>
                </c:pt>
                <c:pt idx="540">
                  <c:v>2001</c:v>
                </c:pt>
                <c:pt idx="541">
                  <c:v>2001</c:v>
                </c:pt>
                <c:pt idx="542">
                  <c:v>2001</c:v>
                </c:pt>
                <c:pt idx="543">
                  <c:v>2001</c:v>
                </c:pt>
                <c:pt idx="544">
                  <c:v>2001</c:v>
                </c:pt>
                <c:pt idx="545">
                  <c:v>2001</c:v>
                </c:pt>
                <c:pt idx="546">
                  <c:v>2001</c:v>
                </c:pt>
                <c:pt idx="547">
                  <c:v>2001</c:v>
                </c:pt>
                <c:pt idx="548">
                  <c:v>2001</c:v>
                </c:pt>
                <c:pt idx="549">
                  <c:v>2001</c:v>
                </c:pt>
                <c:pt idx="550">
                  <c:v>2001</c:v>
                </c:pt>
                <c:pt idx="551">
                  <c:v>2001</c:v>
                </c:pt>
                <c:pt idx="552">
                  <c:v>2001</c:v>
                </c:pt>
                <c:pt idx="553">
                  <c:v>2001</c:v>
                </c:pt>
                <c:pt idx="554">
                  <c:v>2001</c:v>
                </c:pt>
                <c:pt idx="555">
                  <c:v>2002</c:v>
                </c:pt>
                <c:pt idx="556">
                  <c:v>2002</c:v>
                </c:pt>
                <c:pt idx="557">
                  <c:v>2002</c:v>
                </c:pt>
                <c:pt idx="558">
                  <c:v>2002</c:v>
                </c:pt>
                <c:pt idx="559">
                  <c:v>2002</c:v>
                </c:pt>
                <c:pt idx="560">
                  <c:v>2002</c:v>
                </c:pt>
                <c:pt idx="561">
                  <c:v>2002</c:v>
                </c:pt>
                <c:pt idx="562">
                  <c:v>2002</c:v>
                </c:pt>
                <c:pt idx="563">
                  <c:v>2002</c:v>
                </c:pt>
                <c:pt idx="564">
                  <c:v>2002</c:v>
                </c:pt>
                <c:pt idx="565">
                  <c:v>2002</c:v>
                </c:pt>
                <c:pt idx="566">
                  <c:v>2002</c:v>
                </c:pt>
                <c:pt idx="567">
                  <c:v>2002</c:v>
                </c:pt>
                <c:pt idx="568">
                  <c:v>2002</c:v>
                </c:pt>
                <c:pt idx="569">
                  <c:v>2002</c:v>
                </c:pt>
                <c:pt idx="570">
                  <c:v>2002</c:v>
                </c:pt>
                <c:pt idx="571">
                  <c:v>2002</c:v>
                </c:pt>
                <c:pt idx="572">
                  <c:v>2002</c:v>
                </c:pt>
                <c:pt idx="573">
                  <c:v>2002</c:v>
                </c:pt>
                <c:pt idx="574">
                  <c:v>2002</c:v>
                </c:pt>
                <c:pt idx="575">
                  <c:v>2002</c:v>
                </c:pt>
                <c:pt idx="576">
                  <c:v>2002</c:v>
                </c:pt>
                <c:pt idx="577">
                  <c:v>2002</c:v>
                </c:pt>
                <c:pt idx="578">
                  <c:v>2002</c:v>
                </c:pt>
                <c:pt idx="579">
                  <c:v>2002</c:v>
                </c:pt>
                <c:pt idx="580">
                  <c:v>2002</c:v>
                </c:pt>
                <c:pt idx="581">
                  <c:v>2002</c:v>
                </c:pt>
                <c:pt idx="582">
                  <c:v>2002</c:v>
                </c:pt>
                <c:pt idx="583">
                  <c:v>2002</c:v>
                </c:pt>
                <c:pt idx="584">
                  <c:v>2002</c:v>
                </c:pt>
                <c:pt idx="585">
                  <c:v>2002</c:v>
                </c:pt>
                <c:pt idx="586">
                  <c:v>2002</c:v>
                </c:pt>
                <c:pt idx="587">
                  <c:v>2002</c:v>
                </c:pt>
                <c:pt idx="588">
                  <c:v>2002</c:v>
                </c:pt>
                <c:pt idx="589">
                  <c:v>2002</c:v>
                </c:pt>
                <c:pt idx="590">
                  <c:v>2002</c:v>
                </c:pt>
                <c:pt idx="591">
                  <c:v>2002</c:v>
                </c:pt>
                <c:pt idx="592">
                  <c:v>2002</c:v>
                </c:pt>
                <c:pt idx="593">
                  <c:v>2002</c:v>
                </c:pt>
                <c:pt idx="594">
                  <c:v>2002</c:v>
                </c:pt>
                <c:pt idx="595">
                  <c:v>2002</c:v>
                </c:pt>
                <c:pt idx="596">
                  <c:v>2002</c:v>
                </c:pt>
                <c:pt idx="597">
                  <c:v>2002</c:v>
                </c:pt>
                <c:pt idx="598">
                  <c:v>2002</c:v>
                </c:pt>
                <c:pt idx="599">
                  <c:v>2002</c:v>
                </c:pt>
                <c:pt idx="600">
                  <c:v>2002</c:v>
                </c:pt>
                <c:pt idx="601">
                  <c:v>2002</c:v>
                </c:pt>
                <c:pt idx="602">
                  <c:v>2002</c:v>
                </c:pt>
                <c:pt idx="603">
                  <c:v>2002</c:v>
                </c:pt>
                <c:pt idx="604">
                  <c:v>2002</c:v>
                </c:pt>
                <c:pt idx="605">
                  <c:v>2002</c:v>
                </c:pt>
                <c:pt idx="606">
                  <c:v>2002</c:v>
                </c:pt>
                <c:pt idx="607">
                  <c:v>2002</c:v>
                </c:pt>
                <c:pt idx="608">
                  <c:v>2002</c:v>
                </c:pt>
                <c:pt idx="609">
                  <c:v>2002</c:v>
                </c:pt>
                <c:pt idx="610">
                  <c:v>2002</c:v>
                </c:pt>
                <c:pt idx="611">
                  <c:v>2002</c:v>
                </c:pt>
                <c:pt idx="612">
                  <c:v>2002</c:v>
                </c:pt>
                <c:pt idx="613">
                  <c:v>2002</c:v>
                </c:pt>
                <c:pt idx="614">
                  <c:v>2002</c:v>
                </c:pt>
                <c:pt idx="615">
                  <c:v>2002</c:v>
                </c:pt>
                <c:pt idx="616">
                  <c:v>2002</c:v>
                </c:pt>
                <c:pt idx="617">
                  <c:v>2002</c:v>
                </c:pt>
                <c:pt idx="618">
                  <c:v>2002</c:v>
                </c:pt>
                <c:pt idx="619">
                  <c:v>2002</c:v>
                </c:pt>
                <c:pt idx="620">
                  <c:v>2002</c:v>
                </c:pt>
                <c:pt idx="621">
                  <c:v>2002</c:v>
                </c:pt>
                <c:pt idx="622">
                  <c:v>2002</c:v>
                </c:pt>
                <c:pt idx="623">
                  <c:v>2002</c:v>
                </c:pt>
                <c:pt idx="624">
                  <c:v>2002</c:v>
                </c:pt>
                <c:pt idx="625">
                  <c:v>2002</c:v>
                </c:pt>
                <c:pt idx="626">
                  <c:v>2002</c:v>
                </c:pt>
                <c:pt idx="627">
                  <c:v>2002</c:v>
                </c:pt>
                <c:pt idx="628">
                  <c:v>2002</c:v>
                </c:pt>
                <c:pt idx="629">
                  <c:v>2002</c:v>
                </c:pt>
                <c:pt idx="630">
                  <c:v>2002</c:v>
                </c:pt>
                <c:pt idx="631">
                  <c:v>2002</c:v>
                </c:pt>
                <c:pt idx="632">
                  <c:v>2002</c:v>
                </c:pt>
                <c:pt idx="633">
                  <c:v>2002</c:v>
                </c:pt>
                <c:pt idx="634">
                  <c:v>2002</c:v>
                </c:pt>
                <c:pt idx="635">
                  <c:v>2002</c:v>
                </c:pt>
                <c:pt idx="636">
                  <c:v>2002</c:v>
                </c:pt>
                <c:pt idx="637">
                  <c:v>2002</c:v>
                </c:pt>
                <c:pt idx="638">
                  <c:v>2002</c:v>
                </c:pt>
                <c:pt idx="639">
                  <c:v>2002</c:v>
                </c:pt>
                <c:pt idx="640">
                  <c:v>2002</c:v>
                </c:pt>
                <c:pt idx="641">
                  <c:v>2002</c:v>
                </c:pt>
                <c:pt idx="642">
                  <c:v>2002</c:v>
                </c:pt>
                <c:pt idx="643">
                  <c:v>2002</c:v>
                </c:pt>
                <c:pt idx="644">
                  <c:v>2002</c:v>
                </c:pt>
                <c:pt idx="645">
                  <c:v>2002</c:v>
                </c:pt>
                <c:pt idx="646">
                  <c:v>2002</c:v>
                </c:pt>
                <c:pt idx="647">
                  <c:v>2002</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2002</c:v>
                </c:pt>
                <c:pt idx="661">
                  <c:v>2002</c:v>
                </c:pt>
                <c:pt idx="662">
                  <c:v>2002</c:v>
                </c:pt>
                <c:pt idx="663">
                  <c:v>2002</c:v>
                </c:pt>
                <c:pt idx="664">
                  <c:v>2002</c:v>
                </c:pt>
                <c:pt idx="665">
                  <c:v>2002</c:v>
                </c:pt>
                <c:pt idx="666">
                  <c:v>2002</c:v>
                </c:pt>
                <c:pt idx="667">
                  <c:v>2002</c:v>
                </c:pt>
                <c:pt idx="668">
                  <c:v>2002</c:v>
                </c:pt>
                <c:pt idx="669">
                  <c:v>2002</c:v>
                </c:pt>
                <c:pt idx="670">
                  <c:v>2002</c:v>
                </c:pt>
                <c:pt idx="671">
                  <c:v>2002</c:v>
                </c:pt>
                <c:pt idx="672">
                  <c:v>2002</c:v>
                </c:pt>
                <c:pt idx="673">
                  <c:v>2002</c:v>
                </c:pt>
                <c:pt idx="674">
                  <c:v>2002</c:v>
                </c:pt>
                <c:pt idx="675">
                  <c:v>2002</c:v>
                </c:pt>
                <c:pt idx="676">
                  <c:v>2002</c:v>
                </c:pt>
                <c:pt idx="677">
                  <c:v>2002</c:v>
                </c:pt>
                <c:pt idx="678">
                  <c:v>2002</c:v>
                </c:pt>
                <c:pt idx="679">
                  <c:v>2002</c:v>
                </c:pt>
                <c:pt idx="680">
                  <c:v>2002</c:v>
                </c:pt>
                <c:pt idx="681">
                  <c:v>2002</c:v>
                </c:pt>
                <c:pt idx="682">
                  <c:v>2002</c:v>
                </c:pt>
                <c:pt idx="683">
                  <c:v>2002</c:v>
                </c:pt>
                <c:pt idx="684">
                  <c:v>2002</c:v>
                </c:pt>
                <c:pt idx="685">
                  <c:v>2002</c:v>
                </c:pt>
                <c:pt idx="686">
                  <c:v>2002</c:v>
                </c:pt>
                <c:pt idx="687">
                  <c:v>2002</c:v>
                </c:pt>
                <c:pt idx="688">
                  <c:v>2002</c:v>
                </c:pt>
                <c:pt idx="689">
                  <c:v>2002</c:v>
                </c:pt>
                <c:pt idx="690">
                  <c:v>2002</c:v>
                </c:pt>
                <c:pt idx="691">
                  <c:v>2002</c:v>
                </c:pt>
                <c:pt idx="692">
                  <c:v>2002</c:v>
                </c:pt>
                <c:pt idx="693">
                  <c:v>2002</c:v>
                </c:pt>
                <c:pt idx="694">
                  <c:v>2002</c:v>
                </c:pt>
                <c:pt idx="695">
                  <c:v>2002</c:v>
                </c:pt>
                <c:pt idx="696">
                  <c:v>2002</c:v>
                </c:pt>
                <c:pt idx="697">
                  <c:v>2002</c:v>
                </c:pt>
                <c:pt idx="698">
                  <c:v>2002</c:v>
                </c:pt>
                <c:pt idx="699">
                  <c:v>2002</c:v>
                </c:pt>
                <c:pt idx="700">
                  <c:v>2002</c:v>
                </c:pt>
                <c:pt idx="701">
                  <c:v>2002</c:v>
                </c:pt>
                <c:pt idx="702">
                  <c:v>2002</c:v>
                </c:pt>
                <c:pt idx="703">
                  <c:v>2002</c:v>
                </c:pt>
                <c:pt idx="704">
                  <c:v>2002</c:v>
                </c:pt>
                <c:pt idx="705">
                  <c:v>2002</c:v>
                </c:pt>
                <c:pt idx="706">
                  <c:v>2002</c:v>
                </c:pt>
                <c:pt idx="707">
                  <c:v>2002</c:v>
                </c:pt>
                <c:pt idx="708">
                  <c:v>2002</c:v>
                </c:pt>
                <c:pt idx="709">
                  <c:v>2002</c:v>
                </c:pt>
                <c:pt idx="710">
                  <c:v>2002</c:v>
                </c:pt>
                <c:pt idx="711">
                  <c:v>2002</c:v>
                </c:pt>
                <c:pt idx="712">
                  <c:v>2002</c:v>
                </c:pt>
                <c:pt idx="713">
                  <c:v>2002</c:v>
                </c:pt>
                <c:pt idx="714">
                  <c:v>2002</c:v>
                </c:pt>
                <c:pt idx="715">
                  <c:v>2002</c:v>
                </c:pt>
                <c:pt idx="716">
                  <c:v>2002</c:v>
                </c:pt>
                <c:pt idx="717">
                  <c:v>2002</c:v>
                </c:pt>
                <c:pt idx="718">
                  <c:v>2002</c:v>
                </c:pt>
                <c:pt idx="719">
                  <c:v>2002</c:v>
                </c:pt>
                <c:pt idx="720">
                  <c:v>2002</c:v>
                </c:pt>
                <c:pt idx="721">
                  <c:v>2002</c:v>
                </c:pt>
                <c:pt idx="722">
                  <c:v>2002</c:v>
                </c:pt>
                <c:pt idx="723">
                  <c:v>2002</c:v>
                </c:pt>
                <c:pt idx="724">
                  <c:v>2002</c:v>
                </c:pt>
                <c:pt idx="725">
                  <c:v>2002</c:v>
                </c:pt>
                <c:pt idx="726">
                  <c:v>2002</c:v>
                </c:pt>
                <c:pt idx="727">
                  <c:v>2002</c:v>
                </c:pt>
                <c:pt idx="728">
                  <c:v>2002</c:v>
                </c:pt>
                <c:pt idx="729">
                  <c:v>2002</c:v>
                </c:pt>
                <c:pt idx="730">
                  <c:v>2002</c:v>
                </c:pt>
                <c:pt idx="731">
                  <c:v>2002</c:v>
                </c:pt>
                <c:pt idx="732">
                  <c:v>2002</c:v>
                </c:pt>
                <c:pt idx="733">
                  <c:v>2002</c:v>
                </c:pt>
                <c:pt idx="734">
                  <c:v>2002</c:v>
                </c:pt>
                <c:pt idx="735">
                  <c:v>2002</c:v>
                </c:pt>
                <c:pt idx="736">
                  <c:v>2002</c:v>
                </c:pt>
                <c:pt idx="737">
                  <c:v>2002</c:v>
                </c:pt>
                <c:pt idx="738">
                  <c:v>2002</c:v>
                </c:pt>
                <c:pt idx="739">
                  <c:v>2002</c:v>
                </c:pt>
                <c:pt idx="740">
                  <c:v>2002</c:v>
                </c:pt>
                <c:pt idx="741">
                  <c:v>2002</c:v>
                </c:pt>
                <c:pt idx="742">
                  <c:v>2002</c:v>
                </c:pt>
                <c:pt idx="743">
                  <c:v>2002</c:v>
                </c:pt>
                <c:pt idx="744">
                  <c:v>2002</c:v>
                </c:pt>
                <c:pt idx="745">
                  <c:v>2002</c:v>
                </c:pt>
                <c:pt idx="746">
                  <c:v>2002</c:v>
                </c:pt>
                <c:pt idx="747">
                  <c:v>2002</c:v>
                </c:pt>
                <c:pt idx="748">
                  <c:v>2002</c:v>
                </c:pt>
                <c:pt idx="749">
                  <c:v>2002</c:v>
                </c:pt>
                <c:pt idx="750">
                  <c:v>2002</c:v>
                </c:pt>
                <c:pt idx="751">
                  <c:v>2002</c:v>
                </c:pt>
                <c:pt idx="752">
                  <c:v>2002</c:v>
                </c:pt>
                <c:pt idx="753">
                  <c:v>2002</c:v>
                </c:pt>
                <c:pt idx="754">
                  <c:v>2002</c:v>
                </c:pt>
                <c:pt idx="755">
                  <c:v>2002</c:v>
                </c:pt>
                <c:pt idx="756">
                  <c:v>2002</c:v>
                </c:pt>
                <c:pt idx="757">
                  <c:v>2002</c:v>
                </c:pt>
                <c:pt idx="758">
                  <c:v>2002</c:v>
                </c:pt>
                <c:pt idx="759">
                  <c:v>2002</c:v>
                </c:pt>
                <c:pt idx="760">
                  <c:v>2002</c:v>
                </c:pt>
                <c:pt idx="761">
                  <c:v>2002</c:v>
                </c:pt>
                <c:pt idx="762">
                  <c:v>2002</c:v>
                </c:pt>
                <c:pt idx="763">
                  <c:v>2002</c:v>
                </c:pt>
                <c:pt idx="764">
                  <c:v>2002</c:v>
                </c:pt>
                <c:pt idx="765">
                  <c:v>2002</c:v>
                </c:pt>
                <c:pt idx="766">
                  <c:v>2002</c:v>
                </c:pt>
                <c:pt idx="767">
                  <c:v>2002</c:v>
                </c:pt>
                <c:pt idx="768">
                  <c:v>2002</c:v>
                </c:pt>
                <c:pt idx="769">
                  <c:v>2002</c:v>
                </c:pt>
                <c:pt idx="770">
                  <c:v>2002</c:v>
                </c:pt>
                <c:pt idx="771">
                  <c:v>2002</c:v>
                </c:pt>
                <c:pt idx="772">
                  <c:v>2002</c:v>
                </c:pt>
                <c:pt idx="773">
                  <c:v>2002</c:v>
                </c:pt>
                <c:pt idx="774">
                  <c:v>2002</c:v>
                </c:pt>
                <c:pt idx="775">
                  <c:v>2002</c:v>
                </c:pt>
                <c:pt idx="776">
                  <c:v>2002</c:v>
                </c:pt>
                <c:pt idx="777">
                  <c:v>2002</c:v>
                </c:pt>
                <c:pt idx="778">
                  <c:v>2002</c:v>
                </c:pt>
                <c:pt idx="779">
                  <c:v>2002</c:v>
                </c:pt>
                <c:pt idx="780">
                  <c:v>2002</c:v>
                </c:pt>
                <c:pt idx="781">
                  <c:v>2002</c:v>
                </c:pt>
                <c:pt idx="782">
                  <c:v>2002</c:v>
                </c:pt>
                <c:pt idx="783">
                  <c:v>2002</c:v>
                </c:pt>
                <c:pt idx="784">
                  <c:v>2002</c:v>
                </c:pt>
                <c:pt idx="785">
                  <c:v>2002</c:v>
                </c:pt>
                <c:pt idx="786">
                  <c:v>2002</c:v>
                </c:pt>
                <c:pt idx="787">
                  <c:v>2002</c:v>
                </c:pt>
                <c:pt idx="788">
                  <c:v>2002</c:v>
                </c:pt>
                <c:pt idx="789">
                  <c:v>2002</c:v>
                </c:pt>
                <c:pt idx="790">
                  <c:v>2002</c:v>
                </c:pt>
                <c:pt idx="791">
                  <c:v>2002</c:v>
                </c:pt>
                <c:pt idx="792">
                  <c:v>2002</c:v>
                </c:pt>
                <c:pt idx="793">
                  <c:v>2002</c:v>
                </c:pt>
                <c:pt idx="794">
                  <c:v>2002</c:v>
                </c:pt>
                <c:pt idx="795">
                  <c:v>2002</c:v>
                </c:pt>
                <c:pt idx="796">
                  <c:v>2002</c:v>
                </c:pt>
                <c:pt idx="797">
                  <c:v>2002</c:v>
                </c:pt>
                <c:pt idx="798">
                  <c:v>2002</c:v>
                </c:pt>
                <c:pt idx="799">
                  <c:v>2002</c:v>
                </c:pt>
                <c:pt idx="800">
                  <c:v>2002</c:v>
                </c:pt>
                <c:pt idx="801">
                  <c:v>2002</c:v>
                </c:pt>
                <c:pt idx="802">
                  <c:v>2002</c:v>
                </c:pt>
                <c:pt idx="803">
                  <c:v>2002</c:v>
                </c:pt>
                <c:pt idx="804">
                  <c:v>2002</c:v>
                </c:pt>
                <c:pt idx="805">
                  <c:v>2002</c:v>
                </c:pt>
                <c:pt idx="806">
                  <c:v>2002</c:v>
                </c:pt>
                <c:pt idx="807">
                  <c:v>2002</c:v>
                </c:pt>
                <c:pt idx="808">
                  <c:v>2002</c:v>
                </c:pt>
                <c:pt idx="809">
                  <c:v>2002</c:v>
                </c:pt>
                <c:pt idx="810">
                  <c:v>2002</c:v>
                </c:pt>
                <c:pt idx="811">
                  <c:v>2002</c:v>
                </c:pt>
                <c:pt idx="812">
                  <c:v>2002</c:v>
                </c:pt>
                <c:pt idx="813">
                  <c:v>2002</c:v>
                </c:pt>
                <c:pt idx="814">
                  <c:v>2002</c:v>
                </c:pt>
                <c:pt idx="815">
                  <c:v>2002</c:v>
                </c:pt>
                <c:pt idx="816">
                  <c:v>2002</c:v>
                </c:pt>
                <c:pt idx="817">
                  <c:v>2002</c:v>
                </c:pt>
                <c:pt idx="818">
                  <c:v>2002</c:v>
                </c:pt>
                <c:pt idx="819">
                  <c:v>2002</c:v>
                </c:pt>
                <c:pt idx="820">
                  <c:v>2002</c:v>
                </c:pt>
                <c:pt idx="821">
                  <c:v>2002</c:v>
                </c:pt>
                <c:pt idx="822">
                  <c:v>2002</c:v>
                </c:pt>
                <c:pt idx="823">
                  <c:v>2002</c:v>
                </c:pt>
                <c:pt idx="824">
                  <c:v>2002</c:v>
                </c:pt>
                <c:pt idx="825">
                  <c:v>2002</c:v>
                </c:pt>
                <c:pt idx="826">
                  <c:v>2002</c:v>
                </c:pt>
                <c:pt idx="827">
                  <c:v>2002</c:v>
                </c:pt>
                <c:pt idx="828">
                  <c:v>2002</c:v>
                </c:pt>
                <c:pt idx="829">
                  <c:v>2002</c:v>
                </c:pt>
                <c:pt idx="830">
                  <c:v>2002</c:v>
                </c:pt>
                <c:pt idx="831">
                  <c:v>2002</c:v>
                </c:pt>
                <c:pt idx="832">
                  <c:v>2002</c:v>
                </c:pt>
                <c:pt idx="833">
                  <c:v>2002</c:v>
                </c:pt>
                <c:pt idx="834">
                  <c:v>2002</c:v>
                </c:pt>
                <c:pt idx="835">
                  <c:v>2002</c:v>
                </c:pt>
                <c:pt idx="836">
                  <c:v>2002</c:v>
                </c:pt>
                <c:pt idx="837">
                  <c:v>2002</c:v>
                </c:pt>
                <c:pt idx="838">
                  <c:v>2002</c:v>
                </c:pt>
                <c:pt idx="839">
                  <c:v>2002</c:v>
                </c:pt>
                <c:pt idx="840">
                  <c:v>2002</c:v>
                </c:pt>
                <c:pt idx="841">
                  <c:v>2002</c:v>
                </c:pt>
                <c:pt idx="842">
                  <c:v>2002</c:v>
                </c:pt>
                <c:pt idx="843">
                  <c:v>2002</c:v>
                </c:pt>
                <c:pt idx="844">
                  <c:v>2002</c:v>
                </c:pt>
                <c:pt idx="845">
                  <c:v>2002</c:v>
                </c:pt>
                <c:pt idx="846">
                  <c:v>2002</c:v>
                </c:pt>
                <c:pt idx="847">
                  <c:v>2002</c:v>
                </c:pt>
                <c:pt idx="848">
                  <c:v>2002</c:v>
                </c:pt>
                <c:pt idx="849">
                  <c:v>2002</c:v>
                </c:pt>
                <c:pt idx="850">
                  <c:v>2002</c:v>
                </c:pt>
                <c:pt idx="851">
                  <c:v>2002</c:v>
                </c:pt>
                <c:pt idx="852">
                  <c:v>2002</c:v>
                </c:pt>
                <c:pt idx="853">
                  <c:v>2002</c:v>
                </c:pt>
                <c:pt idx="854">
                  <c:v>2002</c:v>
                </c:pt>
                <c:pt idx="855">
                  <c:v>2002</c:v>
                </c:pt>
                <c:pt idx="856">
                  <c:v>2002</c:v>
                </c:pt>
                <c:pt idx="857">
                  <c:v>2002</c:v>
                </c:pt>
                <c:pt idx="858">
                  <c:v>2002</c:v>
                </c:pt>
                <c:pt idx="859">
                  <c:v>2002</c:v>
                </c:pt>
                <c:pt idx="860">
                  <c:v>2002</c:v>
                </c:pt>
                <c:pt idx="861">
                  <c:v>2002</c:v>
                </c:pt>
                <c:pt idx="862">
                  <c:v>2002</c:v>
                </c:pt>
                <c:pt idx="863">
                  <c:v>2002</c:v>
                </c:pt>
                <c:pt idx="864">
                  <c:v>2002</c:v>
                </c:pt>
                <c:pt idx="865">
                  <c:v>2002</c:v>
                </c:pt>
                <c:pt idx="866">
                  <c:v>2002</c:v>
                </c:pt>
                <c:pt idx="867">
                  <c:v>2002</c:v>
                </c:pt>
                <c:pt idx="868">
                  <c:v>2002</c:v>
                </c:pt>
                <c:pt idx="869">
                  <c:v>2002</c:v>
                </c:pt>
                <c:pt idx="870">
                  <c:v>2002</c:v>
                </c:pt>
                <c:pt idx="871">
                  <c:v>2002</c:v>
                </c:pt>
                <c:pt idx="872">
                  <c:v>2002</c:v>
                </c:pt>
                <c:pt idx="873">
                  <c:v>2002</c:v>
                </c:pt>
                <c:pt idx="874">
                  <c:v>2002</c:v>
                </c:pt>
                <c:pt idx="875">
                  <c:v>2002</c:v>
                </c:pt>
                <c:pt idx="876">
                  <c:v>2002</c:v>
                </c:pt>
                <c:pt idx="877">
                  <c:v>2002</c:v>
                </c:pt>
                <c:pt idx="878">
                  <c:v>2002</c:v>
                </c:pt>
                <c:pt idx="879">
                  <c:v>2002</c:v>
                </c:pt>
                <c:pt idx="880">
                  <c:v>2002</c:v>
                </c:pt>
                <c:pt idx="881">
                  <c:v>2002</c:v>
                </c:pt>
                <c:pt idx="882">
                  <c:v>2002</c:v>
                </c:pt>
                <c:pt idx="883">
                  <c:v>2002</c:v>
                </c:pt>
                <c:pt idx="884">
                  <c:v>2002</c:v>
                </c:pt>
                <c:pt idx="885">
                  <c:v>2002</c:v>
                </c:pt>
                <c:pt idx="886">
                  <c:v>2002</c:v>
                </c:pt>
                <c:pt idx="887">
                  <c:v>2002</c:v>
                </c:pt>
                <c:pt idx="888">
                  <c:v>2002</c:v>
                </c:pt>
                <c:pt idx="889">
                  <c:v>2002</c:v>
                </c:pt>
                <c:pt idx="890">
                  <c:v>2002</c:v>
                </c:pt>
                <c:pt idx="891">
                  <c:v>2002</c:v>
                </c:pt>
                <c:pt idx="892">
                  <c:v>2002</c:v>
                </c:pt>
                <c:pt idx="893">
                  <c:v>2002</c:v>
                </c:pt>
                <c:pt idx="894">
                  <c:v>2002</c:v>
                </c:pt>
                <c:pt idx="895">
                  <c:v>2002</c:v>
                </c:pt>
                <c:pt idx="896">
                  <c:v>2002</c:v>
                </c:pt>
                <c:pt idx="897">
                  <c:v>2002</c:v>
                </c:pt>
                <c:pt idx="898">
                  <c:v>2002</c:v>
                </c:pt>
                <c:pt idx="899">
                  <c:v>2002</c:v>
                </c:pt>
                <c:pt idx="900">
                  <c:v>2002</c:v>
                </c:pt>
                <c:pt idx="901">
                  <c:v>2002</c:v>
                </c:pt>
                <c:pt idx="902">
                  <c:v>2002</c:v>
                </c:pt>
                <c:pt idx="903">
                  <c:v>2002</c:v>
                </c:pt>
                <c:pt idx="904">
                  <c:v>2002</c:v>
                </c:pt>
                <c:pt idx="905">
                  <c:v>2002</c:v>
                </c:pt>
                <c:pt idx="906">
                  <c:v>2002</c:v>
                </c:pt>
                <c:pt idx="907">
                  <c:v>2002</c:v>
                </c:pt>
                <c:pt idx="908">
                  <c:v>2002</c:v>
                </c:pt>
                <c:pt idx="909">
                  <c:v>2002</c:v>
                </c:pt>
                <c:pt idx="910">
                  <c:v>2002</c:v>
                </c:pt>
                <c:pt idx="911">
                  <c:v>2002</c:v>
                </c:pt>
                <c:pt idx="912">
                  <c:v>2002</c:v>
                </c:pt>
                <c:pt idx="913">
                  <c:v>2002</c:v>
                </c:pt>
                <c:pt idx="914">
                  <c:v>2002</c:v>
                </c:pt>
                <c:pt idx="915">
                  <c:v>2002</c:v>
                </c:pt>
                <c:pt idx="916">
                  <c:v>2002</c:v>
                </c:pt>
                <c:pt idx="917">
                  <c:v>2002</c:v>
                </c:pt>
                <c:pt idx="918">
                  <c:v>2002</c:v>
                </c:pt>
                <c:pt idx="919">
                  <c:v>2002</c:v>
                </c:pt>
                <c:pt idx="920">
                  <c:v>2003</c:v>
                </c:pt>
                <c:pt idx="921">
                  <c:v>2003</c:v>
                </c:pt>
                <c:pt idx="922">
                  <c:v>2003</c:v>
                </c:pt>
                <c:pt idx="923">
                  <c:v>2003</c:v>
                </c:pt>
                <c:pt idx="924">
                  <c:v>2003</c:v>
                </c:pt>
                <c:pt idx="925">
                  <c:v>2003</c:v>
                </c:pt>
                <c:pt idx="926">
                  <c:v>2003</c:v>
                </c:pt>
                <c:pt idx="927">
                  <c:v>2003</c:v>
                </c:pt>
                <c:pt idx="928">
                  <c:v>2003</c:v>
                </c:pt>
                <c:pt idx="929">
                  <c:v>2003</c:v>
                </c:pt>
                <c:pt idx="930">
                  <c:v>2003</c:v>
                </c:pt>
                <c:pt idx="931">
                  <c:v>2003</c:v>
                </c:pt>
                <c:pt idx="932">
                  <c:v>2003</c:v>
                </c:pt>
                <c:pt idx="933">
                  <c:v>2003</c:v>
                </c:pt>
                <c:pt idx="934">
                  <c:v>2003</c:v>
                </c:pt>
                <c:pt idx="935">
                  <c:v>2003</c:v>
                </c:pt>
                <c:pt idx="936">
                  <c:v>2003</c:v>
                </c:pt>
                <c:pt idx="937">
                  <c:v>2003</c:v>
                </c:pt>
                <c:pt idx="938">
                  <c:v>2003</c:v>
                </c:pt>
                <c:pt idx="939">
                  <c:v>2003</c:v>
                </c:pt>
                <c:pt idx="940">
                  <c:v>2003</c:v>
                </c:pt>
                <c:pt idx="941">
                  <c:v>2003</c:v>
                </c:pt>
                <c:pt idx="942">
                  <c:v>2003</c:v>
                </c:pt>
                <c:pt idx="943">
                  <c:v>2003</c:v>
                </c:pt>
                <c:pt idx="944">
                  <c:v>2003</c:v>
                </c:pt>
                <c:pt idx="945">
                  <c:v>2003</c:v>
                </c:pt>
                <c:pt idx="946">
                  <c:v>2003</c:v>
                </c:pt>
                <c:pt idx="947">
                  <c:v>2003</c:v>
                </c:pt>
                <c:pt idx="948">
                  <c:v>2003</c:v>
                </c:pt>
                <c:pt idx="949">
                  <c:v>2003</c:v>
                </c:pt>
                <c:pt idx="950">
                  <c:v>2003</c:v>
                </c:pt>
                <c:pt idx="951">
                  <c:v>2003</c:v>
                </c:pt>
                <c:pt idx="952">
                  <c:v>2003</c:v>
                </c:pt>
                <c:pt idx="953">
                  <c:v>2003</c:v>
                </c:pt>
                <c:pt idx="954">
                  <c:v>2003</c:v>
                </c:pt>
                <c:pt idx="955">
                  <c:v>2003</c:v>
                </c:pt>
                <c:pt idx="956">
                  <c:v>2003</c:v>
                </c:pt>
                <c:pt idx="957">
                  <c:v>2003</c:v>
                </c:pt>
                <c:pt idx="958">
                  <c:v>2003</c:v>
                </c:pt>
                <c:pt idx="959">
                  <c:v>2003</c:v>
                </c:pt>
                <c:pt idx="960">
                  <c:v>2003</c:v>
                </c:pt>
                <c:pt idx="961">
                  <c:v>2003</c:v>
                </c:pt>
                <c:pt idx="962">
                  <c:v>2003</c:v>
                </c:pt>
                <c:pt idx="963">
                  <c:v>2003</c:v>
                </c:pt>
                <c:pt idx="964">
                  <c:v>2003</c:v>
                </c:pt>
                <c:pt idx="965">
                  <c:v>2003</c:v>
                </c:pt>
                <c:pt idx="966">
                  <c:v>2003</c:v>
                </c:pt>
                <c:pt idx="967">
                  <c:v>2003</c:v>
                </c:pt>
                <c:pt idx="968">
                  <c:v>2003</c:v>
                </c:pt>
                <c:pt idx="969">
                  <c:v>2003</c:v>
                </c:pt>
                <c:pt idx="970">
                  <c:v>2003</c:v>
                </c:pt>
                <c:pt idx="971">
                  <c:v>2003</c:v>
                </c:pt>
                <c:pt idx="972">
                  <c:v>2003</c:v>
                </c:pt>
                <c:pt idx="973">
                  <c:v>2003</c:v>
                </c:pt>
                <c:pt idx="974">
                  <c:v>2003</c:v>
                </c:pt>
                <c:pt idx="975">
                  <c:v>2003</c:v>
                </c:pt>
                <c:pt idx="976">
                  <c:v>2003</c:v>
                </c:pt>
                <c:pt idx="977">
                  <c:v>2003</c:v>
                </c:pt>
                <c:pt idx="978">
                  <c:v>2003</c:v>
                </c:pt>
                <c:pt idx="979">
                  <c:v>2003</c:v>
                </c:pt>
                <c:pt idx="980">
                  <c:v>2003</c:v>
                </c:pt>
                <c:pt idx="981">
                  <c:v>2003</c:v>
                </c:pt>
                <c:pt idx="982">
                  <c:v>2003</c:v>
                </c:pt>
                <c:pt idx="983">
                  <c:v>2003</c:v>
                </c:pt>
                <c:pt idx="984">
                  <c:v>2003</c:v>
                </c:pt>
                <c:pt idx="985">
                  <c:v>2003</c:v>
                </c:pt>
                <c:pt idx="986">
                  <c:v>2003</c:v>
                </c:pt>
                <c:pt idx="987">
                  <c:v>2003</c:v>
                </c:pt>
                <c:pt idx="988">
                  <c:v>2003</c:v>
                </c:pt>
                <c:pt idx="989">
                  <c:v>2003</c:v>
                </c:pt>
                <c:pt idx="990">
                  <c:v>2003</c:v>
                </c:pt>
                <c:pt idx="991">
                  <c:v>2003</c:v>
                </c:pt>
                <c:pt idx="992">
                  <c:v>2003</c:v>
                </c:pt>
                <c:pt idx="993">
                  <c:v>2003</c:v>
                </c:pt>
                <c:pt idx="994">
                  <c:v>2003</c:v>
                </c:pt>
                <c:pt idx="995">
                  <c:v>2003</c:v>
                </c:pt>
                <c:pt idx="996">
                  <c:v>2003</c:v>
                </c:pt>
                <c:pt idx="997">
                  <c:v>2003</c:v>
                </c:pt>
                <c:pt idx="998">
                  <c:v>2003</c:v>
                </c:pt>
                <c:pt idx="999">
                  <c:v>2003</c:v>
                </c:pt>
                <c:pt idx="1000">
                  <c:v>2003</c:v>
                </c:pt>
                <c:pt idx="1001">
                  <c:v>2003</c:v>
                </c:pt>
                <c:pt idx="1002">
                  <c:v>2003</c:v>
                </c:pt>
                <c:pt idx="1003">
                  <c:v>2003</c:v>
                </c:pt>
                <c:pt idx="1004">
                  <c:v>2003</c:v>
                </c:pt>
                <c:pt idx="1005">
                  <c:v>2003</c:v>
                </c:pt>
                <c:pt idx="1006">
                  <c:v>2003</c:v>
                </c:pt>
                <c:pt idx="1007">
                  <c:v>2003</c:v>
                </c:pt>
                <c:pt idx="1008">
                  <c:v>2003</c:v>
                </c:pt>
                <c:pt idx="1009">
                  <c:v>2003</c:v>
                </c:pt>
                <c:pt idx="1010">
                  <c:v>2003</c:v>
                </c:pt>
                <c:pt idx="1011">
                  <c:v>2003</c:v>
                </c:pt>
                <c:pt idx="1012">
                  <c:v>2003</c:v>
                </c:pt>
                <c:pt idx="1013">
                  <c:v>2003</c:v>
                </c:pt>
                <c:pt idx="1014">
                  <c:v>2003</c:v>
                </c:pt>
                <c:pt idx="1015">
                  <c:v>2003</c:v>
                </c:pt>
                <c:pt idx="1016">
                  <c:v>2003</c:v>
                </c:pt>
                <c:pt idx="1017">
                  <c:v>2003</c:v>
                </c:pt>
                <c:pt idx="1018">
                  <c:v>2003</c:v>
                </c:pt>
                <c:pt idx="1019">
                  <c:v>2003</c:v>
                </c:pt>
                <c:pt idx="1020">
                  <c:v>2003</c:v>
                </c:pt>
                <c:pt idx="1021">
                  <c:v>2003</c:v>
                </c:pt>
                <c:pt idx="1022">
                  <c:v>2003</c:v>
                </c:pt>
                <c:pt idx="1023">
                  <c:v>2003</c:v>
                </c:pt>
                <c:pt idx="1024">
                  <c:v>2003</c:v>
                </c:pt>
                <c:pt idx="1025">
                  <c:v>2003</c:v>
                </c:pt>
                <c:pt idx="1026">
                  <c:v>2003</c:v>
                </c:pt>
                <c:pt idx="1027">
                  <c:v>2003</c:v>
                </c:pt>
                <c:pt idx="1028">
                  <c:v>2003</c:v>
                </c:pt>
                <c:pt idx="1029">
                  <c:v>2003</c:v>
                </c:pt>
                <c:pt idx="1030">
                  <c:v>2003</c:v>
                </c:pt>
                <c:pt idx="1031">
                  <c:v>2003</c:v>
                </c:pt>
                <c:pt idx="1032">
                  <c:v>2003</c:v>
                </c:pt>
                <c:pt idx="1033">
                  <c:v>2003</c:v>
                </c:pt>
                <c:pt idx="1034">
                  <c:v>2003</c:v>
                </c:pt>
                <c:pt idx="1035">
                  <c:v>2003</c:v>
                </c:pt>
                <c:pt idx="1036">
                  <c:v>2003</c:v>
                </c:pt>
                <c:pt idx="1037">
                  <c:v>2003</c:v>
                </c:pt>
                <c:pt idx="1038">
                  <c:v>2003</c:v>
                </c:pt>
                <c:pt idx="1039">
                  <c:v>2003</c:v>
                </c:pt>
                <c:pt idx="1040">
                  <c:v>2003</c:v>
                </c:pt>
                <c:pt idx="1041">
                  <c:v>2003</c:v>
                </c:pt>
                <c:pt idx="1042">
                  <c:v>2003</c:v>
                </c:pt>
                <c:pt idx="1043">
                  <c:v>2003</c:v>
                </c:pt>
                <c:pt idx="1044">
                  <c:v>2003</c:v>
                </c:pt>
                <c:pt idx="1045">
                  <c:v>2003</c:v>
                </c:pt>
                <c:pt idx="1046">
                  <c:v>2003</c:v>
                </c:pt>
                <c:pt idx="1047">
                  <c:v>2003</c:v>
                </c:pt>
                <c:pt idx="1048">
                  <c:v>2003</c:v>
                </c:pt>
                <c:pt idx="1049">
                  <c:v>2003</c:v>
                </c:pt>
                <c:pt idx="1050">
                  <c:v>2003</c:v>
                </c:pt>
                <c:pt idx="1051">
                  <c:v>2003</c:v>
                </c:pt>
                <c:pt idx="1052">
                  <c:v>2003</c:v>
                </c:pt>
                <c:pt idx="1053">
                  <c:v>2003</c:v>
                </c:pt>
                <c:pt idx="1054">
                  <c:v>2003</c:v>
                </c:pt>
                <c:pt idx="1055">
                  <c:v>2003</c:v>
                </c:pt>
                <c:pt idx="1056">
                  <c:v>2003</c:v>
                </c:pt>
                <c:pt idx="1057">
                  <c:v>2003</c:v>
                </c:pt>
                <c:pt idx="1058">
                  <c:v>2003</c:v>
                </c:pt>
                <c:pt idx="1059">
                  <c:v>2003</c:v>
                </c:pt>
                <c:pt idx="1060">
                  <c:v>2003</c:v>
                </c:pt>
                <c:pt idx="1061">
                  <c:v>2003</c:v>
                </c:pt>
                <c:pt idx="1062">
                  <c:v>2003</c:v>
                </c:pt>
                <c:pt idx="1063">
                  <c:v>2003</c:v>
                </c:pt>
                <c:pt idx="1064">
                  <c:v>2003</c:v>
                </c:pt>
                <c:pt idx="1065">
                  <c:v>2003</c:v>
                </c:pt>
                <c:pt idx="1066">
                  <c:v>2003</c:v>
                </c:pt>
                <c:pt idx="1067">
                  <c:v>2003</c:v>
                </c:pt>
                <c:pt idx="1068">
                  <c:v>2003</c:v>
                </c:pt>
                <c:pt idx="1069">
                  <c:v>2003</c:v>
                </c:pt>
                <c:pt idx="1070">
                  <c:v>2003</c:v>
                </c:pt>
                <c:pt idx="1071">
                  <c:v>2003</c:v>
                </c:pt>
                <c:pt idx="1072">
                  <c:v>2003</c:v>
                </c:pt>
                <c:pt idx="1073">
                  <c:v>2003</c:v>
                </c:pt>
                <c:pt idx="1074">
                  <c:v>2003</c:v>
                </c:pt>
                <c:pt idx="1075">
                  <c:v>2003</c:v>
                </c:pt>
                <c:pt idx="1076">
                  <c:v>2003</c:v>
                </c:pt>
                <c:pt idx="1077">
                  <c:v>2003</c:v>
                </c:pt>
                <c:pt idx="1078">
                  <c:v>2003</c:v>
                </c:pt>
                <c:pt idx="1079">
                  <c:v>2003</c:v>
                </c:pt>
                <c:pt idx="1080">
                  <c:v>2003</c:v>
                </c:pt>
                <c:pt idx="1081">
                  <c:v>2003</c:v>
                </c:pt>
                <c:pt idx="1082">
                  <c:v>2003</c:v>
                </c:pt>
                <c:pt idx="1083">
                  <c:v>2003</c:v>
                </c:pt>
                <c:pt idx="1084">
                  <c:v>2003</c:v>
                </c:pt>
                <c:pt idx="1085">
                  <c:v>2003</c:v>
                </c:pt>
                <c:pt idx="1086">
                  <c:v>2003</c:v>
                </c:pt>
                <c:pt idx="1087">
                  <c:v>2003</c:v>
                </c:pt>
                <c:pt idx="1088">
                  <c:v>2003</c:v>
                </c:pt>
                <c:pt idx="1089">
                  <c:v>2003</c:v>
                </c:pt>
                <c:pt idx="1090">
                  <c:v>2003</c:v>
                </c:pt>
                <c:pt idx="1091">
                  <c:v>2003</c:v>
                </c:pt>
                <c:pt idx="1092">
                  <c:v>2003</c:v>
                </c:pt>
                <c:pt idx="1093">
                  <c:v>2003</c:v>
                </c:pt>
                <c:pt idx="1094">
                  <c:v>2003</c:v>
                </c:pt>
                <c:pt idx="1095">
                  <c:v>2003</c:v>
                </c:pt>
                <c:pt idx="1096">
                  <c:v>2003</c:v>
                </c:pt>
                <c:pt idx="1097">
                  <c:v>2003</c:v>
                </c:pt>
                <c:pt idx="1098">
                  <c:v>2003</c:v>
                </c:pt>
                <c:pt idx="1099">
                  <c:v>2003</c:v>
                </c:pt>
                <c:pt idx="1100">
                  <c:v>2003</c:v>
                </c:pt>
                <c:pt idx="1101">
                  <c:v>2003</c:v>
                </c:pt>
                <c:pt idx="1102">
                  <c:v>2003</c:v>
                </c:pt>
                <c:pt idx="1103">
                  <c:v>2003</c:v>
                </c:pt>
                <c:pt idx="1104">
                  <c:v>2003</c:v>
                </c:pt>
                <c:pt idx="1105">
                  <c:v>2003</c:v>
                </c:pt>
                <c:pt idx="1106">
                  <c:v>2003</c:v>
                </c:pt>
                <c:pt idx="1107">
                  <c:v>2003</c:v>
                </c:pt>
                <c:pt idx="1108">
                  <c:v>2003</c:v>
                </c:pt>
                <c:pt idx="1109">
                  <c:v>2003</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2003</c:v>
                </c:pt>
                <c:pt idx="1163">
                  <c:v>2003</c:v>
                </c:pt>
                <c:pt idx="1164">
                  <c:v>2003</c:v>
                </c:pt>
                <c:pt idx="1165">
                  <c:v>2003</c:v>
                </c:pt>
                <c:pt idx="1166">
                  <c:v>2003</c:v>
                </c:pt>
                <c:pt idx="1167">
                  <c:v>2003</c:v>
                </c:pt>
                <c:pt idx="1168">
                  <c:v>2003</c:v>
                </c:pt>
                <c:pt idx="1169">
                  <c:v>2003</c:v>
                </c:pt>
                <c:pt idx="1170">
                  <c:v>2003</c:v>
                </c:pt>
                <c:pt idx="1171">
                  <c:v>2003</c:v>
                </c:pt>
                <c:pt idx="1172">
                  <c:v>2003</c:v>
                </c:pt>
                <c:pt idx="1173">
                  <c:v>2003</c:v>
                </c:pt>
                <c:pt idx="1174">
                  <c:v>2003</c:v>
                </c:pt>
                <c:pt idx="1175">
                  <c:v>2003</c:v>
                </c:pt>
                <c:pt idx="1176">
                  <c:v>2003</c:v>
                </c:pt>
                <c:pt idx="1177">
                  <c:v>2003</c:v>
                </c:pt>
                <c:pt idx="1178">
                  <c:v>2003</c:v>
                </c:pt>
                <c:pt idx="1179">
                  <c:v>2003</c:v>
                </c:pt>
                <c:pt idx="1180">
                  <c:v>2003</c:v>
                </c:pt>
                <c:pt idx="1181">
                  <c:v>2003</c:v>
                </c:pt>
                <c:pt idx="1182">
                  <c:v>2003</c:v>
                </c:pt>
                <c:pt idx="1183">
                  <c:v>2003</c:v>
                </c:pt>
                <c:pt idx="1184">
                  <c:v>2003</c:v>
                </c:pt>
                <c:pt idx="1185">
                  <c:v>2003</c:v>
                </c:pt>
                <c:pt idx="1186">
                  <c:v>2003</c:v>
                </c:pt>
                <c:pt idx="1187">
                  <c:v>2003</c:v>
                </c:pt>
                <c:pt idx="1188">
                  <c:v>2003</c:v>
                </c:pt>
                <c:pt idx="1189">
                  <c:v>2003</c:v>
                </c:pt>
                <c:pt idx="1190">
                  <c:v>2003</c:v>
                </c:pt>
                <c:pt idx="1191">
                  <c:v>2003</c:v>
                </c:pt>
                <c:pt idx="1192">
                  <c:v>2003</c:v>
                </c:pt>
                <c:pt idx="1193">
                  <c:v>2003</c:v>
                </c:pt>
                <c:pt idx="1194">
                  <c:v>2003</c:v>
                </c:pt>
                <c:pt idx="1195">
                  <c:v>2003</c:v>
                </c:pt>
                <c:pt idx="1196">
                  <c:v>2003</c:v>
                </c:pt>
                <c:pt idx="1197">
                  <c:v>2003</c:v>
                </c:pt>
                <c:pt idx="1198">
                  <c:v>2003</c:v>
                </c:pt>
                <c:pt idx="1199">
                  <c:v>2003</c:v>
                </c:pt>
                <c:pt idx="1200">
                  <c:v>2003</c:v>
                </c:pt>
                <c:pt idx="1201">
                  <c:v>2003</c:v>
                </c:pt>
                <c:pt idx="1202">
                  <c:v>2003</c:v>
                </c:pt>
                <c:pt idx="1203">
                  <c:v>2003</c:v>
                </c:pt>
                <c:pt idx="1204">
                  <c:v>2003</c:v>
                </c:pt>
                <c:pt idx="1205">
                  <c:v>2003</c:v>
                </c:pt>
                <c:pt idx="1206">
                  <c:v>2003</c:v>
                </c:pt>
                <c:pt idx="1207">
                  <c:v>2003</c:v>
                </c:pt>
                <c:pt idx="1208">
                  <c:v>2003</c:v>
                </c:pt>
                <c:pt idx="1209">
                  <c:v>2003</c:v>
                </c:pt>
                <c:pt idx="1210">
                  <c:v>2003</c:v>
                </c:pt>
                <c:pt idx="1211">
                  <c:v>2003</c:v>
                </c:pt>
                <c:pt idx="1212">
                  <c:v>2003</c:v>
                </c:pt>
                <c:pt idx="1213">
                  <c:v>2003</c:v>
                </c:pt>
                <c:pt idx="1214">
                  <c:v>2003</c:v>
                </c:pt>
                <c:pt idx="1215">
                  <c:v>2003</c:v>
                </c:pt>
                <c:pt idx="1216">
                  <c:v>2003</c:v>
                </c:pt>
                <c:pt idx="1217">
                  <c:v>2003</c:v>
                </c:pt>
                <c:pt idx="1218">
                  <c:v>2003</c:v>
                </c:pt>
                <c:pt idx="1219">
                  <c:v>2003</c:v>
                </c:pt>
                <c:pt idx="1220">
                  <c:v>2003</c:v>
                </c:pt>
                <c:pt idx="1221">
                  <c:v>2003</c:v>
                </c:pt>
                <c:pt idx="1222">
                  <c:v>2003</c:v>
                </c:pt>
                <c:pt idx="1223">
                  <c:v>2003</c:v>
                </c:pt>
                <c:pt idx="1224">
                  <c:v>2003</c:v>
                </c:pt>
                <c:pt idx="1225">
                  <c:v>2003</c:v>
                </c:pt>
                <c:pt idx="1226">
                  <c:v>2003</c:v>
                </c:pt>
                <c:pt idx="1227">
                  <c:v>2003</c:v>
                </c:pt>
                <c:pt idx="1228">
                  <c:v>2003</c:v>
                </c:pt>
                <c:pt idx="1229">
                  <c:v>2003</c:v>
                </c:pt>
                <c:pt idx="1230">
                  <c:v>2003</c:v>
                </c:pt>
                <c:pt idx="1231">
                  <c:v>2003</c:v>
                </c:pt>
                <c:pt idx="1232">
                  <c:v>2003</c:v>
                </c:pt>
                <c:pt idx="1233">
                  <c:v>2003</c:v>
                </c:pt>
                <c:pt idx="1234">
                  <c:v>2003</c:v>
                </c:pt>
                <c:pt idx="1235">
                  <c:v>2003</c:v>
                </c:pt>
                <c:pt idx="1236">
                  <c:v>2003</c:v>
                </c:pt>
                <c:pt idx="1237">
                  <c:v>2003</c:v>
                </c:pt>
                <c:pt idx="1238">
                  <c:v>2003</c:v>
                </c:pt>
                <c:pt idx="1239">
                  <c:v>2003</c:v>
                </c:pt>
                <c:pt idx="1240">
                  <c:v>2003</c:v>
                </c:pt>
                <c:pt idx="1241">
                  <c:v>2003</c:v>
                </c:pt>
                <c:pt idx="1242">
                  <c:v>2003</c:v>
                </c:pt>
                <c:pt idx="1243">
                  <c:v>2003</c:v>
                </c:pt>
                <c:pt idx="1244">
                  <c:v>2003</c:v>
                </c:pt>
                <c:pt idx="1245">
                  <c:v>2003</c:v>
                </c:pt>
                <c:pt idx="1246">
                  <c:v>2003</c:v>
                </c:pt>
                <c:pt idx="1247">
                  <c:v>2003</c:v>
                </c:pt>
                <c:pt idx="1248">
                  <c:v>2003</c:v>
                </c:pt>
                <c:pt idx="1249">
                  <c:v>2003</c:v>
                </c:pt>
                <c:pt idx="1250">
                  <c:v>2003</c:v>
                </c:pt>
                <c:pt idx="1251">
                  <c:v>2003</c:v>
                </c:pt>
                <c:pt idx="1252">
                  <c:v>2003</c:v>
                </c:pt>
                <c:pt idx="1253">
                  <c:v>2003</c:v>
                </c:pt>
                <c:pt idx="1254">
                  <c:v>2003</c:v>
                </c:pt>
                <c:pt idx="1255">
                  <c:v>2003</c:v>
                </c:pt>
                <c:pt idx="1256">
                  <c:v>2003</c:v>
                </c:pt>
                <c:pt idx="1257">
                  <c:v>2003</c:v>
                </c:pt>
                <c:pt idx="1258">
                  <c:v>2003</c:v>
                </c:pt>
                <c:pt idx="1259">
                  <c:v>2003</c:v>
                </c:pt>
                <c:pt idx="1260">
                  <c:v>2003</c:v>
                </c:pt>
                <c:pt idx="1261">
                  <c:v>2003</c:v>
                </c:pt>
                <c:pt idx="1262">
                  <c:v>2003</c:v>
                </c:pt>
                <c:pt idx="1263">
                  <c:v>2003</c:v>
                </c:pt>
                <c:pt idx="1264">
                  <c:v>2003</c:v>
                </c:pt>
                <c:pt idx="1265">
                  <c:v>2003</c:v>
                </c:pt>
                <c:pt idx="1266">
                  <c:v>2003</c:v>
                </c:pt>
                <c:pt idx="1267">
                  <c:v>2003</c:v>
                </c:pt>
                <c:pt idx="1268">
                  <c:v>2003</c:v>
                </c:pt>
                <c:pt idx="1269">
                  <c:v>2003</c:v>
                </c:pt>
                <c:pt idx="1270">
                  <c:v>2003</c:v>
                </c:pt>
                <c:pt idx="1271">
                  <c:v>2003</c:v>
                </c:pt>
                <c:pt idx="1272">
                  <c:v>2003</c:v>
                </c:pt>
                <c:pt idx="1273">
                  <c:v>2003</c:v>
                </c:pt>
                <c:pt idx="1274">
                  <c:v>2003</c:v>
                </c:pt>
                <c:pt idx="1275">
                  <c:v>2003</c:v>
                </c:pt>
                <c:pt idx="1276">
                  <c:v>2003</c:v>
                </c:pt>
                <c:pt idx="1277">
                  <c:v>2003</c:v>
                </c:pt>
                <c:pt idx="1278">
                  <c:v>2003</c:v>
                </c:pt>
                <c:pt idx="1279">
                  <c:v>2003</c:v>
                </c:pt>
                <c:pt idx="1280">
                  <c:v>2003</c:v>
                </c:pt>
                <c:pt idx="1281">
                  <c:v>2003</c:v>
                </c:pt>
                <c:pt idx="1282">
                  <c:v>2003</c:v>
                </c:pt>
                <c:pt idx="1283">
                  <c:v>2003</c:v>
                </c:pt>
                <c:pt idx="1284">
                  <c:v>2003</c:v>
                </c:pt>
                <c:pt idx="1285">
                  <c:v>2004</c:v>
                </c:pt>
                <c:pt idx="1286">
                  <c:v>2004</c:v>
                </c:pt>
                <c:pt idx="1287">
                  <c:v>2004</c:v>
                </c:pt>
                <c:pt idx="1288">
                  <c:v>2004</c:v>
                </c:pt>
                <c:pt idx="1289">
                  <c:v>2004</c:v>
                </c:pt>
                <c:pt idx="1290">
                  <c:v>2004</c:v>
                </c:pt>
                <c:pt idx="1291">
                  <c:v>2004</c:v>
                </c:pt>
                <c:pt idx="1292">
                  <c:v>2004</c:v>
                </c:pt>
                <c:pt idx="1293">
                  <c:v>2004</c:v>
                </c:pt>
                <c:pt idx="1294">
                  <c:v>2004</c:v>
                </c:pt>
                <c:pt idx="1295">
                  <c:v>2004</c:v>
                </c:pt>
                <c:pt idx="1296">
                  <c:v>2004</c:v>
                </c:pt>
                <c:pt idx="1297">
                  <c:v>2004</c:v>
                </c:pt>
                <c:pt idx="1298">
                  <c:v>2004</c:v>
                </c:pt>
                <c:pt idx="1299">
                  <c:v>2004</c:v>
                </c:pt>
                <c:pt idx="1300">
                  <c:v>2004</c:v>
                </c:pt>
                <c:pt idx="1301">
                  <c:v>2004</c:v>
                </c:pt>
                <c:pt idx="1302">
                  <c:v>2004</c:v>
                </c:pt>
                <c:pt idx="1303">
                  <c:v>2004</c:v>
                </c:pt>
                <c:pt idx="1304">
                  <c:v>2004</c:v>
                </c:pt>
                <c:pt idx="1305">
                  <c:v>2004</c:v>
                </c:pt>
                <c:pt idx="1306">
                  <c:v>2004</c:v>
                </c:pt>
                <c:pt idx="1307">
                  <c:v>2004</c:v>
                </c:pt>
                <c:pt idx="1308">
                  <c:v>2004</c:v>
                </c:pt>
                <c:pt idx="1309">
                  <c:v>2004</c:v>
                </c:pt>
                <c:pt idx="1310">
                  <c:v>2004</c:v>
                </c:pt>
                <c:pt idx="1311">
                  <c:v>2004</c:v>
                </c:pt>
                <c:pt idx="1312">
                  <c:v>2004</c:v>
                </c:pt>
                <c:pt idx="1313">
                  <c:v>2004</c:v>
                </c:pt>
                <c:pt idx="1314">
                  <c:v>2004</c:v>
                </c:pt>
                <c:pt idx="1315">
                  <c:v>2004</c:v>
                </c:pt>
                <c:pt idx="1316">
                  <c:v>2004</c:v>
                </c:pt>
                <c:pt idx="1317">
                  <c:v>2004</c:v>
                </c:pt>
                <c:pt idx="1318">
                  <c:v>2004</c:v>
                </c:pt>
                <c:pt idx="1319">
                  <c:v>2004</c:v>
                </c:pt>
                <c:pt idx="1320">
                  <c:v>2004</c:v>
                </c:pt>
                <c:pt idx="1321">
                  <c:v>2004</c:v>
                </c:pt>
                <c:pt idx="1322">
                  <c:v>2004</c:v>
                </c:pt>
                <c:pt idx="1323">
                  <c:v>2004</c:v>
                </c:pt>
                <c:pt idx="1324">
                  <c:v>2004</c:v>
                </c:pt>
                <c:pt idx="1325">
                  <c:v>2004</c:v>
                </c:pt>
                <c:pt idx="1326">
                  <c:v>2004</c:v>
                </c:pt>
                <c:pt idx="1327">
                  <c:v>2004</c:v>
                </c:pt>
                <c:pt idx="1328">
                  <c:v>2004</c:v>
                </c:pt>
                <c:pt idx="1329">
                  <c:v>2004</c:v>
                </c:pt>
                <c:pt idx="1330">
                  <c:v>2004</c:v>
                </c:pt>
                <c:pt idx="1331">
                  <c:v>2004</c:v>
                </c:pt>
                <c:pt idx="1332">
                  <c:v>2004</c:v>
                </c:pt>
                <c:pt idx="1333">
                  <c:v>2004</c:v>
                </c:pt>
                <c:pt idx="1334">
                  <c:v>2004</c:v>
                </c:pt>
                <c:pt idx="1335">
                  <c:v>2004</c:v>
                </c:pt>
                <c:pt idx="1336">
                  <c:v>2004</c:v>
                </c:pt>
                <c:pt idx="1337">
                  <c:v>2004</c:v>
                </c:pt>
                <c:pt idx="1338">
                  <c:v>2004</c:v>
                </c:pt>
                <c:pt idx="1339">
                  <c:v>2004</c:v>
                </c:pt>
                <c:pt idx="1340">
                  <c:v>2004</c:v>
                </c:pt>
                <c:pt idx="1341">
                  <c:v>2004</c:v>
                </c:pt>
                <c:pt idx="1342">
                  <c:v>2004</c:v>
                </c:pt>
                <c:pt idx="1343">
                  <c:v>2004</c:v>
                </c:pt>
                <c:pt idx="1344">
                  <c:v>2004</c:v>
                </c:pt>
                <c:pt idx="1345">
                  <c:v>2004</c:v>
                </c:pt>
                <c:pt idx="1346">
                  <c:v>2004</c:v>
                </c:pt>
                <c:pt idx="1347">
                  <c:v>2004</c:v>
                </c:pt>
                <c:pt idx="1348">
                  <c:v>2004</c:v>
                </c:pt>
                <c:pt idx="1349">
                  <c:v>2004</c:v>
                </c:pt>
                <c:pt idx="1350">
                  <c:v>2004</c:v>
                </c:pt>
                <c:pt idx="1351">
                  <c:v>2004</c:v>
                </c:pt>
                <c:pt idx="1352">
                  <c:v>2004</c:v>
                </c:pt>
                <c:pt idx="1353">
                  <c:v>2004</c:v>
                </c:pt>
                <c:pt idx="1354">
                  <c:v>2004</c:v>
                </c:pt>
                <c:pt idx="1355">
                  <c:v>2004</c:v>
                </c:pt>
                <c:pt idx="1356">
                  <c:v>2004</c:v>
                </c:pt>
                <c:pt idx="1357">
                  <c:v>2004</c:v>
                </c:pt>
                <c:pt idx="1358">
                  <c:v>2004</c:v>
                </c:pt>
                <c:pt idx="1359">
                  <c:v>2004</c:v>
                </c:pt>
                <c:pt idx="1360">
                  <c:v>2004</c:v>
                </c:pt>
                <c:pt idx="1361">
                  <c:v>2004</c:v>
                </c:pt>
                <c:pt idx="1362">
                  <c:v>2004</c:v>
                </c:pt>
                <c:pt idx="1363">
                  <c:v>2004</c:v>
                </c:pt>
                <c:pt idx="1364">
                  <c:v>2004</c:v>
                </c:pt>
                <c:pt idx="1365">
                  <c:v>2004</c:v>
                </c:pt>
                <c:pt idx="1366">
                  <c:v>2004</c:v>
                </c:pt>
                <c:pt idx="1367">
                  <c:v>2004</c:v>
                </c:pt>
                <c:pt idx="1368">
                  <c:v>2004</c:v>
                </c:pt>
                <c:pt idx="1369">
                  <c:v>2004</c:v>
                </c:pt>
                <c:pt idx="1370">
                  <c:v>2004</c:v>
                </c:pt>
                <c:pt idx="1371">
                  <c:v>2004</c:v>
                </c:pt>
                <c:pt idx="1372">
                  <c:v>2004</c:v>
                </c:pt>
                <c:pt idx="1373">
                  <c:v>2004</c:v>
                </c:pt>
                <c:pt idx="1374">
                  <c:v>2004</c:v>
                </c:pt>
                <c:pt idx="1375">
                  <c:v>2004</c:v>
                </c:pt>
                <c:pt idx="1376">
                  <c:v>2004</c:v>
                </c:pt>
                <c:pt idx="1377">
                  <c:v>2004</c:v>
                </c:pt>
                <c:pt idx="1378">
                  <c:v>2004</c:v>
                </c:pt>
                <c:pt idx="1379">
                  <c:v>2004</c:v>
                </c:pt>
                <c:pt idx="1380">
                  <c:v>2004</c:v>
                </c:pt>
                <c:pt idx="1381">
                  <c:v>2004</c:v>
                </c:pt>
                <c:pt idx="1382">
                  <c:v>2004</c:v>
                </c:pt>
                <c:pt idx="1383">
                  <c:v>2004</c:v>
                </c:pt>
                <c:pt idx="1384">
                  <c:v>2004</c:v>
                </c:pt>
                <c:pt idx="1385">
                  <c:v>2004</c:v>
                </c:pt>
                <c:pt idx="1386">
                  <c:v>2004</c:v>
                </c:pt>
                <c:pt idx="1387">
                  <c:v>2004</c:v>
                </c:pt>
                <c:pt idx="1388">
                  <c:v>2004</c:v>
                </c:pt>
                <c:pt idx="1389">
                  <c:v>2004</c:v>
                </c:pt>
                <c:pt idx="1390">
                  <c:v>2004</c:v>
                </c:pt>
                <c:pt idx="1391">
                  <c:v>2004</c:v>
                </c:pt>
                <c:pt idx="1392">
                  <c:v>2004</c:v>
                </c:pt>
                <c:pt idx="1393">
                  <c:v>2004</c:v>
                </c:pt>
                <c:pt idx="1394">
                  <c:v>2004</c:v>
                </c:pt>
                <c:pt idx="1395">
                  <c:v>2004</c:v>
                </c:pt>
                <c:pt idx="1396">
                  <c:v>2004</c:v>
                </c:pt>
                <c:pt idx="1397">
                  <c:v>2004</c:v>
                </c:pt>
                <c:pt idx="1398">
                  <c:v>2004</c:v>
                </c:pt>
                <c:pt idx="1399">
                  <c:v>2004</c:v>
                </c:pt>
                <c:pt idx="1400">
                  <c:v>2004</c:v>
                </c:pt>
                <c:pt idx="1401">
                  <c:v>2004</c:v>
                </c:pt>
                <c:pt idx="1402">
                  <c:v>2004</c:v>
                </c:pt>
                <c:pt idx="1403">
                  <c:v>2004</c:v>
                </c:pt>
                <c:pt idx="1404">
                  <c:v>2004</c:v>
                </c:pt>
                <c:pt idx="1405">
                  <c:v>2004</c:v>
                </c:pt>
                <c:pt idx="1406">
                  <c:v>2004</c:v>
                </c:pt>
                <c:pt idx="1407">
                  <c:v>2004</c:v>
                </c:pt>
                <c:pt idx="1408">
                  <c:v>2004</c:v>
                </c:pt>
                <c:pt idx="1409">
                  <c:v>2004</c:v>
                </c:pt>
                <c:pt idx="1410">
                  <c:v>2004</c:v>
                </c:pt>
                <c:pt idx="1411">
                  <c:v>2004</c:v>
                </c:pt>
                <c:pt idx="1412">
                  <c:v>2004</c:v>
                </c:pt>
                <c:pt idx="1413">
                  <c:v>2004</c:v>
                </c:pt>
                <c:pt idx="1414">
                  <c:v>2004</c:v>
                </c:pt>
                <c:pt idx="1415">
                  <c:v>2004</c:v>
                </c:pt>
                <c:pt idx="1416">
                  <c:v>2004</c:v>
                </c:pt>
                <c:pt idx="1417">
                  <c:v>2004</c:v>
                </c:pt>
                <c:pt idx="1418">
                  <c:v>2004</c:v>
                </c:pt>
                <c:pt idx="1419">
                  <c:v>2004</c:v>
                </c:pt>
                <c:pt idx="1420">
                  <c:v>2004</c:v>
                </c:pt>
                <c:pt idx="1421">
                  <c:v>2004</c:v>
                </c:pt>
                <c:pt idx="1422">
                  <c:v>2004</c:v>
                </c:pt>
                <c:pt idx="1423">
                  <c:v>2004</c:v>
                </c:pt>
                <c:pt idx="1424">
                  <c:v>2004</c:v>
                </c:pt>
                <c:pt idx="1425">
                  <c:v>2004</c:v>
                </c:pt>
                <c:pt idx="1426">
                  <c:v>2004</c:v>
                </c:pt>
                <c:pt idx="1427">
                  <c:v>2004</c:v>
                </c:pt>
                <c:pt idx="1428">
                  <c:v>2004</c:v>
                </c:pt>
                <c:pt idx="1429">
                  <c:v>2004</c:v>
                </c:pt>
                <c:pt idx="1430">
                  <c:v>2004</c:v>
                </c:pt>
                <c:pt idx="1431">
                  <c:v>2004</c:v>
                </c:pt>
                <c:pt idx="1432">
                  <c:v>2004</c:v>
                </c:pt>
                <c:pt idx="1433">
                  <c:v>2004</c:v>
                </c:pt>
                <c:pt idx="1434">
                  <c:v>2004</c:v>
                </c:pt>
                <c:pt idx="1435">
                  <c:v>2004</c:v>
                </c:pt>
                <c:pt idx="1436">
                  <c:v>2004</c:v>
                </c:pt>
                <c:pt idx="1437">
                  <c:v>2004</c:v>
                </c:pt>
                <c:pt idx="1438">
                  <c:v>2004</c:v>
                </c:pt>
                <c:pt idx="1439">
                  <c:v>2004</c:v>
                </c:pt>
                <c:pt idx="1440">
                  <c:v>2004</c:v>
                </c:pt>
                <c:pt idx="1441">
                  <c:v>2004</c:v>
                </c:pt>
                <c:pt idx="1442">
                  <c:v>2004</c:v>
                </c:pt>
                <c:pt idx="1443">
                  <c:v>2004</c:v>
                </c:pt>
                <c:pt idx="1444">
                  <c:v>2004</c:v>
                </c:pt>
                <c:pt idx="1445">
                  <c:v>2004</c:v>
                </c:pt>
                <c:pt idx="1446">
                  <c:v>2004</c:v>
                </c:pt>
                <c:pt idx="1447">
                  <c:v>2004</c:v>
                </c:pt>
                <c:pt idx="1448">
                  <c:v>2004</c:v>
                </c:pt>
                <c:pt idx="1449">
                  <c:v>2004</c:v>
                </c:pt>
                <c:pt idx="1450">
                  <c:v>2004</c:v>
                </c:pt>
                <c:pt idx="1451">
                  <c:v>2004</c:v>
                </c:pt>
                <c:pt idx="1452">
                  <c:v>2004</c:v>
                </c:pt>
                <c:pt idx="1453">
                  <c:v>2004</c:v>
                </c:pt>
                <c:pt idx="1454">
                  <c:v>2004</c:v>
                </c:pt>
                <c:pt idx="1455">
                  <c:v>2004</c:v>
                </c:pt>
                <c:pt idx="1456">
                  <c:v>2004</c:v>
                </c:pt>
                <c:pt idx="1457">
                  <c:v>2004</c:v>
                </c:pt>
                <c:pt idx="1458">
                  <c:v>2004</c:v>
                </c:pt>
                <c:pt idx="1459">
                  <c:v>2004</c:v>
                </c:pt>
                <c:pt idx="1460">
                  <c:v>2004</c:v>
                </c:pt>
                <c:pt idx="1461">
                  <c:v>2004</c:v>
                </c:pt>
                <c:pt idx="1462">
                  <c:v>2004</c:v>
                </c:pt>
                <c:pt idx="1463">
                  <c:v>2004</c:v>
                </c:pt>
                <c:pt idx="1464">
                  <c:v>2004</c:v>
                </c:pt>
                <c:pt idx="1465">
                  <c:v>2004</c:v>
                </c:pt>
                <c:pt idx="1466">
                  <c:v>2004</c:v>
                </c:pt>
                <c:pt idx="1467">
                  <c:v>2004</c:v>
                </c:pt>
                <c:pt idx="1468">
                  <c:v>2004</c:v>
                </c:pt>
                <c:pt idx="1469">
                  <c:v>2004</c:v>
                </c:pt>
                <c:pt idx="1470">
                  <c:v>2004</c:v>
                </c:pt>
                <c:pt idx="1471">
                  <c:v>2004</c:v>
                </c:pt>
                <c:pt idx="1472">
                  <c:v>2004</c:v>
                </c:pt>
                <c:pt idx="1473">
                  <c:v>2004</c:v>
                </c:pt>
                <c:pt idx="1474">
                  <c:v>2004</c:v>
                </c:pt>
                <c:pt idx="1475">
                  <c:v>2004</c:v>
                </c:pt>
                <c:pt idx="1476">
                  <c:v>2004</c:v>
                </c:pt>
                <c:pt idx="1477">
                  <c:v>2004</c:v>
                </c:pt>
                <c:pt idx="1478">
                  <c:v>2004</c:v>
                </c:pt>
                <c:pt idx="1479">
                  <c:v>2004</c:v>
                </c:pt>
                <c:pt idx="1480">
                  <c:v>2004</c:v>
                </c:pt>
                <c:pt idx="1481">
                  <c:v>2004</c:v>
                </c:pt>
                <c:pt idx="1482">
                  <c:v>2004</c:v>
                </c:pt>
                <c:pt idx="1483">
                  <c:v>2004</c:v>
                </c:pt>
                <c:pt idx="1484">
                  <c:v>2004</c:v>
                </c:pt>
                <c:pt idx="1485">
                  <c:v>2004</c:v>
                </c:pt>
                <c:pt idx="1486">
                  <c:v>2004</c:v>
                </c:pt>
                <c:pt idx="1487">
                  <c:v>2004</c:v>
                </c:pt>
                <c:pt idx="1488">
                  <c:v>2004</c:v>
                </c:pt>
                <c:pt idx="1489">
                  <c:v>2004</c:v>
                </c:pt>
                <c:pt idx="1490">
                  <c:v>2004</c:v>
                </c:pt>
                <c:pt idx="1491">
                  <c:v>2004</c:v>
                </c:pt>
                <c:pt idx="1492">
                  <c:v>2004</c:v>
                </c:pt>
                <c:pt idx="1493">
                  <c:v>2004</c:v>
                </c:pt>
                <c:pt idx="1494">
                  <c:v>2004</c:v>
                </c:pt>
                <c:pt idx="1495">
                  <c:v>2004</c:v>
                </c:pt>
                <c:pt idx="1496">
                  <c:v>2004</c:v>
                </c:pt>
                <c:pt idx="1497">
                  <c:v>2004</c:v>
                </c:pt>
                <c:pt idx="1498">
                  <c:v>2004</c:v>
                </c:pt>
                <c:pt idx="1499">
                  <c:v>2004</c:v>
                </c:pt>
                <c:pt idx="1500">
                  <c:v>2004</c:v>
                </c:pt>
                <c:pt idx="1501">
                  <c:v>2004</c:v>
                </c:pt>
                <c:pt idx="1502">
                  <c:v>2004</c:v>
                </c:pt>
                <c:pt idx="1503">
                  <c:v>2004</c:v>
                </c:pt>
                <c:pt idx="1504">
                  <c:v>2004</c:v>
                </c:pt>
                <c:pt idx="1505">
                  <c:v>2004</c:v>
                </c:pt>
                <c:pt idx="1506">
                  <c:v>2004</c:v>
                </c:pt>
                <c:pt idx="1507">
                  <c:v>2004</c:v>
                </c:pt>
                <c:pt idx="1508">
                  <c:v>2004</c:v>
                </c:pt>
                <c:pt idx="1509">
                  <c:v>2004</c:v>
                </c:pt>
                <c:pt idx="1510">
                  <c:v>2004</c:v>
                </c:pt>
                <c:pt idx="1511">
                  <c:v>2004</c:v>
                </c:pt>
                <c:pt idx="1512">
                  <c:v>2004</c:v>
                </c:pt>
                <c:pt idx="1513">
                  <c:v>2004</c:v>
                </c:pt>
                <c:pt idx="1514">
                  <c:v>2004</c:v>
                </c:pt>
                <c:pt idx="1515">
                  <c:v>2004</c:v>
                </c:pt>
                <c:pt idx="1516">
                  <c:v>2004</c:v>
                </c:pt>
                <c:pt idx="1517">
                  <c:v>2004</c:v>
                </c:pt>
                <c:pt idx="1518">
                  <c:v>2004</c:v>
                </c:pt>
                <c:pt idx="1519">
                  <c:v>2004</c:v>
                </c:pt>
                <c:pt idx="1520">
                  <c:v>2004</c:v>
                </c:pt>
                <c:pt idx="1521">
                  <c:v>2004</c:v>
                </c:pt>
                <c:pt idx="1522">
                  <c:v>2004</c:v>
                </c:pt>
                <c:pt idx="1523">
                  <c:v>2004</c:v>
                </c:pt>
                <c:pt idx="1524">
                  <c:v>2004</c:v>
                </c:pt>
                <c:pt idx="1525">
                  <c:v>2004</c:v>
                </c:pt>
                <c:pt idx="1526">
                  <c:v>2004</c:v>
                </c:pt>
                <c:pt idx="1527">
                  <c:v>2004</c:v>
                </c:pt>
                <c:pt idx="1528">
                  <c:v>2004</c:v>
                </c:pt>
                <c:pt idx="1529">
                  <c:v>2004</c:v>
                </c:pt>
                <c:pt idx="1530">
                  <c:v>2004</c:v>
                </c:pt>
                <c:pt idx="1531">
                  <c:v>2004</c:v>
                </c:pt>
                <c:pt idx="1532">
                  <c:v>2004</c:v>
                </c:pt>
                <c:pt idx="1533">
                  <c:v>2004</c:v>
                </c:pt>
                <c:pt idx="1534">
                  <c:v>2004</c:v>
                </c:pt>
                <c:pt idx="1535">
                  <c:v>2004</c:v>
                </c:pt>
                <c:pt idx="1536">
                  <c:v>2004</c:v>
                </c:pt>
                <c:pt idx="1537">
                  <c:v>2004</c:v>
                </c:pt>
                <c:pt idx="1538">
                  <c:v>2004</c:v>
                </c:pt>
                <c:pt idx="1539">
                  <c:v>2004</c:v>
                </c:pt>
                <c:pt idx="1540">
                  <c:v>2004</c:v>
                </c:pt>
                <c:pt idx="1541">
                  <c:v>2004</c:v>
                </c:pt>
                <c:pt idx="1542">
                  <c:v>2004</c:v>
                </c:pt>
                <c:pt idx="1543">
                  <c:v>2004</c:v>
                </c:pt>
                <c:pt idx="1544">
                  <c:v>2004</c:v>
                </c:pt>
                <c:pt idx="1545">
                  <c:v>2004</c:v>
                </c:pt>
                <c:pt idx="1546">
                  <c:v>2004</c:v>
                </c:pt>
                <c:pt idx="1547">
                  <c:v>2004</c:v>
                </c:pt>
                <c:pt idx="1548">
                  <c:v>2004</c:v>
                </c:pt>
                <c:pt idx="1549">
                  <c:v>2004</c:v>
                </c:pt>
                <c:pt idx="1550">
                  <c:v>2004</c:v>
                </c:pt>
                <c:pt idx="1551">
                  <c:v>2004</c:v>
                </c:pt>
                <c:pt idx="1552">
                  <c:v>2004</c:v>
                </c:pt>
                <c:pt idx="1553">
                  <c:v>2004</c:v>
                </c:pt>
                <c:pt idx="1554">
                  <c:v>2004</c:v>
                </c:pt>
                <c:pt idx="1555">
                  <c:v>2004</c:v>
                </c:pt>
                <c:pt idx="1556">
                  <c:v>2004</c:v>
                </c:pt>
                <c:pt idx="1557">
                  <c:v>2004</c:v>
                </c:pt>
                <c:pt idx="1558">
                  <c:v>2004</c:v>
                </c:pt>
                <c:pt idx="1559">
                  <c:v>2004</c:v>
                </c:pt>
                <c:pt idx="1560">
                  <c:v>2004</c:v>
                </c:pt>
                <c:pt idx="1561">
                  <c:v>2004</c:v>
                </c:pt>
                <c:pt idx="1562">
                  <c:v>2004</c:v>
                </c:pt>
                <c:pt idx="1563">
                  <c:v>2004</c:v>
                </c:pt>
                <c:pt idx="1564">
                  <c:v>2004</c:v>
                </c:pt>
                <c:pt idx="1565">
                  <c:v>2004</c:v>
                </c:pt>
                <c:pt idx="1566">
                  <c:v>2004</c:v>
                </c:pt>
                <c:pt idx="1567">
                  <c:v>2004</c:v>
                </c:pt>
                <c:pt idx="1568">
                  <c:v>2004</c:v>
                </c:pt>
                <c:pt idx="1569">
                  <c:v>2004</c:v>
                </c:pt>
                <c:pt idx="1570">
                  <c:v>2004</c:v>
                </c:pt>
                <c:pt idx="1571">
                  <c:v>2004</c:v>
                </c:pt>
                <c:pt idx="1572">
                  <c:v>2004</c:v>
                </c:pt>
                <c:pt idx="1573">
                  <c:v>2004</c:v>
                </c:pt>
                <c:pt idx="1574">
                  <c:v>2004</c:v>
                </c:pt>
                <c:pt idx="1575">
                  <c:v>2004</c:v>
                </c:pt>
                <c:pt idx="1576">
                  <c:v>2004</c:v>
                </c:pt>
                <c:pt idx="1577">
                  <c:v>2004</c:v>
                </c:pt>
                <c:pt idx="1578">
                  <c:v>2004</c:v>
                </c:pt>
                <c:pt idx="1579">
                  <c:v>2004</c:v>
                </c:pt>
                <c:pt idx="1580">
                  <c:v>2004</c:v>
                </c:pt>
                <c:pt idx="1581">
                  <c:v>2004</c:v>
                </c:pt>
                <c:pt idx="1582">
                  <c:v>2004</c:v>
                </c:pt>
                <c:pt idx="1583">
                  <c:v>2004</c:v>
                </c:pt>
                <c:pt idx="1584">
                  <c:v>2004</c:v>
                </c:pt>
                <c:pt idx="1585">
                  <c:v>2004</c:v>
                </c:pt>
                <c:pt idx="1586">
                  <c:v>2004</c:v>
                </c:pt>
                <c:pt idx="1587">
                  <c:v>2004</c:v>
                </c:pt>
                <c:pt idx="1588">
                  <c:v>2004</c:v>
                </c:pt>
                <c:pt idx="1589">
                  <c:v>2004</c:v>
                </c:pt>
                <c:pt idx="1590">
                  <c:v>2004</c:v>
                </c:pt>
                <c:pt idx="1591">
                  <c:v>2004</c:v>
                </c:pt>
                <c:pt idx="1592">
                  <c:v>2004</c:v>
                </c:pt>
                <c:pt idx="1593">
                  <c:v>2004</c:v>
                </c:pt>
                <c:pt idx="1594">
                  <c:v>2004</c:v>
                </c:pt>
                <c:pt idx="1595">
                  <c:v>2004</c:v>
                </c:pt>
                <c:pt idx="1596">
                  <c:v>2004</c:v>
                </c:pt>
                <c:pt idx="1597">
                  <c:v>2004</c:v>
                </c:pt>
                <c:pt idx="1598">
                  <c:v>2004</c:v>
                </c:pt>
                <c:pt idx="1599">
                  <c:v>2004</c:v>
                </c:pt>
                <c:pt idx="1600">
                  <c:v>2004</c:v>
                </c:pt>
                <c:pt idx="1601">
                  <c:v>2004</c:v>
                </c:pt>
                <c:pt idx="1602">
                  <c:v>2004</c:v>
                </c:pt>
                <c:pt idx="1603">
                  <c:v>2004</c:v>
                </c:pt>
                <c:pt idx="1604">
                  <c:v>2004</c:v>
                </c:pt>
                <c:pt idx="1605">
                  <c:v>2004</c:v>
                </c:pt>
                <c:pt idx="1606">
                  <c:v>2004</c:v>
                </c:pt>
                <c:pt idx="1607">
                  <c:v>2004</c:v>
                </c:pt>
                <c:pt idx="1608">
                  <c:v>2004</c:v>
                </c:pt>
                <c:pt idx="1609">
                  <c:v>2004</c:v>
                </c:pt>
                <c:pt idx="1610">
                  <c:v>2004</c:v>
                </c:pt>
                <c:pt idx="1611">
                  <c:v>2004</c:v>
                </c:pt>
                <c:pt idx="1612">
                  <c:v>2004</c:v>
                </c:pt>
                <c:pt idx="1613">
                  <c:v>2004</c:v>
                </c:pt>
                <c:pt idx="1614">
                  <c:v>2004</c:v>
                </c:pt>
                <c:pt idx="1615">
                  <c:v>2004</c:v>
                </c:pt>
                <c:pt idx="1616">
                  <c:v>2004</c:v>
                </c:pt>
                <c:pt idx="1617">
                  <c:v>2004</c:v>
                </c:pt>
                <c:pt idx="1618">
                  <c:v>2004</c:v>
                </c:pt>
                <c:pt idx="1619">
                  <c:v>2004</c:v>
                </c:pt>
                <c:pt idx="1620">
                  <c:v>2004</c:v>
                </c:pt>
                <c:pt idx="1621">
                  <c:v>2004</c:v>
                </c:pt>
                <c:pt idx="1622">
                  <c:v>2004</c:v>
                </c:pt>
                <c:pt idx="1623">
                  <c:v>2004</c:v>
                </c:pt>
                <c:pt idx="1624">
                  <c:v>2004</c:v>
                </c:pt>
                <c:pt idx="1625">
                  <c:v>2004</c:v>
                </c:pt>
                <c:pt idx="1626">
                  <c:v>2004</c:v>
                </c:pt>
                <c:pt idx="1627">
                  <c:v>2004</c:v>
                </c:pt>
                <c:pt idx="1628">
                  <c:v>2004</c:v>
                </c:pt>
                <c:pt idx="1629">
                  <c:v>2004</c:v>
                </c:pt>
                <c:pt idx="1630">
                  <c:v>2004</c:v>
                </c:pt>
                <c:pt idx="1631">
                  <c:v>2004</c:v>
                </c:pt>
                <c:pt idx="1632">
                  <c:v>2004</c:v>
                </c:pt>
                <c:pt idx="1633">
                  <c:v>2004</c:v>
                </c:pt>
                <c:pt idx="1634">
                  <c:v>2004</c:v>
                </c:pt>
                <c:pt idx="1635">
                  <c:v>2004</c:v>
                </c:pt>
                <c:pt idx="1636">
                  <c:v>2004</c:v>
                </c:pt>
                <c:pt idx="1637">
                  <c:v>2004</c:v>
                </c:pt>
                <c:pt idx="1638">
                  <c:v>2004</c:v>
                </c:pt>
                <c:pt idx="1639">
                  <c:v>2004</c:v>
                </c:pt>
                <c:pt idx="1640">
                  <c:v>2004</c:v>
                </c:pt>
                <c:pt idx="1641">
                  <c:v>2004</c:v>
                </c:pt>
                <c:pt idx="1642">
                  <c:v>2004</c:v>
                </c:pt>
                <c:pt idx="1643">
                  <c:v>2004</c:v>
                </c:pt>
                <c:pt idx="1644">
                  <c:v>2004</c:v>
                </c:pt>
                <c:pt idx="1645">
                  <c:v>2004</c:v>
                </c:pt>
                <c:pt idx="1646">
                  <c:v>2004</c:v>
                </c:pt>
                <c:pt idx="1647">
                  <c:v>2004</c:v>
                </c:pt>
                <c:pt idx="1648">
                  <c:v>2004</c:v>
                </c:pt>
                <c:pt idx="1649">
                  <c:v>2004</c:v>
                </c:pt>
                <c:pt idx="1650">
                  <c:v>2004</c:v>
                </c:pt>
                <c:pt idx="1651">
                  <c:v>2005</c:v>
                </c:pt>
                <c:pt idx="1652">
                  <c:v>2005</c:v>
                </c:pt>
                <c:pt idx="1653">
                  <c:v>2005</c:v>
                </c:pt>
                <c:pt idx="1654">
                  <c:v>2005</c:v>
                </c:pt>
                <c:pt idx="1655">
                  <c:v>2005</c:v>
                </c:pt>
                <c:pt idx="1656">
                  <c:v>2005</c:v>
                </c:pt>
                <c:pt idx="1657">
                  <c:v>2005</c:v>
                </c:pt>
                <c:pt idx="1658">
                  <c:v>2005</c:v>
                </c:pt>
                <c:pt idx="1659">
                  <c:v>2005</c:v>
                </c:pt>
                <c:pt idx="1660">
                  <c:v>2005</c:v>
                </c:pt>
                <c:pt idx="1661">
                  <c:v>2005</c:v>
                </c:pt>
                <c:pt idx="1662">
                  <c:v>2005</c:v>
                </c:pt>
                <c:pt idx="1663">
                  <c:v>2005</c:v>
                </c:pt>
                <c:pt idx="1664">
                  <c:v>2005</c:v>
                </c:pt>
                <c:pt idx="1665">
                  <c:v>2005</c:v>
                </c:pt>
                <c:pt idx="1666">
                  <c:v>2005</c:v>
                </c:pt>
                <c:pt idx="1667">
                  <c:v>2005</c:v>
                </c:pt>
                <c:pt idx="1668">
                  <c:v>2005</c:v>
                </c:pt>
                <c:pt idx="1669">
                  <c:v>2005</c:v>
                </c:pt>
                <c:pt idx="1670">
                  <c:v>2005</c:v>
                </c:pt>
                <c:pt idx="1671">
                  <c:v>2005</c:v>
                </c:pt>
                <c:pt idx="1672">
                  <c:v>2005</c:v>
                </c:pt>
                <c:pt idx="1673">
                  <c:v>2005</c:v>
                </c:pt>
                <c:pt idx="1674">
                  <c:v>2005</c:v>
                </c:pt>
                <c:pt idx="1675">
                  <c:v>2005</c:v>
                </c:pt>
                <c:pt idx="1676">
                  <c:v>2005</c:v>
                </c:pt>
                <c:pt idx="1677">
                  <c:v>2005</c:v>
                </c:pt>
                <c:pt idx="1678">
                  <c:v>2005</c:v>
                </c:pt>
                <c:pt idx="1679">
                  <c:v>2005</c:v>
                </c:pt>
                <c:pt idx="1680">
                  <c:v>2005</c:v>
                </c:pt>
                <c:pt idx="1681">
                  <c:v>2005</c:v>
                </c:pt>
                <c:pt idx="1682">
                  <c:v>2005</c:v>
                </c:pt>
                <c:pt idx="1683">
                  <c:v>2005</c:v>
                </c:pt>
                <c:pt idx="1684">
                  <c:v>2005</c:v>
                </c:pt>
                <c:pt idx="1685">
                  <c:v>2005</c:v>
                </c:pt>
                <c:pt idx="1686">
                  <c:v>2005</c:v>
                </c:pt>
                <c:pt idx="1687">
                  <c:v>2005</c:v>
                </c:pt>
                <c:pt idx="1688">
                  <c:v>2005</c:v>
                </c:pt>
                <c:pt idx="1689">
                  <c:v>2005</c:v>
                </c:pt>
                <c:pt idx="1690">
                  <c:v>2005</c:v>
                </c:pt>
                <c:pt idx="1691">
                  <c:v>2005</c:v>
                </c:pt>
                <c:pt idx="1692">
                  <c:v>2005</c:v>
                </c:pt>
                <c:pt idx="1693">
                  <c:v>2005</c:v>
                </c:pt>
                <c:pt idx="1694">
                  <c:v>2005</c:v>
                </c:pt>
                <c:pt idx="1695">
                  <c:v>2005</c:v>
                </c:pt>
                <c:pt idx="1696">
                  <c:v>2005</c:v>
                </c:pt>
                <c:pt idx="1697">
                  <c:v>2005</c:v>
                </c:pt>
                <c:pt idx="1698">
                  <c:v>2005</c:v>
                </c:pt>
                <c:pt idx="1699">
                  <c:v>2005</c:v>
                </c:pt>
                <c:pt idx="1700">
                  <c:v>2005</c:v>
                </c:pt>
                <c:pt idx="1701">
                  <c:v>2005</c:v>
                </c:pt>
                <c:pt idx="1702">
                  <c:v>2005</c:v>
                </c:pt>
                <c:pt idx="1703">
                  <c:v>2005</c:v>
                </c:pt>
                <c:pt idx="1704">
                  <c:v>2005</c:v>
                </c:pt>
                <c:pt idx="1705">
                  <c:v>2005</c:v>
                </c:pt>
                <c:pt idx="1706">
                  <c:v>2005</c:v>
                </c:pt>
                <c:pt idx="1707">
                  <c:v>2005</c:v>
                </c:pt>
                <c:pt idx="1708">
                  <c:v>2005</c:v>
                </c:pt>
                <c:pt idx="1709">
                  <c:v>2005</c:v>
                </c:pt>
                <c:pt idx="1710">
                  <c:v>2005</c:v>
                </c:pt>
                <c:pt idx="1711">
                  <c:v>2005</c:v>
                </c:pt>
                <c:pt idx="1712">
                  <c:v>2005</c:v>
                </c:pt>
                <c:pt idx="1713">
                  <c:v>2005</c:v>
                </c:pt>
                <c:pt idx="1714">
                  <c:v>2005</c:v>
                </c:pt>
                <c:pt idx="1715">
                  <c:v>2005</c:v>
                </c:pt>
                <c:pt idx="1716">
                  <c:v>2005</c:v>
                </c:pt>
                <c:pt idx="1717">
                  <c:v>2005</c:v>
                </c:pt>
                <c:pt idx="1718">
                  <c:v>2005</c:v>
                </c:pt>
                <c:pt idx="1719">
                  <c:v>2005</c:v>
                </c:pt>
                <c:pt idx="1720">
                  <c:v>2005</c:v>
                </c:pt>
                <c:pt idx="1721">
                  <c:v>2005</c:v>
                </c:pt>
                <c:pt idx="1722">
                  <c:v>2005</c:v>
                </c:pt>
                <c:pt idx="1723">
                  <c:v>2005</c:v>
                </c:pt>
                <c:pt idx="1724">
                  <c:v>2005</c:v>
                </c:pt>
                <c:pt idx="1725">
                  <c:v>2005</c:v>
                </c:pt>
                <c:pt idx="1726">
                  <c:v>2005</c:v>
                </c:pt>
                <c:pt idx="1727">
                  <c:v>2005</c:v>
                </c:pt>
                <c:pt idx="1728">
                  <c:v>2005</c:v>
                </c:pt>
                <c:pt idx="1729">
                  <c:v>2005</c:v>
                </c:pt>
                <c:pt idx="1730">
                  <c:v>2005</c:v>
                </c:pt>
                <c:pt idx="1731">
                  <c:v>2005</c:v>
                </c:pt>
                <c:pt idx="1732">
                  <c:v>2005</c:v>
                </c:pt>
                <c:pt idx="1733">
                  <c:v>2005</c:v>
                </c:pt>
                <c:pt idx="1734">
                  <c:v>2005</c:v>
                </c:pt>
                <c:pt idx="1735">
                  <c:v>2005</c:v>
                </c:pt>
                <c:pt idx="1736">
                  <c:v>2005</c:v>
                </c:pt>
                <c:pt idx="1737">
                  <c:v>2005</c:v>
                </c:pt>
                <c:pt idx="1738">
                  <c:v>2005</c:v>
                </c:pt>
                <c:pt idx="1739">
                  <c:v>2005</c:v>
                </c:pt>
                <c:pt idx="1740">
                  <c:v>2005</c:v>
                </c:pt>
                <c:pt idx="1741">
                  <c:v>2005</c:v>
                </c:pt>
                <c:pt idx="1742">
                  <c:v>2005</c:v>
                </c:pt>
                <c:pt idx="1743">
                  <c:v>2005</c:v>
                </c:pt>
                <c:pt idx="1744">
                  <c:v>2005</c:v>
                </c:pt>
                <c:pt idx="1745">
                  <c:v>2005</c:v>
                </c:pt>
                <c:pt idx="1746">
                  <c:v>2005</c:v>
                </c:pt>
                <c:pt idx="1747">
                  <c:v>2005</c:v>
                </c:pt>
                <c:pt idx="1748">
                  <c:v>2005</c:v>
                </c:pt>
                <c:pt idx="1749">
                  <c:v>2005</c:v>
                </c:pt>
                <c:pt idx="1750">
                  <c:v>2005</c:v>
                </c:pt>
                <c:pt idx="1751">
                  <c:v>2005</c:v>
                </c:pt>
                <c:pt idx="1752">
                  <c:v>2005</c:v>
                </c:pt>
                <c:pt idx="1753">
                  <c:v>2005</c:v>
                </c:pt>
                <c:pt idx="1754">
                  <c:v>2005</c:v>
                </c:pt>
                <c:pt idx="1755">
                  <c:v>2005</c:v>
                </c:pt>
                <c:pt idx="1756">
                  <c:v>2005</c:v>
                </c:pt>
                <c:pt idx="1757">
                  <c:v>2005</c:v>
                </c:pt>
                <c:pt idx="1758">
                  <c:v>2005</c:v>
                </c:pt>
                <c:pt idx="1759">
                  <c:v>2005</c:v>
                </c:pt>
                <c:pt idx="1760">
                  <c:v>2005</c:v>
                </c:pt>
                <c:pt idx="1761">
                  <c:v>2005</c:v>
                </c:pt>
                <c:pt idx="1762">
                  <c:v>2005</c:v>
                </c:pt>
                <c:pt idx="1763">
                  <c:v>2005</c:v>
                </c:pt>
                <c:pt idx="1764">
                  <c:v>2005</c:v>
                </c:pt>
                <c:pt idx="1765">
                  <c:v>2005</c:v>
                </c:pt>
                <c:pt idx="1766">
                  <c:v>2005</c:v>
                </c:pt>
                <c:pt idx="1767">
                  <c:v>2005</c:v>
                </c:pt>
                <c:pt idx="1768">
                  <c:v>2005</c:v>
                </c:pt>
                <c:pt idx="1769">
                  <c:v>2005</c:v>
                </c:pt>
                <c:pt idx="1770">
                  <c:v>2005</c:v>
                </c:pt>
                <c:pt idx="1771">
                  <c:v>2005</c:v>
                </c:pt>
                <c:pt idx="1772">
                  <c:v>2005</c:v>
                </c:pt>
                <c:pt idx="1773">
                  <c:v>2005</c:v>
                </c:pt>
                <c:pt idx="1774">
                  <c:v>2005</c:v>
                </c:pt>
                <c:pt idx="1775">
                  <c:v>2005</c:v>
                </c:pt>
                <c:pt idx="1776">
                  <c:v>2005</c:v>
                </c:pt>
                <c:pt idx="1777">
                  <c:v>2005</c:v>
                </c:pt>
                <c:pt idx="1778">
                  <c:v>2005</c:v>
                </c:pt>
                <c:pt idx="1779">
                  <c:v>2005</c:v>
                </c:pt>
                <c:pt idx="1780">
                  <c:v>2005</c:v>
                </c:pt>
                <c:pt idx="1781">
                  <c:v>2005</c:v>
                </c:pt>
                <c:pt idx="1782">
                  <c:v>2005</c:v>
                </c:pt>
                <c:pt idx="1783">
                  <c:v>2005</c:v>
                </c:pt>
                <c:pt idx="1784">
                  <c:v>2005</c:v>
                </c:pt>
                <c:pt idx="1785">
                  <c:v>2005</c:v>
                </c:pt>
                <c:pt idx="1786">
                  <c:v>2005</c:v>
                </c:pt>
                <c:pt idx="1787">
                  <c:v>2005</c:v>
                </c:pt>
                <c:pt idx="1788">
                  <c:v>2005</c:v>
                </c:pt>
                <c:pt idx="1789">
                  <c:v>2005</c:v>
                </c:pt>
                <c:pt idx="1790">
                  <c:v>2005</c:v>
                </c:pt>
                <c:pt idx="1791">
                  <c:v>2005</c:v>
                </c:pt>
                <c:pt idx="1792">
                  <c:v>2005</c:v>
                </c:pt>
                <c:pt idx="1793">
                  <c:v>2005</c:v>
                </c:pt>
                <c:pt idx="1794">
                  <c:v>2005</c:v>
                </c:pt>
                <c:pt idx="1795">
                  <c:v>2005</c:v>
                </c:pt>
                <c:pt idx="1796">
                  <c:v>2005</c:v>
                </c:pt>
                <c:pt idx="1797">
                  <c:v>2005</c:v>
                </c:pt>
                <c:pt idx="1798">
                  <c:v>2005</c:v>
                </c:pt>
                <c:pt idx="1799">
                  <c:v>2005</c:v>
                </c:pt>
                <c:pt idx="1800">
                  <c:v>2005</c:v>
                </c:pt>
                <c:pt idx="1801">
                  <c:v>2005</c:v>
                </c:pt>
                <c:pt idx="1802">
                  <c:v>2005</c:v>
                </c:pt>
                <c:pt idx="1803">
                  <c:v>2005</c:v>
                </c:pt>
                <c:pt idx="1804">
                  <c:v>2005</c:v>
                </c:pt>
                <c:pt idx="1805">
                  <c:v>2005</c:v>
                </c:pt>
                <c:pt idx="1806">
                  <c:v>2005</c:v>
                </c:pt>
                <c:pt idx="1807">
                  <c:v>2005</c:v>
                </c:pt>
                <c:pt idx="1808">
                  <c:v>2005</c:v>
                </c:pt>
                <c:pt idx="1809">
                  <c:v>2005</c:v>
                </c:pt>
                <c:pt idx="1810">
                  <c:v>2005</c:v>
                </c:pt>
                <c:pt idx="1811">
                  <c:v>2005</c:v>
                </c:pt>
                <c:pt idx="1812">
                  <c:v>2005</c:v>
                </c:pt>
                <c:pt idx="1813">
                  <c:v>2005</c:v>
                </c:pt>
                <c:pt idx="1814">
                  <c:v>2005</c:v>
                </c:pt>
                <c:pt idx="1815">
                  <c:v>2005</c:v>
                </c:pt>
                <c:pt idx="1816">
                  <c:v>2005</c:v>
                </c:pt>
                <c:pt idx="1817">
                  <c:v>2005</c:v>
                </c:pt>
                <c:pt idx="1818">
                  <c:v>2005</c:v>
                </c:pt>
                <c:pt idx="1819">
                  <c:v>2005</c:v>
                </c:pt>
                <c:pt idx="1820">
                  <c:v>2005</c:v>
                </c:pt>
                <c:pt idx="1821">
                  <c:v>2005</c:v>
                </c:pt>
                <c:pt idx="1822">
                  <c:v>2005</c:v>
                </c:pt>
                <c:pt idx="1823">
                  <c:v>2005</c:v>
                </c:pt>
                <c:pt idx="1824">
                  <c:v>2005</c:v>
                </c:pt>
                <c:pt idx="1825">
                  <c:v>2005</c:v>
                </c:pt>
                <c:pt idx="1826">
                  <c:v>2005</c:v>
                </c:pt>
                <c:pt idx="1827">
                  <c:v>2005</c:v>
                </c:pt>
                <c:pt idx="1828">
                  <c:v>2005</c:v>
                </c:pt>
                <c:pt idx="1829">
                  <c:v>2005</c:v>
                </c:pt>
                <c:pt idx="1830">
                  <c:v>2005</c:v>
                </c:pt>
                <c:pt idx="1831">
                  <c:v>2005</c:v>
                </c:pt>
                <c:pt idx="1832">
                  <c:v>2005</c:v>
                </c:pt>
                <c:pt idx="1833">
                  <c:v>2005</c:v>
                </c:pt>
                <c:pt idx="1834">
                  <c:v>2005</c:v>
                </c:pt>
                <c:pt idx="1835">
                  <c:v>2005</c:v>
                </c:pt>
                <c:pt idx="1836">
                  <c:v>2005</c:v>
                </c:pt>
                <c:pt idx="1837">
                  <c:v>2005</c:v>
                </c:pt>
                <c:pt idx="1838">
                  <c:v>2005</c:v>
                </c:pt>
                <c:pt idx="1839">
                  <c:v>2005</c:v>
                </c:pt>
                <c:pt idx="1840">
                  <c:v>2005</c:v>
                </c:pt>
                <c:pt idx="1841">
                  <c:v>2005</c:v>
                </c:pt>
                <c:pt idx="1842">
                  <c:v>2005</c:v>
                </c:pt>
                <c:pt idx="1843">
                  <c:v>2005</c:v>
                </c:pt>
                <c:pt idx="1844">
                  <c:v>2005</c:v>
                </c:pt>
                <c:pt idx="1845">
                  <c:v>2005</c:v>
                </c:pt>
                <c:pt idx="1846">
                  <c:v>2005</c:v>
                </c:pt>
                <c:pt idx="1847">
                  <c:v>2005</c:v>
                </c:pt>
                <c:pt idx="1848">
                  <c:v>2005</c:v>
                </c:pt>
                <c:pt idx="1849">
                  <c:v>2005</c:v>
                </c:pt>
                <c:pt idx="1850">
                  <c:v>2005</c:v>
                </c:pt>
                <c:pt idx="1851">
                  <c:v>2005</c:v>
                </c:pt>
                <c:pt idx="1852">
                  <c:v>2005</c:v>
                </c:pt>
                <c:pt idx="1853">
                  <c:v>2005</c:v>
                </c:pt>
                <c:pt idx="1854">
                  <c:v>2005</c:v>
                </c:pt>
                <c:pt idx="1855">
                  <c:v>2005</c:v>
                </c:pt>
                <c:pt idx="1856">
                  <c:v>2005</c:v>
                </c:pt>
                <c:pt idx="1857">
                  <c:v>2005</c:v>
                </c:pt>
                <c:pt idx="1858">
                  <c:v>2005</c:v>
                </c:pt>
                <c:pt idx="1859">
                  <c:v>2005</c:v>
                </c:pt>
                <c:pt idx="1860">
                  <c:v>2005</c:v>
                </c:pt>
                <c:pt idx="1861">
                  <c:v>2005</c:v>
                </c:pt>
                <c:pt idx="1862">
                  <c:v>2005</c:v>
                </c:pt>
                <c:pt idx="1863">
                  <c:v>2005</c:v>
                </c:pt>
                <c:pt idx="1864">
                  <c:v>2005</c:v>
                </c:pt>
                <c:pt idx="1865">
                  <c:v>2005</c:v>
                </c:pt>
                <c:pt idx="1866">
                  <c:v>2005</c:v>
                </c:pt>
                <c:pt idx="1867">
                  <c:v>2005</c:v>
                </c:pt>
                <c:pt idx="1868">
                  <c:v>2005</c:v>
                </c:pt>
                <c:pt idx="1869">
                  <c:v>2005</c:v>
                </c:pt>
                <c:pt idx="1870">
                  <c:v>2005</c:v>
                </c:pt>
                <c:pt idx="1871">
                  <c:v>2005</c:v>
                </c:pt>
                <c:pt idx="1872">
                  <c:v>2005</c:v>
                </c:pt>
                <c:pt idx="1873">
                  <c:v>2005</c:v>
                </c:pt>
                <c:pt idx="1874">
                  <c:v>2005</c:v>
                </c:pt>
                <c:pt idx="1875">
                  <c:v>2005</c:v>
                </c:pt>
                <c:pt idx="1876">
                  <c:v>2005</c:v>
                </c:pt>
                <c:pt idx="1877">
                  <c:v>2005</c:v>
                </c:pt>
                <c:pt idx="1878">
                  <c:v>2005</c:v>
                </c:pt>
                <c:pt idx="1879">
                  <c:v>2005</c:v>
                </c:pt>
                <c:pt idx="1880">
                  <c:v>2005</c:v>
                </c:pt>
                <c:pt idx="1881">
                  <c:v>2005</c:v>
                </c:pt>
                <c:pt idx="1882">
                  <c:v>2005</c:v>
                </c:pt>
                <c:pt idx="1883">
                  <c:v>2005</c:v>
                </c:pt>
                <c:pt idx="1884">
                  <c:v>2005</c:v>
                </c:pt>
                <c:pt idx="1885">
                  <c:v>2005</c:v>
                </c:pt>
                <c:pt idx="1886">
                  <c:v>2005</c:v>
                </c:pt>
                <c:pt idx="1887">
                  <c:v>2005</c:v>
                </c:pt>
                <c:pt idx="1888">
                  <c:v>2005</c:v>
                </c:pt>
                <c:pt idx="1889">
                  <c:v>2005</c:v>
                </c:pt>
                <c:pt idx="1890">
                  <c:v>2005</c:v>
                </c:pt>
                <c:pt idx="1891">
                  <c:v>2005</c:v>
                </c:pt>
                <c:pt idx="1892">
                  <c:v>2005</c:v>
                </c:pt>
                <c:pt idx="1893">
                  <c:v>2005</c:v>
                </c:pt>
                <c:pt idx="1894">
                  <c:v>2005</c:v>
                </c:pt>
                <c:pt idx="1895">
                  <c:v>2005</c:v>
                </c:pt>
                <c:pt idx="1896">
                  <c:v>2005</c:v>
                </c:pt>
                <c:pt idx="1897">
                  <c:v>2005</c:v>
                </c:pt>
                <c:pt idx="1898">
                  <c:v>2005</c:v>
                </c:pt>
                <c:pt idx="1899">
                  <c:v>2005</c:v>
                </c:pt>
                <c:pt idx="1900">
                  <c:v>2005</c:v>
                </c:pt>
                <c:pt idx="1901">
                  <c:v>2005</c:v>
                </c:pt>
                <c:pt idx="1902">
                  <c:v>2005</c:v>
                </c:pt>
                <c:pt idx="1903">
                  <c:v>2005</c:v>
                </c:pt>
                <c:pt idx="1904">
                  <c:v>2005</c:v>
                </c:pt>
                <c:pt idx="1905">
                  <c:v>2005</c:v>
                </c:pt>
                <c:pt idx="1906">
                  <c:v>2005</c:v>
                </c:pt>
                <c:pt idx="1907">
                  <c:v>2005</c:v>
                </c:pt>
                <c:pt idx="1908">
                  <c:v>2005</c:v>
                </c:pt>
                <c:pt idx="1909">
                  <c:v>2005</c:v>
                </c:pt>
                <c:pt idx="1910">
                  <c:v>2005</c:v>
                </c:pt>
                <c:pt idx="1911">
                  <c:v>2005</c:v>
                </c:pt>
                <c:pt idx="1912">
                  <c:v>2005</c:v>
                </c:pt>
                <c:pt idx="1913">
                  <c:v>2005</c:v>
                </c:pt>
                <c:pt idx="1914">
                  <c:v>2005</c:v>
                </c:pt>
                <c:pt idx="1915">
                  <c:v>2005</c:v>
                </c:pt>
                <c:pt idx="1916">
                  <c:v>2005</c:v>
                </c:pt>
                <c:pt idx="1917">
                  <c:v>2005</c:v>
                </c:pt>
                <c:pt idx="1918">
                  <c:v>2005</c:v>
                </c:pt>
                <c:pt idx="1919">
                  <c:v>2005</c:v>
                </c:pt>
                <c:pt idx="1920">
                  <c:v>2005</c:v>
                </c:pt>
                <c:pt idx="1921">
                  <c:v>2005</c:v>
                </c:pt>
                <c:pt idx="1922">
                  <c:v>2005</c:v>
                </c:pt>
                <c:pt idx="1923">
                  <c:v>2005</c:v>
                </c:pt>
                <c:pt idx="1924">
                  <c:v>2005</c:v>
                </c:pt>
                <c:pt idx="1925">
                  <c:v>2005</c:v>
                </c:pt>
                <c:pt idx="1926">
                  <c:v>2005</c:v>
                </c:pt>
                <c:pt idx="1927">
                  <c:v>2005</c:v>
                </c:pt>
                <c:pt idx="1928">
                  <c:v>2005</c:v>
                </c:pt>
                <c:pt idx="1929">
                  <c:v>2005</c:v>
                </c:pt>
                <c:pt idx="1930">
                  <c:v>2005</c:v>
                </c:pt>
                <c:pt idx="1931">
                  <c:v>2005</c:v>
                </c:pt>
                <c:pt idx="1932">
                  <c:v>2005</c:v>
                </c:pt>
                <c:pt idx="1933">
                  <c:v>2005</c:v>
                </c:pt>
                <c:pt idx="1934">
                  <c:v>2005</c:v>
                </c:pt>
                <c:pt idx="1935">
                  <c:v>2005</c:v>
                </c:pt>
                <c:pt idx="1936">
                  <c:v>2005</c:v>
                </c:pt>
                <c:pt idx="1937">
                  <c:v>2005</c:v>
                </c:pt>
                <c:pt idx="1938">
                  <c:v>2005</c:v>
                </c:pt>
                <c:pt idx="1939">
                  <c:v>2005</c:v>
                </c:pt>
                <c:pt idx="1940">
                  <c:v>2005</c:v>
                </c:pt>
                <c:pt idx="1941">
                  <c:v>2005</c:v>
                </c:pt>
                <c:pt idx="1942">
                  <c:v>2005</c:v>
                </c:pt>
                <c:pt idx="1943">
                  <c:v>2005</c:v>
                </c:pt>
                <c:pt idx="1944">
                  <c:v>2005</c:v>
                </c:pt>
                <c:pt idx="1945">
                  <c:v>2005</c:v>
                </c:pt>
                <c:pt idx="1946">
                  <c:v>2005</c:v>
                </c:pt>
                <c:pt idx="1947">
                  <c:v>2005</c:v>
                </c:pt>
                <c:pt idx="1948">
                  <c:v>2005</c:v>
                </c:pt>
                <c:pt idx="1949">
                  <c:v>2005</c:v>
                </c:pt>
                <c:pt idx="1950">
                  <c:v>2005</c:v>
                </c:pt>
                <c:pt idx="1951">
                  <c:v>2005</c:v>
                </c:pt>
                <c:pt idx="1952">
                  <c:v>2005</c:v>
                </c:pt>
                <c:pt idx="1953">
                  <c:v>2005</c:v>
                </c:pt>
                <c:pt idx="1954">
                  <c:v>2005</c:v>
                </c:pt>
                <c:pt idx="1955">
                  <c:v>2005</c:v>
                </c:pt>
                <c:pt idx="1956">
                  <c:v>2005</c:v>
                </c:pt>
                <c:pt idx="1957">
                  <c:v>2005</c:v>
                </c:pt>
                <c:pt idx="1958">
                  <c:v>2005</c:v>
                </c:pt>
                <c:pt idx="1959">
                  <c:v>2005</c:v>
                </c:pt>
                <c:pt idx="1960">
                  <c:v>2005</c:v>
                </c:pt>
                <c:pt idx="1961">
                  <c:v>2005</c:v>
                </c:pt>
                <c:pt idx="1962">
                  <c:v>2005</c:v>
                </c:pt>
                <c:pt idx="1963">
                  <c:v>2005</c:v>
                </c:pt>
                <c:pt idx="1964">
                  <c:v>2005</c:v>
                </c:pt>
                <c:pt idx="1965">
                  <c:v>2005</c:v>
                </c:pt>
                <c:pt idx="1966">
                  <c:v>2005</c:v>
                </c:pt>
                <c:pt idx="1967">
                  <c:v>2005</c:v>
                </c:pt>
                <c:pt idx="1968">
                  <c:v>2005</c:v>
                </c:pt>
                <c:pt idx="1969">
                  <c:v>2005</c:v>
                </c:pt>
                <c:pt idx="1970">
                  <c:v>2005</c:v>
                </c:pt>
                <c:pt idx="1971">
                  <c:v>2005</c:v>
                </c:pt>
                <c:pt idx="1972">
                  <c:v>2005</c:v>
                </c:pt>
                <c:pt idx="1973">
                  <c:v>2005</c:v>
                </c:pt>
                <c:pt idx="1974">
                  <c:v>2005</c:v>
                </c:pt>
                <c:pt idx="1975">
                  <c:v>2005</c:v>
                </c:pt>
                <c:pt idx="1976">
                  <c:v>2005</c:v>
                </c:pt>
                <c:pt idx="1977">
                  <c:v>2005</c:v>
                </c:pt>
                <c:pt idx="1978">
                  <c:v>2005</c:v>
                </c:pt>
                <c:pt idx="1979">
                  <c:v>2005</c:v>
                </c:pt>
                <c:pt idx="1980">
                  <c:v>2005</c:v>
                </c:pt>
                <c:pt idx="1981">
                  <c:v>2005</c:v>
                </c:pt>
                <c:pt idx="1982">
                  <c:v>2005</c:v>
                </c:pt>
                <c:pt idx="1983">
                  <c:v>2005</c:v>
                </c:pt>
                <c:pt idx="1984">
                  <c:v>2005</c:v>
                </c:pt>
                <c:pt idx="1985">
                  <c:v>2005</c:v>
                </c:pt>
                <c:pt idx="1986">
                  <c:v>2005</c:v>
                </c:pt>
                <c:pt idx="1987">
                  <c:v>2005</c:v>
                </c:pt>
                <c:pt idx="1988">
                  <c:v>2005</c:v>
                </c:pt>
                <c:pt idx="1989">
                  <c:v>2005</c:v>
                </c:pt>
                <c:pt idx="1990">
                  <c:v>2005</c:v>
                </c:pt>
                <c:pt idx="1991">
                  <c:v>2005</c:v>
                </c:pt>
                <c:pt idx="1992">
                  <c:v>2005</c:v>
                </c:pt>
                <c:pt idx="1993">
                  <c:v>2005</c:v>
                </c:pt>
                <c:pt idx="1994">
                  <c:v>2005</c:v>
                </c:pt>
                <c:pt idx="1995">
                  <c:v>2005</c:v>
                </c:pt>
                <c:pt idx="1996">
                  <c:v>2005</c:v>
                </c:pt>
                <c:pt idx="1997">
                  <c:v>2005</c:v>
                </c:pt>
                <c:pt idx="1998">
                  <c:v>2005</c:v>
                </c:pt>
                <c:pt idx="1999">
                  <c:v>2005</c:v>
                </c:pt>
                <c:pt idx="2000">
                  <c:v>2005</c:v>
                </c:pt>
                <c:pt idx="2001">
                  <c:v>2005</c:v>
                </c:pt>
                <c:pt idx="2002">
                  <c:v>2005</c:v>
                </c:pt>
                <c:pt idx="2003">
                  <c:v>2005</c:v>
                </c:pt>
                <c:pt idx="2004">
                  <c:v>2005</c:v>
                </c:pt>
                <c:pt idx="2005">
                  <c:v>2005</c:v>
                </c:pt>
                <c:pt idx="2006">
                  <c:v>2005</c:v>
                </c:pt>
                <c:pt idx="2007">
                  <c:v>2005</c:v>
                </c:pt>
                <c:pt idx="2008">
                  <c:v>2005</c:v>
                </c:pt>
                <c:pt idx="2009">
                  <c:v>2005</c:v>
                </c:pt>
                <c:pt idx="2010">
                  <c:v>2005</c:v>
                </c:pt>
                <c:pt idx="2011">
                  <c:v>2005</c:v>
                </c:pt>
                <c:pt idx="2012">
                  <c:v>2005</c:v>
                </c:pt>
                <c:pt idx="2013">
                  <c:v>2005</c:v>
                </c:pt>
                <c:pt idx="2014">
                  <c:v>2005</c:v>
                </c:pt>
                <c:pt idx="2015">
                  <c:v>2005</c:v>
                </c:pt>
                <c:pt idx="2016">
                  <c:v>2006</c:v>
                </c:pt>
                <c:pt idx="2017">
                  <c:v>2006</c:v>
                </c:pt>
                <c:pt idx="2018">
                  <c:v>2006</c:v>
                </c:pt>
                <c:pt idx="2019">
                  <c:v>2006</c:v>
                </c:pt>
                <c:pt idx="2020">
                  <c:v>2006</c:v>
                </c:pt>
                <c:pt idx="2021">
                  <c:v>2006</c:v>
                </c:pt>
                <c:pt idx="2022">
                  <c:v>2006</c:v>
                </c:pt>
                <c:pt idx="2023">
                  <c:v>2006</c:v>
                </c:pt>
                <c:pt idx="2024">
                  <c:v>2006</c:v>
                </c:pt>
                <c:pt idx="2025">
                  <c:v>2006</c:v>
                </c:pt>
                <c:pt idx="2026">
                  <c:v>2006</c:v>
                </c:pt>
                <c:pt idx="2027">
                  <c:v>2006</c:v>
                </c:pt>
                <c:pt idx="2028">
                  <c:v>2006</c:v>
                </c:pt>
                <c:pt idx="2029">
                  <c:v>2006</c:v>
                </c:pt>
                <c:pt idx="2030">
                  <c:v>2006</c:v>
                </c:pt>
                <c:pt idx="2031">
                  <c:v>2006</c:v>
                </c:pt>
                <c:pt idx="2032">
                  <c:v>2006</c:v>
                </c:pt>
                <c:pt idx="2033">
                  <c:v>2006</c:v>
                </c:pt>
                <c:pt idx="2034">
                  <c:v>2006</c:v>
                </c:pt>
                <c:pt idx="2035">
                  <c:v>2006</c:v>
                </c:pt>
                <c:pt idx="2036">
                  <c:v>2006</c:v>
                </c:pt>
                <c:pt idx="2037">
                  <c:v>2006</c:v>
                </c:pt>
                <c:pt idx="2038">
                  <c:v>2006</c:v>
                </c:pt>
                <c:pt idx="2039">
                  <c:v>2006</c:v>
                </c:pt>
                <c:pt idx="2040">
                  <c:v>2006</c:v>
                </c:pt>
                <c:pt idx="2041">
                  <c:v>2006</c:v>
                </c:pt>
                <c:pt idx="2042">
                  <c:v>2006</c:v>
                </c:pt>
                <c:pt idx="2043">
                  <c:v>2006</c:v>
                </c:pt>
                <c:pt idx="2044">
                  <c:v>2006</c:v>
                </c:pt>
                <c:pt idx="2045">
                  <c:v>2006</c:v>
                </c:pt>
                <c:pt idx="2046">
                  <c:v>2006</c:v>
                </c:pt>
                <c:pt idx="2047">
                  <c:v>2006</c:v>
                </c:pt>
                <c:pt idx="2048">
                  <c:v>2006</c:v>
                </c:pt>
                <c:pt idx="2049">
                  <c:v>2006</c:v>
                </c:pt>
                <c:pt idx="2050">
                  <c:v>2006</c:v>
                </c:pt>
                <c:pt idx="2051">
                  <c:v>2006</c:v>
                </c:pt>
                <c:pt idx="2052">
                  <c:v>2006</c:v>
                </c:pt>
                <c:pt idx="2053">
                  <c:v>2006</c:v>
                </c:pt>
                <c:pt idx="2054">
                  <c:v>2006</c:v>
                </c:pt>
                <c:pt idx="2055">
                  <c:v>2006</c:v>
                </c:pt>
                <c:pt idx="2056">
                  <c:v>2006</c:v>
                </c:pt>
                <c:pt idx="2057">
                  <c:v>2006</c:v>
                </c:pt>
                <c:pt idx="2058">
                  <c:v>2006</c:v>
                </c:pt>
                <c:pt idx="2059">
                  <c:v>2006</c:v>
                </c:pt>
                <c:pt idx="2060">
                  <c:v>2006</c:v>
                </c:pt>
                <c:pt idx="2061">
                  <c:v>2006</c:v>
                </c:pt>
                <c:pt idx="2062">
                  <c:v>2006</c:v>
                </c:pt>
                <c:pt idx="2063">
                  <c:v>2006</c:v>
                </c:pt>
                <c:pt idx="2064">
                  <c:v>2006</c:v>
                </c:pt>
                <c:pt idx="2065">
                  <c:v>2006</c:v>
                </c:pt>
                <c:pt idx="2066">
                  <c:v>2006</c:v>
                </c:pt>
                <c:pt idx="2067">
                  <c:v>2006</c:v>
                </c:pt>
                <c:pt idx="2068">
                  <c:v>2006</c:v>
                </c:pt>
                <c:pt idx="2069">
                  <c:v>2006</c:v>
                </c:pt>
                <c:pt idx="2070">
                  <c:v>2006</c:v>
                </c:pt>
                <c:pt idx="2071">
                  <c:v>2006</c:v>
                </c:pt>
                <c:pt idx="2072">
                  <c:v>2006</c:v>
                </c:pt>
                <c:pt idx="2073">
                  <c:v>2006</c:v>
                </c:pt>
                <c:pt idx="2074">
                  <c:v>2006</c:v>
                </c:pt>
                <c:pt idx="2075">
                  <c:v>2006</c:v>
                </c:pt>
                <c:pt idx="2076">
                  <c:v>2006</c:v>
                </c:pt>
                <c:pt idx="2077">
                  <c:v>2006</c:v>
                </c:pt>
                <c:pt idx="2078">
                  <c:v>2006</c:v>
                </c:pt>
                <c:pt idx="2079">
                  <c:v>2006</c:v>
                </c:pt>
                <c:pt idx="2080">
                  <c:v>2006</c:v>
                </c:pt>
                <c:pt idx="2081">
                  <c:v>2006</c:v>
                </c:pt>
                <c:pt idx="2082">
                  <c:v>2006</c:v>
                </c:pt>
                <c:pt idx="2083">
                  <c:v>2006</c:v>
                </c:pt>
                <c:pt idx="2084">
                  <c:v>2006</c:v>
                </c:pt>
                <c:pt idx="2085">
                  <c:v>2006</c:v>
                </c:pt>
                <c:pt idx="2086">
                  <c:v>2006</c:v>
                </c:pt>
                <c:pt idx="2087">
                  <c:v>2006</c:v>
                </c:pt>
                <c:pt idx="2088">
                  <c:v>2006</c:v>
                </c:pt>
                <c:pt idx="2089">
                  <c:v>2006</c:v>
                </c:pt>
                <c:pt idx="2090">
                  <c:v>2006</c:v>
                </c:pt>
                <c:pt idx="2091">
                  <c:v>2006</c:v>
                </c:pt>
                <c:pt idx="2092">
                  <c:v>2006</c:v>
                </c:pt>
                <c:pt idx="2093">
                  <c:v>2006</c:v>
                </c:pt>
                <c:pt idx="2094">
                  <c:v>2006</c:v>
                </c:pt>
                <c:pt idx="2095">
                  <c:v>2006</c:v>
                </c:pt>
                <c:pt idx="2096">
                  <c:v>2006</c:v>
                </c:pt>
                <c:pt idx="2097">
                  <c:v>2006</c:v>
                </c:pt>
                <c:pt idx="2098">
                  <c:v>2006</c:v>
                </c:pt>
                <c:pt idx="2099">
                  <c:v>2006</c:v>
                </c:pt>
                <c:pt idx="2100">
                  <c:v>2006</c:v>
                </c:pt>
                <c:pt idx="2101">
                  <c:v>2006</c:v>
                </c:pt>
                <c:pt idx="2102">
                  <c:v>2006</c:v>
                </c:pt>
                <c:pt idx="2103">
                  <c:v>2006</c:v>
                </c:pt>
                <c:pt idx="2104">
                  <c:v>2006</c:v>
                </c:pt>
                <c:pt idx="2105">
                  <c:v>2006</c:v>
                </c:pt>
                <c:pt idx="2106">
                  <c:v>2006</c:v>
                </c:pt>
                <c:pt idx="2107">
                  <c:v>2006</c:v>
                </c:pt>
                <c:pt idx="2108">
                  <c:v>2006</c:v>
                </c:pt>
                <c:pt idx="2109">
                  <c:v>2006</c:v>
                </c:pt>
                <c:pt idx="2110">
                  <c:v>2006</c:v>
                </c:pt>
                <c:pt idx="2111">
                  <c:v>2006</c:v>
                </c:pt>
                <c:pt idx="2112">
                  <c:v>2006</c:v>
                </c:pt>
                <c:pt idx="2113">
                  <c:v>2006</c:v>
                </c:pt>
                <c:pt idx="2114">
                  <c:v>2006</c:v>
                </c:pt>
                <c:pt idx="2115">
                  <c:v>2006</c:v>
                </c:pt>
                <c:pt idx="2116">
                  <c:v>2006</c:v>
                </c:pt>
                <c:pt idx="2117">
                  <c:v>2006</c:v>
                </c:pt>
                <c:pt idx="2118">
                  <c:v>2006</c:v>
                </c:pt>
                <c:pt idx="2119">
                  <c:v>2006</c:v>
                </c:pt>
                <c:pt idx="2120">
                  <c:v>2006</c:v>
                </c:pt>
                <c:pt idx="2121">
                  <c:v>2006</c:v>
                </c:pt>
                <c:pt idx="2122">
                  <c:v>2006</c:v>
                </c:pt>
                <c:pt idx="2123">
                  <c:v>2006</c:v>
                </c:pt>
                <c:pt idx="2124">
                  <c:v>2006</c:v>
                </c:pt>
                <c:pt idx="2125">
                  <c:v>2006</c:v>
                </c:pt>
                <c:pt idx="2126">
                  <c:v>2006</c:v>
                </c:pt>
                <c:pt idx="2127">
                  <c:v>2006</c:v>
                </c:pt>
                <c:pt idx="2128">
                  <c:v>2006</c:v>
                </c:pt>
                <c:pt idx="2129">
                  <c:v>2006</c:v>
                </c:pt>
                <c:pt idx="2130">
                  <c:v>2006</c:v>
                </c:pt>
                <c:pt idx="2131">
                  <c:v>2006</c:v>
                </c:pt>
                <c:pt idx="2132">
                  <c:v>2006</c:v>
                </c:pt>
                <c:pt idx="2133">
                  <c:v>2006</c:v>
                </c:pt>
                <c:pt idx="2134">
                  <c:v>2006</c:v>
                </c:pt>
                <c:pt idx="2135">
                  <c:v>2006</c:v>
                </c:pt>
                <c:pt idx="2136">
                  <c:v>2006</c:v>
                </c:pt>
                <c:pt idx="2137">
                  <c:v>2006</c:v>
                </c:pt>
                <c:pt idx="2138">
                  <c:v>2006</c:v>
                </c:pt>
                <c:pt idx="2139">
                  <c:v>2006</c:v>
                </c:pt>
                <c:pt idx="2140">
                  <c:v>2006</c:v>
                </c:pt>
                <c:pt idx="2141">
                  <c:v>2006</c:v>
                </c:pt>
                <c:pt idx="2142">
                  <c:v>2006</c:v>
                </c:pt>
                <c:pt idx="2143">
                  <c:v>2006</c:v>
                </c:pt>
                <c:pt idx="2144">
                  <c:v>2006</c:v>
                </c:pt>
                <c:pt idx="2145">
                  <c:v>2006</c:v>
                </c:pt>
                <c:pt idx="2146">
                  <c:v>2006</c:v>
                </c:pt>
                <c:pt idx="2147">
                  <c:v>2006</c:v>
                </c:pt>
                <c:pt idx="2148">
                  <c:v>2006</c:v>
                </c:pt>
                <c:pt idx="2149">
                  <c:v>2006</c:v>
                </c:pt>
                <c:pt idx="2150">
                  <c:v>2006</c:v>
                </c:pt>
                <c:pt idx="2151">
                  <c:v>2006</c:v>
                </c:pt>
                <c:pt idx="2152">
                  <c:v>2006</c:v>
                </c:pt>
                <c:pt idx="2153">
                  <c:v>2006</c:v>
                </c:pt>
                <c:pt idx="2154">
                  <c:v>2006</c:v>
                </c:pt>
                <c:pt idx="2155">
                  <c:v>2006</c:v>
                </c:pt>
                <c:pt idx="2156">
                  <c:v>2006</c:v>
                </c:pt>
                <c:pt idx="2157">
                  <c:v>2006</c:v>
                </c:pt>
                <c:pt idx="2158">
                  <c:v>2006</c:v>
                </c:pt>
                <c:pt idx="2159">
                  <c:v>2006</c:v>
                </c:pt>
                <c:pt idx="2160">
                  <c:v>2006</c:v>
                </c:pt>
                <c:pt idx="2161">
                  <c:v>2006</c:v>
                </c:pt>
                <c:pt idx="2162">
                  <c:v>2006</c:v>
                </c:pt>
                <c:pt idx="2163">
                  <c:v>2006</c:v>
                </c:pt>
                <c:pt idx="2164">
                  <c:v>2006</c:v>
                </c:pt>
                <c:pt idx="2165">
                  <c:v>2006</c:v>
                </c:pt>
                <c:pt idx="2166">
                  <c:v>2006</c:v>
                </c:pt>
                <c:pt idx="2167">
                  <c:v>2006</c:v>
                </c:pt>
                <c:pt idx="2168">
                  <c:v>2006</c:v>
                </c:pt>
                <c:pt idx="2169">
                  <c:v>2006</c:v>
                </c:pt>
                <c:pt idx="2170">
                  <c:v>2006</c:v>
                </c:pt>
                <c:pt idx="2171">
                  <c:v>2006</c:v>
                </c:pt>
                <c:pt idx="2172">
                  <c:v>2006</c:v>
                </c:pt>
                <c:pt idx="2173">
                  <c:v>2006</c:v>
                </c:pt>
                <c:pt idx="2174">
                  <c:v>2006</c:v>
                </c:pt>
                <c:pt idx="2175">
                  <c:v>2006</c:v>
                </c:pt>
                <c:pt idx="2176">
                  <c:v>2006</c:v>
                </c:pt>
                <c:pt idx="2177">
                  <c:v>2006</c:v>
                </c:pt>
                <c:pt idx="2178">
                  <c:v>2006</c:v>
                </c:pt>
                <c:pt idx="2179">
                  <c:v>2006</c:v>
                </c:pt>
                <c:pt idx="2180">
                  <c:v>2006</c:v>
                </c:pt>
                <c:pt idx="2181">
                  <c:v>2006</c:v>
                </c:pt>
                <c:pt idx="2182">
                  <c:v>2006</c:v>
                </c:pt>
                <c:pt idx="2183">
                  <c:v>2006</c:v>
                </c:pt>
                <c:pt idx="2184">
                  <c:v>2006</c:v>
                </c:pt>
                <c:pt idx="2185">
                  <c:v>2006</c:v>
                </c:pt>
                <c:pt idx="2186">
                  <c:v>2006</c:v>
                </c:pt>
                <c:pt idx="2187">
                  <c:v>2006</c:v>
                </c:pt>
                <c:pt idx="2188">
                  <c:v>2006</c:v>
                </c:pt>
                <c:pt idx="2189">
                  <c:v>2006</c:v>
                </c:pt>
                <c:pt idx="2190">
                  <c:v>2006</c:v>
                </c:pt>
                <c:pt idx="2191">
                  <c:v>2006</c:v>
                </c:pt>
                <c:pt idx="2192">
                  <c:v>2006</c:v>
                </c:pt>
                <c:pt idx="2193">
                  <c:v>2006</c:v>
                </c:pt>
                <c:pt idx="2194">
                  <c:v>2006</c:v>
                </c:pt>
                <c:pt idx="2195">
                  <c:v>2006</c:v>
                </c:pt>
                <c:pt idx="2196">
                  <c:v>2006</c:v>
                </c:pt>
                <c:pt idx="2197">
                  <c:v>2006</c:v>
                </c:pt>
                <c:pt idx="2198">
                  <c:v>2006</c:v>
                </c:pt>
                <c:pt idx="2199">
                  <c:v>2006</c:v>
                </c:pt>
                <c:pt idx="2200">
                  <c:v>2006</c:v>
                </c:pt>
                <c:pt idx="2201">
                  <c:v>2006</c:v>
                </c:pt>
                <c:pt idx="2202">
                  <c:v>2006</c:v>
                </c:pt>
                <c:pt idx="2203">
                  <c:v>2006</c:v>
                </c:pt>
                <c:pt idx="2204">
                  <c:v>2006</c:v>
                </c:pt>
                <c:pt idx="2205">
                  <c:v>2006</c:v>
                </c:pt>
                <c:pt idx="2206">
                  <c:v>2006</c:v>
                </c:pt>
                <c:pt idx="2207">
                  <c:v>2006</c:v>
                </c:pt>
                <c:pt idx="2208">
                  <c:v>2006</c:v>
                </c:pt>
                <c:pt idx="2209">
                  <c:v>2006</c:v>
                </c:pt>
                <c:pt idx="2210">
                  <c:v>2006</c:v>
                </c:pt>
                <c:pt idx="2211">
                  <c:v>2006</c:v>
                </c:pt>
                <c:pt idx="2212">
                  <c:v>2006</c:v>
                </c:pt>
                <c:pt idx="2213">
                  <c:v>2006</c:v>
                </c:pt>
                <c:pt idx="2214">
                  <c:v>2006</c:v>
                </c:pt>
                <c:pt idx="2215">
                  <c:v>2006</c:v>
                </c:pt>
                <c:pt idx="2216">
                  <c:v>2006</c:v>
                </c:pt>
                <c:pt idx="2217">
                  <c:v>2006</c:v>
                </c:pt>
                <c:pt idx="2218">
                  <c:v>2006</c:v>
                </c:pt>
                <c:pt idx="2219">
                  <c:v>2006</c:v>
                </c:pt>
                <c:pt idx="2220">
                  <c:v>2006</c:v>
                </c:pt>
                <c:pt idx="2221">
                  <c:v>2006</c:v>
                </c:pt>
                <c:pt idx="2222">
                  <c:v>2006</c:v>
                </c:pt>
                <c:pt idx="2223">
                  <c:v>2006</c:v>
                </c:pt>
                <c:pt idx="2224">
                  <c:v>2006</c:v>
                </c:pt>
                <c:pt idx="2225">
                  <c:v>2006</c:v>
                </c:pt>
                <c:pt idx="2226">
                  <c:v>2006</c:v>
                </c:pt>
                <c:pt idx="2227">
                  <c:v>2006</c:v>
                </c:pt>
                <c:pt idx="2228">
                  <c:v>2006</c:v>
                </c:pt>
                <c:pt idx="2229">
                  <c:v>2006</c:v>
                </c:pt>
                <c:pt idx="2230">
                  <c:v>2006</c:v>
                </c:pt>
                <c:pt idx="2231">
                  <c:v>2006</c:v>
                </c:pt>
                <c:pt idx="2232">
                  <c:v>2006</c:v>
                </c:pt>
                <c:pt idx="2233">
                  <c:v>2006</c:v>
                </c:pt>
                <c:pt idx="2234">
                  <c:v>2006</c:v>
                </c:pt>
                <c:pt idx="2235">
                  <c:v>2006</c:v>
                </c:pt>
                <c:pt idx="2236">
                  <c:v>2006</c:v>
                </c:pt>
                <c:pt idx="2237">
                  <c:v>2006</c:v>
                </c:pt>
                <c:pt idx="2238">
                  <c:v>2006</c:v>
                </c:pt>
                <c:pt idx="2239">
                  <c:v>2006</c:v>
                </c:pt>
                <c:pt idx="2240">
                  <c:v>2006</c:v>
                </c:pt>
                <c:pt idx="2241">
                  <c:v>2006</c:v>
                </c:pt>
                <c:pt idx="2242">
                  <c:v>2006</c:v>
                </c:pt>
                <c:pt idx="2243">
                  <c:v>2006</c:v>
                </c:pt>
                <c:pt idx="2244">
                  <c:v>2006</c:v>
                </c:pt>
                <c:pt idx="2245">
                  <c:v>2006</c:v>
                </c:pt>
                <c:pt idx="2246">
                  <c:v>2006</c:v>
                </c:pt>
                <c:pt idx="2247">
                  <c:v>2006</c:v>
                </c:pt>
                <c:pt idx="2248">
                  <c:v>2006</c:v>
                </c:pt>
                <c:pt idx="2249">
                  <c:v>2006</c:v>
                </c:pt>
                <c:pt idx="2250">
                  <c:v>2006</c:v>
                </c:pt>
                <c:pt idx="2251">
                  <c:v>2006</c:v>
                </c:pt>
                <c:pt idx="2252">
                  <c:v>2006</c:v>
                </c:pt>
                <c:pt idx="2253">
                  <c:v>2006</c:v>
                </c:pt>
                <c:pt idx="2254">
                  <c:v>2006</c:v>
                </c:pt>
                <c:pt idx="2255">
                  <c:v>2006</c:v>
                </c:pt>
                <c:pt idx="2256">
                  <c:v>2006</c:v>
                </c:pt>
                <c:pt idx="2257">
                  <c:v>2006</c:v>
                </c:pt>
                <c:pt idx="2258">
                  <c:v>2006</c:v>
                </c:pt>
                <c:pt idx="2259">
                  <c:v>2006</c:v>
                </c:pt>
                <c:pt idx="2260">
                  <c:v>2006</c:v>
                </c:pt>
                <c:pt idx="2261">
                  <c:v>2006</c:v>
                </c:pt>
                <c:pt idx="2262">
                  <c:v>2006</c:v>
                </c:pt>
                <c:pt idx="2263">
                  <c:v>2006</c:v>
                </c:pt>
                <c:pt idx="2264">
                  <c:v>2006</c:v>
                </c:pt>
                <c:pt idx="2265">
                  <c:v>2006</c:v>
                </c:pt>
                <c:pt idx="2266">
                  <c:v>2006</c:v>
                </c:pt>
                <c:pt idx="2267">
                  <c:v>2006</c:v>
                </c:pt>
                <c:pt idx="2268">
                  <c:v>2006</c:v>
                </c:pt>
                <c:pt idx="2269">
                  <c:v>2006</c:v>
                </c:pt>
                <c:pt idx="2270">
                  <c:v>2006</c:v>
                </c:pt>
                <c:pt idx="2271">
                  <c:v>2006</c:v>
                </c:pt>
                <c:pt idx="2272">
                  <c:v>2006</c:v>
                </c:pt>
                <c:pt idx="2273">
                  <c:v>2006</c:v>
                </c:pt>
                <c:pt idx="2274">
                  <c:v>2006</c:v>
                </c:pt>
                <c:pt idx="2275">
                  <c:v>2006</c:v>
                </c:pt>
                <c:pt idx="2276">
                  <c:v>2006</c:v>
                </c:pt>
                <c:pt idx="2277">
                  <c:v>2006</c:v>
                </c:pt>
                <c:pt idx="2278">
                  <c:v>2006</c:v>
                </c:pt>
                <c:pt idx="2279">
                  <c:v>2006</c:v>
                </c:pt>
                <c:pt idx="2280">
                  <c:v>2006</c:v>
                </c:pt>
                <c:pt idx="2281">
                  <c:v>2006</c:v>
                </c:pt>
                <c:pt idx="2282">
                  <c:v>2006</c:v>
                </c:pt>
                <c:pt idx="2283">
                  <c:v>2006</c:v>
                </c:pt>
                <c:pt idx="2284">
                  <c:v>2006</c:v>
                </c:pt>
                <c:pt idx="2285">
                  <c:v>2006</c:v>
                </c:pt>
                <c:pt idx="2286">
                  <c:v>2006</c:v>
                </c:pt>
                <c:pt idx="2287">
                  <c:v>2006</c:v>
                </c:pt>
                <c:pt idx="2288">
                  <c:v>2006</c:v>
                </c:pt>
                <c:pt idx="2289">
                  <c:v>2006</c:v>
                </c:pt>
                <c:pt idx="2290">
                  <c:v>2006</c:v>
                </c:pt>
                <c:pt idx="2291">
                  <c:v>2006</c:v>
                </c:pt>
                <c:pt idx="2292">
                  <c:v>2006</c:v>
                </c:pt>
                <c:pt idx="2293">
                  <c:v>2006</c:v>
                </c:pt>
                <c:pt idx="2294">
                  <c:v>2006</c:v>
                </c:pt>
                <c:pt idx="2295">
                  <c:v>2006</c:v>
                </c:pt>
                <c:pt idx="2296">
                  <c:v>2006</c:v>
                </c:pt>
                <c:pt idx="2297">
                  <c:v>2006</c:v>
                </c:pt>
                <c:pt idx="2298">
                  <c:v>2006</c:v>
                </c:pt>
                <c:pt idx="2299">
                  <c:v>2006</c:v>
                </c:pt>
                <c:pt idx="2300">
                  <c:v>2006</c:v>
                </c:pt>
                <c:pt idx="2301">
                  <c:v>2006</c:v>
                </c:pt>
                <c:pt idx="2302">
                  <c:v>2006</c:v>
                </c:pt>
                <c:pt idx="2303">
                  <c:v>2006</c:v>
                </c:pt>
                <c:pt idx="2304">
                  <c:v>2006</c:v>
                </c:pt>
                <c:pt idx="2305">
                  <c:v>2006</c:v>
                </c:pt>
                <c:pt idx="2306">
                  <c:v>2006</c:v>
                </c:pt>
                <c:pt idx="2307">
                  <c:v>2006</c:v>
                </c:pt>
                <c:pt idx="2308">
                  <c:v>2006</c:v>
                </c:pt>
                <c:pt idx="2309">
                  <c:v>2006</c:v>
                </c:pt>
                <c:pt idx="2310">
                  <c:v>2006</c:v>
                </c:pt>
                <c:pt idx="2311">
                  <c:v>2006</c:v>
                </c:pt>
                <c:pt idx="2312">
                  <c:v>2006</c:v>
                </c:pt>
                <c:pt idx="2313">
                  <c:v>2006</c:v>
                </c:pt>
                <c:pt idx="2314">
                  <c:v>2006</c:v>
                </c:pt>
                <c:pt idx="2315">
                  <c:v>2006</c:v>
                </c:pt>
                <c:pt idx="2316">
                  <c:v>2006</c:v>
                </c:pt>
                <c:pt idx="2317">
                  <c:v>2006</c:v>
                </c:pt>
                <c:pt idx="2318">
                  <c:v>2006</c:v>
                </c:pt>
                <c:pt idx="2319">
                  <c:v>2006</c:v>
                </c:pt>
                <c:pt idx="2320">
                  <c:v>2006</c:v>
                </c:pt>
                <c:pt idx="2321">
                  <c:v>2006</c:v>
                </c:pt>
                <c:pt idx="2322">
                  <c:v>2006</c:v>
                </c:pt>
                <c:pt idx="2323">
                  <c:v>2006</c:v>
                </c:pt>
                <c:pt idx="2324">
                  <c:v>2006</c:v>
                </c:pt>
                <c:pt idx="2325">
                  <c:v>2006</c:v>
                </c:pt>
                <c:pt idx="2326">
                  <c:v>2006</c:v>
                </c:pt>
                <c:pt idx="2327">
                  <c:v>2006</c:v>
                </c:pt>
                <c:pt idx="2328">
                  <c:v>2006</c:v>
                </c:pt>
                <c:pt idx="2329">
                  <c:v>2006</c:v>
                </c:pt>
                <c:pt idx="2330">
                  <c:v>2006</c:v>
                </c:pt>
                <c:pt idx="2331">
                  <c:v>2006</c:v>
                </c:pt>
                <c:pt idx="2332">
                  <c:v>2006</c:v>
                </c:pt>
                <c:pt idx="2333">
                  <c:v>2006</c:v>
                </c:pt>
                <c:pt idx="2334">
                  <c:v>2006</c:v>
                </c:pt>
                <c:pt idx="2335">
                  <c:v>2006</c:v>
                </c:pt>
                <c:pt idx="2336">
                  <c:v>2006</c:v>
                </c:pt>
                <c:pt idx="2337">
                  <c:v>2006</c:v>
                </c:pt>
                <c:pt idx="2338">
                  <c:v>2006</c:v>
                </c:pt>
                <c:pt idx="2339">
                  <c:v>2006</c:v>
                </c:pt>
                <c:pt idx="2340">
                  <c:v>2006</c:v>
                </c:pt>
                <c:pt idx="2341">
                  <c:v>2006</c:v>
                </c:pt>
                <c:pt idx="2342">
                  <c:v>2006</c:v>
                </c:pt>
                <c:pt idx="2343">
                  <c:v>2006</c:v>
                </c:pt>
                <c:pt idx="2344">
                  <c:v>2006</c:v>
                </c:pt>
                <c:pt idx="2345">
                  <c:v>2006</c:v>
                </c:pt>
                <c:pt idx="2346">
                  <c:v>2006</c:v>
                </c:pt>
                <c:pt idx="2347">
                  <c:v>2006</c:v>
                </c:pt>
                <c:pt idx="2348">
                  <c:v>2006</c:v>
                </c:pt>
                <c:pt idx="2349">
                  <c:v>2006</c:v>
                </c:pt>
                <c:pt idx="2350">
                  <c:v>2006</c:v>
                </c:pt>
                <c:pt idx="2351">
                  <c:v>2006</c:v>
                </c:pt>
                <c:pt idx="2352">
                  <c:v>2006</c:v>
                </c:pt>
                <c:pt idx="2353">
                  <c:v>2006</c:v>
                </c:pt>
                <c:pt idx="2354">
                  <c:v>2006</c:v>
                </c:pt>
                <c:pt idx="2355">
                  <c:v>2006</c:v>
                </c:pt>
                <c:pt idx="2356">
                  <c:v>2006</c:v>
                </c:pt>
                <c:pt idx="2357">
                  <c:v>2006</c:v>
                </c:pt>
                <c:pt idx="2358">
                  <c:v>2006</c:v>
                </c:pt>
                <c:pt idx="2359">
                  <c:v>2006</c:v>
                </c:pt>
                <c:pt idx="2360">
                  <c:v>2006</c:v>
                </c:pt>
                <c:pt idx="2361">
                  <c:v>2006</c:v>
                </c:pt>
                <c:pt idx="2362">
                  <c:v>2006</c:v>
                </c:pt>
                <c:pt idx="2363">
                  <c:v>2006</c:v>
                </c:pt>
                <c:pt idx="2364">
                  <c:v>2006</c:v>
                </c:pt>
                <c:pt idx="2365">
                  <c:v>2006</c:v>
                </c:pt>
                <c:pt idx="2366">
                  <c:v>2006</c:v>
                </c:pt>
                <c:pt idx="2367">
                  <c:v>2006</c:v>
                </c:pt>
                <c:pt idx="2368">
                  <c:v>2006</c:v>
                </c:pt>
                <c:pt idx="2369">
                  <c:v>2006</c:v>
                </c:pt>
                <c:pt idx="2370">
                  <c:v>2006</c:v>
                </c:pt>
                <c:pt idx="2371">
                  <c:v>2006</c:v>
                </c:pt>
                <c:pt idx="2372">
                  <c:v>2006</c:v>
                </c:pt>
                <c:pt idx="2373">
                  <c:v>2006</c:v>
                </c:pt>
                <c:pt idx="2374">
                  <c:v>2006</c:v>
                </c:pt>
                <c:pt idx="2375">
                  <c:v>2006</c:v>
                </c:pt>
                <c:pt idx="2376">
                  <c:v>2006</c:v>
                </c:pt>
                <c:pt idx="2377">
                  <c:v>2006</c:v>
                </c:pt>
                <c:pt idx="2378">
                  <c:v>2006</c:v>
                </c:pt>
                <c:pt idx="2379">
                  <c:v>2006</c:v>
                </c:pt>
                <c:pt idx="2380">
                  <c:v>2006</c:v>
                </c:pt>
                <c:pt idx="2381">
                  <c:v>2007</c:v>
                </c:pt>
                <c:pt idx="2382">
                  <c:v>2007</c:v>
                </c:pt>
                <c:pt idx="2383">
                  <c:v>2007</c:v>
                </c:pt>
                <c:pt idx="2384">
                  <c:v>2007</c:v>
                </c:pt>
                <c:pt idx="2385">
                  <c:v>2007</c:v>
                </c:pt>
                <c:pt idx="2386">
                  <c:v>2007</c:v>
                </c:pt>
                <c:pt idx="2387">
                  <c:v>2007</c:v>
                </c:pt>
                <c:pt idx="2388">
                  <c:v>2007</c:v>
                </c:pt>
                <c:pt idx="2389">
                  <c:v>2007</c:v>
                </c:pt>
                <c:pt idx="2390">
                  <c:v>2007</c:v>
                </c:pt>
                <c:pt idx="2391">
                  <c:v>2007</c:v>
                </c:pt>
                <c:pt idx="2392">
                  <c:v>2007</c:v>
                </c:pt>
                <c:pt idx="2393">
                  <c:v>2007</c:v>
                </c:pt>
                <c:pt idx="2394">
                  <c:v>2007</c:v>
                </c:pt>
                <c:pt idx="2395">
                  <c:v>2007</c:v>
                </c:pt>
                <c:pt idx="2396">
                  <c:v>2007</c:v>
                </c:pt>
                <c:pt idx="2397">
                  <c:v>2007</c:v>
                </c:pt>
                <c:pt idx="2398">
                  <c:v>2007</c:v>
                </c:pt>
                <c:pt idx="2399">
                  <c:v>2007</c:v>
                </c:pt>
                <c:pt idx="2400">
                  <c:v>2007</c:v>
                </c:pt>
                <c:pt idx="2401">
                  <c:v>2007</c:v>
                </c:pt>
                <c:pt idx="2402">
                  <c:v>2007</c:v>
                </c:pt>
                <c:pt idx="2403">
                  <c:v>2007</c:v>
                </c:pt>
                <c:pt idx="2404">
                  <c:v>2007</c:v>
                </c:pt>
                <c:pt idx="2405">
                  <c:v>2007</c:v>
                </c:pt>
                <c:pt idx="2406">
                  <c:v>2007</c:v>
                </c:pt>
                <c:pt idx="2407">
                  <c:v>2007</c:v>
                </c:pt>
                <c:pt idx="2408">
                  <c:v>2007</c:v>
                </c:pt>
                <c:pt idx="2409">
                  <c:v>2007</c:v>
                </c:pt>
                <c:pt idx="2410">
                  <c:v>2007</c:v>
                </c:pt>
                <c:pt idx="2411">
                  <c:v>2007</c:v>
                </c:pt>
                <c:pt idx="2412">
                  <c:v>2007</c:v>
                </c:pt>
                <c:pt idx="2413">
                  <c:v>2007</c:v>
                </c:pt>
                <c:pt idx="2414">
                  <c:v>2007</c:v>
                </c:pt>
                <c:pt idx="2415">
                  <c:v>2007</c:v>
                </c:pt>
                <c:pt idx="2416">
                  <c:v>2007</c:v>
                </c:pt>
                <c:pt idx="2417">
                  <c:v>2007</c:v>
                </c:pt>
                <c:pt idx="2418">
                  <c:v>2007</c:v>
                </c:pt>
                <c:pt idx="2419">
                  <c:v>2007</c:v>
                </c:pt>
                <c:pt idx="2420">
                  <c:v>2007</c:v>
                </c:pt>
                <c:pt idx="2421">
                  <c:v>2007</c:v>
                </c:pt>
                <c:pt idx="2422">
                  <c:v>2007</c:v>
                </c:pt>
                <c:pt idx="2423">
                  <c:v>2007</c:v>
                </c:pt>
                <c:pt idx="2424">
                  <c:v>2007</c:v>
                </c:pt>
                <c:pt idx="2425">
                  <c:v>2007</c:v>
                </c:pt>
                <c:pt idx="2426">
                  <c:v>2007</c:v>
                </c:pt>
                <c:pt idx="2427">
                  <c:v>2007</c:v>
                </c:pt>
                <c:pt idx="2428">
                  <c:v>2007</c:v>
                </c:pt>
                <c:pt idx="2429">
                  <c:v>2007</c:v>
                </c:pt>
                <c:pt idx="2430">
                  <c:v>2007</c:v>
                </c:pt>
                <c:pt idx="2431">
                  <c:v>2007</c:v>
                </c:pt>
                <c:pt idx="2432">
                  <c:v>2007</c:v>
                </c:pt>
                <c:pt idx="2433">
                  <c:v>2007</c:v>
                </c:pt>
                <c:pt idx="2434">
                  <c:v>2007</c:v>
                </c:pt>
                <c:pt idx="2435">
                  <c:v>2007</c:v>
                </c:pt>
                <c:pt idx="2436">
                  <c:v>2007</c:v>
                </c:pt>
                <c:pt idx="2437">
                  <c:v>2007</c:v>
                </c:pt>
                <c:pt idx="2438">
                  <c:v>2007</c:v>
                </c:pt>
                <c:pt idx="2439">
                  <c:v>2007</c:v>
                </c:pt>
                <c:pt idx="2440">
                  <c:v>2007</c:v>
                </c:pt>
                <c:pt idx="2441">
                  <c:v>2007</c:v>
                </c:pt>
                <c:pt idx="2442">
                  <c:v>2007</c:v>
                </c:pt>
                <c:pt idx="2443">
                  <c:v>2007</c:v>
                </c:pt>
                <c:pt idx="2444">
                  <c:v>2007</c:v>
                </c:pt>
                <c:pt idx="2445">
                  <c:v>2007</c:v>
                </c:pt>
                <c:pt idx="2446">
                  <c:v>2007</c:v>
                </c:pt>
                <c:pt idx="2447">
                  <c:v>2007</c:v>
                </c:pt>
                <c:pt idx="2448">
                  <c:v>2007</c:v>
                </c:pt>
                <c:pt idx="2449">
                  <c:v>2007</c:v>
                </c:pt>
                <c:pt idx="2450">
                  <c:v>2007</c:v>
                </c:pt>
                <c:pt idx="2451">
                  <c:v>2007</c:v>
                </c:pt>
                <c:pt idx="2452">
                  <c:v>2007</c:v>
                </c:pt>
                <c:pt idx="2453">
                  <c:v>2007</c:v>
                </c:pt>
                <c:pt idx="2454">
                  <c:v>2007</c:v>
                </c:pt>
                <c:pt idx="2455">
                  <c:v>2007</c:v>
                </c:pt>
                <c:pt idx="2456">
                  <c:v>2007</c:v>
                </c:pt>
                <c:pt idx="2457">
                  <c:v>2007</c:v>
                </c:pt>
                <c:pt idx="2458">
                  <c:v>2007</c:v>
                </c:pt>
                <c:pt idx="2459">
                  <c:v>2007</c:v>
                </c:pt>
                <c:pt idx="2460">
                  <c:v>2007</c:v>
                </c:pt>
                <c:pt idx="2461">
                  <c:v>2007</c:v>
                </c:pt>
                <c:pt idx="2462">
                  <c:v>2007</c:v>
                </c:pt>
                <c:pt idx="2463">
                  <c:v>2007</c:v>
                </c:pt>
                <c:pt idx="2464">
                  <c:v>2007</c:v>
                </c:pt>
                <c:pt idx="2465">
                  <c:v>2007</c:v>
                </c:pt>
                <c:pt idx="2466">
                  <c:v>2007</c:v>
                </c:pt>
                <c:pt idx="2467">
                  <c:v>2007</c:v>
                </c:pt>
                <c:pt idx="2468">
                  <c:v>2007</c:v>
                </c:pt>
                <c:pt idx="2469">
                  <c:v>2007</c:v>
                </c:pt>
                <c:pt idx="2470">
                  <c:v>2007</c:v>
                </c:pt>
                <c:pt idx="2471">
                  <c:v>2007</c:v>
                </c:pt>
                <c:pt idx="2472">
                  <c:v>2007</c:v>
                </c:pt>
                <c:pt idx="2473">
                  <c:v>2007</c:v>
                </c:pt>
                <c:pt idx="2474">
                  <c:v>2007</c:v>
                </c:pt>
                <c:pt idx="2475">
                  <c:v>2007</c:v>
                </c:pt>
                <c:pt idx="2476">
                  <c:v>2007</c:v>
                </c:pt>
                <c:pt idx="2477">
                  <c:v>2007</c:v>
                </c:pt>
                <c:pt idx="2478">
                  <c:v>2007</c:v>
                </c:pt>
                <c:pt idx="2479">
                  <c:v>2007</c:v>
                </c:pt>
                <c:pt idx="2480">
                  <c:v>2007</c:v>
                </c:pt>
                <c:pt idx="2481">
                  <c:v>2007</c:v>
                </c:pt>
                <c:pt idx="2482">
                  <c:v>2007</c:v>
                </c:pt>
                <c:pt idx="2483">
                  <c:v>2007</c:v>
                </c:pt>
                <c:pt idx="2484">
                  <c:v>2007</c:v>
                </c:pt>
                <c:pt idx="2485">
                  <c:v>2007</c:v>
                </c:pt>
                <c:pt idx="2486">
                  <c:v>2007</c:v>
                </c:pt>
                <c:pt idx="2487">
                  <c:v>2007</c:v>
                </c:pt>
                <c:pt idx="2488">
                  <c:v>2007</c:v>
                </c:pt>
                <c:pt idx="2489">
                  <c:v>2007</c:v>
                </c:pt>
                <c:pt idx="2490">
                  <c:v>2007</c:v>
                </c:pt>
                <c:pt idx="2491">
                  <c:v>2007</c:v>
                </c:pt>
                <c:pt idx="2492">
                  <c:v>2007</c:v>
                </c:pt>
                <c:pt idx="2493">
                  <c:v>2007</c:v>
                </c:pt>
                <c:pt idx="2494">
                  <c:v>2007</c:v>
                </c:pt>
                <c:pt idx="2495">
                  <c:v>2007</c:v>
                </c:pt>
                <c:pt idx="2496">
                  <c:v>2007</c:v>
                </c:pt>
                <c:pt idx="2497">
                  <c:v>2007</c:v>
                </c:pt>
                <c:pt idx="2498">
                  <c:v>2007</c:v>
                </c:pt>
                <c:pt idx="2499">
                  <c:v>2007</c:v>
                </c:pt>
                <c:pt idx="2500">
                  <c:v>2007</c:v>
                </c:pt>
                <c:pt idx="2501">
                  <c:v>2007</c:v>
                </c:pt>
                <c:pt idx="2502">
                  <c:v>2007</c:v>
                </c:pt>
                <c:pt idx="2503">
                  <c:v>2007</c:v>
                </c:pt>
                <c:pt idx="2504">
                  <c:v>2007</c:v>
                </c:pt>
                <c:pt idx="2505">
                  <c:v>2007</c:v>
                </c:pt>
                <c:pt idx="2506">
                  <c:v>2007</c:v>
                </c:pt>
                <c:pt idx="2507">
                  <c:v>2007</c:v>
                </c:pt>
                <c:pt idx="2508">
                  <c:v>2007</c:v>
                </c:pt>
                <c:pt idx="2509">
                  <c:v>2007</c:v>
                </c:pt>
                <c:pt idx="2510">
                  <c:v>2007</c:v>
                </c:pt>
                <c:pt idx="2511">
                  <c:v>2007</c:v>
                </c:pt>
                <c:pt idx="2512">
                  <c:v>2007</c:v>
                </c:pt>
                <c:pt idx="2513">
                  <c:v>2007</c:v>
                </c:pt>
                <c:pt idx="2514">
                  <c:v>2007</c:v>
                </c:pt>
                <c:pt idx="2515">
                  <c:v>2007</c:v>
                </c:pt>
                <c:pt idx="2516">
                  <c:v>2007</c:v>
                </c:pt>
                <c:pt idx="2517">
                  <c:v>2007</c:v>
                </c:pt>
                <c:pt idx="2518">
                  <c:v>2007</c:v>
                </c:pt>
                <c:pt idx="2519">
                  <c:v>2007</c:v>
                </c:pt>
                <c:pt idx="2520">
                  <c:v>2007</c:v>
                </c:pt>
                <c:pt idx="2521">
                  <c:v>2007</c:v>
                </c:pt>
                <c:pt idx="2522">
                  <c:v>2007</c:v>
                </c:pt>
                <c:pt idx="2523">
                  <c:v>2007</c:v>
                </c:pt>
                <c:pt idx="2524">
                  <c:v>2007</c:v>
                </c:pt>
                <c:pt idx="2525">
                  <c:v>2007</c:v>
                </c:pt>
                <c:pt idx="2526">
                  <c:v>2007</c:v>
                </c:pt>
                <c:pt idx="2527">
                  <c:v>2007</c:v>
                </c:pt>
                <c:pt idx="2528">
                  <c:v>2007</c:v>
                </c:pt>
                <c:pt idx="2529">
                  <c:v>2007</c:v>
                </c:pt>
                <c:pt idx="2530">
                  <c:v>2007</c:v>
                </c:pt>
                <c:pt idx="2531">
                  <c:v>2007</c:v>
                </c:pt>
                <c:pt idx="2532">
                  <c:v>2007</c:v>
                </c:pt>
                <c:pt idx="2533">
                  <c:v>2007</c:v>
                </c:pt>
                <c:pt idx="2534">
                  <c:v>2007</c:v>
                </c:pt>
                <c:pt idx="2535">
                  <c:v>2007</c:v>
                </c:pt>
                <c:pt idx="2536">
                  <c:v>2007</c:v>
                </c:pt>
                <c:pt idx="2537">
                  <c:v>2007</c:v>
                </c:pt>
                <c:pt idx="2538">
                  <c:v>2007</c:v>
                </c:pt>
                <c:pt idx="2539">
                  <c:v>2007</c:v>
                </c:pt>
                <c:pt idx="2540">
                  <c:v>2007</c:v>
                </c:pt>
                <c:pt idx="2541">
                  <c:v>2007</c:v>
                </c:pt>
                <c:pt idx="2542">
                  <c:v>2007</c:v>
                </c:pt>
                <c:pt idx="2543">
                  <c:v>2007</c:v>
                </c:pt>
                <c:pt idx="2544">
                  <c:v>2007</c:v>
                </c:pt>
                <c:pt idx="2545">
                  <c:v>2007</c:v>
                </c:pt>
                <c:pt idx="2546">
                  <c:v>2007</c:v>
                </c:pt>
                <c:pt idx="2547">
                  <c:v>2007</c:v>
                </c:pt>
                <c:pt idx="2548">
                  <c:v>2007</c:v>
                </c:pt>
                <c:pt idx="2549">
                  <c:v>2007</c:v>
                </c:pt>
                <c:pt idx="2550">
                  <c:v>2007</c:v>
                </c:pt>
                <c:pt idx="2551">
                  <c:v>2007</c:v>
                </c:pt>
                <c:pt idx="2552">
                  <c:v>2007</c:v>
                </c:pt>
                <c:pt idx="2553">
                  <c:v>2007</c:v>
                </c:pt>
                <c:pt idx="2554">
                  <c:v>2007</c:v>
                </c:pt>
                <c:pt idx="2555">
                  <c:v>2007</c:v>
                </c:pt>
                <c:pt idx="2556">
                  <c:v>2007</c:v>
                </c:pt>
                <c:pt idx="2557">
                  <c:v>2007</c:v>
                </c:pt>
                <c:pt idx="2558">
                  <c:v>2007</c:v>
                </c:pt>
                <c:pt idx="2559">
                  <c:v>2007</c:v>
                </c:pt>
                <c:pt idx="2560">
                  <c:v>2007</c:v>
                </c:pt>
                <c:pt idx="2561">
                  <c:v>2007</c:v>
                </c:pt>
                <c:pt idx="2562">
                  <c:v>2007</c:v>
                </c:pt>
                <c:pt idx="2563">
                  <c:v>2007</c:v>
                </c:pt>
                <c:pt idx="2564">
                  <c:v>2007</c:v>
                </c:pt>
                <c:pt idx="2565">
                  <c:v>2007</c:v>
                </c:pt>
                <c:pt idx="2566">
                  <c:v>2007</c:v>
                </c:pt>
                <c:pt idx="2567">
                  <c:v>2007</c:v>
                </c:pt>
                <c:pt idx="2568">
                  <c:v>2007</c:v>
                </c:pt>
                <c:pt idx="2569">
                  <c:v>2007</c:v>
                </c:pt>
                <c:pt idx="2570">
                  <c:v>2007</c:v>
                </c:pt>
                <c:pt idx="2571">
                  <c:v>2007</c:v>
                </c:pt>
                <c:pt idx="2572">
                  <c:v>2007</c:v>
                </c:pt>
                <c:pt idx="2573">
                  <c:v>2007</c:v>
                </c:pt>
                <c:pt idx="2574">
                  <c:v>2007</c:v>
                </c:pt>
                <c:pt idx="2575">
                  <c:v>2007</c:v>
                </c:pt>
                <c:pt idx="2576">
                  <c:v>2007</c:v>
                </c:pt>
                <c:pt idx="2577">
                  <c:v>2007</c:v>
                </c:pt>
                <c:pt idx="2578">
                  <c:v>2007</c:v>
                </c:pt>
                <c:pt idx="2579">
                  <c:v>2007</c:v>
                </c:pt>
                <c:pt idx="2580">
                  <c:v>2007</c:v>
                </c:pt>
                <c:pt idx="2581">
                  <c:v>2007</c:v>
                </c:pt>
                <c:pt idx="2582">
                  <c:v>2007</c:v>
                </c:pt>
                <c:pt idx="2583">
                  <c:v>2007</c:v>
                </c:pt>
                <c:pt idx="2584">
                  <c:v>2007</c:v>
                </c:pt>
                <c:pt idx="2585">
                  <c:v>2007</c:v>
                </c:pt>
                <c:pt idx="2586">
                  <c:v>2007</c:v>
                </c:pt>
                <c:pt idx="2587">
                  <c:v>2007</c:v>
                </c:pt>
                <c:pt idx="2588">
                  <c:v>2007</c:v>
                </c:pt>
                <c:pt idx="2589">
                  <c:v>2007</c:v>
                </c:pt>
                <c:pt idx="2590">
                  <c:v>2007</c:v>
                </c:pt>
                <c:pt idx="2591">
                  <c:v>2007</c:v>
                </c:pt>
                <c:pt idx="2592">
                  <c:v>2007</c:v>
                </c:pt>
                <c:pt idx="2593">
                  <c:v>2007</c:v>
                </c:pt>
                <c:pt idx="2594">
                  <c:v>2007</c:v>
                </c:pt>
                <c:pt idx="2595">
                  <c:v>2007</c:v>
                </c:pt>
                <c:pt idx="2596">
                  <c:v>2007</c:v>
                </c:pt>
                <c:pt idx="2597">
                  <c:v>2007</c:v>
                </c:pt>
                <c:pt idx="2598">
                  <c:v>2007</c:v>
                </c:pt>
                <c:pt idx="2599">
                  <c:v>2007</c:v>
                </c:pt>
                <c:pt idx="2600">
                  <c:v>2007</c:v>
                </c:pt>
                <c:pt idx="2601">
                  <c:v>2007</c:v>
                </c:pt>
                <c:pt idx="2602">
                  <c:v>2007</c:v>
                </c:pt>
                <c:pt idx="2603">
                  <c:v>2007</c:v>
                </c:pt>
                <c:pt idx="2604">
                  <c:v>2007</c:v>
                </c:pt>
                <c:pt idx="2605">
                  <c:v>2007</c:v>
                </c:pt>
                <c:pt idx="2606">
                  <c:v>2007</c:v>
                </c:pt>
                <c:pt idx="2607">
                  <c:v>2007</c:v>
                </c:pt>
                <c:pt idx="2608">
                  <c:v>2007</c:v>
                </c:pt>
                <c:pt idx="2609">
                  <c:v>2007</c:v>
                </c:pt>
                <c:pt idx="2610">
                  <c:v>2007</c:v>
                </c:pt>
                <c:pt idx="2611">
                  <c:v>2007</c:v>
                </c:pt>
                <c:pt idx="2612">
                  <c:v>2007</c:v>
                </c:pt>
                <c:pt idx="2613">
                  <c:v>2007</c:v>
                </c:pt>
                <c:pt idx="2614">
                  <c:v>2007</c:v>
                </c:pt>
                <c:pt idx="2615">
                  <c:v>2007</c:v>
                </c:pt>
                <c:pt idx="2616">
                  <c:v>2007</c:v>
                </c:pt>
                <c:pt idx="2617">
                  <c:v>2007</c:v>
                </c:pt>
                <c:pt idx="2618">
                  <c:v>2007</c:v>
                </c:pt>
                <c:pt idx="2619">
                  <c:v>2007</c:v>
                </c:pt>
                <c:pt idx="2620">
                  <c:v>2007</c:v>
                </c:pt>
                <c:pt idx="2621">
                  <c:v>2007</c:v>
                </c:pt>
                <c:pt idx="2622">
                  <c:v>2007</c:v>
                </c:pt>
                <c:pt idx="2623">
                  <c:v>2007</c:v>
                </c:pt>
                <c:pt idx="2624">
                  <c:v>2007</c:v>
                </c:pt>
                <c:pt idx="2625">
                  <c:v>2007</c:v>
                </c:pt>
                <c:pt idx="2626">
                  <c:v>2007</c:v>
                </c:pt>
                <c:pt idx="2627">
                  <c:v>2007</c:v>
                </c:pt>
                <c:pt idx="2628">
                  <c:v>2007</c:v>
                </c:pt>
                <c:pt idx="2629">
                  <c:v>2007</c:v>
                </c:pt>
                <c:pt idx="2630">
                  <c:v>2007</c:v>
                </c:pt>
                <c:pt idx="2631">
                  <c:v>2007</c:v>
                </c:pt>
                <c:pt idx="2632">
                  <c:v>2007</c:v>
                </c:pt>
                <c:pt idx="2633">
                  <c:v>2007</c:v>
                </c:pt>
                <c:pt idx="2634">
                  <c:v>2007</c:v>
                </c:pt>
                <c:pt idx="2635">
                  <c:v>2007</c:v>
                </c:pt>
                <c:pt idx="2636">
                  <c:v>2007</c:v>
                </c:pt>
                <c:pt idx="2637">
                  <c:v>2007</c:v>
                </c:pt>
                <c:pt idx="2638">
                  <c:v>2007</c:v>
                </c:pt>
                <c:pt idx="2639">
                  <c:v>2007</c:v>
                </c:pt>
                <c:pt idx="2640">
                  <c:v>2007</c:v>
                </c:pt>
                <c:pt idx="2641">
                  <c:v>2007</c:v>
                </c:pt>
                <c:pt idx="2642">
                  <c:v>2007</c:v>
                </c:pt>
                <c:pt idx="2643">
                  <c:v>2007</c:v>
                </c:pt>
                <c:pt idx="2644">
                  <c:v>2007</c:v>
                </c:pt>
                <c:pt idx="2645">
                  <c:v>2007</c:v>
                </c:pt>
                <c:pt idx="2646">
                  <c:v>2007</c:v>
                </c:pt>
                <c:pt idx="2647">
                  <c:v>2007</c:v>
                </c:pt>
                <c:pt idx="2648">
                  <c:v>2007</c:v>
                </c:pt>
                <c:pt idx="2649">
                  <c:v>2007</c:v>
                </c:pt>
                <c:pt idx="2650">
                  <c:v>2007</c:v>
                </c:pt>
                <c:pt idx="2651">
                  <c:v>2007</c:v>
                </c:pt>
                <c:pt idx="2652">
                  <c:v>2007</c:v>
                </c:pt>
                <c:pt idx="2653">
                  <c:v>2007</c:v>
                </c:pt>
                <c:pt idx="2654">
                  <c:v>2007</c:v>
                </c:pt>
                <c:pt idx="2655">
                  <c:v>2007</c:v>
                </c:pt>
                <c:pt idx="2656">
                  <c:v>2007</c:v>
                </c:pt>
                <c:pt idx="2657">
                  <c:v>2007</c:v>
                </c:pt>
                <c:pt idx="2658">
                  <c:v>2007</c:v>
                </c:pt>
                <c:pt idx="2659">
                  <c:v>2007</c:v>
                </c:pt>
                <c:pt idx="2660">
                  <c:v>2007</c:v>
                </c:pt>
                <c:pt idx="2661">
                  <c:v>2007</c:v>
                </c:pt>
                <c:pt idx="2662">
                  <c:v>2007</c:v>
                </c:pt>
                <c:pt idx="2663">
                  <c:v>2007</c:v>
                </c:pt>
                <c:pt idx="2664">
                  <c:v>2007</c:v>
                </c:pt>
                <c:pt idx="2665">
                  <c:v>2007</c:v>
                </c:pt>
                <c:pt idx="2666">
                  <c:v>2007</c:v>
                </c:pt>
                <c:pt idx="2667">
                  <c:v>2007</c:v>
                </c:pt>
                <c:pt idx="2668">
                  <c:v>2007</c:v>
                </c:pt>
                <c:pt idx="2669">
                  <c:v>2007</c:v>
                </c:pt>
                <c:pt idx="2670">
                  <c:v>2007</c:v>
                </c:pt>
                <c:pt idx="2671">
                  <c:v>2007</c:v>
                </c:pt>
                <c:pt idx="2672">
                  <c:v>2007</c:v>
                </c:pt>
                <c:pt idx="2673">
                  <c:v>2007</c:v>
                </c:pt>
                <c:pt idx="2674">
                  <c:v>2007</c:v>
                </c:pt>
                <c:pt idx="2675">
                  <c:v>2007</c:v>
                </c:pt>
                <c:pt idx="2676">
                  <c:v>2007</c:v>
                </c:pt>
                <c:pt idx="2677">
                  <c:v>2007</c:v>
                </c:pt>
                <c:pt idx="2678">
                  <c:v>2007</c:v>
                </c:pt>
                <c:pt idx="2679">
                  <c:v>2007</c:v>
                </c:pt>
                <c:pt idx="2680">
                  <c:v>2007</c:v>
                </c:pt>
                <c:pt idx="2681">
                  <c:v>2007</c:v>
                </c:pt>
                <c:pt idx="2682">
                  <c:v>2007</c:v>
                </c:pt>
                <c:pt idx="2683">
                  <c:v>2007</c:v>
                </c:pt>
                <c:pt idx="2684">
                  <c:v>2007</c:v>
                </c:pt>
                <c:pt idx="2685">
                  <c:v>2007</c:v>
                </c:pt>
                <c:pt idx="2686">
                  <c:v>2007</c:v>
                </c:pt>
                <c:pt idx="2687">
                  <c:v>2007</c:v>
                </c:pt>
                <c:pt idx="2688">
                  <c:v>2007</c:v>
                </c:pt>
                <c:pt idx="2689">
                  <c:v>2007</c:v>
                </c:pt>
                <c:pt idx="2690">
                  <c:v>2007</c:v>
                </c:pt>
                <c:pt idx="2691">
                  <c:v>2007</c:v>
                </c:pt>
                <c:pt idx="2692">
                  <c:v>2007</c:v>
                </c:pt>
                <c:pt idx="2693">
                  <c:v>2007</c:v>
                </c:pt>
                <c:pt idx="2694">
                  <c:v>2007</c:v>
                </c:pt>
                <c:pt idx="2695">
                  <c:v>2007</c:v>
                </c:pt>
                <c:pt idx="2696">
                  <c:v>2007</c:v>
                </c:pt>
                <c:pt idx="2697">
                  <c:v>2007</c:v>
                </c:pt>
                <c:pt idx="2698">
                  <c:v>2007</c:v>
                </c:pt>
                <c:pt idx="2699">
                  <c:v>2007</c:v>
                </c:pt>
                <c:pt idx="2700">
                  <c:v>2007</c:v>
                </c:pt>
                <c:pt idx="2701">
                  <c:v>2007</c:v>
                </c:pt>
                <c:pt idx="2702">
                  <c:v>2007</c:v>
                </c:pt>
                <c:pt idx="2703">
                  <c:v>2007</c:v>
                </c:pt>
                <c:pt idx="2704">
                  <c:v>2007</c:v>
                </c:pt>
                <c:pt idx="2705">
                  <c:v>2007</c:v>
                </c:pt>
                <c:pt idx="2706">
                  <c:v>2007</c:v>
                </c:pt>
                <c:pt idx="2707">
                  <c:v>2007</c:v>
                </c:pt>
                <c:pt idx="2708">
                  <c:v>2007</c:v>
                </c:pt>
                <c:pt idx="2709">
                  <c:v>2007</c:v>
                </c:pt>
                <c:pt idx="2710">
                  <c:v>2007</c:v>
                </c:pt>
                <c:pt idx="2711">
                  <c:v>2007</c:v>
                </c:pt>
                <c:pt idx="2712">
                  <c:v>2007</c:v>
                </c:pt>
                <c:pt idx="2713">
                  <c:v>2007</c:v>
                </c:pt>
                <c:pt idx="2714">
                  <c:v>2007</c:v>
                </c:pt>
                <c:pt idx="2715">
                  <c:v>2007</c:v>
                </c:pt>
                <c:pt idx="2716">
                  <c:v>2007</c:v>
                </c:pt>
                <c:pt idx="2717">
                  <c:v>2007</c:v>
                </c:pt>
                <c:pt idx="2718">
                  <c:v>2007</c:v>
                </c:pt>
                <c:pt idx="2719">
                  <c:v>2007</c:v>
                </c:pt>
                <c:pt idx="2720">
                  <c:v>2007</c:v>
                </c:pt>
                <c:pt idx="2721">
                  <c:v>2007</c:v>
                </c:pt>
                <c:pt idx="2722">
                  <c:v>2007</c:v>
                </c:pt>
                <c:pt idx="2723">
                  <c:v>2007</c:v>
                </c:pt>
                <c:pt idx="2724">
                  <c:v>2007</c:v>
                </c:pt>
                <c:pt idx="2725">
                  <c:v>2007</c:v>
                </c:pt>
                <c:pt idx="2726">
                  <c:v>2007</c:v>
                </c:pt>
                <c:pt idx="2727">
                  <c:v>2007</c:v>
                </c:pt>
                <c:pt idx="2728">
                  <c:v>2007</c:v>
                </c:pt>
                <c:pt idx="2729">
                  <c:v>2007</c:v>
                </c:pt>
                <c:pt idx="2730">
                  <c:v>2007</c:v>
                </c:pt>
                <c:pt idx="2731">
                  <c:v>2007</c:v>
                </c:pt>
                <c:pt idx="2732">
                  <c:v>2007</c:v>
                </c:pt>
                <c:pt idx="2733">
                  <c:v>2007</c:v>
                </c:pt>
                <c:pt idx="2734">
                  <c:v>2007</c:v>
                </c:pt>
                <c:pt idx="2735">
                  <c:v>2007</c:v>
                </c:pt>
                <c:pt idx="2736">
                  <c:v>2007</c:v>
                </c:pt>
                <c:pt idx="2737">
                  <c:v>2007</c:v>
                </c:pt>
                <c:pt idx="2738">
                  <c:v>2007</c:v>
                </c:pt>
                <c:pt idx="2739">
                  <c:v>2007</c:v>
                </c:pt>
                <c:pt idx="2740">
                  <c:v>2007</c:v>
                </c:pt>
                <c:pt idx="2741">
                  <c:v>2007</c:v>
                </c:pt>
                <c:pt idx="2742">
                  <c:v>2007</c:v>
                </c:pt>
                <c:pt idx="2743">
                  <c:v>2007</c:v>
                </c:pt>
                <c:pt idx="2744">
                  <c:v>2007</c:v>
                </c:pt>
                <c:pt idx="2745">
                  <c:v>2007</c:v>
                </c:pt>
                <c:pt idx="2746">
                  <c:v>2008</c:v>
                </c:pt>
                <c:pt idx="2747">
                  <c:v>2008</c:v>
                </c:pt>
                <c:pt idx="2748">
                  <c:v>2008</c:v>
                </c:pt>
                <c:pt idx="2749">
                  <c:v>2008</c:v>
                </c:pt>
                <c:pt idx="2750">
                  <c:v>2008</c:v>
                </c:pt>
                <c:pt idx="2751">
                  <c:v>2008</c:v>
                </c:pt>
                <c:pt idx="2752">
                  <c:v>2008</c:v>
                </c:pt>
                <c:pt idx="2753">
                  <c:v>2008</c:v>
                </c:pt>
                <c:pt idx="2754">
                  <c:v>2008</c:v>
                </c:pt>
                <c:pt idx="2755">
                  <c:v>2008</c:v>
                </c:pt>
                <c:pt idx="2756">
                  <c:v>2008</c:v>
                </c:pt>
                <c:pt idx="2757">
                  <c:v>2008</c:v>
                </c:pt>
                <c:pt idx="2758">
                  <c:v>2008</c:v>
                </c:pt>
                <c:pt idx="2759">
                  <c:v>2008</c:v>
                </c:pt>
                <c:pt idx="2760">
                  <c:v>2008</c:v>
                </c:pt>
                <c:pt idx="2761">
                  <c:v>2008</c:v>
                </c:pt>
                <c:pt idx="2762">
                  <c:v>2008</c:v>
                </c:pt>
                <c:pt idx="2763">
                  <c:v>2008</c:v>
                </c:pt>
                <c:pt idx="2764">
                  <c:v>2008</c:v>
                </c:pt>
                <c:pt idx="2765">
                  <c:v>2008</c:v>
                </c:pt>
                <c:pt idx="2766">
                  <c:v>2008</c:v>
                </c:pt>
                <c:pt idx="2767">
                  <c:v>2008</c:v>
                </c:pt>
                <c:pt idx="2768">
                  <c:v>2008</c:v>
                </c:pt>
                <c:pt idx="2769">
                  <c:v>2008</c:v>
                </c:pt>
                <c:pt idx="2770">
                  <c:v>2008</c:v>
                </c:pt>
                <c:pt idx="2771">
                  <c:v>2008</c:v>
                </c:pt>
                <c:pt idx="2772">
                  <c:v>2008</c:v>
                </c:pt>
                <c:pt idx="2773">
                  <c:v>2008</c:v>
                </c:pt>
                <c:pt idx="2774">
                  <c:v>2008</c:v>
                </c:pt>
                <c:pt idx="2775">
                  <c:v>2008</c:v>
                </c:pt>
                <c:pt idx="2776">
                  <c:v>2008</c:v>
                </c:pt>
                <c:pt idx="2777">
                  <c:v>2008</c:v>
                </c:pt>
                <c:pt idx="2778">
                  <c:v>2008</c:v>
                </c:pt>
                <c:pt idx="2779">
                  <c:v>2008</c:v>
                </c:pt>
                <c:pt idx="2780">
                  <c:v>2008</c:v>
                </c:pt>
                <c:pt idx="2781">
                  <c:v>2008</c:v>
                </c:pt>
                <c:pt idx="2782">
                  <c:v>2008</c:v>
                </c:pt>
                <c:pt idx="2783">
                  <c:v>2008</c:v>
                </c:pt>
                <c:pt idx="2784">
                  <c:v>2008</c:v>
                </c:pt>
                <c:pt idx="2785">
                  <c:v>2008</c:v>
                </c:pt>
                <c:pt idx="2786">
                  <c:v>2008</c:v>
                </c:pt>
                <c:pt idx="2787">
                  <c:v>2008</c:v>
                </c:pt>
                <c:pt idx="2788">
                  <c:v>2008</c:v>
                </c:pt>
                <c:pt idx="2789">
                  <c:v>2008</c:v>
                </c:pt>
                <c:pt idx="2790">
                  <c:v>2008</c:v>
                </c:pt>
                <c:pt idx="2791">
                  <c:v>2008</c:v>
                </c:pt>
                <c:pt idx="2792">
                  <c:v>2008</c:v>
                </c:pt>
                <c:pt idx="2793">
                  <c:v>2008</c:v>
                </c:pt>
                <c:pt idx="2794">
                  <c:v>2008</c:v>
                </c:pt>
                <c:pt idx="2795">
                  <c:v>2008</c:v>
                </c:pt>
                <c:pt idx="2796">
                  <c:v>2008</c:v>
                </c:pt>
                <c:pt idx="2797">
                  <c:v>2008</c:v>
                </c:pt>
                <c:pt idx="2798">
                  <c:v>2008</c:v>
                </c:pt>
                <c:pt idx="2799">
                  <c:v>2008</c:v>
                </c:pt>
                <c:pt idx="2800">
                  <c:v>2008</c:v>
                </c:pt>
                <c:pt idx="2801">
                  <c:v>2008</c:v>
                </c:pt>
                <c:pt idx="2802">
                  <c:v>2008</c:v>
                </c:pt>
                <c:pt idx="2803">
                  <c:v>2008</c:v>
                </c:pt>
                <c:pt idx="2804">
                  <c:v>2008</c:v>
                </c:pt>
                <c:pt idx="2805">
                  <c:v>2008</c:v>
                </c:pt>
                <c:pt idx="2806">
                  <c:v>2008</c:v>
                </c:pt>
                <c:pt idx="2807">
                  <c:v>2008</c:v>
                </c:pt>
                <c:pt idx="2808">
                  <c:v>2008</c:v>
                </c:pt>
                <c:pt idx="2809">
                  <c:v>2008</c:v>
                </c:pt>
                <c:pt idx="2810">
                  <c:v>2008</c:v>
                </c:pt>
                <c:pt idx="2811">
                  <c:v>2008</c:v>
                </c:pt>
                <c:pt idx="2812">
                  <c:v>2008</c:v>
                </c:pt>
                <c:pt idx="2813">
                  <c:v>2008</c:v>
                </c:pt>
                <c:pt idx="2814">
                  <c:v>2008</c:v>
                </c:pt>
                <c:pt idx="2815">
                  <c:v>2008</c:v>
                </c:pt>
                <c:pt idx="2816">
                  <c:v>2008</c:v>
                </c:pt>
                <c:pt idx="2817">
                  <c:v>2008</c:v>
                </c:pt>
                <c:pt idx="2818">
                  <c:v>2008</c:v>
                </c:pt>
                <c:pt idx="2819">
                  <c:v>2008</c:v>
                </c:pt>
                <c:pt idx="2820">
                  <c:v>2008</c:v>
                </c:pt>
                <c:pt idx="2821">
                  <c:v>2008</c:v>
                </c:pt>
                <c:pt idx="2822">
                  <c:v>2008</c:v>
                </c:pt>
                <c:pt idx="2823">
                  <c:v>2008</c:v>
                </c:pt>
                <c:pt idx="2824">
                  <c:v>2008</c:v>
                </c:pt>
                <c:pt idx="2825">
                  <c:v>2008</c:v>
                </c:pt>
                <c:pt idx="2826">
                  <c:v>2008</c:v>
                </c:pt>
                <c:pt idx="2827">
                  <c:v>2008</c:v>
                </c:pt>
                <c:pt idx="2828">
                  <c:v>2008</c:v>
                </c:pt>
                <c:pt idx="2829">
                  <c:v>2008</c:v>
                </c:pt>
                <c:pt idx="2830">
                  <c:v>2008</c:v>
                </c:pt>
                <c:pt idx="2831">
                  <c:v>2008</c:v>
                </c:pt>
                <c:pt idx="2832">
                  <c:v>2008</c:v>
                </c:pt>
                <c:pt idx="2833">
                  <c:v>2008</c:v>
                </c:pt>
                <c:pt idx="2834">
                  <c:v>2008</c:v>
                </c:pt>
                <c:pt idx="2835">
                  <c:v>2008</c:v>
                </c:pt>
                <c:pt idx="2836">
                  <c:v>2008</c:v>
                </c:pt>
                <c:pt idx="2837">
                  <c:v>2008</c:v>
                </c:pt>
                <c:pt idx="2838">
                  <c:v>2008</c:v>
                </c:pt>
                <c:pt idx="2839">
                  <c:v>2008</c:v>
                </c:pt>
                <c:pt idx="2840">
                  <c:v>2008</c:v>
                </c:pt>
                <c:pt idx="2841">
                  <c:v>2008</c:v>
                </c:pt>
                <c:pt idx="2842">
                  <c:v>2008</c:v>
                </c:pt>
                <c:pt idx="2843">
                  <c:v>2008</c:v>
                </c:pt>
                <c:pt idx="2844">
                  <c:v>2008</c:v>
                </c:pt>
                <c:pt idx="2845">
                  <c:v>2008</c:v>
                </c:pt>
                <c:pt idx="2846">
                  <c:v>2008</c:v>
                </c:pt>
                <c:pt idx="2847">
                  <c:v>2008</c:v>
                </c:pt>
                <c:pt idx="2848">
                  <c:v>2008</c:v>
                </c:pt>
                <c:pt idx="2849">
                  <c:v>2008</c:v>
                </c:pt>
                <c:pt idx="2850">
                  <c:v>2008</c:v>
                </c:pt>
                <c:pt idx="2851">
                  <c:v>2008</c:v>
                </c:pt>
                <c:pt idx="2852">
                  <c:v>2008</c:v>
                </c:pt>
                <c:pt idx="2853">
                  <c:v>2008</c:v>
                </c:pt>
                <c:pt idx="2854">
                  <c:v>2008</c:v>
                </c:pt>
                <c:pt idx="2855">
                  <c:v>2008</c:v>
                </c:pt>
                <c:pt idx="2856">
                  <c:v>2008</c:v>
                </c:pt>
                <c:pt idx="2857">
                  <c:v>2008</c:v>
                </c:pt>
                <c:pt idx="2858">
                  <c:v>2008</c:v>
                </c:pt>
                <c:pt idx="2859">
                  <c:v>2008</c:v>
                </c:pt>
                <c:pt idx="2860">
                  <c:v>2008</c:v>
                </c:pt>
                <c:pt idx="2861">
                  <c:v>2008</c:v>
                </c:pt>
                <c:pt idx="2862">
                  <c:v>2008</c:v>
                </c:pt>
                <c:pt idx="2863">
                  <c:v>2008</c:v>
                </c:pt>
                <c:pt idx="2864">
                  <c:v>2008</c:v>
                </c:pt>
                <c:pt idx="2865">
                  <c:v>2008</c:v>
                </c:pt>
                <c:pt idx="2866">
                  <c:v>2008</c:v>
                </c:pt>
                <c:pt idx="2867">
                  <c:v>2008</c:v>
                </c:pt>
                <c:pt idx="2868">
                  <c:v>2008</c:v>
                </c:pt>
                <c:pt idx="2869">
                  <c:v>2008</c:v>
                </c:pt>
                <c:pt idx="2870">
                  <c:v>2008</c:v>
                </c:pt>
                <c:pt idx="2871">
                  <c:v>2008</c:v>
                </c:pt>
                <c:pt idx="2872">
                  <c:v>2008</c:v>
                </c:pt>
                <c:pt idx="2873">
                  <c:v>2008</c:v>
                </c:pt>
                <c:pt idx="2874">
                  <c:v>2008</c:v>
                </c:pt>
                <c:pt idx="2875">
                  <c:v>2008</c:v>
                </c:pt>
                <c:pt idx="2876">
                  <c:v>2008</c:v>
                </c:pt>
                <c:pt idx="2877">
                  <c:v>2008</c:v>
                </c:pt>
                <c:pt idx="2878">
                  <c:v>2008</c:v>
                </c:pt>
                <c:pt idx="2879">
                  <c:v>2008</c:v>
                </c:pt>
                <c:pt idx="2880">
                  <c:v>2008</c:v>
                </c:pt>
                <c:pt idx="2881">
                  <c:v>2008</c:v>
                </c:pt>
                <c:pt idx="2882">
                  <c:v>2008</c:v>
                </c:pt>
                <c:pt idx="2883">
                  <c:v>2008</c:v>
                </c:pt>
                <c:pt idx="2884">
                  <c:v>2008</c:v>
                </c:pt>
                <c:pt idx="2885">
                  <c:v>2008</c:v>
                </c:pt>
                <c:pt idx="2886">
                  <c:v>2008</c:v>
                </c:pt>
                <c:pt idx="2887">
                  <c:v>2008</c:v>
                </c:pt>
                <c:pt idx="2888">
                  <c:v>2008</c:v>
                </c:pt>
                <c:pt idx="2889">
                  <c:v>2008</c:v>
                </c:pt>
                <c:pt idx="2890">
                  <c:v>2008</c:v>
                </c:pt>
                <c:pt idx="2891">
                  <c:v>2008</c:v>
                </c:pt>
                <c:pt idx="2892">
                  <c:v>2008</c:v>
                </c:pt>
                <c:pt idx="2893">
                  <c:v>2008</c:v>
                </c:pt>
                <c:pt idx="2894">
                  <c:v>2008</c:v>
                </c:pt>
                <c:pt idx="2895">
                  <c:v>2008</c:v>
                </c:pt>
                <c:pt idx="2896">
                  <c:v>2008</c:v>
                </c:pt>
                <c:pt idx="2897">
                  <c:v>2008</c:v>
                </c:pt>
                <c:pt idx="2898">
                  <c:v>2008</c:v>
                </c:pt>
                <c:pt idx="2899">
                  <c:v>2008</c:v>
                </c:pt>
                <c:pt idx="2900">
                  <c:v>2008</c:v>
                </c:pt>
                <c:pt idx="2901">
                  <c:v>2008</c:v>
                </c:pt>
                <c:pt idx="2902">
                  <c:v>2008</c:v>
                </c:pt>
                <c:pt idx="2903">
                  <c:v>2008</c:v>
                </c:pt>
                <c:pt idx="2904">
                  <c:v>2008</c:v>
                </c:pt>
                <c:pt idx="2905">
                  <c:v>2008</c:v>
                </c:pt>
                <c:pt idx="2906">
                  <c:v>2008</c:v>
                </c:pt>
                <c:pt idx="2907">
                  <c:v>2008</c:v>
                </c:pt>
                <c:pt idx="2908">
                  <c:v>2008</c:v>
                </c:pt>
                <c:pt idx="2909">
                  <c:v>2008</c:v>
                </c:pt>
                <c:pt idx="2910">
                  <c:v>2008</c:v>
                </c:pt>
                <c:pt idx="2911">
                  <c:v>2008</c:v>
                </c:pt>
                <c:pt idx="2912">
                  <c:v>2008</c:v>
                </c:pt>
                <c:pt idx="2913">
                  <c:v>2008</c:v>
                </c:pt>
                <c:pt idx="2914">
                  <c:v>2008</c:v>
                </c:pt>
                <c:pt idx="2915">
                  <c:v>2008</c:v>
                </c:pt>
                <c:pt idx="2916">
                  <c:v>2008</c:v>
                </c:pt>
                <c:pt idx="2917">
                  <c:v>2008</c:v>
                </c:pt>
                <c:pt idx="2918">
                  <c:v>2008</c:v>
                </c:pt>
                <c:pt idx="2919">
                  <c:v>2008</c:v>
                </c:pt>
                <c:pt idx="2920">
                  <c:v>2008</c:v>
                </c:pt>
                <c:pt idx="2921">
                  <c:v>2008</c:v>
                </c:pt>
                <c:pt idx="2922">
                  <c:v>2008</c:v>
                </c:pt>
                <c:pt idx="2923">
                  <c:v>2008</c:v>
                </c:pt>
                <c:pt idx="2924">
                  <c:v>2008</c:v>
                </c:pt>
                <c:pt idx="2925">
                  <c:v>2008</c:v>
                </c:pt>
                <c:pt idx="2926">
                  <c:v>2008</c:v>
                </c:pt>
                <c:pt idx="2927">
                  <c:v>2008</c:v>
                </c:pt>
                <c:pt idx="2928">
                  <c:v>2008</c:v>
                </c:pt>
                <c:pt idx="2929">
                  <c:v>2008</c:v>
                </c:pt>
                <c:pt idx="2930">
                  <c:v>2008</c:v>
                </c:pt>
                <c:pt idx="2931">
                  <c:v>2008</c:v>
                </c:pt>
                <c:pt idx="2932">
                  <c:v>2008</c:v>
                </c:pt>
                <c:pt idx="2933">
                  <c:v>2008</c:v>
                </c:pt>
                <c:pt idx="2934">
                  <c:v>2008</c:v>
                </c:pt>
                <c:pt idx="2935">
                  <c:v>2008</c:v>
                </c:pt>
                <c:pt idx="2936">
                  <c:v>2008</c:v>
                </c:pt>
                <c:pt idx="2937">
                  <c:v>2008</c:v>
                </c:pt>
                <c:pt idx="2938">
                  <c:v>2008</c:v>
                </c:pt>
                <c:pt idx="2939">
                  <c:v>2008</c:v>
                </c:pt>
                <c:pt idx="2940">
                  <c:v>2008</c:v>
                </c:pt>
                <c:pt idx="2941">
                  <c:v>2008</c:v>
                </c:pt>
                <c:pt idx="2942">
                  <c:v>2008</c:v>
                </c:pt>
                <c:pt idx="2943">
                  <c:v>2008</c:v>
                </c:pt>
                <c:pt idx="2944">
                  <c:v>2008</c:v>
                </c:pt>
                <c:pt idx="2945">
                  <c:v>2008</c:v>
                </c:pt>
                <c:pt idx="2946">
                  <c:v>2008</c:v>
                </c:pt>
                <c:pt idx="2947">
                  <c:v>2008</c:v>
                </c:pt>
                <c:pt idx="2948">
                  <c:v>2008</c:v>
                </c:pt>
                <c:pt idx="2949">
                  <c:v>2008</c:v>
                </c:pt>
                <c:pt idx="2950">
                  <c:v>2008</c:v>
                </c:pt>
                <c:pt idx="2951">
                  <c:v>2008</c:v>
                </c:pt>
                <c:pt idx="2952">
                  <c:v>2008</c:v>
                </c:pt>
                <c:pt idx="2953">
                  <c:v>2008</c:v>
                </c:pt>
                <c:pt idx="2954">
                  <c:v>2008</c:v>
                </c:pt>
                <c:pt idx="2955">
                  <c:v>2008</c:v>
                </c:pt>
                <c:pt idx="2956">
                  <c:v>2008</c:v>
                </c:pt>
                <c:pt idx="2957">
                  <c:v>2008</c:v>
                </c:pt>
                <c:pt idx="2958">
                  <c:v>2008</c:v>
                </c:pt>
                <c:pt idx="2959">
                  <c:v>2008</c:v>
                </c:pt>
                <c:pt idx="2960">
                  <c:v>2008</c:v>
                </c:pt>
                <c:pt idx="2961">
                  <c:v>2008</c:v>
                </c:pt>
                <c:pt idx="2962">
                  <c:v>2008</c:v>
                </c:pt>
                <c:pt idx="2963">
                  <c:v>2008</c:v>
                </c:pt>
                <c:pt idx="2964">
                  <c:v>2008</c:v>
                </c:pt>
                <c:pt idx="2965">
                  <c:v>2008</c:v>
                </c:pt>
                <c:pt idx="2966">
                  <c:v>2008</c:v>
                </c:pt>
                <c:pt idx="2967">
                  <c:v>2008</c:v>
                </c:pt>
                <c:pt idx="2968">
                  <c:v>2008</c:v>
                </c:pt>
                <c:pt idx="2969">
                  <c:v>2008</c:v>
                </c:pt>
                <c:pt idx="2970">
                  <c:v>2008</c:v>
                </c:pt>
                <c:pt idx="2971">
                  <c:v>2008</c:v>
                </c:pt>
                <c:pt idx="2972">
                  <c:v>2008</c:v>
                </c:pt>
                <c:pt idx="2973">
                  <c:v>2008</c:v>
                </c:pt>
                <c:pt idx="2974">
                  <c:v>2008</c:v>
                </c:pt>
                <c:pt idx="2975">
                  <c:v>2008</c:v>
                </c:pt>
                <c:pt idx="2976">
                  <c:v>2008</c:v>
                </c:pt>
                <c:pt idx="2977">
                  <c:v>2008</c:v>
                </c:pt>
                <c:pt idx="2978">
                  <c:v>2008</c:v>
                </c:pt>
                <c:pt idx="2979">
                  <c:v>2008</c:v>
                </c:pt>
                <c:pt idx="2980">
                  <c:v>2008</c:v>
                </c:pt>
                <c:pt idx="2981">
                  <c:v>2008</c:v>
                </c:pt>
                <c:pt idx="2982">
                  <c:v>2008</c:v>
                </c:pt>
                <c:pt idx="2983">
                  <c:v>2008</c:v>
                </c:pt>
                <c:pt idx="2984">
                  <c:v>2008</c:v>
                </c:pt>
                <c:pt idx="2985">
                  <c:v>2008</c:v>
                </c:pt>
                <c:pt idx="2986">
                  <c:v>2008</c:v>
                </c:pt>
                <c:pt idx="2987">
                  <c:v>2008</c:v>
                </c:pt>
                <c:pt idx="2988">
                  <c:v>2008</c:v>
                </c:pt>
                <c:pt idx="2989">
                  <c:v>2008</c:v>
                </c:pt>
                <c:pt idx="2990">
                  <c:v>2008</c:v>
                </c:pt>
                <c:pt idx="2991">
                  <c:v>2008</c:v>
                </c:pt>
                <c:pt idx="2992">
                  <c:v>2008</c:v>
                </c:pt>
                <c:pt idx="2993">
                  <c:v>2008</c:v>
                </c:pt>
                <c:pt idx="2994">
                  <c:v>2008</c:v>
                </c:pt>
                <c:pt idx="2995">
                  <c:v>2008</c:v>
                </c:pt>
                <c:pt idx="2996">
                  <c:v>2008</c:v>
                </c:pt>
                <c:pt idx="2997">
                  <c:v>2008</c:v>
                </c:pt>
                <c:pt idx="2998">
                  <c:v>2008</c:v>
                </c:pt>
                <c:pt idx="2999">
                  <c:v>2008</c:v>
                </c:pt>
                <c:pt idx="3000">
                  <c:v>2008</c:v>
                </c:pt>
                <c:pt idx="3001">
                  <c:v>2008</c:v>
                </c:pt>
                <c:pt idx="3002">
                  <c:v>2008</c:v>
                </c:pt>
                <c:pt idx="3003">
                  <c:v>2008</c:v>
                </c:pt>
                <c:pt idx="3004">
                  <c:v>2008</c:v>
                </c:pt>
                <c:pt idx="3005">
                  <c:v>2008</c:v>
                </c:pt>
                <c:pt idx="3006">
                  <c:v>2008</c:v>
                </c:pt>
                <c:pt idx="3007">
                  <c:v>2008</c:v>
                </c:pt>
                <c:pt idx="3008">
                  <c:v>2008</c:v>
                </c:pt>
                <c:pt idx="3009">
                  <c:v>2008</c:v>
                </c:pt>
                <c:pt idx="3010">
                  <c:v>2008</c:v>
                </c:pt>
                <c:pt idx="3011">
                  <c:v>2008</c:v>
                </c:pt>
                <c:pt idx="3012">
                  <c:v>2008</c:v>
                </c:pt>
                <c:pt idx="3013">
                  <c:v>2008</c:v>
                </c:pt>
                <c:pt idx="3014">
                  <c:v>2008</c:v>
                </c:pt>
                <c:pt idx="3015">
                  <c:v>2008</c:v>
                </c:pt>
                <c:pt idx="3016">
                  <c:v>2008</c:v>
                </c:pt>
                <c:pt idx="3017">
                  <c:v>2008</c:v>
                </c:pt>
                <c:pt idx="3018">
                  <c:v>2008</c:v>
                </c:pt>
                <c:pt idx="3019">
                  <c:v>2008</c:v>
                </c:pt>
                <c:pt idx="3020">
                  <c:v>2008</c:v>
                </c:pt>
                <c:pt idx="3021">
                  <c:v>2008</c:v>
                </c:pt>
                <c:pt idx="3022">
                  <c:v>2008</c:v>
                </c:pt>
                <c:pt idx="3023">
                  <c:v>2008</c:v>
                </c:pt>
                <c:pt idx="3024">
                  <c:v>2008</c:v>
                </c:pt>
                <c:pt idx="3025">
                  <c:v>2008</c:v>
                </c:pt>
                <c:pt idx="3026">
                  <c:v>2008</c:v>
                </c:pt>
                <c:pt idx="3027">
                  <c:v>2008</c:v>
                </c:pt>
                <c:pt idx="3028">
                  <c:v>2008</c:v>
                </c:pt>
                <c:pt idx="3029">
                  <c:v>2008</c:v>
                </c:pt>
                <c:pt idx="3030">
                  <c:v>2008</c:v>
                </c:pt>
                <c:pt idx="3031">
                  <c:v>2008</c:v>
                </c:pt>
                <c:pt idx="3032">
                  <c:v>2008</c:v>
                </c:pt>
                <c:pt idx="3033">
                  <c:v>2008</c:v>
                </c:pt>
                <c:pt idx="3034">
                  <c:v>2008</c:v>
                </c:pt>
                <c:pt idx="3035">
                  <c:v>2008</c:v>
                </c:pt>
                <c:pt idx="3036">
                  <c:v>2008</c:v>
                </c:pt>
                <c:pt idx="3037">
                  <c:v>2008</c:v>
                </c:pt>
                <c:pt idx="3038">
                  <c:v>2008</c:v>
                </c:pt>
                <c:pt idx="3039">
                  <c:v>2008</c:v>
                </c:pt>
                <c:pt idx="3040">
                  <c:v>2008</c:v>
                </c:pt>
                <c:pt idx="3041">
                  <c:v>2008</c:v>
                </c:pt>
                <c:pt idx="3042">
                  <c:v>2008</c:v>
                </c:pt>
                <c:pt idx="3043">
                  <c:v>2008</c:v>
                </c:pt>
                <c:pt idx="3044">
                  <c:v>2008</c:v>
                </c:pt>
                <c:pt idx="3045">
                  <c:v>2008</c:v>
                </c:pt>
                <c:pt idx="3046">
                  <c:v>2008</c:v>
                </c:pt>
                <c:pt idx="3047">
                  <c:v>2008</c:v>
                </c:pt>
                <c:pt idx="3048">
                  <c:v>2008</c:v>
                </c:pt>
                <c:pt idx="3049">
                  <c:v>2008</c:v>
                </c:pt>
                <c:pt idx="3050">
                  <c:v>2008</c:v>
                </c:pt>
                <c:pt idx="3051">
                  <c:v>2008</c:v>
                </c:pt>
                <c:pt idx="3052">
                  <c:v>2008</c:v>
                </c:pt>
                <c:pt idx="3053">
                  <c:v>2008</c:v>
                </c:pt>
                <c:pt idx="3054">
                  <c:v>2008</c:v>
                </c:pt>
                <c:pt idx="3055">
                  <c:v>2008</c:v>
                </c:pt>
                <c:pt idx="3056">
                  <c:v>2008</c:v>
                </c:pt>
                <c:pt idx="3057">
                  <c:v>2008</c:v>
                </c:pt>
                <c:pt idx="3058">
                  <c:v>2008</c:v>
                </c:pt>
                <c:pt idx="3059">
                  <c:v>2008</c:v>
                </c:pt>
                <c:pt idx="3060">
                  <c:v>2008</c:v>
                </c:pt>
                <c:pt idx="3061">
                  <c:v>2008</c:v>
                </c:pt>
                <c:pt idx="3062">
                  <c:v>2008</c:v>
                </c:pt>
                <c:pt idx="3063">
                  <c:v>2008</c:v>
                </c:pt>
                <c:pt idx="3064">
                  <c:v>2008</c:v>
                </c:pt>
                <c:pt idx="3065">
                  <c:v>2008</c:v>
                </c:pt>
                <c:pt idx="3066">
                  <c:v>2008</c:v>
                </c:pt>
                <c:pt idx="3067">
                  <c:v>2008</c:v>
                </c:pt>
                <c:pt idx="3068">
                  <c:v>2008</c:v>
                </c:pt>
                <c:pt idx="3069">
                  <c:v>2008</c:v>
                </c:pt>
                <c:pt idx="3070">
                  <c:v>2008</c:v>
                </c:pt>
                <c:pt idx="3071">
                  <c:v>2008</c:v>
                </c:pt>
                <c:pt idx="3072">
                  <c:v>2008</c:v>
                </c:pt>
                <c:pt idx="3073">
                  <c:v>2008</c:v>
                </c:pt>
                <c:pt idx="3074">
                  <c:v>2008</c:v>
                </c:pt>
                <c:pt idx="3075">
                  <c:v>2008</c:v>
                </c:pt>
                <c:pt idx="3076">
                  <c:v>2008</c:v>
                </c:pt>
                <c:pt idx="3077">
                  <c:v>2008</c:v>
                </c:pt>
                <c:pt idx="3078">
                  <c:v>2008</c:v>
                </c:pt>
                <c:pt idx="3079">
                  <c:v>2008</c:v>
                </c:pt>
                <c:pt idx="3080">
                  <c:v>2008</c:v>
                </c:pt>
                <c:pt idx="3081">
                  <c:v>2008</c:v>
                </c:pt>
                <c:pt idx="3082">
                  <c:v>2008</c:v>
                </c:pt>
                <c:pt idx="3083">
                  <c:v>2008</c:v>
                </c:pt>
                <c:pt idx="3084">
                  <c:v>2008</c:v>
                </c:pt>
                <c:pt idx="3085">
                  <c:v>2008</c:v>
                </c:pt>
                <c:pt idx="3086">
                  <c:v>2008</c:v>
                </c:pt>
                <c:pt idx="3087">
                  <c:v>2008</c:v>
                </c:pt>
                <c:pt idx="3088">
                  <c:v>2008</c:v>
                </c:pt>
                <c:pt idx="3089">
                  <c:v>2008</c:v>
                </c:pt>
                <c:pt idx="3090">
                  <c:v>2008</c:v>
                </c:pt>
                <c:pt idx="3091">
                  <c:v>2008</c:v>
                </c:pt>
                <c:pt idx="3092">
                  <c:v>2008</c:v>
                </c:pt>
                <c:pt idx="3093">
                  <c:v>2008</c:v>
                </c:pt>
                <c:pt idx="3094">
                  <c:v>2008</c:v>
                </c:pt>
                <c:pt idx="3095">
                  <c:v>2008</c:v>
                </c:pt>
                <c:pt idx="3096">
                  <c:v>2008</c:v>
                </c:pt>
                <c:pt idx="3097">
                  <c:v>2008</c:v>
                </c:pt>
                <c:pt idx="3098">
                  <c:v>2008</c:v>
                </c:pt>
                <c:pt idx="3099">
                  <c:v>2008</c:v>
                </c:pt>
                <c:pt idx="3100">
                  <c:v>2008</c:v>
                </c:pt>
                <c:pt idx="3101">
                  <c:v>2008</c:v>
                </c:pt>
                <c:pt idx="3102">
                  <c:v>2008</c:v>
                </c:pt>
                <c:pt idx="3103">
                  <c:v>2008</c:v>
                </c:pt>
                <c:pt idx="3104">
                  <c:v>2008</c:v>
                </c:pt>
                <c:pt idx="3105">
                  <c:v>2008</c:v>
                </c:pt>
                <c:pt idx="3106">
                  <c:v>2008</c:v>
                </c:pt>
                <c:pt idx="3107">
                  <c:v>2008</c:v>
                </c:pt>
                <c:pt idx="3108">
                  <c:v>2008</c:v>
                </c:pt>
                <c:pt idx="3109">
                  <c:v>2008</c:v>
                </c:pt>
                <c:pt idx="3110">
                  <c:v>2008</c:v>
                </c:pt>
                <c:pt idx="3111">
                  <c:v>2008</c:v>
                </c:pt>
                <c:pt idx="3112">
                  <c:v>2009</c:v>
                </c:pt>
                <c:pt idx="3113">
                  <c:v>2009</c:v>
                </c:pt>
                <c:pt idx="3114">
                  <c:v>2009</c:v>
                </c:pt>
                <c:pt idx="3115">
                  <c:v>2009</c:v>
                </c:pt>
                <c:pt idx="3116">
                  <c:v>2009</c:v>
                </c:pt>
                <c:pt idx="3117">
                  <c:v>2009</c:v>
                </c:pt>
                <c:pt idx="3118">
                  <c:v>2009</c:v>
                </c:pt>
                <c:pt idx="3119">
                  <c:v>2009</c:v>
                </c:pt>
                <c:pt idx="3120">
                  <c:v>2009</c:v>
                </c:pt>
                <c:pt idx="3121">
                  <c:v>2009</c:v>
                </c:pt>
                <c:pt idx="3122">
                  <c:v>2009</c:v>
                </c:pt>
                <c:pt idx="3123">
                  <c:v>2009</c:v>
                </c:pt>
                <c:pt idx="3124">
                  <c:v>2009</c:v>
                </c:pt>
                <c:pt idx="3125">
                  <c:v>2009</c:v>
                </c:pt>
                <c:pt idx="3126">
                  <c:v>2009</c:v>
                </c:pt>
                <c:pt idx="3127">
                  <c:v>2009</c:v>
                </c:pt>
                <c:pt idx="3128">
                  <c:v>2009</c:v>
                </c:pt>
                <c:pt idx="3129">
                  <c:v>2009</c:v>
                </c:pt>
                <c:pt idx="3130">
                  <c:v>2009</c:v>
                </c:pt>
                <c:pt idx="3131">
                  <c:v>2009</c:v>
                </c:pt>
                <c:pt idx="3132">
                  <c:v>2009</c:v>
                </c:pt>
                <c:pt idx="3133">
                  <c:v>2009</c:v>
                </c:pt>
                <c:pt idx="3134">
                  <c:v>2009</c:v>
                </c:pt>
                <c:pt idx="3135">
                  <c:v>2009</c:v>
                </c:pt>
                <c:pt idx="3136">
                  <c:v>2009</c:v>
                </c:pt>
                <c:pt idx="3137">
                  <c:v>2009</c:v>
                </c:pt>
                <c:pt idx="3138">
                  <c:v>2009</c:v>
                </c:pt>
                <c:pt idx="3139">
                  <c:v>2009</c:v>
                </c:pt>
                <c:pt idx="3140">
                  <c:v>2009</c:v>
                </c:pt>
                <c:pt idx="3141">
                  <c:v>2009</c:v>
                </c:pt>
                <c:pt idx="3142">
                  <c:v>2009</c:v>
                </c:pt>
                <c:pt idx="3143">
                  <c:v>2009</c:v>
                </c:pt>
                <c:pt idx="3144">
                  <c:v>2009</c:v>
                </c:pt>
                <c:pt idx="3145">
                  <c:v>2009</c:v>
                </c:pt>
                <c:pt idx="3146">
                  <c:v>2009</c:v>
                </c:pt>
                <c:pt idx="3147">
                  <c:v>2009</c:v>
                </c:pt>
                <c:pt idx="3148">
                  <c:v>2009</c:v>
                </c:pt>
                <c:pt idx="3149">
                  <c:v>2009</c:v>
                </c:pt>
                <c:pt idx="3150">
                  <c:v>2009</c:v>
                </c:pt>
                <c:pt idx="3151">
                  <c:v>2009</c:v>
                </c:pt>
                <c:pt idx="3152">
                  <c:v>2009</c:v>
                </c:pt>
                <c:pt idx="3153">
                  <c:v>2009</c:v>
                </c:pt>
                <c:pt idx="3154">
                  <c:v>2009</c:v>
                </c:pt>
                <c:pt idx="3155">
                  <c:v>2009</c:v>
                </c:pt>
                <c:pt idx="3156">
                  <c:v>2009</c:v>
                </c:pt>
                <c:pt idx="3157">
                  <c:v>2009</c:v>
                </c:pt>
                <c:pt idx="3158">
                  <c:v>2009</c:v>
                </c:pt>
                <c:pt idx="3159">
                  <c:v>2009</c:v>
                </c:pt>
                <c:pt idx="3160">
                  <c:v>2009</c:v>
                </c:pt>
                <c:pt idx="3161">
                  <c:v>2009</c:v>
                </c:pt>
                <c:pt idx="3162">
                  <c:v>2009</c:v>
                </c:pt>
                <c:pt idx="3163">
                  <c:v>2009</c:v>
                </c:pt>
                <c:pt idx="3164">
                  <c:v>2009</c:v>
                </c:pt>
                <c:pt idx="3165">
                  <c:v>2009</c:v>
                </c:pt>
                <c:pt idx="3166">
                  <c:v>2009</c:v>
                </c:pt>
                <c:pt idx="3167">
                  <c:v>2009</c:v>
                </c:pt>
                <c:pt idx="3168">
                  <c:v>2009</c:v>
                </c:pt>
                <c:pt idx="3169">
                  <c:v>2009</c:v>
                </c:pt>
                <c:pt idx="3170">
                  <c:v>2009</c:v>
                </c:pt>
                <c:pt idx="3171">
                  <c:v>2009</c:v>
                </c:pt>
                <c:pt idx="3172">
                  <c:v>2009</c:v>
                </c:pt>
                <c:pt idx="3173">
                  <c:v>2009</c:v>
                </c:pt>
                <c:pt idx="3174">
                  <c:v>2009</c:v>
                </c:pt>
                <c:pt idx="3175">
                  <c:v>2009</c:v>
                </c:pt>
                <c:pt idx="3176">
                  <c:v>2009</c:v>
                </c:pt>
                <c:pt idx="3177">
                  <c:v>2009</c:v>
                </c:pt>
                <c:pt idx="3178">
                  <c:v>2009</c:v>
                </c:pt>
                <c:pt idx="3179">
                  <c:v>2009</c:v>
                </c:pt>
                <c:pt idx="3180">
                  <c:v>2009</c:v>
                </c:pt>
                <c:pt idx="3181">
                  <c:v>2009</c:v>
                </c:pt>
                <c:pt idx="3182">
                  <c:v>2009</c:v>
                </c:pt>
                <c:pt idx="3183">
                  <c:v>2009</c:v>
                </c:pt>
                <c:pt idx="3184">
                  <c:v>2009</c:v>
                </c:pt>
                <c:pt idx="3185">
                  <c:v>2009</c:v>
                </c:pt>
                <c:pt idx="3186">
                  <c:v>2009</c:v>
                </c:pt>
                <c:pt idx="3187">
                  <c:v>2009</c:v>
                </c:pt>
                <c:pt idx="3188">
                  <c:v>2009</c:v>
                </c:pt>
                <c:pt idx="3189">
                  <c:v>2009</c:v>
                </c:pt>
                <c:pt idx="3190">
                  <c:v>2009</c:v>
                </c:pt>
                <c:pt idx="3191">
                  <c:v>2009</c:v>
                </c:pt>
                <c:pt idx="3192">
                  <c:v>2009</c:v>
                </c:pt>
                <c:pt idx="3193">
                  <c:v>2009</c:v>
                </c:pt>
                <c:pt idx="3194">
                  <c:v>2009</c:v>
                </c:pt>
                <c:pt idx="3195">
                  <c:v>2009</c:v>
                </c:pt>
                <c:pt idx="3196">
                  <c:v>2009</c:v>
                </c:pt>
                <c:pt idx="3197">
                  <c:v>2009</c:v>
                </c:pt>
                <c:pt idx="3198">
                  <c:v>2009</c:v>
                </c:pt>
                <c:pt idx="3199">
                  <c:v>2009</c:v>
                </c:pt>
                <c:pt idx="3200">
                  <c:v>2009</c:v>
                </c:pt>
                <c:pt idx="3201">
                  <c:v>2009</c:v>
                </c:pt>
                <c:pt idx="3202">
                  <c:v>2009</c:v>
                </c:pt>
                <c:pt idx="3203">
                  <c:v>2009</c:v>
                </c:pt>
                <c:pt idx="3204">
                  <c:v>2009</c:v>
                </c:pt>
                <c:pt idx="3205">
                  <c:v>2009</c:v>
                </c:pt>
                <c:pt idx="3206">
                  <c:v>2009</c:v>
                </c:pt>
                <c:pt idx="3207">
                  <c:v>2009</c:v>
                </c:pt>
                <c:pt idx="3208">
                  <c:v>2009</c:v>
                </c:pt>
                <c:pt idx="3209">
                  <c:v>2009</c:v>
                </c:pt>
                <c:pt idx="3210">
                  <c:v>2009</c:v>
                </c:pt>
                <c:pt idx="3211">
                  <c:v>2009</c:v>
                </c:pt>
                <c:pt idx="3212">
                  <c:v>2009</c:v>
                </c:pt>
                <c:pt idx="3213">
                  <c:v>2009</c:v>
                </c:pt>
                <c:pt idx="3214">
                  <c:v>2009</c:v>
                </c:pt>
                <c:pt idx="3215">
                  <c:v>2009</c:v>
                </c:pt>
                <c:pt idx="3216">
                  <c:v>2009</c:v>
                </c:pt>
                <c:pt idx="3217">
                  <c:v>2009</c:v>
                </c:pt>
                <c:pt idx="3218">
                  <c:v>2009</c:v>
                </c:pt>
                <c:pt idx="3219">
                  <c:v>2009</c:v>
                </c:pt>
                <c:pt idx="3220">
                  <c:v>2009</c:v>
                </c:pt>
                <c:pt idx="3221">
                  <c:v>2009</c:v>
                </c:pt>
                <c:pt idx="3222">
                  <c:v>2009</c:v>
                </c:pt>
                <c:pt idx="3223">
                  <c:v>2009</c:v>
                </c:pt>
                <c:pt idx="3224">
                  <c:v>2009</c:v>
                </c:pt>
                <c:pt idx="3225">
                  <c:v>2009</c:v>
                </c:pt>
                <c:pt idx="3226">
                  <c:v>2009</c:v>
                </c:pt>
                <c:pt idx="3227">
                  <c:v>2009</c:v>
                </c:pt>
                <c:pt idx="3228">
                  <c:v>2009</c:v>
                </c:pt>
                <c:pt idx="3229">
                  <c:v>2009</c:v>
                </c:pt>
                <c:pt idx="3230">
                  <c:v>2009</c:v>
                </c:pt>
                <c:pt idx="3231">
                  <c:v>2009</c:v>
                </c:pt>
                <c:pt idx="3232">
                  <c:v>2009</c:v>
                </c:pt>
                <c:pt idx="3233">
                  <c:v>2009</c:v>
                </c:pt>
                <c:pt idx="3234">
                  <c:v>2009</c:v>
                </c:pt>
                <c:pt idx="3235">
                  <c:v>2009</c:v>
                </c:pt>
                <c:pt idx="3236">
                  <c:v>2009</c:v>
                </c:pt>
                <c:pt idx="3237">
                  <c:v>2009</c:v>
                </c:pt>
                <c:pt idx="3238">
                  <c:v>2009</c:v>
                </c:pt>
                <c:pt idx="3239">
                  <c:v>2009</c:v>
                </c:pt>
                <c:pt idx="3240">
                  <c:v>2009</c:v>
                </c:pt>
                <c:pt idx="3241">
                  <c:v>2009</c:v>
                </c:pt>
                <c:pt idx="3242">
                  <c:v>2009</c:v>
                </c:pt>
                <c:pt idx="3243">
                  <c:v>2009</c:v>
                </c:pt>
                <c:pt idx="3244">
                  <c:v>2009</c:v>
                </c:pt>
                <c:pt idx="3245">
                  <c:v>2009</c:v>
                </c:pt>
                <c:pt idx="3246">
                  <c:v>2009</c:v>
                </c:pt>
                <c:pt idx="3247">
                  <c:v>2009</c:v>
                </c:pt>
                <c:pt idx="3248">
                  <c:v>2009</c:v>
                </c:pt>
                <c:pt idx="3249">
                  <c:v>2009</c:v>
                </c:pt>
                <c:pt idx="3250">
                  <c:v>2009</c:v>
                </c:pt>
                <c:pt idx="3251">
                  <c:v>2009</c:v>
                </c:pt>
                <c:pt idx="3252">
                  <c:v>2009</c:v>
                </c:pt>
                <c:pt idx="3253">
                  <c:v>2009</c:v>
                </c:pt>
                <c:pt idx="3254">
                  <c:v>2009</c:v>
                </c:pt>
                <c:pt idx="3255">
                  <c:v>2009</c:v>
                </c:pt>
                <c:pt idx="3256">
                  <c:v>2009</c:v>
                </c:pt>
                <c:pt idx="3257">
                  <c:v>2009</c:v>
                </c:pt>
                <c:pt idx="3258">
                  <c:v>2009</c:v>
                </c:pt>
                <c:pt idx="3259">
                  <c:v>2009</c:v>
                </c:pt>
                <c:pt idx="3260">
                  <c:v>2009</c:v>
                </c:pt>
                <c:pt idx="3261">
                  <c:v>2009</c:v>
                </c:pt>
                <c:pt idx="3262">
                  <c:v>2009</c:v>
                </c:pt>
              </c:numCache>
            </c:numRef>
          </c:cat>
          <c:val>
            <c:numRef>
              <c:f>test_V1Wheat1_.csv.v3!$S$2:$S$2382</c:f>
              <c:numCache>
                <c:formatCode>General</c:formatCode>
                <c:ptCount val="2381"/>
                <c:pt idx="0">
                  <c:v>0.1</c:v>
                </c:pt>
                <c:pt idx="1">
                  <c:v>0.1</c:v>
                </c:pt>
                <c:pt idx="2">
                  <c:v>0.1</c:v>
                </c:pt>
                <c:pt idx="3">
                  <c:v>0.1</c:v>
                </c:pt>
                <c:pt idx="4">
                  <c:v>0.1</c:v>
                </c:pt>
                <c:pt idx="5">
                  <c:v>0.1</c:v>
                </c:pt>
                <c:pt idx="6">
                  <c:v>0.1</c:v>
                </c:pt>
                <c:pt idx="7">
                  <c:v>0.1</c:v>
                </c:pt>
                <c:pt idx="8">
                  <c:v>0.1</c:v>
                </c:pt>
                <c:pt idx="9">
                  <c:v>0.1</c:v>
                </c:pt>
                <c:pt idx="10">
                  <c:v>0.1</c:v>
                </c:pt>
                <c:pt idx="11">
                  <c:v>0.1</c:v>
                </c:pt>
                <c:pt idx="12">
                  <c:v>0.1</c:v>
                </c:pt>
                <c:pt idx="13">
                  <c:v>0.1</c:v>
                </c:pt>
                <c:pt idx="14">
                  <c:v>0.1</c:v>
                </c:pt>
                <c:pt idx="15">
                  <c:v>0.1</c:v>
                </c:pt>
                <c:pt idx="16">
                  <c:v>0.1</c:v>
                </c:pt>
                <c:pt idx="17">
                  <c:v>0.1</c:v>
                </c:pt>
                <c:pt idx="18">
                  <c:v>0.1</c:v>
                </c:pt>
                <c:pt idx="19">
                  <c:v>0.1</c:v>
                </c:pt>
                <c:pt idx="20">
                  <c:v>0.1</c:v>
                </c:pt>
                <c:pt idx="21">
                  <c:v>0.1</c:v>
                </c:pt>
                <c:pt idx="22">
                  <c:v>0.1</c:v>
                </c:pt>
                <c:pt idx="23">
                  <c:v>0.1</c:v>
                </c:pt>
                <c:pt idx="24">
                  <c:v>0.1</c:v>
                </c:pt>
                <c:pt idx="25">
                  <c:v>0.1</c:v>
                </c:pt>
                <c:pt idx="26">
                  <c:v>0.1</c:v>
                </c:pt>
                <c:pt idx="27">
                  <c:v>0.1</c:v>
                </c:pt>
                <c:pt idx="28">
                  <c:v>0.1</c:v>
                </c:pt>
                <c:pt idx="29">
                  <c:v>0.1</c:v>
                </c:pt>
                <c:pt idx="30">
                  <c:v>0.1</c:v>
                </c:pt>
                <c:pt idx="31">
                  <c:v>0.1</c:v>
                </c:pt>
                <c:pt idx="32">
                  <c:v>0.1</c:v>
                </c:pt>
                <c:pt idx="33">
                  <c:v>0.1</c:v>
                </c:pt>
                <c:pt idx="34">
                  <c:v>0.1</c:v>
                </c:pt>
                <c:pt idx="35">
                  <c:v>0.1</c:v>
                </c:pt>
                <c:pt idx="36">
                  <c:v>0.1</c:v>
                </c:pt>
                <c:pt idx="37">
                  <c:v>0.1</c:v>
                </c:pt>
                <c:pt idx="38">
                  <c:v>0.1</c:v>
                </c:pt>
                <c:pt idx="39">
                  <c:v>0.1</c:v>
                </c:pt>
                <c:pt idx="40">
                  <c:v>0.1</c:v>
                </c:pt>
                <c:pt idx="41">
                  <c:v>0.1</c:v>
                </c:pt>
                <c:pt idx="42">
                  <c:v>0.1</c:v>
                </c:pt>
                <c:pt idx="43">
                  <c:v>0.1</c:v>
                </c:pt>
                <c:pt idx="44">
                  <c:v>0.1</c:v>
                </c:pt>
                <c:pt idx="45">
                  <c:v>0.1</c:v>
                </c:pt>
                <c:pt idx="46">
                  <c:v>0.1</c:v>
                </c:pt>
                <c:pt idx="47">
                  <c:v>0.1</c:v>
                </c:pt>
                <c:pt idx="48">
                  <c:v>0.1</c:v>
                </c:pt>
                <c:pt idx="49">
                  <c:v>0.1</c:v>
                </c:pt>
                <c:pt idx="50">
                  <c:v>0.1</c:v>
                </c:pt>
                <c:pt idx="51">
                  <c:v>0.1</c:v>
                </c:pt>
                <c:pt idx="52">
                  <c:v>0.1</c:v>
                </c:pt>
                <c:pt idx="53">
                  <c:v>0.1</c:v>
                </c:pt>
                <c:pt idx="54">
                  <c:v>0.1</c:v>
                </c:pt>
                <c:pt idx="55">
                  <c:v>0.1</c:v>
                </c:pt>
                <c:pt idx="56">
                  <c:v>0.1</c:v>
                </c:pt>
                <c:pt idx="57">
                  <c:v>0.1</c:v>
                </c:pt>
                <c:pt idx="58">
                  <c:v>0.1</c:v>
                </c:pt>
                <c:pt idx="59">
                  <c:v>0.1</c:v>
                </c:pt>
                <c:pt idx="60">
                  <c:v>0.1</c:v>
                </c:pt>
                <c:pt idx="61">
                  <c:v>0.1</c:v>
                </c:pt>
                <c:pt idx="62">
                  <c:v>0.1</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0.1</c:v>
                </c:pt>
                <c:pt idx="85">
                  <c:v>0.1</c:v>
                </c:pt>
                <c:pt idx="86">
                  <c:v>0.1</c:v>
                </c:pt>
                <c:pt idx="87">
                  <c:v>0.1</c:v>
                </c:pt>
                <c:pt idx="88">
                  <c:v>0.1</c:v>
                </c:pt>
                <c:pt idx="89">
                  <c:v>0.1</c:v>
                </c:pt>
                <c:pt idx="90">
                  <c:v>0.1</c:v>
                </c:pt>
                <c:pt idx="91">
                  <c:v>0.1</c:v>
                </c:pt>
                <c:pt idx="92">
                  <c:v>0.1</c:v>
                </c:pt>
                <c:pt idx="93">
                  <c:v>0.1</c:v>
                </c:pt>
                <c:pt idx="94">
                  <c:v>0.1</c:v>
                </c:pt>
                <c:pt idx="95">
                  <c:v>0.1</c:v>
                </c:pt>
                <c:pt idx="96">
                  <c:v>0.1</c:v>
                </c:pt>
                <c:pt idx="97">
                  <c:v>0.1</c:v>
                </c:pt>
                <c:pt idx="98">
                  <c:v>0.1</c:v>
                </c:pt>
                <c:pt idx="99">
                  <c:v>0.1</c:v>
                </c:pt>
                <c:pt idx="100">
                  <c:v>0.1</c:v>
                </c:pt>
                <c:pt idx="101">
                  <c:v>0.1</c:v>
                </c:pt>
                <c:pt idx="102">
                  <c:v>0.1</c:v>
                </c:pt>
                <c:pt idx="103">
                  <c:v>0.1</c:v>
                </c:pt>
                <c:pt idx="104">
                  <c:v>0.1</c:v>
                </c:pt>
                <c:pt idx="105">
                  <c:v>0.1</c:v>
                </c:pt>
                <c:pt idx="106">
                  <c:v>0.1</c:v>
                </c:pt>
                <c:pt idx="107">
                  <c:v>0.1</c:v>
                </c:pt>
                <c:pt idx="108">
                  <c:v>0.1</c:v>
                </c:pt>
                <c:pt idx="109">
                  <c:v>0.1</c:v>
                </c:pt>
                <c:pt idx="110">
                  <c:v>0.1</c:v>
                </c:pt>
                <c:pt idx="111">
                  <c:v>0.1</c:v>
                </c:pt>
                <c:pt idx="112">
                  <c:v>0.1</c:v>
                </c:pt>
                <c:pt idx="113">
                  <c:v>0.1</c:v>
                </c:pt>
                <c:pt idx="114">
                  <c:v>0.1</c:v>
                </c:pt>
                <c:pt idx="115">
                  <c:v>0.1</c:v>
                </c:pt>
                <c:pt idx="116">
                  <c:v>0.1</c:v>
                </c:pt>
                <c:pt idx="117">
                  <c:v>0.1</c:v>
                </c:pt>
                <c:pt idx="118">
                  <c:v>0.1</c:v>
                </c:pt>
                <c:pt idx="119">
                  <c:v>0.1</c:v>
                </c:pt>
                <c:pt idx="120">
                  <c:v>0.1</c:v>
                </c:pt>
                <c:pt idx="121">
                  <c:v>0.1</c:v>
                </c:pt>
                <c:pt idx="122">
                  <c:v>0.1</c:v>
                </c:pt>
                <c:pt idx="123">
                  <c:v>0.1</c:v>
                </c:pt>
                <c:pt idx="124">
                  <c:v>0.1</c:v>
                </c:pt>
                <c:pt idx="125">
                  <c:v>0.1</c:v>
                </c:pt>
                <c:pt idx="126">
                  <c:v>0.1</c:v>
                </c:pt>
                <c:pt idx="127">
                  <c:v>0.1</c:v>
                </c:pt>
                <c:pt idx="128">
                  <c:v>0.1</c:v>
                </c:pt>
                <c:pt idx="129">
                  <c:v>0.1</c:v>
                </c:pt>
                <c:pt idx="130">
                  <c:v>0.1</c:v>
                </c:pt>
                <c:pt idx="131">
                  <c:v>0.1</c:v>
                </c:pt>
                <c:pt idx="132">
                  <c:v>0.1</c:v>
                </c:pt>
                <c:pt idx="133">
                  <c:v>0.1</c:v>
                </c:pt>
                <c:pt idx="134">
                  <c:v>0.1</c:v>
                </c:pt>
                <c:pt idx="135">
                  <c:v>0.1</c:v>
                </c:pt>
                <c:pt idx="136">
                  <c:v>0.1</c:v>
                </c:pt>
                <c:pt idx="137">
                  <c:v>0.1</c:v>
                </c:pt>
                <c:pt idx="138">
                  <c:v>0.1</c:v>
                </c:pt>
                <c:pt idx="139">
                  <c:v>0.1</c:v>
                </c:pt>
                <c:pt idx="140">
                  <c:v>0.1</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0.1</c:v>
                </c:pt>
                <c:pt idx="316">
                  <c:v>0.1</c:v>
                </c:pt>
                <c:pt idx="317">
                  <c:v>0.1</c:v>
                </c:pt>
                <c:pt idx="318">
                  <c:v>0.1</c:v>
                </c:pt>
                <c:pt idx="319">
                  <c:v>0.1</c:v>
                </c:pt>
                <c:pt idx="320">
                  <c:v>0.1</c:v>
                </c:pt>
                <c:pt idx="321">
                  <c:v>0.1</c:v>
                </c:pt>
                <c:pt idx="322">
                  <c:v>0.1</c:v>
                </c:pt>
                <c:pt idx="323">
                  <c:v>0.1</c:v>
                </c:pt>
                <c:pt idx="324">
                  <c:v>0.1</c:v>
                </c:pt>
                <c:pt idx="325">
                  <c:v>0.1</c:v>
                </c:pt>
                <c:pt idx="326">
                  <c:v>0.1</c:v>
                </c:pt>
                <c:pt idx="327">
                  <c:v>0.1</c:v>
                </c:pt>
                <c:pt idx="328">
                  <c:v>0.1</c:v>
                </c:pt>
                <c:pt idx="329">
                  <c:v>0.1</c:v>
                </c:pt>
                <c:pt idx="330">
                  <c:v>0.1</c:v>
                </c:pt>
                <c:pt idx="331">
                  <c:v>0.1</c:v>
                </c:pt>
                <c:pt idx="332">
                  <c:v>0.1</c:v>
                </c:pt>
                <c:pt idx="333">
                  <c:v>0.1</c:v>
                </c:pt>
                <c:pt idx="334">
                  <c:v>0.1</c:v>
                </c:pt>
                <c:pt idx="335">
                  <c:v>0.1</c:v>
                </c:pt>
                <c:pt idx="336">
                  <c:v>0.1</c:v>
                </c:pt>
                <c:pt idx="337">
                  <c:v>0.1</c:v>
                </c:pt>
                <c:pt idx="338">
                  <c:v>0.1</c:v>
                </c:pt>
                <c:pt idx="339">
                  <c:v>0.1</c:v>
                </c:pt>
                <c:pt idx="340">
                  <c:v>0.1</c:v>
                </c:pt>
                <c:pt idx="341">
                  <c:v>0.1</c:v>
                </c:pt>
                <c:pt idx="342">
                  <c:v>0.1</c:v>
                </c:pt>
                <c:pt idx="343">
                  <c:v>0.1</c:v>
                </c:pt>
                <c:pt idx="344">
                  <c:v>0.1</c:v>
                </c:pt>
                <c:pt idx="345">
                  <c:v>0.1</c:v>
                </c:pt>
                <c:pt idx="346">
                  <c:v>0.1</c:v>
                </c:pt>
                <c:pt idx="347">
                  <c:v>0.1</c:v>
                </c:pt>
                <c:pt idx="348">
                  <c:v>0.1</c:v>
                </c:pt>
                <c:pt idx="349">
                  <c:v>0.1</c:v>
                </c:pt>
                <c:pt idx="350">
                  <c:v>0.1</c:v>
                </c:pt>
                <c:pt idx="351">
                  <c:v>0.1</c:v>
                </c:pt>
                <c:pt idx="352">
                  <c:v>0.1</c:v>
                </c:pt>
                <c:pt idx="353">
                  <c:v>0.1</c:v>
                </c:pt>
                <c:pt idx="354">
                  <c:v>0.1</c:v>
                </c:pt>
                <c:pt idx="355">
                  <c:v>0.1</c:v>
                </c:pt>
                <c:pt idx="356">
                  <c:v>0.1</c:v>
                </c:pt>
                <c:pt idx="357">
                  <c:v>0.1</c:v>
                </c:pt>
                <c:pt idx="358">
                  <c:v>0.1</c:v>
                </c:pt>
                <c:pt idx="359">
                  <c:v>0.1</c:v>
                </c:pt>
                <c:pt idx="360">
                  <c:v>0.1</c:v>
                </c:pt>
                <c:pt idx="361">
                  <c:v>0.1</c:v>
                </c:pt>
                <c:pt idx="362">
                  <c:v>0.1</c:v>
                </c:pt>
                <c:pt idx="363">
                  <c:v>0.1</c:v>
                </c:pt>
                <c:pt idx="364">
                  <c:v>0.1</c:v>
                </c:pt>
                <c:pt idx="365">
                  <c:v>0.1</c:v>
                </c:pt>
                <c:pt idx="366">
                  <c:v>0.1</c:v>
                </c:pt>
                <c:pt idx="367">
                  <c:v>0.1</c:v>
                </c:pt>
                <c:pt idx="368">
                  <c:v>0.1</c:v>
                </c:pt>
                <c:pt idx="369">
                  <c:v>0.1</c:v>
                </c:pt>
                <c:pt idx="370">
                  <c:v>0.1</c:v>
                </c:pt>
                <c:pt idx="371">
                  <c:v>0.1</c:v>
                </c:pt>
                <c:pt idx="372">
                  <c:v>0.1</c:v>
                </c:pt>
                <c:pt idx="373">
                  <c:v>0.1</c:v>
                </c:pt>
                <c:pt idx="374">
                  <c:v>0.1</c:v>
                </c:pt>
                <c:pt idx="375">
                  <c:v>0.1</c:v>
                </c:pt>
                <c:pt idx="376">
                  <c:v>0.1</c:v>
                </c:pt>
                <c:pt idx="377">
                  <c:v>0.1</c:v>
                </c:pt>
                <c:pt idx="378">
                  <c:v>0.1</c:v>
                </c:pt>
                <c:pt idx="379">
                  <c:v>0.1</c:v>
                </c:pt>
                <c:pt idx="380">
                  <c:v>0.1</c:v>
                </c:pt>
                <c:pt idx="381">
                  <c:v>0.1</c:v>
                </c:pt>
                <c:pt idx="382">
                  <c:v>0.1</c:v>
                </c:pt>
                <c:pt idx="383">
                  <c:v>0.1</c:v>
                </c:pt>
                <c:pt idx="384">
                  <c:v>0.1</c:v>
                </c:pt>
                <c:pt idx="385">
                  <c:v>0.1</c:v>
                </c:pt>
                <c:pt idx="386">
                  <c:v>0.1</c:v>
                </c:pt>
                <c:pt idx="387">
                  <c:v>0.1</c:v>
                </c:pt>
                <c:pt idx="388">
                  <c:v>0.1</c:v>
                </c:pt>
                <c:pt idx="389">
                  <c:v>0.1</c:v>
                </c:pt>
                <c:pt idx="390">
                  <c:v>0.1</c:v>
                </c:pt>
                <c:pt idx="391">
                  <c:v>0.1</c:v>
                </c:pt>
                <c:pt idx="392">
                  <c:v>0.1</c:v>
                </c:pt>
                <c:pt idx="393">
                  <c:v>0.1</c:v>
                </c:pt>
                <c:pt idx="394">
                  <c:v>0.1</c:v>
                </c:pt>
                <c:pt idx="395">
                  <c:v>0.1</c:v>
                </c:pt>
                <c:pt idx="396">
                  <c:v>0.1</c:v>
                </c:pt>
                <c:pt idx="397">
                  <c:v>0.1</c:v>
                </c:pt>
                <c:pt idx="398">
                  <c:v>0.1</c:v>
                </c:pt>
                <c:pt idx="399">
                  <c:v>0.1</c:v>
                </c:pt>
                <c:pt idx="400">
                  <c:v>0.1</c:v>
                </c:pt>
                <c:pt idx="401">
                  <c:v>0.1</c:v>
                </c:pt>
                <c:pt idx="402">
                  <c:v>0.1</c:v>
                </c:pt>
                <c:pt idx="403">
                  <c:v>0.1</c:v>
                </c:pt>
                <c:pt idx="404">
                  <c:v>0.1</c:v>
                </c:pt>
                <c:pt idx="405">
                  <c:v>0.1</c:v>
                </c:pt>
                <c:pt idx="406">
                  <c:v>0.1</c:v>
                </c:pt>
                <c:pt idx="407">
                  <c:v>0.1</c:v>
                </c:pt>
                <c:pt idx="408">
                  <c:v>0.1</c:v>
                </c:pt>
                <c:pt idx="409">
                  <c:v>0.1</c:v>
                </c:pt>
                <c:pt idx="410">
                  <c:v>0.1</c:v>
                </c:pt>
                <c:pt idx="411">
                  <c:v>0.1</c:v>
                </c:pt>
                <c:pt idx="412">
                  <c:v>0.1</c:v>
                </c:pt>
                <c:pt idx="413">
                  <c:v>0.1</c:v>
                </c:pt>
                <c:pt idx="414">
                  <c:v>0.1</c:v>
                </c:pt>
                <c:pt idx="415">
                  <c:v>0.1</c:v>
                </c:pt>
                <c:pt idx="416">
                  <c:v>0.1</c:v>
                </c:pt>
                <c:pt idx="417">
                  <c:v>0.1</c:v>
                </c:pt>
                <c:pt idx="418">
                  <c:v>0.1</c:v>
                </c:pt>
                <c:pt idx="419">
                  <c:v>0.1</c:v>
                </c:pt>
                <c:pt idx="420">
                  <c:v>0.1</c:v>
                </c:pt>
                <c:pt idx="421">
                  <c:v>0.1</c:v>
                </c:pt>
                <c:pt idx="422">
                  <c:v>0.1</c:v>
                </c:pt>
                <c:pt idx="423">
                  <c:v>0.1</c:v>
                </c:pt>
                <c:pt idx="424">
                  <c:v>0.1</c:v>
                </c:pt>
                <c:pt idx="425">
                  <c:v>0.1</c:v>
                </c:pt>
                <c:pt idx="426">
                  <c:v>0.1</c:v>
                </c:pt>
                <c:pt idx="427">
                  <c:v>0.1</c:v>
                </c:pt>
                <c:pt idx="428">
                  <c:v>0.1</c:v>
                </c:pt>
                <c:pt idx="429">
                  <c:v>0.1</c:v>
                </c:pt>
                <c:pt idx="430">
                  <c:v>0.1</c:v>
                </c:pt>
                <c:pt idx="431">
                  <c:v>0.1</c:v>
                </c:pt>
                <c:pt idx="432">
                  <c:v>0.1</c:v>
                </c:pt>
                <c:pt idx="433">
                  <c:v>0.1</c:v>
                </c:pt>
                <c:pt idx="434">
                  <c:v>0.1</c:v>
                </c:pt>
                <c:pt idx="435">
                  <c:v>0.1</c:v>
                </c:pt>
                <c:pt idx="436">
                  <c:v>0.1</c:v>
                </c:pt>
                <c:pt idx="437">
                  <c:v>0.1</c:v>
                </c:pt>
                <c:pt idx="438">
                  <c:v>0.1</c:v>
                </c:pt>
                <c:pt idx="439">
                  <c:v>0.1</c:v>
                </c:pt>
                <c:pt idx="440">
                  <c:v>0.1</c:v>
                </c:pt>
                <c:pt idx="441">
                  <c:v>0.1</c:v>
                </c:pt>
                <c:pt idx="442">
                  <c:v>0.1</c:v>
                </c:pt>
                <c:pt idx="443">
                  <c:v>0.1</c:v>
                </c:pt>
                <c:pt idx="444">
                  <c:v>0.1</c:v>
                </c:pt>
                <c:pt idx="445">
                  <c:v>0.1</c:v>
                </c:pt>
                <c:pt idx="446">
                  <c:v>0.1</c:v>
                </c:pt>
                <c:pt idx="447">
                  <c:v>0.1</c:v>
                </c:pt>
                <c:pt idx="448">
                  <c:v>0.1</c:v>
                </c:pt>
                <c:pt idx="449">
                  <c:v>0.1</c:v>
                </c:pt>
                <c:pt idx="450">
                  <c:v>0.1</c:v>
                </c:pt>
                <c:pt idx="451">
                  <c:v>0.1</c:v>
                </c:pt>
                <c:pt idx="452">
                  <c:v>0.1</c:v>
                </c:pt>
                <c:pt idx="453">
                  <c:v>0.1</c:v>
                </c:pt>
                <c:pt idx="454">
                  <c:v>0.1</c:v>
                </c:pt>
                <c:pt idx="455">
                  <c:v>0.1</c:v>
                </c:pt>
                <c:pt idx="456">
                  <c:v>0.1</c:v>
                </c:pt>
                <c:pt idx="457">
                  <c:v>0.1</c:v>
                </c:pt>
                <c:pt idx="458">
                  <c:v>0.1</c:v>
                </c:pt>
                <c:pt idx="459">
                  <c:v>0.1</c:v>
                </c:pt>
                <c:pt idx="460">
                  <c:v>0.1</c:v>
                </c:pt>
                <c:pt idx="461">
                  <c:v>0.1</c:v>
                </c:pt>
                <c:pt idx="462">
                  <c:v>0.1</c:v>
                </c:pt>
                <c:pt idx="463">
                  <c:v>0.1</c:v>
                </c:pt>
                <c:pt idx="464">
                  <c:v>0.1</c:v>
                </c:pt>
                <c:pt idx="465">
                  <c:v>0.1</c:v>
                </c:pt>
                <c:pt idx="466">
                  <c:v>0.1</c:v>
                </c:pt>
                <c:pt idx="467">
                  <c:v>0.1</c:v>
                </c:pt>
                <c:pt idx="468">
                  <c:v>0.1</c:v>
                </c:pt>
                <c:pt idx="469">
                  <c:v>0.1</c:v>
                </c:pt>
                <c:pt idx="470">
                  <c:v>0.1</c:v>
                </c:pt>
                <c:pt idx="471">
                  <c:v>0.1</c:v>
                </c:pt>
                <c:pt idx="472">
                  <c:v>0.1</c:v>
                </c:pt>
                <c:pt idx="473">
                  <c:v>0.1</c:v>
                </c:pt>
                <c:pt idx="474">
                  <c:v>0.1</c:v>
                </c:pt>
                <c:pt idx="475">
                  <c:v>0.1</c:v>
                </c:pt>
                <c:pt idx="476">
                  <c:v>0.1</c:v>
                </c:pt>
                <c:pt idx="477">
                  <c:v>0.1</c:v>
                </c:pt>
                <c:pt idx="478">
                  <c:v>0.1</c:v>
                </c:pt>
                <c:pt idx="479">
                  <c:v>0.1</c:v>
                </c:pt>
                <c:pt idx="480">
                  <c:v>0.1</c:v>
                </c:pt>
                <c:pt idx="481">
                  <c:v>0.1</c:v>
                </c:pt>
                <c:pt idx="482">
                  <c:v>0.1</c:v>
                </c:pt>
                <c:pt idx="483">
                  <c:v>0.1</c:v>
                </c:pt>
                <c:pt idx="484">
                  <c:v>0.1</c:v>
                </c:pt>
                <c:pt idx="485">
                  <c:v>0.1</c:v>
                </c:pt>
                <c:pt idx="486">
                  <c:v>0.1</c:v>
                </c:pt>
                <c:pt idx="487">
                  <c:v>0.1</c:v>
                </c:pt>
                <c:pt idx="488">
                  <c:v>0.1</c:v>
                </c:pt>
                <c:pt idx="489">
                  <c:v>0.1</c:v>
                </c:pt>
                <c:pt idx="490">
                  <c:v>0.1</c:v>
                </c:pt>
                <c:pt idx="491">
                  <c:v>0.1</c:v>
                </c:pt>
                <c:pt idx="492">
                  <c:v>0.1</c:v>
                </c:pt>
                <c:pt idx="493">
                  <c:v>0.1</c:v>
                </c:pt>
                <c:pt idx="494">
                  <c:v>0.1</c:v>
                </c:pt>
                <c:pt idx="495">
                  <c:v>0.1</c:v>
                </c:pt>
                <c:pt idx="496">
                  <c:v>0.1</c:v>
                </c:pt>
                <c:pt idx="497">
                  <c:v>0.1</c:v>
                </c:pt>
                <c:pt idx="498">
                  <c:v>0.1</c:v>
                </c:pt>
                <c:pt idx="499">
                  <c:v>0.1</c:v>
                </c:pt>
                <c:pt idx="500">
                  <c:v>0.1</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0.1</c:v>
                </c:pt>
                <c:pt idx="703">
                  <c:v>0.1</c:v>
                </c:pt>
                <c:pt idx="704">
                  <c:v>0.1</c:v>
                </c:pt>
                <c:pt idx="705">
                  <c:v>0.1</c:v>
                </c:pt>
                <c:pt idx="706">
                  <c:v>0.1</c:v>
                </c:pt>
                <c:pt idx="707">
                  <c:v>0.1</c:v>
                </c:pt>
                <c:pt idx="708">
                  <c:v>0.1</c:v>
                </c:pt>
                <c:pt idx="709">
                  <c:v>0.1</c:v>
                </c:pt>
                <c:pt idx="710">
                  <c:v>0.1</c:v>
                </c:pt>
                <c:pt idx="711">
                  <c:v>0.1</c:v>
                </c:pt>
                <c:pt idx="712">
                  <c:v>0.1</c:v>
                </c:pt>
                <c:pt idx="713">
                  <c:v>0.1</c:v>
                </c:pt>
                <c:pt idx="714">
                  <c:v>0.1</c:v>
                </c:pt>
                <c:pt idx="715">
                  <c:v>0.1</c:v>
                </c:pt>
                <c:pt idx="716">
                  <c:v>0.1</c:v>
                </c:pt>
                <c:pt idx="717">
                  <c:v>0.1</c:v>
                </c:pt>
                <c:pt idx="718">
                  <c:v>0.1</c:v>
                </c:pt>
                <c:pt idx="719">
                  <c:v>0.1</c:v>
                </c:pt>
                <c:pt idx="720">
                  <c:v>0.1</c:v>
                </c:pt>
                <c:pt idx="721">
                  <c:v>0.1</c:v>
                </c:pt>
                <c:pt idx="722">
                  <c:v>0.1</c:v>
                </c:pt>
                <c:pt idx="723">
                  <c:v>0.1</c:v>
                </c:pt>
                <c:pt idx="724">
                  <c:v>0.1</c:v>
                </c:pt>
                <c:pt idx="725">
                  <c:v>0.1</c:v>
                </c:pt>
                <c:pt idx="726">
                  <c:v>0.1</c:v>
                </c:pt>
                <c:pt idx="727">
                  <c:v>0.1</c:v>
                </c:pt>
                <c:pt idx="728">
                  <c:v>0.1</c:v>
                </c:pt>
                <c:pt idx="729">
                  <c:v>0.1</c:v>
                </c:pt>
                <c:pt idx="730">
                  <c:v>0.1</c:v>
                </c:pt>
                <c:pt idx="731">
                  <c:v>0.1</c:v>
                </c:pt>
                <c:pt idx="732">
                  <c:v>0.1</c:v>
                </c:pt>
                <c:pt idx="733">
                  <c:v>0.1</c:v>
                </c:pt>
                <c:pt idx="734">
                  <c:v>0.1</c:v>
                </c:pt>
                <c:pt idx="735">
                  <c:v>0.1</c:v>
                </c:pt>
                <c:pt idx="736">
                  <c:v>0.1</c:v>
                </c:pt>
                <c:pt idx="737">
                  <c:v>0.1</c:v>
                </c:pt>
                <c:pt idx="738">
                  <c:v>0.1</c:v>
                </c:pt>
                <c:pt idx="739">
                  <c:v>0.1</c:v>
                </c:pt>
                <c:pt idx="740">
                  <c:v>0.1</c:v>
                </c:pt>
                <c:pt idx="741">
                  <c:v>0.1</c:v>
                </c:pt>
                <c:pt idx="742">
                  <c:v>0.1</c:v>
                </c:pt>
                <c:pt idx="743">
                  <c:v>0.1</c:v>
                </c:pt>
                <c:pt idx="744">
                  <c:v>0.1</c:v>
                </c:pt>
                <c:pt idx="745">
                  <c:v>0.1</c:v>
                </c:pt>
                <c:pt idx="746">
                  <c:v>0.1</c:v>
                </c:pt>
                <c:pt idx="747">
                  <c:v>0.1</c:v>
                </c:pt>
                <c:pt idx="748">
                  <c:v>0.1</c:v>
                </c:pt>
                <c:pt idx="749">
                  <c:v>0.1</c:v>
                </c:pt>
                <c:pt idx="750">
                  <c:v>0.1</c:v>
                </c:pt>
                <c:pt idx="751">
                  <c:v>0.1</c:v>
                </c:pt>
                <c:pt idx="752">
                  <c:v>0.1</c:v>
                </c:pt>
                <c:pt idx="753">
                  <c:v>0.1</c:v>
                </c:pt>
                <c:pt idx="754">
                  <c:v>0.1</c:v>
                </c:pt>
                <c:pt idx="755">
                  <c:v>0.1</c:v>
                </c:pt>
                <c:pt idx="756">
                  <c:v>0.1</c:v>
                </c:pt>
                <c:pt idx="757">
                  <c:v>0.1</c:v>
                </c:pt>
                <c:pt idx="758">
                  <c:v>0.1</c:v>
                </c:pt>
                <c:pt idx="759">
                  <c:v>0.1</c:v>
                </c:pt>
                <c:pt idx="760">
                  <c:v>0.1</c:v>
                </c:pt>
                <c:pt idx="761">
                  <c:v>0.1</c:v>
                </c:pt>
                <c:pt idx="762">
                  <c:v>0.1</c:v>
                </c:pt>
                <c:pt idx="763">
                  <c:v>0.1</c:v>
                </c:pt>
                <c:pt idx="764">
                  <c:v>0.1</c:v>
                </c:pt>
                <c:pt idx="765">
                  <c:v>0.1</c:v>
                </c:pt>
                <c:pt idx="766">
                  <c:v>0.1</c:v>
                </c:pt>
                <c:pt idx="767">
                  <c:v>0.1</c:v>
                </c:pt>
                <c:pt idx="768">
                  <c:v>0.1</c:v>
                </c:pt>
                <c:pt idx="769">
                  <c:v>0.1</c:v>
                </c:pt>
                <c:pt idx="770">
                  <c:v>0.1</c:v>
                </c:pt>
                <c:pt idx="771">
                  <c:v>0.1</c:v>
                </c:pt>
                <c:pt idx="772">
                  <c:v>0.1</c:v>
                </c:pt>
                <c:pt idx="773">
                  <c:v>0.1</c:v>
                </c:pt>
                <c:pt idx="774">
                  <c:v>0.1</c:v>
                </c:pt>
                <c:pt idx="775">
                  <c:v>0.1</c:v>
                </c:pt>
                <c:pt idx="776">
                  <c:v>0.1</c:v>
                </c:pt>
                <c:pt idx="777">
                  <c:v>0.1</c:v>
                </c:pt>
                <c:pt idx="778">
                  <c:v>0.1</c:v>
                </c:pt>
                <c:pt idx="779">
                  <c:v>0.1</c:v>
                </c:pt>
                <c:pt idx="780">
                  <c:v>0.1</c:v>
                </c:pt>
                <c:pt idx="781">
                  <c:v>0.1</c:v>
                </c:pt>
                <c:pt idx="782">
                  <c:v>0.1</c:v>
                </c:pt>
                <c:pt idx="783">
                  <c:v>0.1</c:v>
                </c:pt>
                <c:pt idx="784">
                  <c:v>0.1</c:v>
                </c:pt>
                <c:pt idx="785">
                  <c:v>0.1</c:v>
                </c:pt>
                <c:pt idx="786">
                  <c:v>0.1</c:v>
                </c:pt>
                <c:pt idx="787">
                  <c:v>0.1</c:v>
                </c:pt>
                <c:pt idx="788">
                  <c:v>0.1</c:v>
                </c:pt>
                <c:pt idx="789">
                  <c:v>0.1</c:v>
                </c:pt>
                <c:pt idx="790">
                  <c:v>0.1</c:v>
                </c:pt>
                <c:pt idx="791">
                  <c:v>0.1</c:v>
                </c:pt>
                <c:pt idx="792">
                  <c:v>0.1</c:v>
                </c:pt>
                <c:pt idx="793">
                  <c:v>0.1</c:v>
                </c:pt>
                <c:pt idx="794">
                  <c:v>0.1</c:v>
                </c:pt>
                <c:pt idx="795">
                  <c:v>0.1</c:v>
                </c:pt>
                <c:pt idx="796">
                  <c:v>0.1</c:v>
                </c:pt>
                <c:pt idx="797">
                  <c:v>0.1</c:v>
                </c:pt>
                <c:pt idx="798">
                  <c:v>0.1</c:v>
                </c:pt>
                <c:pt idx="799">
                  <c:v>0.1</c:v>
                </c:pt>
                <c:pt idx="800">
                  <c:v>0.1</c:v>
                </c:pt>
                <c:pt idx="801">
                  <c:v>0.1</c:v>
                </c:pt>
                <c:pt idx="802">
                  <c:v>0.1</c:v>
                </c:pt>
                <c:pt idx="803">
                  <c:v>0.1</c:v>
                </c:pt>
                <c:pt idx="804">
                  <c:v>0.1</c:v>
                </c:pt>
                <c:pt idx="805">
                  <c:v>0.1</c:v>
                </c:pt>
                <c:pt idx="806">
                  <c:v>0.1</c:v>
                </c:pt>
                <c:pt idx="807">
                  <c:v>0.1</c:v>
                </c:pt>
                <c:pt idx="808">
                  <c:v>0.1</c:v>
                </c:pt>
                <c:pt idx="809">
                  <c:v>0.1</c:v>
                </c:pt>
                <c:pt idx="810">
                  <c:v>0.1</c:v>
                </c:pt>
                <c:pt idx="811">
                  <c:v>0.1</c:v>
                </c:pt>
                <c:pt idx="812">
                  <c:v>0.1</c:v>
                </c:pt>
                <c:pt idx="813">
                  <c:v>0.1</c:v>
                </c:pt>
                <c:pt idx="814">
                  <c:v>0.1</c:v>
                </c:pt>
                <c:pt idx="815">
                  <c:v>0.1</c:v>
                </c:pt>
                <c:pt idx="816">
                  <c:v>0.1</c:v>
                </c:pt>
                <c:pt idx="817">
                  <c:v>0.1</c:v>
                </c:pt>
                <c:pt idx="818">
                  <c:v>0.1</c:v>
                </c:pt>
                <c:pt idx="819">
                  <c:v>0.1</c:v>
                </c:pt>
                <c:pt idx="820">
                  <c:v>0.1</c:v>
                </c:pt>
                <c:pt idx="821">
                  <c:v>0.1</c:v>
                </c:pt>
                <c:pt idx="822">
                  <c:v>0.1</c:v>
                </c:pt>
                <c:pt idx="823">
                  <c:v>0.1</c:v>
                </c:pt>
                <c:pt idx="824">
                  <c:v>0.1</c:v>
                </c:pt>
                <c:pt idx="825">
                  <c:v>0.1</c:v>
                </c:pt>
                <c:pt idx="826">
                  <c:v>0.1</c:v>
                </c:pt>
                <c:pt idx="827">
                  <c:v>0.1</c:v>
                </c:pt>
                <c:pt idx="828">
                  <c:v>0.1</c:v>
                </c:pt>
                <c:pt idx="829">
                  <c:v>0.1</c:v>
                </c:pt>
                <c:pt idx="830">
                  <c:v>0.1</c:v>
                </c:pt>
                <c:pt idx="831">
                  <c:v>0.1</c:v>
                </c:pt>
                <c:pt idx="832">
                  <c:v>0.1</c:v>
                </c:pt>
                <c:pt idx="833">
                  <c:v>0.1</c:v>
                </c:pt>
                <c:pt idx="834">
                  <c:v>0.1</c:v>
                </c:pt>
                <c:pt idx="835">
                  <c:v>0.1</c:v>
                </c:pt>
                <c:pt idx="836">
                  <c:v>0.1</c:v>
                </c:pt>
                <c:pt idx="837">
                  <c:v>0.1</c:v>
                </c:pt>
                <c:pt idx="838">
                  <c:v>0.1</c:v>
                </c:pt>
                <c:pt idx="839">
                  <c:v>0.1</c:v>
                </c:pt>
                <c:pt idx="840">
                  <c:v>0.1</c:v>
                </c:pt>
                <c:pt idx="841">
                  <c:v>0.1</c:v>
                </c:pt>
                <c:pt idx="842">
                  <c:v>0.1</c:v>
                </c:pt>
                <c:pt idx="843">
                  <c:v>0.1</c:v>
                </c:pt>
                <c:pt idx="844">
                  <c:v>0.1</c:v>
                </c:pt>
                <c:pt idx="845">
                  <c:v>0.1</c:v>
                </c:pt>
                <c:pt idx="846">
                  <c:v>0.1</c:v>
                </c:pt>
                <c:pt idx="847">
                  <c:v>0.1</c:v>
                </c:pt>
                <c:pt idx="848">
                  <c:v>0.1</c:v>
                </c:pt>
                <c:pt idx="849">
                  <c:v>0.1</c:v>
                </c:pt>
                <c:pt idx="850">
                  <c:v>0.1</c:v>
                </c:pt>
                <c:pt idx="851">
                  <c:v>0.1</c:v>
                </c:pt>
                <c:pt idx="852">
                  <c:v>0.1</c:v>
                </c:pt>
                <c:pt idx="853">
                  <c:v>0.1</c:v>
                </c:pt>
                <c:pt idx="854">
                  <c:v>0.1</c:v>
                </c:pt>
                <c:pt idx="855">
                  <c:v>0.1</c:v>
                </c:pt>
                <c:pt idx="856">
                  <c:v>0.1</c:v>
                </c:pt>
                <c:pt idx="857">
                  <c:v>0.1</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0.1</c:v>
                </c:pt>
                <c:pt idx="1074">
                  <c:v>0.1</c:v>
                </c:pt>
                <c:pt idx="1075">
                  <c:v>0.1</c:v>
                </c:pt>
                <c:pt idx="1076">
                  <c:v>0.1</c:v>
                </c:pt>
                <c:pt idx="1077">
                  <c:v>0.1</c:v>
                </c:pt>
                <c:pt idx="1078">
                  <c:v>0.1</c:v>
                </c:pt>
                <c:pt idx="1079">
                  <c:v>0.1</c:v>
                </c:pt>
                <c:pt idx="1080">
                  <c:v>0.1</c:v>
                </c:pt>
                <c:pt idx="1081">
                  <c:v>0.1</c:v>
                </c:pt>
                <c:pt idx="1082">
                  <c:v>0.1</c:v>
                </c:pt>
                <c:pt idx="1083">
                  <c:v>0.1</c:v>
                </c:pt>
                <c:pt idx="1084">
                  <c:v>0.1</c:v>
                </c:pt>
                <c:pt idx="1085">
                  <c:v>0.1</c:v>
                </c:pt>
                <c:pt idx="1086">
                  <c:v>0.1</c:v>
                </c:pt>
                <c:pt idx="1087">
                  <c:v>0.1</c:v>
                </c:pt>
                <c:pt idx="1088">
                  <c:v>0.1</c:v>
                </c:pt>
                <c:pt idx="1089">
                  <c:v>0.1</c:v>
                </c:pt>
                <c:pt idx="1090">
                  <c:v>0.1</c:v>
                </c:pt>
                <c:pt idx="1091">
                  <c:v>0.1</c:v>
                </c:pt>
                <c:pt idx="1092">
                  <c:v>0.1</c:v>
                </c:pt>
                <c:pt idx="1093">
                  <c:v>0.1</c:v>
                </c:pt>
                <c:pt idx="1094">
                  <c:v>0.1</c:v>
                </c:pt>
                <c:pt idx="1095">
                  <c:v>0.1</c:v>
                </c:pt>
                <c:pt idx="1096">
                  <c:v>0.1</c:v>
                </c:pt>
                <c:pt idx="1097">
                  <c:v>0.1</c:v>
                </c:pt>
                <c:pt idx="1098">
                  <c:v>0.1</c:v>
                </c:pt>
                <c:pt idx="1099">
                  <c:v>0.1</c:v>
                </c:pt>
                <c:pt idx="1100">
                  <c:v>0.1</c:v>
                </c:pt>
                <c:pt idx="1101">
                  <c:v>0.1</c:v>
                </c:pt>
                <c:pt idx="1102">
                  <c:v>0.1</c:v>
                </c:pt>
                <c:pt idx="1103">
                  <c:v>0.1</c:v>
                </c:pt>
                <c:pt idx="1104">
                  <c:v>0.1</c:v>
                </c:pt>
                <c:pt idx="1105">
                  <c:v>0.1</c:v>
                </c:pt>
                <c:pt idx="1106">
                  <c:v>0.1</c:v>
                </c:pt>
                <c:pt idx="1107">
                  <c:v>0.1</c:v>
                </c:pt>
                <c:pt idx="1108">
                  <c:v>0.1</c:v>
                </c:pt>
                <c:pt idx="1109">
                  <c:v>0.1</c:v>
                </c:pt>
                <c:pt idx="1110">
                  <c:v>0.1</c:v>
                </c:pt>
                <c:pt idx="1111">
                  <c:v>0.1</c:v>
                </c:pt>
                <c:pt idx="1112">
                  <c:v>0.1</c:v>
                </c:pt>
                <c:pt idx="1113">
                  <c:v>0.1</c:v>
                </c:pt>
                <c:pt idx="1114">
                  <c:v>0.1</c:v>
                </c:pt>
                <c:pt idx="1115">
                  <c:v>0.1</c:v>
                </c:pt>
                <c:pt idx="1116">
                  <c:v>0.1</c:v>
                </c:pt>
                <c:pt idx="1117">
                  <c:v>0.1</c:v>
                </c:pt>
                <c:pt idx="1118">
                  <c:v>0.1</c:v>
                </c:pt>
                <c:pt idx="1119">
                  <c:v>0.1</c:v>
                </c:pt>
                <c:pt idx="1120">
                  <c:v>0.1</c:v>
                </c:pt>
                <c:pt idx="1121">
                  <c:v>0.1</c:v>
                </c:pt>
                <c:pt idx="1122">
                  <c:v>0.1</c:v>
                </c:pt>
                <c:pt idx="1123">
                  <c:v>0.1</c:v>
                </c:pt>
                <c:pt idx="1124">
                  <c:v>0.1</c:v>
                </c:pt>
                <c:pt idx="1125">
                  <c:v>0.1</c:v>
                </c:pt>
                <c:pt idx="1126">
                  <c:v>0.1</c:v>
                </c:pt>
                <c:pt idx="1127">
                  <c:v>0.1</c:v>
                </c:pt>
                <c:pt idx="1128">
                  <c:v>0.1</c:v>
                </c:pt>
                <c:pt idx="1129">
                  <c:v>0.1</c:v>
                </c:pt>
                <c:pt idx="1130">
                  <c:v>0.1</c:v>
                </c:pt>
                <c:pt idx="1131">
                  <c:v>0.1</c:v>
                </c:pt>
                <c:pt idx="1132">
                  <c:v>0.1</c:v>
                </c:pt>
                <c:pt idx="1133">
                  <c:v>0.1</c:v>
                </c:pt>
                <c:pt idx="1134">
                  <c:v>0.1</c:v>
                </c:pt>
                <c:pt idx="1135">
                  <c:v>0.1</c:v>
                </c:pt>
                <c:pt idx="1136">
                  <c:v>0.1</c:v>
                </c:pt>
                <c:pt idx="1137">
                  <c:v>0.1</c:v>
                </c:pt>
                <c:pt idx="1138">
                  <c:v>0.1</c:v>
                </c:pt>
                <c:pt idx="1139">
                  <c:v>0.1</c:v>
                </c:pt>
                <c:pt idx="1140">
                  <c:v>0.1</c:v>
                </c:pt>
                <c:pt idx="1141">
                  <c:v>0.1</c:v>
                </c:pt>
                <c:pt idx="1142">
                  <c:v>0.1</c:v>
                </c:pt>
                <c:pt idx="1143">
                  <c:v>0.1</c:v>
                </c:pt>
                <c:pt idx="1144">
                  <c:v>0.1</c:v>
                </c:pt>
                <c:pt idx="1145">
                  <c:v>0.1</c:v>
                </c:pt>
                <c:pt idx="1146">
                  <c:v>0.1</c:v>
                </c:pt>
                <c:pt idx="1147">
                  <c:v>0.1</c:v>
                </c:pt>
                <c:pt idx="1148">
                  <c:v>0.1</c:v>
                </c:pt>
                <c:pt idx="1149">
                  <c:v>0.1</c:v>
                </c:pt>
                <c:pt idx="1150">
                  <c:v>0.1</c:v>
                </c:pt>
                <c:pt idx="1151">
                  <c:v>0.1</c:v>
                </c:pt>
                <c:pt idx="1152">
                  <c:v>0.1</c:v>
                </c:pt>
                <c:pt idx="1153">
                  <c:v>0.1</c:v>
                </c:pt>
                <c:pt idx="1154">
                  <c:v>0.1</c:v>
                </c:pt>
                <c:pt idx="1155">
                  <c:v>0.1</c:v>
                </c:pt>
                <c:pt idx="1156">
                  <c:v>0.1</c:v>
                </c:pt>
                <c:pt idx="1157">
                  <c:v>0.1</c:v>
                </c:pt>
                <c:pt idx="1158">
                  <c:v>0.1</c:v>
                </c:pt>
                <c:pt idx="1159">
                  <c:v>0.1</c:v>
                </c:pt>
                <c:pt idx="1160">
                  <c:v>0.1</c:v>
                </c:pt>
                <c:pt idx="1161">
                  <c:v>0.1</c:v>
                </c:pt>
                <c:pt idx="1162">
                  <c:v>0.1</c:v>
                </c:pt>
                <c:pt idx="1163">
                  <c:v>0.1</c:v>
                </c:pt>
                <c:pt idx="1164">
                  <c:v>0.1</c:v>
                </c:pt>
                <c:pt idx="1165">
                  <c:v>0.1</c:v>
                </c:pt>
                <c:pt idx="1166">
                  <c:v>0.1</c:v>
                </c:pt>
                <c:pt idx="1167">
                  <c:v>0.1</c:v>
                </c:pt>
                <c:pt idx="1168">
                  <c:v>0.1</c:v>
                </c:pt>
                <c:pt idx="1169">
                  <c:v>0.1</c:v>
                </c:pt>
                <c:pt idx="1170">
                  <c:v>0.1</c:v>
                </c:pt>
                <c:pt idx="1171">
                  <c:v>0.1</c:v>
                </c:pt>
                <c:pt idx="1172">
                  <c:v>0.1</c:v>
                </c:pt>
                <c:pt idx="1173">
                  <c:v>0.1</c:v>
                </c:pt>
                <c:pt idx="1174">
                  <c:v>0.1</c:v>
                </c:pt>
                <c:pt idx="1175">
                  <c:v>0.1</c:v>
                </c:pt>
                <c:pt idx="1176">
                  <c:v>0.1</c:v>
                </c:pt>
                <c:pt idx="1177">
                  <c:v>0.1</c:v>
                </c:pt>
                <c:pt idx="1178">
                  <c:v>0.1</c:v>
                </c:pt>
                <c:pt idx="1179">
                  <c:v>0.1</c:v>
                </c:pt>
                <c:pt idx="1180">
                  <c:v>0.1</c:v>
                </c:pt>
                <c:pt idx="1181">
                  <c:v>0.1</c:v>
                </c:pt>
                <c:pt idx="1182">
                  <c:v>0.1</c:v>
                </c:pt>
                <c:pt idx="1183">
                  <c:v>0.1</c:v>
                </c:pt>
                <c:pt idx="1184">
                  <c:v>0.1</c:v>
                </c:pt>
                <c:pt idx="1185">
                  <c:v>0.1</c:v>
                </c:pt>
                <c:pt idx="1186">
                  <c:v>0.1</c:v>
                </c:pt>
                <c:pt idx="1187">
                  <c:v>0.1</c:v>
                </c:pt>
                <c:pt idx="1188">
                  <c:v>0.1</c:v>
                </c:pt>
                <c:pt idx="1189">
                  <c:v>0.1</c:v>
                </c:pt>
                <c:pt idx="1190">
                  <c:v>0.1</c:v>
                </c:pt>
                <c:pt idx="1191">
                  <c:v>0.1</c:v>
                </c:pt>
                <c:pt idx="1192">
                  <c:v>0.1</c:v>
                </c:pt>
                <c:pt idx="1193">
                  <c:v>0.1</c:v>
                </c:pt>
                <c:pt idx="1194">
                  <c:v>0.1</c:v>
                </c:pt>
                <c:pt idx="1195">
                  <c:v>0.1</c:v>
                </c:pt>
                <c:pt idx="1196">
                  <c:v>0.1</c:v>
                </c:pt>
                <c:pt idx="1197">
                  <c:v>0.1</c:v>
                </c:pt>
                <c:pt idx="1198">
                  <c:v>0.1</c:v>
                </c:pt>
                <c:pt idx="1199">
                  <c:v>0.1</c:v>
                </c:pt>
                <c:pt idx="1200">
                  <c:v>0.1</c:v>
                </c:pt>
                <c:pt idx="1201">
                  <c:v>0.1</c:v>
                </c:pt>
                <c:pt idx="1202">
                  <c:v>0.1</c:v>
                </c:pt>
                <c:pt idx="1203">
                  <c:v>0.1</c:v>
                </c:pt>
                <c:pt idx="1204">
                  <c:v>0.1</c:v>
                </c:pt>
                <c:pt idx="1205">
                  <c:v>0.1</c:v>
                </c:pt>
                <c:pt idx="1206">
                  <c:v>0.1</c:v>
                </c:pt>
                <c:pt idx="1207">
                  <c:v>0.1</c:v>
                </c:pt>
                <c:pt idx="1208">
                  <c:v>0.1</c:v>
                </c:pt>
                <c:pt idx="1209">
                  <c:v>0.1</c:v>
                </c:pt>
                <c:pt idx="1210">
                  <c:v>0.1</c:v>
                </c:pt>
                <c:pt idx="1211">
                  <c:v>0.1</c:v>
                </c:pt>
                <c:pt idx="1212">
                  <c:v>0.1</c:v>
                </c:pt>
                <c:pt idx="1213">
                  <c:v>0.1</c:v>
                </c:pt>
                <c:pt idx="1214">
                  <c:v>0.1</c:v>
                </c:pt>
                <c:pt idx="1215">
                  <c:v>0.1</c:v>
                </c:pt>
                <c:pt idx="1216">
                  <c:v>0.1</c:v>
                </c:pt>
                <c:pt idx="1217">
                  <c:v>0.1</c:v>
                </c:pt>
                <c:pt idx="1218">
                  <c:v>0.1</c:v>
                </c:pt>
                <c:pt idx="1219">
                  <c:v>0.1</c:v>
                </c:pt>
                <c:pt idx="1220">
                  <c:v>0.1</c:v>
                </c:pt>
                <c:pt idx="1221">
                  <c:v>0.1</c:v>
                </c:pt>
                <c:pt idx="1222">
                  <c:v>0.1</c:v>
                </c:pt>
                <c:pt idx="1223">
                  <c:v>0.1</c:v>
                </c:pt>
                <c:pt idx="1224">
                  <c:v>0.1</c:v>
                </c:pt>
                <c:pt idx="1225">
                  <c:v>0.1</c:v>
                </c:pt>
                <c:pt idx="1226">
                  <c:v>0.1</c:v>
                </c:pt>
                <c:pt idx="1227">
                  <c:v>0.1</c:v>
                </c:pt>
                <c:pt idx="1228">
                  <c:v>0.1</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0.1</c:v>
                </c:pt>
                <c:pt idx="1416">
                  <c:v>0.1</c:v>
                </c:pt>
                <c:pt idx="1417">
                  <c:v>0.1</c:v>
                </c:pt>
                <c:pt idx="1418">
                  <c:v>0.1</c:v>
                </c:pt>
                <c:pt idx="1419">
                  <c:v>0.1</c:v>
                </c:pt>
                <c:pt idx="1420">
                  <c:v>0.1</c:v>
                </c:pt>
                <c:pt idx="1421">
                  <c:v>0.1</c:v>
                </c:pt>
                <c:pt idx="1422">
                  <c:v>0.1</c:v>
                </c:pt>
                <c:pt idx="1423">
                  <c:v>0.1</c:v>
                </c:pt>
                <c:pt idx="1424">
                  <c:v>0.1</c:v>
                </c:pt>
                <c:pt idx="1425">
                  <c:v>0.1</c:v>
                </c:pt>
                <c:pt idx="1426">
                  <c:v>0.1</c:v>
                </c:pt>
                <c:pt idx="1427">
                  <c:v>0.1</c:v>
                </c:pt>
                <c:pt idx="1428">
                  <c:v>0.1</c:v>
                </c:pt>
                <c:pt idx="1429">
                  <c:v>0.1</c:v>
                </c:pt>
                <c:pt idx="1430">
                  <c:v>0.1</c:v>
                </c:pt>
                <c:pt idx="1431">
                  <c:v>0.1</c:v>
                </c:pt>
                <c:pt idx="1432">
                  <c:v>0.1</c:v>
                </c:pt>
                <c:pt idx="1433">
                  <c:v>0.1</c:v>
                </c:pt>
                <c:pt idx="1434">
                  <c:v>0.1</c:v>
                </c:pt>
                <c:pt idx="1435">
                  <c:v>0.1</c:v>
                </c:pt>
                <c:pt idx="1436">
                  <c:v>0.1</c:v>
                </c:pt>
                <c:pt idx="1437">
                  <c:v>0.1</c:v>
                </c:pt>
                <c:pt idx="1438">
                  <c:v>0.1</c:v>
                </c:pt>
                <c:pt idx="1439">
                  <c:v>0.1</c:v>
                </c:pt>
                <c:pt idx="1440">
                  <c:v>0.1</c:v>
                </c:pt>
                <c:pt idx="1441">
                  <c:v>0.1</c:v>
                </c:pt>
                <c:pt idx="1442">
                  <c:v>0.1</c:v>
                </c:pt>
                <c:pt idx="1443">
                  <c:v>0.1</c:v>
                </c:pt>
                <c:pt idx="1444">
                  <c:v>0.1</c:v>
                </c:pt>
                <c:pt idx="1445">
                  <c:v>0.1</c:v>
                </c:pt>
                <c:pt idx="1446">
                  <c:v>0.1</c:v>
                </c:pt>
                <c:pt idx="1447">
                  <c:v>0.1</c:v>
                </c:pt>
                <c:pt idx="1448">
                  <c:v>0.1</c:v>
                </c:pt>
                <c:pt idx="1449">
                  <c:v>0.1</c:v>
                </c:pt>
                <c:pt idx="1450">
                  <c:v>0.1</c:v>
                </c:pt>
                <c:pt idx="1451">
                  <c:v>0.1</c:v>
                </c:pt>
                <c:pt idx="1452">
                  <c:v>0.1</c:v>
                </c:pt>
                <c:pt idx="1453">
                  <c:v>0.1</c:v>
                </c:pt>
                <c:pt idx="1454">
                  <c:v>0.1</c:v>
                </c:pt>
                <c:pt idx="1455">
                  <c:v>0.1</c:v>
                </c:pt>
                <c:pt idx="1456">
                  <c:v>0.1</c:v>
                </c:pt>
                <c:pt idx="1457">
                  <c:v>0.1</c:v>
                </c:pt>
                <c:pt idx="1458">
                  <c:v>0.1</c:v>
                </c:pt>
                <c:pt idx="1459">
                  <c:v>0.1</c:v>
                </c:pt>
                <c:pt idx="1460">
                  <c:v>0.1</c:v>
                </c:pt>
                <c:pt idx="1461">
                  <c:v>0.1</c:v>
                </c:pt>
                <c:pt idx="1462">
                  <c:v>0.1</c:v>
                </c:pt>
                <c:pt idx="1463">
                  <c:v>0.1</c:v>
                </c:pt>
                <c:pt idx="1464">
                  <c:v>0.1</c:v>
                </c:pt>
                <c:pt idx="1465">
                  <c:v>0.1</c:v>
                </c:pt>
                <c:pt idx="1466">
                  <c:v>0.1</c:v>
                </c:pt>
                <c:pt idx="1467">
                  <c:v>0.1</c:v>
                </c:pt>
                <c:pt idx="1468">
                  <c:v>0.1</c:v>
                </c:pt>
                <c:pt idx="1469">
                  <c:v>0.1</c:v>
                </c:pt>
                <c:pt idx="1470">
                  <c:v>0.1</c:v>
                </c:pt>
                <c:pt idx="1471">
                  <c:v>0.1</c:v>
                </c:pt>
                <c:pt idx="1472">
                  <c:v>0.1</c:v>
                </c:pt>
                <c:pt idx="1473">
                  <c:v>0.1</c:v>
                </c:pt>
                <c:pt idx="1474">
                  <c:v>0.1</c:v>
                </c:pt>
                <c:pt idx="1475">
                  <c:v>0.1</c:v>
                </c:pt>
                <c:pt idx="1476">
                  <c:v>0.1</c:v>
                </c:pt>
                <c:pt idx="1477">
                  <c:v>0.1</c:v>
                </c:pt>
                <c:pt idx="1478">
                  <c:v>0.1</c:v>
                </c:pt>
                <c:pt idx="1479">
                  <c:v>0.1</c:v>
                </c:pt>
                <c:pt idx="1480">
                  <c:v>0.1</c:v>
                </c:pt>
                <c:pt idx="1481">
                  <c:v>0.1</c:v>
                </c:pt>
                <c:pt idx="1482">
                  <c:v>0.1</c:v>
                </c:pt>
                <c:pt idx="1483">
                  <c:v>0.1</c:v>
                </c:pt>
                <c:pt idx="1484">
                  <c:v>0.1</c:v>
                </c:pt>
                <c:pt idx="1485">
                  <c:v>0.1</c:v>
                </c:pt>
                <c:pt idx="1486">
                  <c:v>0.1</c:v>
                </c:pt>
                <c:pt idx="1487">
                  <c:v>0.1</c:v>
                </c:pt>
                <c:pt idx="1488">
                  <c:v>0.1</c:v>
                </c:pt>
                <c:pt idx="1489">
                  <c:v>0.1</c:v>
                </c:pt>
                <c:pt idx="1490">
                  <c:v>0.1</c:v>
                </c:pt>
                <c:pt idx="1491">
                  <c:v>0.1</c:v>
                </c:pt>
                <c:pt idx="1492">
                  <c:v>0.1</c:v>
                </c:pt>
                <c:pt idx="1493">
                  <c:v>0.1</c:v>
                </c:pt>
                <c:pt idx="1494">
                  <c:v>0.1</c:v>
                </c:pt>
                <c:pt idx="1495">
                  <c:v>0.1</c:v>
                </c:pt>
                <c:pt idx="1496">
                  <c:v>0.1</c:v>
                </c:pt>
                <c:pt idx="1497">
                  <c:v>0.1</c:v>
                </c:pt>
                <c:pt idx="1498">
                  <c:v>0.1</c:v>
                </c:pt>
                <c:pt idx="1499">
                  <c:v>0.1</c:v>
                </c:pt>
                <c:pt idx="1500">
                  <c:v>0.1</c:v>
                </c:pt>
                <c:pt idx="1501">
                  <c:v>0.1</c:v>
                </c:pt>
                <c:pt idx="1502">
                  <c:v>0.1</c:v>
                </c:pt>
                <c:pt idx="1503">
                  <c:v>0.1</c:v>
                </c:pt>
                <c:pt idx="1504">
                  <c:v>0.1</c:v>
                </c:pt>
                <c:pt idx="1505">
                  <c:v>0.1</c:v>
                </c:pt>
                <c:pt idx="1506">
                  <c:v>0.1</c:v>
                </c:pt>
                <c:pt idx="1507">
                  <c:v>0.1</c:v>
                </c:pt>
                <c:pt idx="1508">
                  <c:v>0.1</c:v>
                </c:pt>
                <c:pt idx="1509">
                  <c:v>0.1</c:v>
                </c:pt>
                <c:pt idx="1510">
                  <c:v>0.1</c:v>
                </c:pt>
                <c:pt idx="1511">
                  <c:v>0.1</c:v>
                </c:pt>
                <c:pt idx="1512">
                  <c:v>0.1</c:v>
                </c:pt>
                <c:pt idx="1513">
                  <c:v>0.1</c:v>
                </c:pt>
                <c:pt idx="1514">
                  <c:v>0.1</c:v>
                </c:pt>
                <c:pt idx="1515">
                  <c:v>0.1</c:v>
                </c:pt>
                <c:pt idx="1516">
                  <c:v>0.1</c:v>
                </c:pt>
                <c:pt idx="1517">
                  <c:v>0.1</c:v>
                </c:pt>
                <c:pt idx="1518">
                  <c:v>0.1</c:v>
                </c:pt>
                <c:pt idx="1519">
                  <c:v>0.1</c:v>
                </c:pt>
                <c:pt idx="1520">
                  <c:v>0.1</c:v>
                </c:pt>
                <c:pt idx="1521">
                  <c:v>0.1</c:v>
                </c:pt>
                <c:pt idx="1522">
                  <c:v>0.1</c:v>
                </c:pt>
                <c:pt idx="1523">
                  <c:v>0.1</c:v>
                </c:pt>
                <c:pt idx="1524">
                  <c:v>0.1</c:v>
                </c:pt>
                <c:pt idx="1525">
                  <c:v>0.1</c:v>
                </c:pt>
                <c:pt idx="1526">
                  <c:v>0.1</c:v>
                </c:pt>
                <c:pt idx="1527">
                  <c:v>0.1</c:v>
                </c:pt>
                <c:pt idx="1528">
                  <c:v>0.1</c:v>
                </c:pt>
                <c:pt idx="1529">
                  <c:v>0.1</c:v>
                </c:pt>
                <c:pt idx="1530">
                  <c:v>0.1</c:v>
                </c:pt>
                <c:pt idx="1531">
                  <c:v>0.1</c:v>
                </c:pt>
                <c:pt idx="1532">
                  <c:v>0.1</c:v>
                </c:pt>
                <c:pt idx="1533">
                  <c:v>0.1</c:v>
                </c:pt>
                <c:pt idx="1534">
                  <c:v>0.1</c:v>
                </c:pt>
                <c:pt idx="1535">
                  <c:v>0.1</c:v>
                </c:pt>
                <c:pt idx="1536">
                  <c:v>0.1</c:v>
                </c:pt>
                <c:pt idx="1537">
                  <c:v>0.1</c:v>
                </c:pt>
                <c:pt idx="1538">
                  <c:v>0.1</c:v>
                </c:pt>
                <c:pt idx="1539">
                  <c:v>0.1</c:v>
                </c:pt>
                <c:pt idx="1540">
                  <c:v>0.1</c:v>
                </c:pt>
                <c:pt idx="1541">
                  <c:v>0.1</c:v>
                </c:pt>
                <c:pt idx="1542">
                  <c:v>0.1</c:v>
                </c:pt>
                <c:pt idx="1543">
                  <c:v>0.1</c:v>
                </c:pt>
                <c:pt idx="1544">
                  <c:v>0.1</c:v>
                </c:pt>
                <c:pt idx="1545">
                  <c:v>0.1</c:v>
                </c:pt>
                <c:pt idx="1546">
                  <c:v>0.1</c:v>
                </c:pt>
                <c:pt idx="1547">
                  <c:v>0.1</c:v>
                </c:pt>
                <c:pt idx="1548">
                  <c:v>0.1</c:v>
                </c:pt>
                <c:pt idx="1549">
                  <c:v>0.1</c:v>
                </c:pt>
                <c:pt idx="1550">
                  <c:v>0.1</c:v>
                </c:pt>
                <c:pt idx="1551">
                  <c:v>0.1</c:v>
                </c:pt>
                <c:pt idx="1552">
                  <c:v>0.1</c:v>
                </c:pt>
                <c:pt idx="1553">
                  <c:v>0.1</c:v>
                </c:pt>
                <c:pt idx="1554">
                  <c:v>0.1</c:v>
                </c:pt>
                <c:pt idx="1555">
                  <c:v>0.1</c:v>
                </c:pt>
                <c:pt idx="1556">
                  <c:v>0.1</c:v>
                </c:pt>
                <c:pt idx="1557">
                  <c:v>0.1</c:v>
                </c:pt>
                <c:pt idx="1558">
                  <c:v>0.1</c:v>
                </c:pt>
                <c:pt idx="1559">
                  <c:v>0.1</c:v>
                </c:pt>
                <c:pt idx="1560">
                  <c:v>0.1</c:v>
                </c:pt>
                <c:pt idx="1561">
                  <c:v>0.1</c:v>
                </c:pt>
                <c:pt idx="1562">
                  <c:v>0.1</c:v>
                </c:pt>
                <c:pt idx="1563">
                  <c:v>0.1</c:v>
                </c:pt>
                <c:pt idx="1564">
                  <c:v>0.1</c:v>
                </c:pt>
                <c:pt idx="1565">
                  <c:v>0.1</c:v>
                </c:pt>
                <c:pt idx="1566">
                  <c:v>0.1</c:v>
                </c:pt>
                <c:pt idx="1567">
                  <c:v>0.1</c:v>
                </c:pt>
                <c:pt idx="1568">
                  <c:v>0.1</c:v>
                </c:pt>
                <c:pt idx="1569">
                  <c:v>0.1</c:v>
                </c:pt>
                <c:pt idx="1570">
                  <c:v>0.1</c:v>
                </c:pt>
                <c:pt idx="1571">
                  <c:v>0.1</c:v>
                </c:pt>
                <c:pt idx="1572">
                  <c:v>0.1</c:v>
                </c:pt>
                <c:pt idx="1573">
                  <c:v>0.1</c:v>
                </c:pt>
                <c:pt idx="1574">
                  <c:v>0.1</c:v>
                </c:pt>
                <c:pt idx="1575">
                  <c:v>0.1</c:v>
                </c:pt>
                <c:pt idx="1576">
                  <c:v>0.1</c:v>
                </c:pt>
                <c:pt idx="1577">
                  <c:v>0.1</c:v>
                </c:pt>
                <c:pt idx="1578">
                  <c:v>0.1</c:v>
                </c:pt>
                <c:pt idx="1579">
                  <c:v>0.1</c:v>
                </c:pt>
                <c:pt idx="1580">
                  <c:v>0.1</c:v>
                </c:pt>
                <c:pt idx="1581">
                  <c:v>0.1</c:v>
                </c:pt>
                <c:pt idx="1582">
                  <c:v>0.1</c:v>
                </c:pt>
                <c:pt idx="1583">
                  <c:v>0.1</c:v>
                </c:pt>
                <c:pt idx="1584">
                  <c:v>0.1</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0.1</c:v>
                </c:pt>
                <c:pt idx="1793">
                  <c:v>0.1</c:v>
                </c:pt>
                <c:pt idx="1794">
                  <c:v>0.1</c:v>
                </c:pt>
                <c:pt idx="1795">
                  <c:v>0.1</c:v>
                </c:pt>
                <c:pt idx="1796">
                  <c:v>0.1</c:v>
                </c:pt>
                <c:pt idx="1797">
                  <c:v>0.1</c:v>
                </c:pt>
                <c:pt idx="1798">
                  <c:v>0.1</c:v>
                </c:pt>
                <c:pt idx="1799">
                  <c:v>0.1</c:v>
                </c:pt>
                <c:pt idx="1800">
                  <c:v>0.1</c:v>
                </c:pt>
                <c:pt idx="1801">
                  <c:v>0.1</c:v>
                </c:pt>
                <c:pt idx="1802">
                  <c:v>0.1</c:v>
                </c:pt>
                <c:pt idx="1803">
                  <c:v>0.1</c:v>
                </c:pt>
                <c:pt idx="1804">
                  <c:v>0.1</c:v>
                </c:pt>
                <c:pt idx="1805">
                  <c:v>0.1</c:v>
                </c:pt>
                <c:pt idx="1806">
                  <c:v>0.1</c:v>
                </c:pt>
                <c:pt idx="1807">
                  <c:v>0.1</c:v>
                </c:pt>
                <c:pt idx="1808">
                  <c:v>0.1</c:v>
                </c:pt>
                <c:pt idx="1809">
                  <c:v>0.1</c:v>
                </c:pt>
                <c:pt idx="1810">
                  <c:v>0.1</c:v>
                </c:pt>
                <c:pt idx="1811">
                  <c:v>0.1</c:v>
                </c:pt>
                <c:pt idx="1812">
                  <c:v>0.1</c:v>
                </c:pt>
                <c:pt idx="1813">
                  <c:v>0.1</c:v>
                </c:pt>
                <c:pt idx="1814">
                  <c:v>0.1</c:v>
                </c:pt>
                <c:pt idx="1815">
                  <c:v>0.1</c:v>
                </c:pt>
                <c:pt idx="1816">
                  <c:v>0.1</c:v>
                </c:pt>
                <c:pt idx="1817">
                  <c:v>0.1</c:v>
                </c:pt>
                <c:pt idx="1818">
                  <c:v>0.1</c:v>
                </c:pt>
                <c:pt idx="1819">
                  <c:v>0.1</c:v>
                </c:pt>
                <c:pt idx="1820">
                  <c:v>0.1</c:v>
                </c:pt>
                <c:pt idx="1821">
                  <c:v>0.1</c:v>
                </c:pt>
                <c:pt idx="1822">
                  <c:v>0.1</c:v>
                </c:pt>
                <c:pt idx="1823">
                  <c:v>0.1</c:v>
                </c:pt>
                <c:pt idx="1824">
                  <c:v>0.1</c:v>
                </c:pt>
                <c:pt idx="1825">
                  <c:v>0.1</c:v>
                </c:pt>
                <c:pt idx="1826">
                  <c:v>0.1</c:v>
                </c:pt>
                <c:pt idx="1827">
                  <c:v>0.1</c:v>
                </c:pt>
                <c:pt idx="1828">
                  <c:v>0.1</c:v>
                </c:pt>
                <c:pt idx="1829">
                  <c:v>0.1</c:v>
                </c:pt>
                <c:pt idx="1830">
                  <c:v>0.1</c:v>
                </c:pt>
                <c:pt idx="1831">
                  <c:v>0.1</c:v>
                </c:pt>
                <c:pt idx="1832">
                  <c:v>0.1</c:v>
                </c:pt>
                <c:pt idx="1833">
                  <c:v>0.1</c:v>
                </c:pt>
                <c:pt idx="1834">
                  <c:v>0.1</c:v>
                </c:pt>
                <c:pt idx="1835">
                  <c:v>0.1</c:v>
                </c:pt>
                <c:pt idx="1836">
                  <c:v>0.1</c:v>
                </c:pt>
                <c:pt idx="1837">
                  <c:v>0.1</c:v>
                </c:pt>
                <c:pt idx="1838">
                  <c:v>0.1</c:v>
                </c:pt>
                <c:pt idx="1839">
                  <c:v>0.1</c:v>
                </c:pt>
                <c:pt idx="1840">
                  <c:v>0.1</c:v>
                </c:pt>
                <c:pt idx="1841">
                  <c:v>0.1</c:v>
                </c:pt>
                <c:pt idx="1842">
                  <c:v>0.1</c:v>
                </c:pt>
                <c:pt idx="1843">
                  <c:v>0.1</c:v>
                </c:pt>
                <c:pt idx="1844">
                  <c:v>0.1</c:v>
                </c:pt>
                <c:pt idx="1845">
                  <c:v>0.1</c:v>
                </c:pt>
                <c:pt idx="1846">
                  <c:v>0.1</c:v>
                </c:pt>
                <c:pt idx="1847">
                  <c:v>0.1</c:v>
                </c:pt>
                <c:pt idx="1848">
                  <c:v>0.1</c:v>
                </c:pt>
                <c:pt idx="1849">
                  <c:v>0.1</c:v>
                </c:pt>
                <c:pt idx="1850">
                  <c:v>0.1</c:v>
                </c:pt>
                <c:pt idx="1851">
                  <c:v>0.1</c:v>
                </c:pt>
                <c:pt idx="1852">
                  <c:v>0.1</c:v>
                </c:pt>
                <c:pt idx="1853">
                  <c:v>0.1</c:v>
                </c:pt>
                <c:pt idx="1854">
                  <c:v>0.1</c:v>
                </c:pt>
                <c:pt idx="1855">
                  <c:v>0.1</c:v>
                </c:pt>
                <c:pt idx="1856">
                  <c:v>0.1</c:v>
                </c:pt>
                <c:pt idx="1857">
                  <c:v>0.1</c:v>
                </c:pt>
                <c:pt idx="1858">
                  <c:v>0.1</c:v>
                </c:pt>
                <c:pt idx="1859">
                  <c:v>0.1</c:v>
                </c:pt>
                <c:pt idx="1860">
                  <c:v>0.1</c:v>
                </c:pt>
                <c:pt idx="1861">
                  <c:v>0.1</c:v>
                </c:pt>
                <c:pt idx="1862">
                  <c:v>0.1</c:v>
                </c:pt>
                <c:pt idx="1863">
                  <c:v>0.1</c:v>
                </c:pt>
                <c:pt idx="1864">
                  <c:v>0.1</c:v>
                </c:pt>
                <c:pt idx="1865">
                  <c:v>0.1</c:v>
                </c:pt>
                <c:pt idx="1866">
                  <c:v>0.1</c:v>
                </c:pt>
                <c:pt idx="1867">
                  <c:v>0.1</c:v>
                </c:pt>
                <c:pt idx="1868">
                  <c:v>0.1</c:v>
                </c:pt>
                <c:pt idx="1869">
                  <c:v>0.1</c:v>
                </c:pt>
                <c:pt idx="1870">
                  <c:v>0.1</c:v>
                </c:pt>
                <c:pt idx="1871">
                  <c:v>0.1</c:v>
                </c:pt>
                <c:pt idx="1872">
                  <c:v>0.1</c:v>
                </c:pt>
                <c:pt idx="1873">
                  <c:v>0.1</c:v>
                </c:pt>
                <c:pt idx="1874">
                  <c:v>0.1</c:v>
                </c:pt>
                <c:pt idx="1875">
                  <c:v>0.1</c:v>
                </c:pt>
                <c:pt idx="1876">
                  <c:v>0.1</c:v>
                </c:pt>
                <c:pt idx="1877">
                  <c:v>0.1</c:v>
                </c:pt>
                <c:pt idx="1878">
                  <c:v>0.1</c:v>
                </c:pt>
                <c:pt idx="1879">
                  <c:v>0.1</c:v>
                </c:pt>
                <c:pt idx="1880">
                  <c:v>0.1</c:v>
                </c:pt>
                <c:pt idx="1881">
                  <c:v>0.1</c:v>
                </c:pt>
                <c:pt idx="1882">
                  <c:v>0.1</c:v>
                </c:pt>
                <c:pt idx="1883">
                  <c:v>0.1</c:v>
                </c:pt>
                <c:pt idx="1884">
                  <c:v>0.1</c:v>
                </c:pt>
                <c:pt idx="1885">
                  <c:v>0.1</c:v>
                </c:pt>
                <c:pt idx="1886">
                  <c:v>0.1</c:v>
                </c:pt>
                <c:pt idx="1887">
                  <c:v>0.1</c:v>
                </c:pt>
                <c:pt idx="1888">
                  <c:v>0.1</c:v>
                </c:pt>
                <c:pt idx="1889">
                  <c:v>0.1</c:v>
                </c:pt>
                <c:pt idx="1890">
                  <c:v>0.1</c:v>
                </c:pt>
                <c:pt idx="1891">
                  <c:v>0.1</c:v>
                </c:pt>
                <c:pt idx="1892">
                  <c:v>0.1</c:v>
                </c:pt>
                <c:pt idx="1893">
                  <c:v>0.1</c:v>
                </c:pt>
                <c:pt idx="1894">
                  <c:v>0.1</c:v>
                </c:pt>
                <c:pt idx="1895">
                  <c:v>0.1</c:v>
                </c:pt>
                <c:pt idx="1896">
                  <c:v>0.1</c:v>
                </c:pt>
                <c:pt idx="1897">
                  <c:v>0.1</c:v>
                </c:pt>
                <c:pt idx="1898">
                  <c:v>0.1</c:v>
                </c:pt>
                <c:pt idx="1899">
                  <c:v>0.1</c:v>
                </c:pt>
                <c:pt idx="1900">
                  <c:v>0.1</c:v>
                </c:pt>
                <c:pt idx="1901">
                  <c:v>0.1</c:v>
                </c:pt>
                <c:pt idx="1902">
                  <c:v>0.1</c:v>
                </c:pt>
                <c:pt idx="1903">
                  <c:v>0.1</c:v>
                </c:pt>
                <c:pt idx="1904">
                  <c:v>0.1</c:v>
                </c:pt>
                <c:pt idx="1905">
                  <c:v>0.1</c:v>
                </c:pt>
                <c:pt idx="1906">
                  <c:v>0.1</c:v>
                </c:pt>
                <c:pt idx="1907">
                  <c:v>0.1</c:v>
                </c:pt>
                <c:pt idx="1908">
                  <c:v>0.1</c:v>
                </c:pt>
                <c:pt idx="1909">
                  <c:v>0.1</c:v>
                </c:pt>
                <c:pt idx="1910">
                  <c:v>0.1</c:v>
                </c:pt>
                <c:pt idx="1911">
                  <c:v>0.1</c:v>
                </c:pt>
                <c:pt idx="1912">
                  <c:v>0.1</c:v>
                </c:pt>
                <c:pt idx="1913">
                  <c:v>0.1</c:v>
                </c:pt>
                <c:pt idx="1914">
                  <c:v>0.1</c:v>
                </c:pt>
                <c:pt idx="1915">
                  <c:v>0.1</c:v>
                </c:pt>
                <c:pt idx="1916">
                  <c:v>0.1</c:v>
                </c:pt>
                <c:pt idx="1917">
                  <c:v>0.1</c:v>
                </c:pt>
                <c:pt idx="1918">
                  <c:v>0.1</c:v>
                </c:pt>
                <c:pt idx="1919">
                  <c:v>0.1</c:v>
                </c:pt>
                <c:pt idx="1920">
                  <c:v>0.1</c:v>
                </c:pt>
                <c:pt idx="1921">
                  <c:v>0.1</c:v>
                </c:pt>
                <c:pt idx="1922">
                  <c:v>0.1</c:v>
                </c:pt>
                <c:pt idx="1923">
                  <c:v>0.1</c:v>
                </c:pt>
                <c:pt idx="1924">
                  <c:v>0.1</c:v>
                </c:pt>
                <c:pt idx="1925">
                  <c:v>0.1</c:v>
                </c:pt>
                <c:pt idx="1926">
                  <c:v>0.1</c:v>
                </c:pt>
                <c:pt idx="1927">
                  <c:v>0.1</c:v>
                </c:pt>
                <c:pt idx="1928">
                  <c:v>0.1</c:v>
                </c:pt>
                <c:pt idx="1929">
                  <c:v>0.1</c:v>
                </c:pt>
                <c:pt idx="1930">
                  <c:v>0.1</c:v>
                </c:pt>
                <c:pt idx="1931">
                  <c:v>0.1</c:v>
                </c:pt>
                <c:pt idx="1932">
                  <c:v>0.1</c:v>
                </c:pt>
                <c:pt idx="1933">
                  <c:v>0.1</c:v>
                </c:pt>
                <c:pt idx="1934">
                  <c:v>0.1</c:v>
                </c:pt>
                <c:pt idx="1935">
                  <c:v>0.1</c:v>
                </c:pt>
                <c:pt idx="1936">
                  <c:v>0.1</c:v>
                </c:pt>
                <c:pt idx="1937">
                  <c:v>0.1</c:v>
                </c:pt>
                <c:pt idx="1938">
                  <c:v>0.1</c:v>
                </c:pt>
                <c:pt idx="1939">
                  <c:v>0.1</c:v>
                </c:pt>
                <c:pt idx="1940">
                  <c:v>0.1</c:v>
                </c:pt>
                <c:pt idx="1941">
                  <c:v>0.1</c:v>
                </c:pt>
                <c:pt idx="1942">
                  <c:v>0.1</c:v>
                </c:pt>
                <c:pt idx="1943">
                  <c:v>0.1</c:v>
                </c:pt>
                <c:pt idx="1944">
                  <c:v>0.1</c:v>
                </c:pt>
                <c:pt idx="1945">
                  <c:v>0.1</c:v>
                </c:pt>
                <c:pt idx="1946">
                  <c:v>0.1</c:v>
                </c:pt>
                <c:pt idx="1947">
                  <c:v>0.1</c:v>
                </c:pt>
                <c:pt idx="1948">
                  <c:v>0.1</c:v>
                </c:pt>
                <c:pt idx="1949">
                  <c:v>0.1</c:v>
                </c:pt>
                <c:pt idx="1950">
                  <c:v>0.1</c:v>
                </c:pt>
                <c:pt idx="1951">
                  <c:v>0.1</c:v>
                </c:pt>
                <c:pt idx="1952">
                  <c:v>0.1</c:v>
                </c:pt>
                <c:pt idx="1953">
                  <c:v>0.1</c:v>
                </c:pt>
                <c:pt idx="1954">
                  <c:v>0.1</c:v>
                </c:pt>
                <c:pt idx="1955">
                  <c:v>0.1</c:v>
                </c:pt>
                <c:pt idx="1956">
                  <c:v>0.1</c:v>
                </c:pt>
                <c:pt idx="1957">
                  <c:v>0.1</c:v>
                </c:pt>
                <c:pt idx="1958">
                  <c:v>0.1</c:v>
                </c:pt>
                <c:pt idx="1959">
                  <c:v>0.1</c:v>
                </c:pt>
                <c:pt idx="1960">
                  <c:v>0.1</c:v>
                </c:pt>
                <c:pt idx="1961">
                  <c:v>0.1</c:v>
                </c:pt>
                <c:pt idx="1962">
                  <c:v>0.1</c:v>
                </c:pt>
                <c:pt idx="1963">
                  <c:v>0.1</c:v>
                </c:pt>
                <c:pt idx="1964">
                  <c:v>0.1</c:v>
                </c:pt>
                <c:pt idx="1965">
                  <c:v>0.1</c:v>
                </c:pt>
                <c:pt idx="1966">
                  <c:v>0.1</c:v>
                </c:pt>
                <c:pt idx="1967">
                  <c:v>0.1</c:v>
                </c:pt>
                <c:pt idx="1968">
                  <c:v>0.1</c:v>
                </c:pt>
                <c:pt idx="1969">
                  <c:v>0.1</c:v>
                </c:pt>
                <c:pt idx="1970">
                  <c:v>0.1</c:v>
                </c:pt>
                <c:pt idx="1971">
                  <c:v>0.1</c:v>
                </c:pt>
                <c:pt idx="1972">
                  <c:v>0.1</c:v>
                </c:pt>
                <c:pt idx="1973">
                  <c:v>0.1</c:v>
                </c:pt>
                <c:pt idx="1974">
                  <c:v>0.1</c:v>
                </c:pt>
                <c:pt idx="1975">
                  <c:v>0.1</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0.1</c:v>
                </c:pt>
                <c:pt idx="2173">
                  <c:v>0.1</c:v>
                </c:pt>
                <c:pt idx="2174">
                  <c:v>0.1</c:v>
                </c:pt>
                <c:pt idx="2175">
                  <c:v>0.1</c:v>
                </c:pt>
                <c:pt idx="2176">
                  <c:v>0.1</c:v>
                </c:pt>
                <c:pt idx="2177">
                  <c:v>0.1</c:v>
                </c:pt>
                <c:pt idx="2178">
                  <c:v>0.1</c:v>
                </c:pt>
                <c:pt idx="2179">
                  <c:v>0.1</c:v>
                </c:pt>
                <c:pt idx="2180">
                  <c:v>0.1</c:v>
                </c:pt>
                <c:pt idx="2181">
                  <c:v>0.1</c:v>
                </c:pt>
                <c:pt idx="2182">
                  <c:v>0.1</c:v>
                </c:pt>
                <c:pt idx="2183">
                  <c:v>0.1</c:v>
                </c:pt>
                <c:pt idx="2184">
                  <c:v>0.1</c:v>
                </c:pt>
                <c:pt idx="2185">
                  <c:v>0.1</c:v>
                </c:pt>
                <c:pt idx="2186">
                  <c:v>0.1</c:v>
                </c:pt>
                <c:pt idx="2187">
                  <c:v>0.1</c:v>
                </c:pt>
                <c:pt idx="2188">
                  <c:v>0.1</c:v>
                </c:pt>
                <c:pt idx="2189">
                  <c:v>0.1</c:v>
                </c:pt>
                <c:pt idx="2190">
                  <c:v>0.1</c:v>
                </c:pt>
                <c:pt idx="2191">
                  <c:v>0.1</c:v>
                </c:pt>
                <c:pt idx="2192">
                  <c:v>0.1</c:v>
                </c:pt>
                <c:pt idx="2193">
                  <c:v>0.1</c:v>
                </c:pt>
                <c:pt idx="2194">
                  <c:v>0.1</c:v>
                </c:pt>
                <c:pt idx="2195">
                  <c:v>0.1</c:v>
                </c:pt>
                <c:pt idx="2196">
                  <c:v>0.1</c:v>
                </c:pt>
                <c:pt idx="2197">
                  <c:v>0.1</c:v>
                </c:pt>
                <c:pt idx="2198">
                  <c:v>0.1</c:v>
                </c:pt>
                <c:pt idx="2199">
                  <c:v>0.1</c:v>
                </c:pt>
                <c:pt idx="2200">
                  <c:v>0.1</c:v>
                </c:pt>
                <c:pt idx="2201">
                  <c:v>0.1</c:v>
                </c:pt>
                <c:pt idx="2202">
                  <c:v>0.1</c:v>
                </c:pt>
                <c:pt idx="2203">
                  <c:v>0.1</c:v>
                </c:pt>
                <c:pt idx="2204">
                  <c:v>0.1</c:v>
                </c:pt>
                <c:pt idx="2205">
                  <c:v>0.1</c:v>
                </c:pt>
                <c:pt idx="2206">
                  <c:v>0.1</c:v>
                </c:pt>
                <c:pt idx="2207">
                  <c:v>0.1</c:v>
                </c:pt>
                <c:pt idx="2208">
                  <c:v>0.1</c:v>
                </c:pt>
                <c:pt idx="2209">
                  <c:v>0.1</c:v>
                </c:pt>
                <c:pt idx="2210">
                  <c:v>0.1</c:v>
                </c:pt>
                <c:pt idx="2211">
                  <c:v>0.1</c:v>
                </c:pt>
                <c:pt idx="2212">
                  <c:v>0.1</c:v>
                </c:pt>
                <c:pt idx="2213">
                  <c:v>0.1</c:v>
                </c:pt>
                <c:pt idx="2214">
                  <c:v>0.1</c:v>
                </c:pt>
                <c:pt idx="2215">
                  <c:v>0.1</c:v>
                </c:pt>
                <c:pt idx="2216">
                  <c:v>0.1</c:v>
                </c:pt>
                <c:pt idx="2217">
                  <c:v>0.1</c:v>
                </c:pt>
                <c:pt idx="2218">
                  <c:v>0.1</c:v>
                </c:pt>
                <c:pt idx="2219">
                  <c:v>0.1</c:v>
                </c:pt>
                <c:pt idx="2220">
                  <c:v>0.1</c:v>
                </c:pt>
                <c:pt idx="2221">
                  <c:v>0.1</c:v>
                </c:pt>
                <c:pt idx="2222">
                  <c:v>0.1</c:v>
                </c:pt>
                <c:pt idx="2223">
                  <c:v>0.1</c:v>
                </c:pt>
                <c:pt idx="2224">
                  <c:v>0.1</c:v>
                </c:pt>
                <c:pt idx="2225">
                  <c:v>0.1</c:v>
                </c:pt>
                <c:pt idx="2226">
                  <c:v>0.1</c:v>
                </c:pt>
                <c:pt idx="2227">
                  <c:v>0.1</c:v>
                </c:pt>
                <c:pt idx="2228">
                  <c:v>0.1</c:v>
                </c:pt>
                <c:pt idx="2229">
                  <c:v>0.1</c:v>
                </c:pt>
                <c:pt idx="2230">
                  <c:v>0.1</c:v>
                </c:pt>
                <c:pt idx="2231">
                  <c:v>0.1</c:v>
                </c:pt>
                <c:pt idx="2232">
                  <c:v>0.1</c:v>
                </c:pt>
                <c:pt idx="2233">
                  <c:v>0.1</c:v>
                </c:pt>
                <c:pt idx="2234">
                  <c:v>0.1</c:v>
                </c:pt>
                <c:pt idx="2235">
                  <c:v>0.1</c:v>
                </c:pt>
                <c:pt idx="2236">
                  <c:v>0.1</c:v>
                </c:pt>
                <c:pt idx="2237">
                  <c:v>0.1</c:v>
                </c:pt>
                <c:pt idx="2238">
                  <c:v>0.1</c:v>
                </c:pt>
                <c:pt idx="2239">
                  <c:v>0.1</c:v>
                </c:pt>
                <c:pt idx="2240">
                  <c:v>0.1</c:v>
                </c:pt>
                <c:pt idx="2241">
                  <c:v>0.1</c:v>
                </c:pt>
                <c:pt idx="2242">
                  <c:v>0.1</c:v>
                </c:pt>
                <c:pt idx="2243">
                  <c:v>0.1</c:v>
                </c:pt>
                <c:pt idx="2244">
                  <c:v>0.1</c:v>
                </c:pt>
                <c:pt idx="2245">
                  <c:v>0.1</c:v>
                </c:pt>
                <c:pt idx="2246">
                  <c:v>0.1</c:v>
                </c:pt>
                <c:pt idx="2247">
                  <c:v>0.1</c:v>
                </c:pt>
                <c:pt idx="2248">
                  <c:v>0.1</c:v>
                </c:pt>
                <c:pt idx="2249">
                  <c:v>0.1</c:v>
                </c:pt>
                <c:pt idx="2250">
                  <c:v>0.1</c:v>
                </c:pt>
                <c:pt idx="2251">
                  <c:v>0.1</c:v>
                </c:pt>
                <c:pt idx="2252">
                  <c:v>0.1</c:v>
                </c:pt>
                <c:pt idx="2253">
                  <c:v>0.1</c:v>
                </c:pt>
                <c:pt idx="2254">
                  <c:v>0.1</c:v>
                </c:pt>
                <c:pt idx="2255">
                  <c:v>0.1</c:v>
                </c:pt>
                <c:pt idx="2256">
                  <c:v>0.1</c:v>
                </c:pt>
                <c:pt idx="2257">
                  <c:v>0.1</c:v>
                </c:pt>
                <c:pt idx="2258">
                  <c:v>0.1</c:v>
                </c:pt>
                <c:pt idx="2259">
                  <c:v>0.1</c:v>
                </c:pt>
                <c:pt idx="2260">
                  <c:v>0.1</c:v>
                </c:pt>
                <c:pt idx="2261">
                  <c:v>0.1</c:v>
                </c:pt>
                <c:pt idx="2262">
                  <c:v>0.1</c:v>
                </c:pt>
                <c:pt idx="2263">
                  <c:v>0.1</c:v>
                </c:pt>
                <c:pt idx="2264">
                  <c:v>0.1</c:v>
                </c:pt>
                <c:pt idx="2265">
                  <c:v>0.1</c:v>
                </c:pt>
                <c:pt idx="2266">
                  <c:v>0.1</c:v>
                </c:pt>
                <c:pt idx="2267">
                  <c:v>0.1</c:v>
                </c:pt>
                <c:pt idx="2268">
                  <c:v>0.1</c:v>
                </c:pt>
                <c:pt idx="2269">
                  <c:v>0.1</c:v>
                </c:pt>
                <c:pt idx="2270">
                  <c:v>0.1</c:v>
                </c:pt>
                <c:pt idx="2271">
                  <c:v>0.1</c:v>
                </c:pt>
                <c:pt idx="2272">
                  <c:v>0.1</c:v>
                </c:pt>
                <c:pt idx="2273">
                  <c:v>0.1</c:v>
                </c:pt>
                <c:pt idx="2274">
                  <c:v>0.1</c:v>
                </c:pt>
                <c:pt idx="2275">
                  <c:v>0.1</c:v>
                </c:pt>
                <c:pt idx="2276">
                  <c:v>0.1</c:v>
                </c:pt>
                <c:pt idx="2277">
                  <c:v>0.1</c:v>
                </c:pt>
                <c:pt idx="2278">
                  <c:v>0.1</c:v>
                </c:pt>
                <c:pt idx="2279">
                  <c:v>0.1</c:v>
                </c:pt>
                <c:pt idx="2280">
                  <c:v>0.1</c:v>
                </c:pt>
                <c:pt idx="2281">
                  <c:v>0.1</c:v>
                </c:pt>
                <c:pt idx="2282">
                  <c:v>0.1</c:v>
                </c:pt>
                <c:pt idx="2283">
                  <c:v>0.1</c:v>
                </c:pt>
                <c:pt idx="2284">
                  <c:v>0.1</c:v>
                </c:pt>
                <c:pt idx="2285">
                  <c:v>0.1</c:v>
                </c:pt>
                <c:pt idx="2286">
                  <c:v>0.1</c:v>
                </c:pt>
                <c:pt idx="2287">
                  <c:v>0.1</c:v>
                </c:pt>
                <c:pt idx="2288">
                  <c:v>0.1</c:v>
                </c:pt>
                <c:pt idx="2289">
                  <c:v>0.1</c:v>
                </c:pt>
                <c:pt idx="2290">
                  <c:v>0.1</c:v>
                </c:pt>
                <c:pt idx="2291">
                  <c:v>0.1</c:v>
                </c:pt>
                <c:pt idx="2292">
                  <c:v>0.1</c:v>
                </c:pt>
                <c:pt idx="2293">
                  <c:v>0.1</c:v>
                </c:pt>
                <c:pt idx="2294">
                  <c:v>0.1</c:v>
                </c:pt>
                <c:pt idx="2295">
                  <c:v>0.1</c:v>
                </c:pt>
                <c:pt idx="2296">
                  <c:v>0.1</c:v>
                </c:pt>
                <c:pt idx="2297">
                  <c:v>0.1</c:v>
                </c:pt>
                <c:pt idx="2298">
                  <c:v>0.1</c:v>
                </c:pt>
                <c:pt idx="2299">
                  <c:v>0.1</c:v>
                </c:pt>
                <c:pt idx="2300">
                  <c:v>0.1</c:v>
                </c:pt>
                <c:pt idx="2301">
                  <c:v>0.1</c:v>
                </c:pt>
                <c:pt idx="2302">
                  <c:v>0.1</c:v>
                </c:pt>
                <c:pt idx="2303">
                  <c:v>0.1</c:v>
                </c:pt>
                <c:pt idx="2304">
                  <c:v>0.1</c:v>
                </c:pt>
                <c:pt idx="2305">
                  <c:v>0.1</c:v>
                </c:pt>
                <c:pt idx="2306">
                  <c:v>0.1</c:v>
                </c:pt>
                <c:pt idx="2307">
                  <c:v>0.1</c:v>
                </c:pt>
                <c:pt idx="2308">
                  <c:v>0.1</c:v>
                </c:pt>
                <c:pt idx="2309">
                  <c:v>0.1</c:v>
                </c:pt>
                <c:pt idx="2310">
                  <c:v>0.1</c:v>
                </c:pt>
                <c:pt idx="2311">
                  <c:v>0.1</c:v>
                </c:pt>
                <c:pt idx="2312">
                  <c:v>0.1</c:v>
                </c:pt>
                <c:pt idx="2313">
                  <c:v>0.1</c:v>
                </c:pt>
                <c:pt idx="2314">
                  <c:v>0.1</c:v>
                </c:pt>
                <c:pt idx="2315">
                  <c:v>0.1</c:v>
                </c:pt>
                <c:pt idx="2316">
                  <c:v>0.1</c:v>
                </c:pt>
                <c:pt idx="2317">
                  <c:v>0.1</c:v>
                </c:pt>
                <c:pt idx="2318">
                  <c:v>0.1</c:v>
                </c:pt>
                <c:pt idx="2319">
                  <c:v>0.1</c:v>
                </c:pt>
                <c:pt idx="2320">
                  <c:v>0.1</c:v>
                </c:pt>
                <c:pt idx="2321">
                  <c:v>0.1</c:v>
                </c:pt>
                <c:pt idx="2322">
                  <c:v>0.1</c:v>
                </c:pt>
                <c:pt idx="2323">
                  <c:v>0.1</c:v>
                </c:pt>
                <c:pt idx="2324">
                  <c:v>0.1</c:v>
                </c:pt>
                <c:pt idx="2325">
                  <c:v>0.1</c:v>
                </c:pt>
                <c:pt idx="2326">
                  <c:v>0.1</c:v>
                </c:pt>
                <c:pt idx="2327">
                  <c:v>0.1</c:v>
                </c:pt>
                <c:pt idx="2328">
                  <c:v>0.1</c:v>
                </c:pt>
                <c:pt idx="2329">
                  <c:v>0.1</c:v>
                </c:pt>
                <c:pt idx="2330">
                  <c:v>0.1</c:v>
                </c:pt>
                <c:pt idx="2331">
                  <c:v>0.1</c:v>
                </c:pt>
                <c:pt idx="2332">
                  <c:v>0.1</c:v>
                </c:pt>
                <c:pt idx="2333">
                  <c:v>0.1</c:v>
                </c:pt>
                <c:pt idx="2334">
                  <c:v>0.1</c:v>
                </c:pt>
                <c:pt idx="2335">
                  <c:v>0.1</c:v>
                </c:pt>
                <c:pt idx="2336">
                  <c:v>0.1</c:v>
                </c:pt>
                <c:pt idx="2337">
                  <c:v>0.1</c:v>
                </c:pt>
                <c:pt idx="2338">
                  <c:v>0.1</c:v>
                </c:pt>
                <c:pt idx="2339">
                  <c:v>0.1</c:v>
                </c:pt>
                <c:pt idx="2340">
                  <c:v>0.1</c:v>
                </c:pt>
                <c:pt idx="2341">
                  <c:v>0.1</c:v>
                </c:pt>
                <c:pt idx="2342">
                  <c:v>0.1</c:v>
                </c:pt>
                <c:pt idx="2343">
                  <c:v>0.1</c:v>
                </c:pt>
                <c:pt idx="2344">
                  <c:v>0.1</c:v>
                </c:pt>
                <c:pt idx="2345">
                  <c:v>0.1</c:v>
                </c:pt>
                <c:pt idx="2346">
                  <c:v>0.1</c:v>
                </c:pt>
                <c:pt idx="2347">
                  <c:v>0.1</c:v>
                </c:pt>
                <c:pt idx="2348">
                  <c:v>0.1</c:v>
                </c:pt>
                <c:pt idx="2349">
                  <c:v>0.1</c:v>
                </c:pt>
                <c:pt idx="2350">
                  <c:v>0.1</c:v>
                </c:pt>
                <c:pt idx="2351">
                  <c:v>0.1</c:v>
                </c:pt>
                <c:pt idx="2352">
                  <c:v>0.1</c:v>
                </c:pt>
                <c:pt idx="2353">
                  <c:v>0.1</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numCache>
            </c:numRef>
          </c:val>
        </c:ser>
        <c:ser>
          <c:idx val="2"/>
          <c:order val="2"/>
          <c:tx>
            <c:v>Start of Green up - start of maturity</c:v>
          </c:tx>
          <c:spPr>
            <a:solidFill>
              <a:srgbClr val="9BBB59">
                <a:lumMod val="50000"/>
                <a:alpha val="55000"/>
              </a:srgbClr>
            </a:solidFill>
            <a:ln w="25400">
              <a:noFill/>
            </a:ln>
          </c:spPr>
          <c:cat>
            <c:numRef>
              <c:f>test_V1Wheat1_.csv.v3!$B$2:$B$3264</c:f>
              <c:numCache>
                <c:formatCode>General</c:formatCode>
                <c:ptCount val="326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pt idx="13">
                  <c:v>2000</c:v>
                </c:pt>
                <c:pt idx="14">
                  <c:v>2000</c:v>
                </c:pt>
                <c:pt idx="15">
                  <c:v>2000</c:v>
                </c:pt>
                <c:pt idx="16">
                  <c:v>2000</c:v>
                </c:pt>
                <c:pt idx="17">
                  <c:v>2000</c:v>
                </c:pt>
                <c:pt idx="18">
                  <c:v>2000</c:v>
                </c:pt>
                <c:pt idx="19">
                  <c:v>2000</c:v>
                </c:pt>
                <c:pt idx="20">
                  <c:v>2000</c:v>
                </c:pt>
                <c:pt idx="21">
                  <c:v>2000</c:v>
                </c:pt>
                <c:pt idx="22">
                  <c:v>2000</c:v>
                </c:pt>
                <c:pt idx="23">
                  <c:v>2000</c:v>
                </c:pt>
                <c:pt idx="24">
                  <c:v>2000</c:v>
                </c:pt>
                <c:pt idx="25">
                  <c:v>2000</c:v>
                </c:pt>
                <c:pt idx="26">
                  <c:v>2000</c:v>
                </c:pt>
                <c:pt idx="27">
                  <c:v>2000</c:v>
                </c:pt>
                <c:pt idx="28">
                  <c:v>2000</c:v>
                </c:pt>
                <c:pt idx="29">
                  <c:v>2000</c:v>
                </c:pt>
                <c:pt idx="30">
                  <c:v>2000</c:v>
                </c:pt>
                <c:pt idx="31">
                  <c:v>2000</c:v>
                </c:pt>
                <c:pt idx="32">
                  <c:v>2000</c:v>
                </c:pt>
                <c:pt idx="33">
                  <c:v>2000</c:v>
                </c:pt>
                <c:pt idx="34">
                  <c:v>2000</c:v>
                </c:pt>
                <c:pt idx="35">
                  <c:v>2000</c:v>
                </c:pt>
                <c:pt idx="36">
                  <c:v>2000</c:v>
                </c:pt>
                <c:pt idx="37">
                  <c:v>2000</c:v>
                </c:pt>
                <c:pt idx="38">
                  <c:v>2000</c:v>
                </c:pt>
                <c:pt idx="39">
                  <c:v>2000</c:v>
                </c:pt>
                <c:pt idx="40">
                  <c:v>2000</c:v>
                </c:pt>
                <c:pt idx="41">
                  <c:v>2000</c:v>
                </c:pt>
                <c:pt idx="42">
                  <c:v>2000</c:v>
                </c:pt>
                <c:pt idx="43">
                  <c:v>2000</c:v>
                </c:pt>
                <c:pt idx="44">
                  <c:v>2000</c:v>
                </c:pt>
                <c:pt idx="45">
                  <c:v>2000</c:v>
                </c:pt>
                <c:pt idx="46">
                  <c:v>2000</c:v>
                </c:pt>
                <c:pt idx="47">
                  <c:v>2000</c:v>
                </c:pt>
                <c:pt idx="48">
                  <c:v>2000</c:v>
                </c:pt>
                <c:pt idx="49">
                  <c:v>2000</c:v>
                </c:pt>
                <c:pt idx="50">
                  <c:v>2000</c:v>
                </c:pt>
                <c:pt idx="51">
                  <c:v>2000</c:v>
                </c:pt>
                <c:pt idx="52">
                  <c:v>2000</c:v>
                </c:pt>
                <c:pt idx="53">
                  <c:v>2000</c:v>
                </c:pt>
                <c:pt idx="54">
                  <c:v>2000</c:v>
                </c:pt>
                <c:pt idx="55">
                  <c:v>2000</c:v>
                </c:pt>
                <c:pt idx="56">
                  <c:v>2000</c:v>
                </c:pt>
                <c:pt idx="57">
                  <c:v>2000</c:v>
                </c:pt>
                <c:pt idx="58">
                  <c:v>2000</c:v>
                </c:pt>
                <c:pt idx="59">
                  <c:v>2000</c:v>
                </c:pt>
                <c:pt idx="60">
                  <c:v>2000</c:v>
                </c:pt>
                <c:pt idx="61">
                  <c:v>2000</c:v>
                </c:pt>
                <c:pt idx="62">
                  <c:v>2000</c:v>
                </c:pt>
                <c:pt idx="63">
                  <c:v>2000</c:v>
                </c:pt>
                <c:pt idx="64">
                  <c:v>2000</c:v>
                </c:pt>
                <c:pt idx="65">
                  <c:v>2000</c:v>
                </c:pt>
                <c:pt idx="66">
                  <c:v>2000</c:v>
                </c:pt>
                <c:pt idx="67">
                  <c:v>2000</c:v>
                </c:pt>
                <c:pt idx="68">
                  <c:v>2000</c:v>
                </c:pt>
                <c:pt idx="69">
                  <c:v>2000</c:v>
                </c:pt>
                <c:pt idx="70">
                  <c:v>2000</c:v>
                </c:pt>
                <c:pt idx="71">
                  <c:v>2000</c:v>
                </c:pt>
                <c:pt idx="72">
                  <c:v>2000</c:v>
                </c:pt>
                <c:pt idx="73">
                  <c:v>2000</c:v>
                </c:pt>
                <c:pt idx="74">
                  <c:v>2000</c:v>
                </c:pt>
                <c:pt idx="75">
                  <c:v>2000</c:v>
                </c:pt>
                <c:pt idx="76">
                  <c:v>2000</c:v>
                </c:pt>
                <c:pt idx="77">
                  <c:v>2000</c:v>
                </c:pt>
                <c:pt idx="78">
                  <c:v>2000</c:v>
                </c:pt>
                <c:pt idx="79">
                  <c:v>2000</c:v>
                </c:pt>
                <c:pt idx="80">
                  <c:v>2000</c:v>
                </c:pt>
                <c:pt idx="81">
                  <c:v>2000</c:v>
                </c:pt>
                <c:pt idx="82">
                  <c:v>2000</c:v>
                </c:pt>
                <c:pt idx="83">
                  <c:v>2000</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2000</c:v>
                </c:pt>
                <c:pt idx="97">
                  <c:v>2000</c:v>
                </c:pt>
                <c:pt idx="98">
                  <c:v>2000</c:v>
                </c:pt>
                <c:pt idx="99">
                  <c:v>2000</c:v>
                </c:pt>
                <c:pt idx="100">
                  <c:v>2000</c:v>
                </c:pt>
                <c:pt idx="101">
                  <c:v>2000</c:v>
                </c:pt>
                <c:pt idx="102">
                  <c:v>2000</c:v>
                </c:pt>
                <c:pt idx="103">
                  <c:v>2000</c:v>
                </c:pt>
                <c:pt idx="104">
                  <c:v>2000</c:v>
                </c:pt>
                <c:pt idx="105">
                  <c:v>2000</c:v>
                </c:pt>
                <c:pt idx="106">
                  <c:v>2000</c:v>
                </c:pt>
                <c:pt idx="107">
                  <c:v>2000</c:v>
                </c:pt>
                <c:pt idx="108">
                  <c:v>2000</c:v>
                </c:pt>
                <c:pt idx="109">
                  <c:v>2000</c:v>
                </c:pt>
                <c:pt idx="110">
                  <c:v>2000</c:v>
                </c:pt>
                <c:pt idx="111">
                  <c:v>2000</c:v>
                </c:pt>
                <c:pt idx="112">
                  <c:v>2000</c:v>
                </c:pt>
                <c:pt idx="113">
                  <c:v>2000</c:v>
                </c:pt>
                <c:pt idx="114">
                  <c:v>2000</c:v>
                </c:pt>
                <c:pt idx="115">
                  <c:v>2000</c:v>
                </c:pt>
                <c:pt idx="116">
                  <c:v>2000</c:v>
                </c:pt>
                <c:pt idx="117">
                  <c:v>2000</c:v>
                </c:pt>
                <c:pt idx="118">
                  <c:v>2000</c:v>
                </c:pt>
                <c:pt idx="119">
                  <c:v>2000</c:v>
                </c:pt>
                <c:pt idx="120">
                  <c:v>2000</c:v>
                </c:pt>
                <c:pt idx="121">
                  <c:v>2000</c:v>
                </c:pt>
                <c:pt idx="122">
                  <c:v>2000</c:v>
                </c:pt>
                <c:pt idx="123">
                  <c:v>2000</c:v>
                </c:pt>
                <c:pt idx="124">
                  <c:v>2000</c:v>
                </c:pt>
                <c:pt idx="125">
                  <c:v>2000</c:v>
                </c:pt>
                <c:pt idx="126">
                  <c:v>2000</c:v>
                </c:pt>
                <c:pt idx="127">
                  <c:v>2000</c:v>
                </c:pt>
                <c:pt idx="128">
                  <c:v>2000</c:v>
                </c:pt>
                <c:pt idx="129">
                  <c:v>2000</c:v>
                </c:pt>
                <c:pt idx="130">
                  <c:v>2000</c:v>
                </c:pt>
                <c:pt idx="131">
                  <c:v>2000</c:v>
                </c:pt>
                <c:pt idx="132">
                  <c:v>2000</c:v>
                </c:pt>
                <c:pt idx="133">
                  <c:v>2000</c:v>
                </c:pt>
                <c:pt idx="134">
                  <c:v>2000</c:v>
                </c:pt>
                <c:pt idx="135">
                  <c:v>2000</c:v>
                </c:pt>
                <c:pt idx="136">
                  <c:v>2000</c:v>
                </c:pt>
                <c:pt idx="137">
                  <c:v>2000</c:v>
                </c:pt>
                <c:pt idx="138">
                  <c:v>2000</c:v>
                </c:pt>
                <c:pt idx="139">
                  <c:v>2000</c:v>
                </c:pt>
                <c:pt idx="140">
                  <c:v>2000</c:v>
                </c:pt>
                <c:pt idx="141">
                  <c:v>2000</c:v>
                </c:pt>
                <c:pt idx="142">
                  <c:v>2000</c:v>
                </c:pt>
                <c:pt idx="143">
                  <c:v>2000</c:v>
                </c:pt>
                <c:pt idx="144">
                  <c:v>2000</c:v>
                </c:pt>
                <c:pt idx="145">
                  <c:v>2000</c:v>
                </c:pt>
                <c:pt idx="146">
                  <c:v>2000</c:v>
                </c:pt>
                <c:pt idx="147">
                  <c:v>2000</c:v>
                </c:pt>
                <c:pt idx="148">
                  <c:v>2000</c:v>
                </c:pt>
                <c:pt idx="149">
                  <c:v>2000</c:v>
                </c:pt>
                <c:pt idx="150">
                  <c:v>2000</c:v>
                </c:pt>
                <c:pt idx="151">
                  <c:v>2000</c:v>
                </c:pt>
                <c:pt idx="152">
                  <c:v>2000</c:v>
                </c:pt>
                <c:pt idx="153">
                  <c:v>2000</c:v>
                </c:pt>
                <c:pt idx="154">
                  <c:v>2000</c:v>
                </c:pt>
                <c:pt idx="155">
                  <c:v>2000</c:v>
                </c:pt>
                <c:pt idx="156">
                  <c:v>2000</c:v>
                </c:pt>
                <c:pt idx="157">
                  <c:v>2000</c:v>
                </c:pt>
                <c:pt idx="158">
                  <c:v>2000</c:v>
                </c:pt>
                <c:pt idx="159">
                  <c:v>2000</c:v>
                </c:pt>
                <c:pt idx="160">
                  <c:v>2000</c:v>
                </c:pt>
                <c:pt idx="161">
                  <c:v>2000</c:v>
                </c:pt>
                <c:pt idx="162">
                  <c:v>2000</c:v>
                </c:pt>
                <c:pt idx="163">
                  <c:v>2000</c:v>
                </c:pt>
                <c:pt idx="164">
                  <c:v>2000</c:v>
                </c:pt>
                <c:pt idx="165">
                  <c:v>2000</c:v>
                </c:pt>
                <c:pt idx="166">
                  <c:v>2000</c:v>
                </c:pt>
                <c:pt idx="167">
                  <c:v>2000</c:v>
                </c:pt>
                <c:pt idx="168">
                  <c:v>2000</c:v>
                </c:pt>
                <c:pt idx="169">
                  <c:v>2000</c:v>
                </c:pt>
                <c:pt idx="170">
                  <c:v>2000</c:v>
                </c:pt>
                <c:pt idx="171">
                  <c:v>2000</c:v>
                </c:pt>
                <c:pt idx="172">
                  <c:v>2000</c:v>
                </c:pt>
                <c:pt idx="173">
                  <c:v>2000</c:v>
                </c:pt>
                <c:pt idx="174">
                  <c:v>2000</c:v>
                </c:pt>
                <c:pt idx="175">
                  <c:v>2000</c:v>
                </c:pt>
                <c:pt idx="176">
                  <c:v>2000</c:v>
                </c:pt>
                <c:pt idx="177">
                  <c:v>2000</c:v>
                </c:pt>
                <c:pt idx="178">
                  <c:v>2000</c:v>
                </c:pt>
                <c:pt idx="179">
                  <c:v>2000</c:v>
                </c:pt>
                <c:pt idx="180">
                  <c:v>2000</c:v>
                </c:pt>
                <c:pt idx="181">
                  <c:v>2000</c:v>
                </c:pt>
                <c:pt idx="182">
                  <c:v>2000</c:v>
                </c:pt>
                <c:pt idx="183">
                  <c:v>2000</c:v>
                </c:pt>
                <c:pt idx="184">
                  <c:v>2000</c:v>
                </c:pt>
                <c:pt idx="185">
                  <c:v>2000</c:v>
                </c:pt>
                <c:pt idx="186">
                  <c:v>2000</c:v>
                </c:pt>
                <c:pt idx="187">
                  <c:v>2000</c:v>
                </c:pt>
                <c:pt idx="188">
                  <c:v>2000</c:v>
                </c:pt>
                <c:pt idx="189">
                  <c:v>2000</c:v>
                </c:pt>
                <c:pt idx="190">
                  <c:v>2001</c:v>
                </c:pt>
                <c:pt idx="191">
                  <c:v>2001</c:v>
                </c:pt>
                <c:pt idx="192">
                  <c:v>2001</c:v>
                </c:pt>
                <c:pt idx="193">
                  <c:v>2001</c:v>
                </c:pt>
                <c:pt idx="194">
                  <c:v>2001</c:v>
                </c:pt>
                <c:pt idx="195">
                  <c:v>2001</c:v>
                </c:pt>
                <c:pt idx="196">
                  <c:v>2001</c:v>
                </c:pt>
                <c:pt idx="197">
                  <c:v>2001</c:v>
                </c:pt>
                <c:pt idx="198">
                  <c:v>2001</c:v>
                </c:pt>
                <c:pt idx="199">
                  <c:v>2001</c:v>
                </c:pt>
                <c:pt idx="200">
                  <c:v>2001</c:v>
                </c:pt>
                <c:pt idx="201">
                  <c:v>2001</c:v>
                </c:pt>
                <c:pt idx="202">
                  <c:v>2001</c:v>
                </c:pt>
                <c:pt idx="203">
                  <c:v>2001</c:v>
                </c:pt>
                <c:pt idx="204">
                  <c:v>2001</c:v>
                </c:pt>
                <c:pt idx="205">
                  <c:v>2001</c:v>
                </c:pt>
                <c:pt idx="206">
                  <c:v>2001</c:v>
                </c:pt>
                <c:pt idx="207">
                  <c:v>2001</c:v>
                </c:pt>
                <c:pt idx="208">
                  <c:v>2001</c:v>
                </c:pt>
                <c:pt idx="209">
                  <c:v>2001</c:v>
                </c:pt>
                <c:pt idx="210">
                  <c:v>2001</c:v>
                </c:pt>
                <c:pt idx="211">
                  <c:v>2001</c:v>
                </c:pt>
                <c:pt idx="212">
                  <c:v>2001</c:v>
                </c:pt>
                <c:pt idx="213">
                  <c:v>2001</c:v>
                </c:pt>
                <c:pt idx="214">
                  <c:v>2001</c:v>
                </c:pt>
                <c:pt idx="215">
                  <c:v>2001</c:v>
                </c:pt>
                <c:pt idx="216">
                  <c:v>2001</c:v>
                </c:pt>
                <c:pt idx="217">
                  <c:v>2001</c:v>
                </c:pt>
                <c:pt idx="218">
                  <c:v>2001</c:v>
                </c:pt>
                <c:pt idx="219">
                  <c:v>2001</c:v>
                </c:pt>
                <c:pt idx="220">
                  <c:v>2001</c:v>
                </c:pt>
                <c:pt idx="221">
                  <c:v>2001</c:v>
                </c:pt>
                <c:pt idx="222">
                  <c:v>2001</c:v>
                </c:pt>
                <c:pt idx="223">
                  <c:v>2001</c:v>
                </c:pt>
                <c:pt idx="224">
                  <c:v>2001</c:v>
                </c:pt>
                <c:pt idx="225">
                  <c:v>2001</c:v>
                </c:pt>
                <c:pt idx="226">
                  <c:v>2001</c:v>
                </c:pt>
                <c:pt idx="227">
                  <c:v>2001</c:v>
                </c:pt>
                <c:pt idx="228">
                  <c:v>2001</c:v>
                </c:pt>
                <c:pt idx="229">
                  <c:v>2001</c:v>
                </c:pt>
                <c:pt idx="230">
                  <c:v>2001</c:v>
                </c:pt>
                <c:pt idx="231">
                  <c:v>2001</c:v>
                </c:pt>
                <c:pt idx="232">
                  <c:v>2001</c:v>
                </c:pt>
                <c:pt idx="233">
                  <c:v>2001</c:v>
                </c:pt>
                <c:pt idx="234">
                  <c:v>2001</c:v>
                </c:pt>
                <c:pt idx="235">
                  <c:v>2001</c:v>
                </c:pt>
                <c:pt idx="236">
                  <c:v>2001</c:v>
                </c:pt>
                <c:pt idx="237">
                  <c:v>2001</c:v>
                </c:pt>
                <c:pt idx="238">
                  <c:v>2001</c:v>
                </c:pt>
                <c:pt idx="239">
                  <c:v>2001</c:v>
                </c:pt>
                <c:pt idx="240">
                  <c:v>2001</c:v>
                </c:pt>
                <c:pt idx="241">
                  <c:v>2001</c:v>
                </c:pt>
                <c:pt idx="242">
                  <c:v>2001</c:v>
                </c:pt>
                <c:pt idx="243">
                  <c:v>2001</c:v>
                </c:pt>
                <c:pt idx="244">
                  <c:v>2001</c:v>
                </c:pt>
                <c:pt idx="245">
                  <c:v>2001</c:v>
                </c:pt>
                <c:pt idx="246">
                  <c:v>2001</c:v>
                </c:pt>
                <c:pt idx="247">
                  <c:v>2001</c:v>
                </c:pt>
                <c:pt idx="248">
                  <c:v>2001</c:v>
                </c:pt>
                <c:pt idx="249">
                  <c:v>2001</c:v>
                </c:pt>
                <c:pt idx="250">
                  <c:v>2001</c:v>
                </c:pt>
                <c:pt idx="251">
                  <c:v>2001</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2001</c:v>
                </c:pt>
                <c:pt idx="265">
                  <c:v>2001</c:v>
                </c:pt>
                <c:pt idx="266">
                  <c:v>2001</c:v>
                </c:pt>
                <c:pt idx="267">
                  <c:v>2001</c:v>
                </c:pt>
                <c:pt idx="268">
                  <c:v>2001</c:v>
                </c:pt>
                <c:pt idx="269">
                  <c:v>2001</c:v>
                </c:pt>
                <c:pt idx="270">
                  <c:v>2001</c:v>
                </c:pt>
                <c:pt idx="271">
                  <c:v>2001</c:v>
                </c:pt>
                <c:pt idx="272">
                  <c:v>2001</c:v>
                </c:pt>
                <c:pt idx="273">
                  <c:v>2001</c:v>
                </c:pt>
                <c:pt idx="274">
                  <c:v>2001</c:v>
                </c:pt>
                <c:pt idx="275">
                  <c:v>2001</c:v>
                </c:pt>
                <c:pt idx="276">
                  <c:v>2001</c:v>
                </c:pt>
                <c:pt idx="277">
                  <c:v>2001</c:v>
                </c:pt>
                <c:pt idx="278">
                  <c:v>2001</c:v>
                </c:pt>
                <c:pt idx="279">
                  <c:v>2001</c:v>
                </c:pt>
                <c:pt idx="280">
                  <c:v>2001</c:v>
                </c:pt>
                <c:pt idx="281">
                  <c:v>2001</c:v>
                </c:pt>
                <c:pt idx="282">
                  <c:v>2001</c:v>
                </c:pt>
                <c:pt idx="283">
                  <c:v>2001</c:v>
                </c:pt>
                <c:pt idx="284">
                  <c:v>2001</c:v>
                </c:pt>
                <c:pt idx="285">
                  <c:v>2001</c:v>
                </c:pt>
                <c:pt idx="286">
                  <c:v>2001</c:v>
                </c:pt>
                <c:pt idx="287">
                  <c:v>2001</c:v>
                </c:pt>
                <c:pt idx="288">
                  <c:v>2001</c:v>
                </c:pt>
                <c:pt idx="289">
                  <c:v>2001</c:v>
                </c:pt>
                <c:pt idx="290">
                  <c:v>2001</c:v>
                </c:pt>
                <c:pt idx="291">
                  <c:v>2001</c:v>
                </c:pt>
                <c:pt idx="292">
                  <c:v>2001</c:v>
                </c:pt>
                <c:pt idx="293">
                  <c:v>2001</c:v>
                </c:pt>
                <c:pt idx="294">
                  <c:v>2001</c:v>
                </c:pt>
                <c:pt idx="295">
                  <c:v>2001</c:v>
                </c:pt>
                <c:pt idx="296">
                  <c:v>2001</c:v>
                </c:pt>
                <c:pt idx="297">
                  <c:v>2001</c:v>
                </c:pt>
                <c:pt idx="298">
                  <c:v>2001</c:v>
                </c:pt>
                <c:pt idx="299">
                  <c:v>2001</c:v>
                </c:pt>
                <c:pt idx="300">
                  <c:v>2001</c:v>
                </c:pt>
                <c:pt idx="301">
                  <c:v>2001</c:v>
                </c:pt>
                <c:pt idx="302">
                  <c:v>2001</c:v>
                </c:pt>
                <c:pt idx="303">
                  <c:v>2001</c:v>
                </c:pt>
                <c:pt idx="304">
                  <c:v>2001</c:v>
                </c:pt>
                <c:pt idx="305">
                  <c:v>2001</c:v>
                </c:pt>
                <c:pt idx="306">
                  <c:v>2001</c:v>
                </c:pt>
                <c:pt idx="307">
                  <c:v>2001</c:v>
                </c:pt>
                <c:pt idx="308">
                  <c:v>2001</c:v>
                </c:pt>
                <c:pt idx="309">
                  <c:v>2001</c:v>
                </c:pt>
                <c:pt idx="310">
                  <c:v>2001</c:v>
                </c:pt>
                <c:pt idx="311">
                  <c:v>2001</c:v>
                </c:pt>
                <c:pt idx="312">
                  <c:v>2001</c:v>
                </c:pt>
                <c:pt idx="313">
                  <c:v>2001</c:v>
                </c:pt>
                <c:pt idx="314">
                  <c:v>2001</c:v>
                </c:pt>
                <c:pt idx="315">
                  <c:v>2001</c:v>
                </c:pt>
                <c:pt idx="316">
                  <c:v>2001</c:v>
                </c:pt>
                <c:pt idx="317">
                  <c:v>2001</c:v>
                </c:pt>
                <c:pt idx="318">
                  <c:v>2001</c:v>
                </c:pt>
                <c:pt idx="319">
                  <c:v>2001</c:v>
                </c:pt>
                <c:pt idx="320">
                  <c:v>2001</c:v>
                </c:pt>
                <c:pt idx="321">
                  <c:v>2001</c:v>
                </c:pt>
                <c:pt idx="322">
                  <c:v>2001</c:v>
                </c:pt>
                <c:pt idx="323">
                  <c:v>2001</c:v>
                </c:pt>
                <c:pt idx="324">
                  <c:v>2001</c:v>
                </c:pt>
                <c:pt idx="325">
                  <c:v>2001</c:v>
                </c:pt>
                <c:pt idx="326">
                  <c:v>2001</c:v>
                </c:pt>
                <c:pt idx="327">
                  <c:v>2001</c:v>
                </c:pt>
                <c:pt idx="328">
                  <c:v>2001</c:v>
                </c:pt>
                <c:pt idx="329">
                  <c:v>2001</c:v>
                </c:pt>
                <c:pt idx="330">
                  <c:v>2001</c:v>
                </c:pt>
                <c:pt idx="331">
                  <c:v>2001</c:v>
                </c:pt>
                <c:pt idx="332">
                  <c:v>2001</c:v>
                </c:pt>
                <c:pt idx="333">
                  <c:v>2001</c:v>
                </c:pt>
                <c:pt idx="334">
                  <c:v>2001</c:v>
                </c:pt>
                <c:pt idx="335">
                  <c:v>2001</c:v>
                </c:pt>
                <c:pt idx="336">
                  <c:v>2001</c:v>
                </c:pt>
                <c:pt idx="337">
                  <c:v>2001</c:v>
                </c:pt>
                <c:pt idx="338">
                  <c:v>2001</c:v>
                </c:pt>
                <c:pt idx="339">
                  <c:v>2001</c:v>
                </c:pt>
                <c:pt idx="340">
                  <c:v>2001</c:v>
                </c:pt>
                <c:pt idx="341">
                  <c:v>2001</c:v>
                </c:pt>
                <c:pt idx="342">
                  <c:v>2001</c:v>
                </c:pt>
                <c:pt idx="343">
                  <c:v>2001</c:v>
                </c:pt>
                <c:pt idx="344">
                  <c:v>2001</c:v>
                </c:pt>
                <c:pt idx="345">
                  <c:v>2001</c:v>
                </c:pt>
                <c:pt idx="346">
                  <c:v>2001</c:v>
                </c:pt>
                <c:pt idx="347">
                  <c:v>2001</c:v>
                </c:pt>
                <c:pt idx="348">
                  <c:v>2001</c:v>
                </c:pt>
                <c:pt idx="349">
                  <c:v>2001</c:v>
                </c:pt>
                <c:pt idx="350">
                  <c:v>2001</c:v>
                </c:pt>
                <c:pt idx="351">
                  <c:v>2001</c:v>
                </c:pt>
                <c:pt idx="352">
                  <c:v>2001</c:v>
                </c:pt>
                <c:pt idx="353">
                  <c:v>2001</c:v>
                </c:pt>
                <c:pt idx="354">
                  <c:v>2001</c:v>
                </c:pt>
                <c:pt idx="355">
                  <c:v>2001</c:v>
                </c:pt>
                <c:pt idx="356">
                  <c:v>2001</c:v>
                </c:pt>
                <c:pt idx="357">
                  <c:v>2001</c:v>
                </c:pt>
                <c:pt idx="358">
                  <c:v>2001</c:v>
                </c:pt>
                <c:pt idx="359">
                  <c:v>2001</c:v>
                </c:pt>
                <c:pt idx="360">
                  <c:v>2001</c:v>
                </c:pt>
                <c:pt idx="361">
                  <c:v>2001</c:v>
                </c:pt>
                <c:pt idx="362">
                  <c:v>2001</c:v>
                </c:pt>
                <c:pt idx="363">
                  <c:v>2001</c:v>
                </c:pt>
                <c:pt idx="364">
                  <c:v>2001</c:v>
                </c:pt>
                <c:pt idx="365">
                  <c:v>2001</c:v>
                </c:pt>
                <c:pt idx="366">
                  <c:v>2001</c:v>
                </c:pt>
                <c:pt idx="367">
                  <c:v>2001</c:v>
                </c:pt>
                <c:pt idx="368">
                  <c:v>2001</c:v>
                </c:pt>
                <c:pt idx="369">
                  <c:v>2001</c:v>
                </c:pt>
                <c:pt idx="370">
                  <c:v>2001</c:v>
                </c:pt>
                <c:pt idx="371">
                  <c:v>2001</c:v>
                </c:pt>
                <c:pt idx="372">
                  <c:v>2001</c:v>
                </c:pt>
                <c:pt idx="373">
                  <c:v>2001</c:v>
                </c:pt>
                <c:pt idx="374">
                  <c:v>2001</c:v>
                </c:pt>
                <c:pt idx="375">
                  <c:v>2001</c:v>
                </c:pt>
                <c:pt idx="376">
                  <c:v>2001</c:v>
                </c:pt>
                <c:pt idx="377">
                  <c:v>2001</c:v>
                </c:pt>
                <c:pt idx="378">
                  <c:v>2001</c:v>
                </c:pt>
                <c:pt idx="379">
                  <c:v>2001</c:v>
                </c:pt>
                <c:pt idx="380">
                  <c:v>2001</c:v>
                </c:pt>
                <c:pt idx="381">
                  <c:v>2001</c:v>
                </c:pt>
                <c:pt idx="382">
                  <c:v>2001</c:v>
                </c:pt>
                <c:pt idx="383">
                  <c:v>2001</c:v>
                </c:pt>
                <c:pt idx="384">
                  <c:v>2001</c:v>
                </c:pt>
                <c:pt idx="385">
                  <c:v>2001</c:v>
                </c:pt>
                <c:pt idx="386">
                  <c:v>2001</c:v>
                </c:pt>
                <c:pt idx="387">
                  <c:v>2001</c:v>
                </c:pt>
                <c:pt idx="388">
                  <c:v>2001</c:v>
                </c:pt>
                <c:pt idx="389">
                  <c:v>2001</c:v>
                </c:pt>
                <c:pt idx="390">
                  <c:v>2001</c:v>
                </c:pt>
                <c:pt idx="391">
                  <c:v>2001</c:v>
                </c:pt>
                <c:pt idx="392">
                  <c:v>2001</c:v>
                </c:pt>
                <c:pt idx="393">
                  <c:v>2001</c:v>
                </c:pt>
                <c:pt idx="394">
                  <c:v>2001</c:v>
                </c:pt>
                <c:pt idx="395">
                  <c:v>2001</c:v>
                </c:pt>
                <c:pt idx="396">
                  <c:v>2001</c:v>
                </c:pt>
                <c:pt idx="397">
                  <c:v>2001</c:v>
                </c:pt>
                <c:pt idx="398">
                  <c:v>2001</c:v>
                </c:pt>
                <c:pt idx="399">
                  <c:v>2001</c:v>
                </c:pt>
                <c:pt idx="400">
                  <c:v>2001</c:v>
                </c:pt>
                <c:pt idx="401">
                  <c:v>2001</c:v>
                </c:pt>
                <c:pt idx="402">
                  <c:v>2001</c:v>
                </c:pt>
                <c:pt idx="403">
                  <c:v>2001</c:v>
                </c:pt>
                <c:pt idx="404">
                  <c:v>2001</c:v>
                </c:pt>
                <c:pt idx="405">
                  <c:v>2001</c:v>
                </c:pt>
                <c:pt idx="406">
                  <c:v>2001</c:v>
                </c:pt>
                <c:pt idx="407">
                  <c:v>2001</c:v>
                </c:pt>
                <c:pt idx="408">
                  <c:v>2001</c:v>
                </c:pt>
                <c:pt idx="409">
                  <c:v>2001</c:v>
                </c:pt>
                <c:pt idx="410">
                  <c:v>2001</c:v>
                </c:pt>
                <c:pt idx="411">
                  <c:v>2001</c:v>
                </c:pt>
                <c:pt idx="412">
                  <c:v>2001</c:v>
                </c:pt>
                <c:pt idx="413">
                  <c:v>2001</c:v>
                </c:pt>
                <c:pt idx="414">
                  <c:v>2001</c:v>
                </c:pt>
                <c:pt idx="415">
                  <c:v>2001</c:v>
                </c:pt>
                <c:pt idx="416">
                  <c:v>2001</c:v>
                </c:pt>
                <c:pt idx="417">
                  <c:v>2001</c:v>
                </c:pt>
                <c:pt idx="418">
                  <c:v>2001</c:v>
                </c:pt>
                <c:pt idx="419">
                  <c:v>2001</c:v>
                </c:pt>
                <c:pt idx="420">
                  <c:v>2001</c:v>
                </c:pt>
                <c:pt idx="421">
                  <c:v>2001</c:v>
                </c:pt>
                <c:pt idx="422">
                  <c:v>2001</c:v>
                </c:pt>
                <c:pt idx="423">
                  <c:v>2001</c:v>
                </c:pt>
                <c:pt idx="424">
                  <c:v>2001</c:v>
                </c:pt>
                <c:pt idx="425">
                  <c:v>2001</c:v>
                </c:pt>
                <c:pt idx="426">
                  <c:v>2001</c:v>
                </c:pt>
                <c:pt idx="427">
                  <c:v>2001</c:v>
                </c:pt>
                <c:pt idx="428">
                  <c:v>2001</c:v>
                </c:pt>
                <c:pt idx="429">
                  <c:v>2001</c:v>
                </c:pt>
                <c:pt idx="430">
                  <c:v>2001</c:v>
                </c:pt>
                <c:pt idx="431">
                  <c:v>2001</c:v>
                </c:pt>
                <c:pt idx="432">
                  <c:v>2001</c:v>
                </c:pt>
                <c:pt idx="433">
                  <c:v>2001</c:v>
                </c:pt>
                <c:pt idx="434">
                  <c:v>2001</c:v>
                </c:pt>
                <c:pt idx="435">
                  <c:v>2001</c:v>
                </c:pt>
                <c:pt idx="436">
                  <c:v>2001</c:v>
                </c:pt>
                <c:pt idx="437">
                  <c:v>2001</c:v>
                </c:pt>
                <c:pt idx="438">
                  <c:v>2001</c:v>
                </c:pt>
                <c:pt idx="439">
                  <c:v>2001</c:v>
                </c:pt>
                <c:pt idx="440">
                  <c:v>2001</c:v>
                </c:pt>
                <c:pt idx="441">
                  <c:v>2001</c:v>
                </c:pt>
                <c:pt idx="442">
                  <c:v>2001</c:v>
                </c:pt>
                <c:pt idx="443">
                  <c:v>2001</c:v>
                </c:pt>
                <c:pt idx="444">
                  <c:v>2001</c:v>
                </c:pt>
                <c:pt idx="445">
                  <c:v>2001</c:v>
                </c:pt>
                <c:pt idx="446">
                  <c:v>2001</c:v>
                </c:pt>
                <c:pt idx="447">
                  <c:v>2001</c:v>
                </c:pt>
                <c:pt idx="448">
                  <c:v>2001</c:v>
                </c:pt>
                <c:pt idx="449">
                  <c:v>2001</c:v>
                </c:pt>
                <c:pt idx="450">
                  <c:v>2001</c:v>
                </c:pt>
                <c:pt idx="451">
                  <c:v>2001</c:v>
                </c:pt>
                <c:pt idx="452">
                  <c:v>2001</c:v>
                </c:pt>
                <c:pt idx="453">
                  <c:v>2001</c:v>
                </c:pt>
                <c:pt idx="454">
                  <c:v>2001</c:v>
                </c:pt>
                <c:pt idx="455">
                  <c:v>2001</c:v>
                </c:pt>
                <c:pt idx="456">
                  <c:v>2001</c:v>
                </c:pt>
                <c:pt idx="457">
                  <c:v>2001</c:v>
                </c:pt>
                <c:pt idx="458">
                  <c:v>2001</c:v>
                </c:pt>
                <c:pt idx="459">
                  <c:v>2001</c:v>
                </c:pt>
                <c:pt idx="460">
                  <c:v>2001</c:v>
                </c:pt>
                <c:pt idx="461">
                  <c:v>2001</c:v>
                </c:pt>
                <c:pt idx="462">
                  <c:v>2001</c:v>
                </c:pt>
                <c:pt idx="463">
                  <c:v>2001</c:v>
                </c:pt>
                <c:pt idx="464">
                  <c:v>2001</c:v>
                </c:pt>
                <c:pt idx="465">
                  <c:v>2001</c:v>
                </c:pt>
                <c:pt idx="466">
                  <c:v>2001</c:v>
                </c:pt>
                <c:pt idx="467">
                  <c:v>2001</c:v>
                </c:pt>
                <c:pt idx="468">
                  <c:v>2001</c:v>
                </c:pt>
                <c:pt idx="469">
                  <c:v>2001</c:v>
                </c:pt>
                <c:pt idx="470">
                  <c:v>2001</c:v>
                </c:pt>
                <c:pt idx="471">
                  <c:v>2001</c:v>
                </c:pt>
                <c:pt idx="472">
                  <c:v>2001</c:v>
                </c:pt>
                <c:pt idx="473">
                  <c:v>2001</c:v>
                </c:pt>
                <c:pt idx="474">
                  <c:v>2001</c:v>
                </c:pt>
                <c:pt idx="475">
                  <c:v>2001</c:v>
                </c:pt>
                <c:pt idx="476">
                  <c:v>2001</c:v>
                </c:pt>
                <c:pt idx="477">
                  <c:v>2001</c:v>
                </c:pt>
                <c:pt idx="478">
                  <c:v>2001</c:v>
                </c:pt>
                <c:pt idx="479">
                  <c:v>2001</c:v>
                </c:pt>
                <c:pt idx="480">
                  <c:v>2001</c:v>
                </c:pt>
                <c:pt idx="481">
                  <c:v>2001</c:v>
                </c:pt>
                <c:pt idx="482">
                  <c:v>2001</c:v>
                </c:pt>
                <c:pt idx="483">
                  <c:v>2001</c:v>
                </c:pt>
                <c:pt idx="484">
                  <c:v>2001</c:v>
                </c:pt>
                <c:pt idx="485">
                  <c:v>2001</c:v>
                </c:pt>
                <c:pt idx="486">
                  <c:v>2001</c:v>
                </c:pt>
                <c:pt idx="487">
                  <c:v>2001</c:v>
                </c:pt>
                <c:pt idx="488">
                  <c:v>2001</c:v>
                </c:pt>
                <c:pt idx="489">
                  <c:v>2001</c:v>
                </c:pt>
                <c:pt idx="490">
                  <c:v>2001</c:v>
                </c:pt>
                <c:pt idx="491">
                  <c:v>2001</c:v>
                </c:pt>
                <c:pt idx="492">
                  <c:v>2001</c:v>
                </c:pt>
                <c:pt idx="493">
                  <c:v>2001</c:v>
                </c:pt>
                <c:pt idx="494">
                  <c:v>2001</c:v>
                </c:pt>
                <c:pt idx="495">
                  <c:v>2001</c:v>
                </c:pt>
                <c:pt idx="496">
                  <c:v>2001</c:v>
                </c:pt>
                <c:pt idx="497">
                  <c:v>2001</c:v>
                </c:pt>
                <c:pt idx="498">
                  <c:v>2001</c:v>
                </c:pt>
                <c:pt idx="499">
                  <c:v>2001</c:v>
                </c:pt>
                <c:pt idx="500">
                  <c:v>2001</c:v>
                </c:pt>
                <c:pt idx="501">
                  <c:v>2001</c:v>
                </c:pt>
                <c:pt idx="502">
                  <c:v>2001</c:v>
                </c:pt>
                <c:pt idx="503">
                  <c:v>2001</c:v>
                </c:pt>
                <c:pt idx="504">
                  <c:v>2001</c:v>
                </c:pt>
                <c:pt idx="505">
                  <c:v>2001</c:v>
                </c:pt>
                <c:pt idx="506">
                  <c:v>2001</c:v>
                </c:pt>
                <c:pt idx="507">
                  <c:v>2001</c:v>
                </c:pt>
                <c:pt idx="508">
                  <c:v>2001</c:v>
                </c:pt>
                <c:pt idx="509">
                  <c:v>2001</c:v>
                </c:pt>
                <c:pt idx="510">
                  <c:v>2001</c:v>
                </c:pt>
                <c:pt idx="511">
                  <c:v>2001</c:v>
                </c:pt>
                <c:pt idx="512">
                  <c:v>2001</c:v>
                </c:pt>
                <c:pt idx="513">
                  <c:v>2001</c:v>
                </c:pt>
                <c:pt idx="514">
                  <c:v>2001</c:v>
                </c:pt>
                <c:pt idx="515">
                  <c:v>2001</c:v>
                </c:pt>
                <c:pt idx="516">
                  <c:v>2001</c:v>
                </c:pt>
                <c:pt idx="517">
                  <c:v>2001</c:v>
                </c:pt>
                <c:pt idx="518">
                  <c:v>2001</c:v>
                </c:pt>
                <c:pt idx="519">
                  <c:v>2001</c:v>
                </c:pt>
                <c:pt idx="520">
                  <c:v>2001</c:v>
                </c:pt>
                <c:pt idx="521">
                  <c:v>2001</c:v>
                </c:pt>
                <c:pt idx="522">
                  <c:v>2001</c:v>
                </c:pt>
                <c:pt idx="523">
                  <c:v>2001</c:v>
                </c:pt>
                <c:pt idx="524">
                  <c:v>2001</c:v>
                </c:pt>
                <c:pt idx="525">
                  <c:v>2001</c:v>
                </c:pt>
                <c:pt idx="526">
                  <c:v>2001</c:v>
                </c:pt>
                <c:pt idx="527">
                  <c:v>2001</c:v>
                </c:pt>
                <c:pt idx="528">
                  <c:v>2001</c:v>
                </c:pt>
                <c:pt idx="529">
                  <c:v>2001</c:v>
                </c:pt>
                <c:pt idx="530">
                  <c:v>2001</c:v>
                </c:pt>
                <c:pt idx="531">
                  <c:v>2001</c:v>
                </c:pt>
                <c:pt idx="532">
                  <c:v>2001</c:v>
                </c:pt>
                <c:pt idx="533">
                  <c:v>2001</c:v>
                </c:pt>
                <c:pt idx="534">
                  <c:v>2001</c:v>
                </c:pt>
                <c:pt idx="535">
                  <c:v>2001</c:v>
                </c:pt>
                <c:pt idx="536">
                  <c:v>2001</c:v>
                </c:pt>
                <c:pt idx="537">
                  <c:v>2001</c:v>
                </c:pt>
                <c:pt idx="538">
                  <c:v>2001</c:v>
                </c:pt>
                <c:pt idx="539">
                  <c:v>2001</c:v>
                </c:pt>
                <c:pt idx="540">
                  <c:v>2001</c:v>
                </c:pt>
                <c:pt idx="541">
                  <c:v>2001</c:v>
                </c:pt>
                <c:pt idx="542">
                  <c:v>2001</c:v>
                </c:pt>
                <c:pt idx="543">
                  <c:v>2001</c:v>
                </c:pt>
                <c:pt idx="544">
                  <c:v>2001</c:v>
                </c:pt>
                <c:pt idx="545">
                  <c:v>2001</c:v>
                </c:pt>
                <c:pt idx="546">
                  <c:v>2001</c:v>
                </c:pt>
                <c:pt idx="547">
                  <c:v>2001</c:v>
                </c:pt>
                <c:pt idx="548">
                  <c:v>2001</c:v>
                </c:pt>
                <c:pt idx="549">
                  <c:v>2001</c:v>
                </c:pt>
                <c:pt idx="550">
                  <c:v>2001</c:v>
                </c:pt>
                <c:pt idx="551">
                  <c:v>2001</c:v>
                </c:pt>
                <c:pt idx="552">
                  <c:v>2001</c:v>
                </c:pt>
                <c:pt idx="553">
                  <c:v>2001</c:v>
                </c:pt>
                <c:pt idx="554">
                  <c:v>2001</c:v>
                </c:pt>
                <c:pt idx="555">
                  <c:v>2002</c:v>
                </c:pt>
                <c:pt idx="556">
                  <c:v>2002</c:v>
                </c:pt>
                <c:pt idx="557">
                  <c:v>2002</c:v>
                </c:pt>
                <c:pt idx="558">
                  <c:v>2002</c:v>
                </c:pt>
                <c:pt idx="559">
                  <c:v>2002</c:v>
                </c:pt>
                <c:pt idx="560">
                  <c:v>2002</c:v>
                </c:pt>
                <c:pt idx="561">
                  <c:v>2002</c:v>
                </c:pt>
                <c:pt idx="562">
                  <c:v>2002</c:v>
                </c:pt>
                <c:pt idx="563">
                  <c:v>2002</c:v>
                </c:pt>
                <c:pt idx="564">
                  <c:v>2002</c:v>
                </c:pt>
                <c:pt idx="565">
                  <c:v>2002</c:v>
                </c:pt>
                <c:pt idx="566">
                  <c:v>2002</c:v>
                </c:pt>
                <c:pt idx="567">
                  <c:v>2002</c:v>
                </c:pt>
                <c:pt idx="568">
                  <c:v>2002</c:v>
                </c:pt>
                <c:pt idx="569">
                  <c:v>2002</c:v>
                </c:pt>
                <c:pt idx="570">
                  <c:v>2002</c:v>
                </c:pt>
                <c:pt idx="571">
                  <c:v>2002</c:v>
                </c:pt>
                <c:pt idx="572">
                  <c:v>2002</c:v>
                </c:pt>
                <c:pt idx="573">
                  <c:v>2002</c:v>
                </c:pt>
                <c:pt idx="574">
                  <c:v>2002</c:v>
                </c:pt>
                <c:pt idx="575">
                  <c:v>2002</c:v>
                </c:pt>
                <c:pt idx="576">
                  <c:v>2002</c:v>
                </c:pt>
                <c:pt idx="577">
                  <c:v>2002</c:v>
                </c:pt>
                <c:pt idx="578">
                  <c:v>2002</c:v>
                </c:pt>
                <c:pt idx="579">
                  <c:v>2002</c:v>
                </c:pt>
                <c:pt idx="580">
                  <c:v>2002</c:v>
                </c:pt>
                <c:pt idx="581">
                  <c:v>2002</c:v>
                </c:pt>
                <c:pt idx="582">
                  <c:v>2002</c:v>
                </c:pt>
                <c:pt idx="583">
                  <c:v>2002</c:v>
                </c:pt>
                <c:pt idx="584">
                  <c:v>2002</c:v>
                </c:pt>
                <c:pt idx="585">
                  <c:v>2002</c:v>
                </c:pt>
                <c:pt idx="586">
                  <c:v>2002</c:v>
                </c:pt>
                <c:pt idx="587">
                  <c:v>2002</c:v>
                </c:pt>
                <c:pt idx="588">
                  <c:v>2002</c:v>
                </c:pt>
                <c:pt idx="589">
                  <c:v>2002</c:v>
                </c:pt>
                <c:pt idx="590">
                  <c:v>2002</c:v>
                </c:pt>
                <c:pt idx="591">
                  <c:v>2002</c:v>
                </c:pt>
                <c:pt idx="592">
                  <c:v>2002</c:v>
                </c:pt>
                <c:pt idx="593">
                  <c:v>2002</c:v>
                </c:pt>
                <c:pt idx="594">
                  <c:v>2002</c:v>
                </c:pt>
                <c:pt idx="595">
                  <c:v>2002</c:v>
                </c:pt>
                <c:pt idx="596">
                  <c:v>2002</c:v>
                </c:pt>
                <c:pt idx="597">
                  <c:v>2002</c:v>
                </c:pt>
                <c:pt idx="598">
                  <c:v>2002</c:v>
                </c:pt>
                <c:pt idx="599">
                  <c:v>2002</c:v>
                </c:pt>
                <c:pt idx="600">
                  <c:v>2002</c:v>
                </c:pt>
                <c:pt idx="601">
                  <c:v>2002</c:v>
                </c:pt>
                <c:pt idx="602">
                  <c:v>2002</c:v>
                </c:pt>
                <c:pt idx="603">
                  <c:v>2002</c:v>
                </c:pt>
                <c:pt idx="604">
                  <c:v>2002</c:v>
                </c:pt>
                <c:pt idx="605">
                  <c:v>2002</c:v>
                </c:pt>
                <c:pt idx="606">
                  <c:v>2002</c:v>
                </c:pt>
                <c:pt idx="607">
                  <c:v>2002</c:v>
                </c:pt>
                <c:pt idx="608">
                  <c:v>2002</c:v>
                </c:pt>
                <c:pt idx="609">
                  <c:v>2002</c:v>
                </c:pt>
                <c:pt idx="610">
                  <c:v>2002</c:v>
                </c:pt>
                <c:pt idx="611">
                  <c:v>2002</c:v>
                </c:pt>
                <c:pt idx="612">
                  <c:v>2002</c:v>
                </c:pt>
                <c:pt idx="613">
                  <c:v>2002</c:v>
                </c:pt>
                <c:pt idx="614">
                  <c:v>2002</c:v>
                </c:pt>
                <c:pt idx="615">
                  <c:v>2002</c:v>
                </c:pt>
                <c:pt idx="616">
                  <c:v>2002</c:v>
                </c:pt>
                <c:pt idx="617">
                  <c:v>2002</c:v>
                </c:pt>
                <c:pt idx="618">
                  <c:v>2002</c:v>
                </c:pt>
                <c:pt idx="619">
                  <c:v>2002</c:v>
                </c:pt>
                <c:pt idx="620">
                  <c:v>2002</c:v>
                </c:pt>
                <c:pt idx="621">
                  <c:v>2002</c:v>
                </c:pt>
                <c:pt idx="622">
                  <c:v>2002</c:v>
                </c:pt>
                <c:pt idx="623">
                  <c:v>2002</c:v>
                </c:pt>
                <c:pt idx="624">
                  <c:v>2002</c:v>
                </c:pt>
                <c:pt idx="625">
                  <c:v>2002</c:v>
                </c:pt>
                <c:pt idx="626">
                  <c:v>2002</c:v>
                </c:pt>
                <c:pt idx="627">
                  <c:v>2002</c:v>
                </c:pt>
                <c:pt idx="628">
                  <c:v>2002</c:v>
                </c:pt>
                <c:pt idx="629">
                  <c:v>2002</c:v>
                </c:pt>
                <c:pt idx="630">
                  <c:v>2002</c:v>
                </c:pt>
                <c:pt idx="631">
                  <c:v>2002</c:v>
                </c:pt>
                <c:pt idx="632">
                  <c:v>2002</c:v>
                </c:pt>
                <c:pt idx="633">
                  <c:v>2002</c:v>
                </c:pt>
                <c:pt idx="634">
                  <c:v>2002</c:v>
                </c:pt>
                <c:pt idx="635">
                  <c:v>2002</c:v>
                </c:pt>
                <c:pt idx="636">
                  <c:v>2002</c:v>
                </c:pt>
                <c:pt idx="637">
                  <c:v>2002</c:v>
                </c:pt>
                <c:pt idx="638">
                  <c:v>2002</c:v>
                </c:pt>
                <c:pt idx="639">
                  <c:v>2002</c:v>
                </c:pt>
                <c:pt idx="640">
                  <c:v>2002</c:v>
                </c:pt>
                <c:pt idx="641">
                  <c:v>2002</c:v>
                </c:pt>
                <c:pt idx="642">
                  <c:v>2002</c:v>
                </c:pt>
                <c:pt idx="643">
                  <c:v>2002</c:v>
                </c:pt>
                <c:pt idx="644">
                  <c:v>2002</c:v>
                </c:pt>
                <c:pt idx="645">
                  <c:v>2002</c:v>
                </c:pt>
                <c:pt idx="646">
                  <c:v>2002</c:v>
                </c:pt>
                <c:pt idx="647">
                  <c:v>2002</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2002</c:v>
                </c:pt>
                <c:pt idx="661">
                  <c:v>2002</c:v>
                </c:pt>
                <c:pt idx="662">
                  <c:v>2002</c:v>
                </c:pt>
                <c:pt idx="663">
                  <c:v>2002</c:v>
                </c:pt>
                <c:pt idx="664">
                  <c:v>2002</c:v>
                </c:pt>
                <c:pt idx="665">
                  <c:v>2002</c:v>
                </c:pt>
                <c:pt idx="666">
                  <c:v>2002</c:v>
                </c:pt>
                <c:pt idx="667">
                  <c:v>2002</c:v>
                </c:pt>
                <c:pt idx="668">
                  <c:v>2002</c:v>
                </c:pt>
                <c:pt idx="669">
                  <c:v>2002</c:v>
                </c:pt>
                <c:pt idx="670">
                  <c:v>2002</c:v>
                </c:pt>
                <c:pt idx="671">
                  <c:v>2002</c:v>
                </c:pt>
                <c:pt idx="672">
                  <c:v>2002</c:v>
                </c:pt>
                <c:pt idx="673">
                  <c:v>2002</c:v>
                </c:pt>
                <c:pt idx="674">
                  <c:v>2002</c:v>
                </c:pt>
                <c:pt idx="675">
                  <c:v>2002</c:v>
                </c:pt>
                <c:pt idx="676">
                  <c:v>2002</c:v>
                </c:pt>
                <c:pt idx="677">
                  <c:v>2002</c:v>
                </c:pt>
                <c:pt idx="678">
                  <c:v>2002</c:v>
                </c:pt>
                <c:pt idx="679">
                  <c:v>2002</c:v>
                </c:pt>
                <c:pt idx="680">
                  <c:v>2002</c:v>
                </c:pt>
                <c:pt idx="681">
                  <c:v>2002</c:v>
                </c:pt>
                <c:pt idx="682">
                  <c:v>2002</c:v>
                </c:pt>
                <c:pt idx="683">
                  <c:v>2002</c:v>
                </c:pt>
                <c:pt idx="684">
                  <c:v>2002</c:v>
                </c:pt>
                <c:pt idx="685">
                  <c:v>2002</c:v>
                </c:pt>
                <c:pt idx="686">
                  <c:v>2002</c:v>
                </c:pt>
                <c:pt idx="687">
                  <c:v>2002</c:v>
                </c:pt>
                <c:pt idx="688">
                  <c:v>2002</c:v>
                </c:pt>
                <c:pt idx="689">
                  <c:v>2002</c:v>
                </c:pt>
                <c:pt idx="690">
                  <c:v>2002</c:v>
                </c:pt>
                <c:pt idx="691">
                  <c:v>2002</c:v>
                </c:pt>
                <c:pt idx="692">
                  <c:v>2002</c:v>
                </c:pt>
                <c:pt idx="693">
                  <c:v>2002</c:v>
                </c:pt>
                <c:pt idx="694">
                  <c:v>2002</c:v>
                </c:pt>
                <c:pt idx="695">
                  <c:v>2002</c:v>
                </c:pt>
                <c:pt idx="696">
                  <c:v>2002</c:v>
                </c:pt>
                <c:pt idx="697">
                  <c:v>2002</c:v>
                </c:pt>
                <c:pt idx="698">
                  <c:v>2002</c:v>
                </c:pt>
                <c:pt idx="699">
                  <c:v>2002</c:v>
                </c:pt>
                <c:pt idx="700">
                  <c:v>2002</c:v>
                </c:pt>
                <c:pt idx="701">
                  <c:v>2002</c:v>
                </c:pt>
                <c:pt idx="702">
                  <c:v>2002</c:v>
                </c:pt>
                <c:pt idx="703">
                  <c:v>2002</c:v>
                </c:pt>
                <c:pt idx="704">
                  <c:v>2002</c:v>
                </c:pt>
                <c:pt idx="705">
                  <c:v>2002</c:v>
                </c:pt>
                <c:pt idx="706">
                  <c:v>2002</c:v>
                </c:pt>
                <c:pt idx="707">
                  <c:v>2002</c:v>
                </c:pt>
                <c:pt idx="708">
                  <c:v>2002</c:v>
                </c:pt>
                <c:pt idx="709">
                  <c:v>2002</c:v>
                </c:pt>
                <c:pt idx="710">
                  <c:v>2002</c:v>
                </c:pt>
                <c:pt idx="711">
                  <c:v>2002</c:v>
                </c:pt>
                <c:pt idx="712">
                  <c:v>2002</c:v>
                </c:pt>
                <c:pt idx="713">
                  <c:v>2002</c:v>
                </c:pt>
                <c:pt idx="714">
                  <c:v>2002</c:v>
                </c:pt>
                <c:pt idx="715">
                  <c:v>2002</c:v>
                </c:pt>
                <c:pt idx="716">
                  <c:v>2002</c:v>
                </c:pt>
                <c:pt idx="717">
                  <c:v>2002</c:v>
                </c:pt>
                <c:pt idx="718">
                  <c:v>2002</c:v>
                </c:pt>
                <c:pt idx="719">
                  <c:v>2002</c:v>
                </c:pt>
                <c:pt idx="720">
                  <c:v>2002</c:v>
                </c:pt>
                <c:pt idx="721">
                  <c:v>2002</c:v>
                </c:pt>
                <c:pt idx="722">
                  <c:v>2002</c:v>
                </c:pt>
                <c:pt idx="723">
                  <c:v>2002</c:v>
                </c:pt>
                <c:pt idx="724">
                  <c:v>2002</c:v>
                </c:pt>
                <c:pt idx="725">
                  <c:v>2002</c:v>
                </c:pt>
                <c:pt idx="726">
                  <c:v>2002</c:v>
                </c:pt>
                <c:pt idx="727">
                  <c:v>2002</c:v>
                </c:pt>
                <c:pt idx="728">
                  <c:v>2002</c:v>
                </c:pt>
                <c:pt idx="729">
                  <c:v>2002</c:v>
                </c:pt>
                <c:pt idx="730">
                  <c:v>2002</c:v>
                </c:pt>
                <c:pt idx="731">
                  <c:v>2002</c:v>
                </c:pt>
                <c:pt idx="732">
                  <c:v>2002</c:v>
                </c:pt>
                <c:pt idx="733">
                  <c:v>2002</c:v>
                </c:pt>
                <c:pt idx="734">
                  <c:v>2002</c:v>
                </c:pt>
                <c:pt idx="735">
                  <c:v>2002</c:v>
                </c:pt>
                <c:pt idx="736">
                  <c:v>2002</c:v>
                </c:pt>
                <c:pt idx="737">
                  <c:v>2002</c:v>
                </c:pt>
                <c:pt idx="738">
                  <c:v>2002</c:v>
                </c:pt>
                <c:pt idx="739">
                  <c:v>2002</c:v>
                </c:pt>
                <c:pt idx="740">
                  <c:v>2002</c:v>
                </c:pt>
                <c:pt idx="741">
                  <c:v>2002</c:v>
                </c:pt>
                <c:pt idx="742">
                  <c:v>2002</c:v>
                </c:pt>
                <c:pt idx="743">
                  <c:v>2002</c:v>
                </c:pt>
                <c:pt idx="744">
                  <c:v>2002</c:v>
                </c:pt>
                <c:pt idx="745">
                  <c:v>2002</c:v>
                </c:pt>
                <c:pt idx="746">
                  <c:v>2002</c:v>
                </c:pt>
                <c:pt idx="747">
                  <c:v>2002</c:v>
                </c:pt>
                <c:pt idx="748">
                  <c:v>2002</c:v>
                </c:pt>
                <c:pt idx="749">
                  <c:v>2002</c:v>
                </c:pt>
                <c:pt idx="750">
                  <c:v>2002</c:v>
                </c:pt>
                <c:pt idx="751">
                  <c:v>2002</c:v>
                </c:pt>
                <c:pt idx="752">
                  <c:v>2002</c:v>
                </c:pt>
                <c:pt idx="753">
                  <c:v>2002</c:v>
                </c:pt>
                <c:pt idx="754">
                  <c:v>2002</c:v>
                </c:pt>
                <c:pt idx="755">
                  <c:v>2002</c:v>
                </c:pt>
                <c:pt idx="756">
                  <c:v>2002</c:v>
                </c:pt>
                <c:pt idx="757">
                  <c:v>2002</c:v>
                </c:pt>
                <c:pt idx="758">
                  <c:v>2002</c:v>
                </c:pt>
                <c:pt idx="759">
                  <c:v>2002</c:v>
                </c:pt>
                <c:pt idx="760">
                  <c:v>2002</c:v>
                </c:pt>
                <c:pt idx="761">
                  <c:v>2002</c:v>
                </c:pt>
                <c:pt idx="762">
                  <c:v>2002</c:v>
                </c:pt>
                <c:pt idx="763">
                  <c:v>2002</c:v>
                </c:pt>
                <c:pt idx="764">
                  <c:v>2002</c:v>
                </c:pt>
                <c:pt idx="765">
                  <c:v>2002</c:v>
                </c:pt>
                <c:pt idx="766">
                  <c:v>2002</c:v>
                </c:pt>
                <c:pt idx="767">
                  <c:v>2002</c:v>
                </c:pt>
                <c:pt idx="768">
                  <c:v>2002</c:v>
                </c:pt>
                <c:pt idx="769">
                  <c:v>2002</c:v>
                </c:pt>
                <c:pt idx="770">
                  <c:v>2002</c:v>
                </c:pt>
                <c:pt idx="771">
                  <c:v>2002</c:v>
                </c:pt>
                <c:pt idx="772">
                  <c:v>2002</c:v>
                </c:pt>
                <c:pt idx="773">
                  <c:v>2002</c:v>
                </c:pt>
                <c:pt idx="774">
                  <c:v>2002</c:v>
                </c:pt>
                <c:pt idx="775">
                  <c:v>2002</c:v>
                </c:pt>
                <c:pt idx="776">
                  <c:v>2002</c:v>
                </c:pt>
                <c:pt idx="777">
                  <c:v>2002</c:v>
                </c:pt>
                <c:pt idx="778">
                  <c:v>2002</c:v>
                </c:pt>
                <c:pt idx="779">
                  <c:v>2002</c:v>
                </c:pt>
                <c:pt idx="780">
                  <c:v>2002</c:v>
                </c:pt>
                <c:pt idx="781">
                  <c:v>2002</c:v>
                </c:pt>
                <c:pt idx="782">
                  <c:v>2002</c:v>
                </c:pt>
                <c:pt idx="783">
                  <c:v>2002</c:v>
                </c:pt>
                <c:pt idx="784">
                  <c:v>2002</c:v>
                </c:pt>
                <c:pt idx="785">
                  <c:v>2002</c:v>
                </c:pt>
                <c:pt idx="786">
                  <c:v>2002</c:v>
                </c:pt>
                <c:pt idx="787">
                  <c:v>2002</c:v>
                </c:pt>
                <c:pt idx="788">
                  <c:v>2002</c:v>
                </c:pt>
                <c:pt idx="789">
                  <c:v>2002</c:v>
                </c:pt>
                <c:pt idx="790">
                  <c:v>2002</c:v>
                </c:pt>
                <c:pt idx="791">
                  <c:v>2002</c:v>
                </c:pt>
                <c:pt idx="792">
                  <c:v>2002</c:v>
                </c:pt>
                <c:pt idx="793">
                  <c:v>2002</c:v>
                </c:pt>
                <c:pt idx="794">
                  <c:v>2002</c:v>
                </c:pt>
                <c:pt idx="795">
                  <c:v>2002</c:v>
                </c:pt>
                <c:pt idx="796">
                  <c:v>2002</c:v>
                </c:pt>
                <c:pt idx="797">
                  <c:v>2002</c:v>
                </c:pt>
                <c:pt idx="798">
                  <c:v>2002</c:v>
                </c:pt>
                <c:pt idx="799">
                  <c:v>2002</c:v>
                </c:pt>
                <c:pt idx="800">
                  <c:v>2002</c:v>
                </c:pt>
                <c:pt idx="801">
                  <c:v>2002</c:v>
                </c:pt>
                <c:pt idx="802">
                  <c:v>2002</c:v>
                </c:pt>
                <c:pt idx="803">
                  <c:v>2002</c:v>
                </c:pt>
                <c:pt idx="804">
                  <c:v>2002</c:v>
                </c:pt>
                <c:pt idx="805">
                  <c:v>2002</c:v>
                </c:pt>
                <c:pt idx="806">
                  <c:v>2002</c:v>
                </c:pt>
                <c:pt idx="807">
                  <c:v>2002</c:v>
                </c:pt>
                <c:pt idx="808">
                  <c:v>2002</c:v>
                </c:pt>
                <c:pt idx="809">
                  <c:v>2002</c:v>
                </c:pt>
                <c:pt idx="810">
                  <c:v>2002</c:v>
                </c:pt>
                <c:pt idx="811">
                  <c:v>2002</c:v>
                </c:pt>
                <c:pt idx="812">
                  <c:v>2002</c:v>
                </c:pt>
                <c:pt idx="813">
                  <c:v>2002</c:v>
                </c:pt>
                <c:pt idx="814">
                  <c:v>2002</c:v>
                </c:pt>
                <c:pt idx="815">
                  <c:v>2002</c:v>
                </c:pt>
                <c:pt idx="816">
                  <c:v>2002</c:v>
                </c:pt>
                <c:pt idx="817">
                  <c:v>2002</c:v>
                </c:pt>
                <c:pt idx="818">
                  <c:v>2002</c:v>
                </c:pt>
                <c:pt idx="819">
                  <c:v>2002</c:v>
                </c:pt>
                <c:pt idx="820">
                  <c:v>2002</c:v>
                </c:pt>
                <c:pt idx="821">
                  <c:v>2002</c:v>
                </c:pt>
                <c:pt idx="822">
                  <c:v>2002</c:v>
                </c:pt>
                <c:pt idx="823">
                  <c:v>2002</c:v>
                </c:pt>
                <c:pt idx="824">
                  <c:v>2002</c:v>
                </c:pt>
                <c:pt idx="825">
                  <c:v>2002</c:v>
                </c:pt>
                <c:pt idx="826">
                  <c:v>2002</c:v>
                </c:pt>
                <c:pt idx="827">
                  <c:v>2002</c:v>
                </c:pt>
                <c:pt idx="828">
                  <c:v>2002</c:v>
                </c:pt>
                <c:pt idx="829">
                  <c:v>2002</c:v>
                </c:pt>
                <c:pt idx="830">
                  <c:v>2002</c:v>
                </c:pt>
                <c:pt idx="831">
                  <c:v>2002</c:v>
                </c:pt>
                <c:pt idx="832">
                  <c:v>2002</c:v>
                </c:pt>
                <c:pt idx="833">
                  <c:v>2002</c:v>
                </c:pt>
                <c:pt idx="834">
                  <c:v>2002</c:v>
                </c:pt>
                <c:pt idx="835">
                  <c:v>2002</c:v>
                </c:pt>
                <c:pt idx="836">
                  <c:v>2002</c:v>
                </c:pt>
                <c:pt idx="837">
                  <c:v>2002</c:v>
                </c:pt>
                <c:pt idx="838">
                  <c:v>2002</c:v>
                </c:pt>
                <c:pt idx="839">
                  <c:v>2002</c:v>
                </c:pt>
                <c:pt idx="840">
                  <c:v>2002</c:v>
                </c:pt>
                <c:pt idx="841">
                  <c:v>2002</c:v>
                </c:pt>
                <c:pt idx="842">
                  <c:v>2002</c:v>
                </c:pt>
                <c:pt idx="843">
                  <c:v>2002</c:v>
                </c:pt>
                <c:pt idx="844">
                  <c:v>2002</c:v>
                </c:pt>
                <c:pt idx="845">
                  <c:v>2002</c:v>
                </c:pt>
                <c:pt idx="846">
                  <c:v>2002</c:v>
                </c:pt>
                <c:pt idx="847">
                  <c:v>2002</c:v>
                </c:pt>
                <c:pt idx="848">
                  <c:v>2002</c:v>
                </c:pt>
                <c:pt idx="849">
                  <c:v>2002</c:v>
                </c:pt>
                <c:pt idx="850">
                  <c:v>2002</c:v>
                </c:pt>
                <c:pt idx="851">
                  <c:v>2002</c:v>
                </c:pt>
                <c:pt idx="852">
                  <c:v>2002</c:v>
                </c:pt>
                <c:pt idx="853">
                  <c:v>2002</c:v>
                </c:pt>
                <c:pt idx="854">
                  <c:v>2002</c:v>
                </c:pt>
                <c:pt idx="855">
                  <c:v>2002</c:v>
                </c:pt>
                <c:pt idx="856">
                  <c:v>2002</c:v>
                </c:pt>
                <c:pt idx="857">
                  <c:v>2002</c:v>
                </c:pt>
                <c:pt idx="858">
                  <c:v>2002</c:v>
                </c:pt>
                <c:pt idx="859">
                  <c:v>2002</c:v>
                </c:pt>
                <c:pt idx="860">
                  <c:v>2002</c:v>
                </c:pt>
                <c:pt idx="861">
                  <c:v>2002</c:v>
                </c:pt>
                <c:pt idx="862">
                  <c:v>2002</c:v>
                </c:pt>
                <c:pt idx="863">
                  <c:v>2002</c:v>
                </c:pt>
                <c:pt idx="864">
                  <c:v>2002</c:v>
                </c:pt>
                <c:pt idx="865">
                  <c:v>2002</c:v>
                </c:pt>
                <c:pt idx="866">
                  <c:v>2002</c:v>
                </c:pt>
                <c:pt idx="867">
                  <c:v>2002</c:v>
                </c:pt>
                <c:pt idx="868">
                  <c:v>2002</c:v>
                </c:pt>
                <c:pt idx="869">
                  <c:v>2002</c:v>
                </c:pt>
                <c:pt idx="870">
                  <c:v>2002</c:v>
                </c:pt>
                <c:pt idx="871">
                  <c:v>2002</c:v>
                </c:pt>
                <c:pt idx="872">
                  <c:v>2002</c:v>
                </c:pt>
                <c:pt idx="873">
                  <c:v>2002</c:v>
                </c:pt>
                <c:pt idx="874">
                  <c:v>2002</c:v>
                </c:pt>
                <c:pt idx="875">
                  <c:v>2002</c:v>
                </c:pt>
                <c:pt idx="876">
                  <c:v>2002</c:v>
                </c:pt>
                <c:pt idx="877">
                  <c:v>2002</c:v>
                </c:pt>
                <c:pt idx="878">
                  <c:v>2002</c:v>
                </c:pt>
                <c:pt idx="879">
                  <c:v>2002</c:v>
                </c:pt>
                <c:pt idx="880">
                  <c:v>2002</c:v>
                </c:pt>
                <c:pt idx="881">
                  <c:v>2002</c:v>
                </c:pt>
                <c:pt idx="882">
                  <c:v>2002</c:v>
                </c:pt>
                <c:pt idx="883">
                  <c:v>2002</c:v>
                </c:pt>
                <c:pt idx="884">
                  <c:v>2002</c:v>
                </c:pt>
                <c:pt idx="885">
                  <c:v>2002</c:v>
                </c:pt>
                <c:pt idx="886">
                  <c:v>2002</c:v>
                </c:pt>
                <c:pt idx="887">
                  <c:v>2002</c:v>
                </c:pt>
                <c:pt idx="888">
                  <c:v>2002</c:v>
                </c:pt>
                <c:pt idx="889">
                  <c:v>2002</c:v>
                </c:pt>
                <c:pt idx="890">
                  <c:v>2002</c:v>
                </c:pt>
                <c:pt idx="891">
                  <c:v>2002</c:v>
                </c:pt>
                <c:pt idx="892">
                  <c:v>2002</c:v>
                </c:pt>
                <c:pt idx="893">
                  <c:v>2002</c:v>
                </c:pt>
                <c:pt idx="894">
                  <c:v>2002</c:v>
                </c:pt>
                <c:pt idx="895">
                  <c:v>2002</c:v>
                </c:pt>
                <c:pt idx="896">
                  <c:v>2002</c:v>
                </c:pt>
                <c:pt idx="897">
                  <c:v>2002</c:v>
                </c:pt>
                <c:pt idx="898">
                  <c:v>2002</c:v>
                </c:pt>
                <c:pt idx="899">
                  <c:v>2002</c:v>
                </c:pt>
                <c:pt idx="900">
                  <c:v>2002</c:v>
                </c:pt>
                <c:pt idx="901">
                  <c:v>2002</c:v>
                </c:pt>
                <c:pt idx="902">
                  <c:v>2002</c:v>
                </c:pt>
                <c:pt idx="903">
                  <c:v>2002</c:v>
                </c:pt>
                <c:pt idx="904">
                  <c:v>2002</c:v>
                </c:pt>
                <c:pt idx="905">
                  <c:v>2002</c:v>
                </c:pt>
                <c:pt idx="906">
                  <c:v>2002</c:v>
                </c:pt>
                <c:pt idx="907">
                  <c:v>2002</c:v>
                </c:pt>
                <c:pt idx="908">
                  <c:v>2002</c:v>
                </c:pt>
                <c:pt idx="909">
                  <c:v>2002</c:v>
                </c:pt>
                <c:pt idx="910">
                  <c:v>2002</c:v>
                </c:pt>
                <c:pt idx="911">
                  <c:v>2002</c:v>
                </c:pt>
                <c:pt idx="912">
                  <c:v>2002</c:v>
                </c:pt>
                <c:pt idx="913">
                  <c:v>2002</c:v>
                </c:pt>
                <c:pt idx="914">
                  <c:v>2002</c:v>
                </c:pt>
                <c:pt idx="915">
                  <c:v>2002</c:v>
                </c:pt>
                <c:pt idx="916">
                  <c:v>2002</c:v>
                </c:pt>
                <c:pt idx="917">
                  <c:v>2002</c:v>
                </c:pt>
                <c:pt idx="918">
                  <c:v>2002</c:v>
                </c:pt>
                <c:pt idx="919">
                  <c:v>2002</c:v>
                </c:pt>
                <c:pt idx="920">
                  <c:v>2003</c:v>
                </c:pt>
                <c:pt idx="921">
                  <c:v>2003</c:v>
                </c:pt>
                <c:pt idx="922">
                  <c:v>2003</c:v>
                </c:pt>
                <c:pt idx="923">
                  <c:v>2003</c:v>
                </c:pt>
                <c:pt idx="924">
                  <c:v>2003</c:v>
                </c:pt>
                <c:pt idx="925">
                  <c:v>2003</c:v>
                </c:pt>
                <c:pt idx="926">
                  <c:v>2003</c:v>
                </c:pt>
                <c:pt idx="927">
                  <c:v>2003</c:v>
                </c:pt>
                <c:pt idx="928">
                  <c:v>2003</c:v>
                </c:pt>
                <c:pt idx="929">
                  <c:v>2003</c:v>
                </c:pt>
                <c:pt idx="930">
                  <c:v>2003</c:v>
                </c:pt>
                <c:pt idx="931">
                  <c:v>2003</c:v>
                </c:pt>
                <c:pt idx="932">
                  <c:v>2003</c:v>
                </c:pt>
                <c:pt idx="933">
                  <c:v>2003</c:v>
                </c:pt>
                <c:pt idx="934">
                  <c:v>2003</c:v>
                </c:pt>
                <c:pt idx="935">
                  <c:v>2003</c:v>
                </c:pt>
                <c:pt idx="936">
                  <c:v>2003</c:v>
                </c:pt>
                <c:pt idx="937">
                  <c:v>2003</c:v>
                </c:pt>
                <c:pt idx="938">
                  <c:v>2003</c:v>
                </c:pt>
                <c:pt idx="939">
                  <c:v>2003</c:v>
                </c:pt>
                <c:pt idx="940">
                  <c:v>2003</c:v>
                </c:pt>
                <c:pt idx="941">
                  <c:v>2003</c:v>
                </c:pt>
                <c:pt idx="942">
                  <c:v>2003</c:v>
                </c:pt>
                <c:pt idx="943">
                  <c:v>2003</c:v>
                </c:pt>
                <c:pt idx="944">
                  <c:v>2003</c:v>
                </c:pt>
                <c:pt idx="945">
                  <c:v>2003</c:v>
                </c:pt>
                <c:pt idx="946">
                  <c:v>2003</c:v>
                </c:pt>
                <c:pt idx="947">
                  <c:v>2003</c:v>
                </c:pt>
                <c:pt idx="948">
                  <c:v>2003</c:v>
                </c:pt>
                <c:pt idx="949">
                  <c:v>2003</c:v>
                </c:pt>
                <c:pt idx="950">
                  <c:v>2003</c:v>
                </c:pt>
                <c:pt idx="951">
                  <c:v>2003</c:v>
                </c:pt>
                <c:pt idx="952">
                  <c:v>2003</c:v>
                </c:pt>
                <c:pt idx="953">
                  <c:v>2003</c:v>
                </c:pt>
                <c:pt idx="954">
                  <c:v>2003</c:v>
                </c:pt>
                <c:pt idx="955">
                  <c:v>2003</c:v>
                </c:pt>
                <c:pt idx="956">
                  <c:v>2003</c:v>
                </c:pt>
                <c:pt idx="957">
                  <c:v>2003</c:v>
                </c:pt>
                <c:pt idx="958">
                  <c:v>2003</c:v>
                </c:pt>
                <c:pt idx="959">
                  <c:v>2003</c:v>
                </c:pt>
                <c:pt idx="960">
                  <c:v>2003</c:v>
                </c:pt>
                <c:pt idx="961">
                  <c:v>2003</c:v>
                </c:pt>
                <c:pt idx="962">
                  <c:v>2003</c:v>
                </c:pt>
                <c:pt idx="963">
                  <c:v>2003</c:v>
                </c:pt>
                <c:pt idx="964">
                  <c:v>2003</c:v>
                </c:pt>
                <c:pt idx="965">
                  <c:v>2003</c:v>
                </c:pt>
                <c:pt idx="966">
                  <c:v>2003</c:v>
                </c:pt>
                <c:pt idx="967">
                  <c:v>2003</c:v>
                </c:pt>
                <c:pt idx="968">
                  <c:v>2003</c:v>
                </c:pt>
                <c:pt idx="969">
                  <c:v>2003</c:v>
                </c:pt>
                <c:pt idx="970">
                  <c:v>2003</c:v>
                </c:pt>
                <c:pt idx="971">
                  <c:v>2003</c:v>
                </c:pt>
                <c:pt idx="972">
                  <c:v>2003</c:v>
                </c:pt>
                <c:pt idx="973">
                  <c:v>2003</c:v>
                </c:pt>
                <c:pt idx="974">
                  <c:v>2003</c:v>
                </c:pt>
                <c:pt idx="975">
                  <c:v>2003</c:v>
                </c:pt>
                <c:pt idx="976">
                  <c:v>2003</c:v>
                </c:pt>
                <c:pt idx="977">
                  <c:v>2003</c:v>
                </c:pt>
                <c:pt idx="978">
                  <c:v>2003</c:v>
                </c:pt>
                <c:pt idx="979">
                  <c:v>2003</c:v>
                </c:pt>
                <c:pt idx="980">
                  <c:v>2003</c:v>
                </c:pt>
                <c:pt idx="981">
                  <c:v>2003</c:v>
                </c:pt>
                <c:pt idx="982">
                  <c:v>2003</c:v>
                </c:pt>
                <c:pt idx="983">
                  <c:v>2003</c:v>
                </c:pt>
                <c:pt idx="984">
                  <c:v>2003</c:v>
                </c:pt>
                <c:pt idx="985">
                  <c:v>2003</c:v>
                </c:pt>
                <c:pt idx="986">
                  <c:v>2003</c:v>
                </c:pt>
                <c:pt idx="987">
                  <c:v>2003</c:v>
                </c:pt>
                <c:pt idx="988">
                  <c:v>2003</c:v>
                </c:pt>
                <c:pt idx="989">
                  <c:v>2003</c:v>
                </c:pt>
                <c:pt idx="990">
                  <c:v>2003</c:v>
                </c:pt>
                <c:pt idx="991">
                  <c:v>2003</c:v>
                </c:pt>
                <c:pt idx="992">
                  <c:v>2003</c:v>
                </c:pt>
                <c:pt idx="993">
                  <c:v>2003</c:v>
                </c:pt>
                <c:pt idx="994">
                  <c:v>2003</c:v>
                </c:pt>
                <c:pt idx="995">
                  <c:v>2003</c:v>
                </c:pt>
                <c:pt idx="996">
                  <c:v>2003</c:v>
                </c:pt>
                <c:pt idx="997">
                  <c:v>2003</c:v>
                </c:pt>
                <c:pt idx="998">
                  <c:v>2003</c:v>
                </c:pt>
                <c:pt idx="999">
                  <c:v>2003</c:v>
                </c:pt>
                <c:pt idx="1000">
                  <c:v>2003</c:v>
                </c:pt>
                <c:pt idx="1001">
                  <c:v>2003</c:v>
                </c:pt>
                <c:pt idx="1002">
                  <c:v>2003</c:v>
                </c:pt>
                <c:pt idx="1003">
                  <c:v>2003</c:v>
                </c:pt>
                <c:pt idx="1004">
                  <c:v>2003</c:v>
                </c:pt>
                <c:pt idx="1005">
                  <c:v>2003</c:v>
                </c:pt>
                <c:pt idx="1006">
                  <c:v>2003</c:v>
                </c:pt>
                <c:pt idx="1007">
                  <c:v>2003</c:v>
                </c:pt>
                <c:pt idx="1008">
                  <c:v>2003</c:v>
                </c:pt>
                <c:pt idx="1009">
                  <c:v>2003</c:v>
                </c:pt>
                <c:pt idx="1010">
                  <c:v>2003</c:v>
                </c:pt>
                <c:pt idx="1011">
                  <c:v>2003</c:v>
                </c:pt>
                <c:pt idx="1012">
                  <c:v>2003</c:v>
                </c:pt>
                <c:pt idx="1013">
                  <c:v>2003</c:v>
                </c:pt>
                <c:pt idx="1014">
                  <c:v>2003</c:v>
                </c:pt>
                <c:pt idx="1015">
                  <c:v>2003</c:v>
                </c:pt>
                <c:pt idx="1016">
                  <c:v>2003</c:v>
                </c:pt>
                <c:pt idx="1017">
                  <c:v>2003</c:v>
                </c:pt>
                <c:pt idx="1018">
                  <c:v>2003</c:v>
                </c:pt>
                <c:pt idx="1019">
                  <c:v>2003</c:v>
                </c:pt>
                <c:pt idx="1020">
                  <c:v>2003</c:v>
                </c:pt>
                <c:pt idx="1021">
                  <c:v>2003</c:v>
                </c:pt>
                <c:pt idx="1022">
                  <c:v>2003</c:v>
                </c:pt>
                <c:pt idx="1023">
                  <c:v>2003</c:v>
                </c:pt>
                <c:pt idx="1024">
                  <c:v>2003</c:v>
                </c:pt>
                <c:pt idx="1025">
                  <c:v>2003</c:v>
                </c:pt>
                <c:pt idx="1026">
                  <c:v>2003</c:v>
                </c:pt>
                <c:pt idx="1027">
                  <c:v>2003</c:v>
                </c:pt>
                <c:pt idx="1028">
                  <c:v>2003</c:v>
                </c:pt>
                <c:pt idx="1029">
                  <c:v>2003</c:v>
                </c:pt>
                <c:pt idx="1030">
                  <c:v>2003</c:v>
                </c:pt>
                <c:pt idx="1031">
                  <c:v>2003</c:v>
                </c:pt>
                <c:pt idx="1032">
                  <c:v>2003</c:v>
                </c:pt>
                <c:pt idx="1033">
                  <c:v>2003</c:v>
                </c:pt>
                <c:pt idx="1034">
                  <c:v>2003</c:v>
                </c:pt>
                <c:pt idx="1035">
                  <c:v>2003</c:v>
                </c:pt>
                <c:pt idx="1036">
                  <c:v>2003</c:v>
                </c:pt>
                <c:pt idx="1037">
                  <c:v>2003</c:v>
                </c:pt>
                <c:pt idx="1038">
                  <c:v>2003</c:v>
                </c:pt>
                <c:pt idx="1039">
                  <c:v>2003</c:v>
                </c:pt>
                <c:pt idx="1040">
                  <c:v>2003</c:v>
                </c:pt>
                <c:pt idx="1041">
                  <c:v>2003</c:v>
                </c:pt>
                <c:pt idx="1042">
                  <c:v>2003</c:v>
                </c:pt>
                <c:pt idx="1043">
                  <c:v>2003</c:v>
                </c:pt>
                <c:pt idx="1044">
                  <c:v>2003</c:v>
                </c:pt>
                <c:pt idx="1045">
                  <c:v>2003</c:v>
                </c:pt>
                <c:pt idx="1046">
                  <c:v>2003</c:v>
                </c:pt>
                <c:pt idx="1047">
                  <c:v>2003</c:v>
                </c:pt>
                <c:pt idx="1048">
                  <c:v>2003</c:v>
                </c:pt>
                <c:pt idx="1049">
                  <c:v>2003</c:v>
                </c:pt>
                <c:pt idx="1050">
                  <c:v>2003</c:v>
                </c:pt>
                <c:pt idx="1051">
                  <c:v>2003</c:v>
                </c:pt>
                <c:pt idx="1052">
                  <c:v>2003</c:v>
                </c:pt>
                <c:pt idx="1053">
                  <c:v>2003</c:v>
                </c:pt>
                <c:pt idx="1054">
                  <c:v>2003</c:v>
                </c:pt>
                <c:pt idx="1055">
                  <c:v>2003</c:v>
                </c:pt>
                <c:pt idx="1056">
                  <c:v>2003</c:v>
                </c:pt>
                <c:pt idx="1057">
                  <c:v>2003</c:v>
                </c:pt>
                <c:pt idx="1058">
                  <c:v>2003</c:v>
                </c:pt>
                <c:pt idx="1059">
                  <c:v>2003</c:v>
                </c:pt>
                <c:pt idx="1060">
                  <c:v>2003</c:v>
                </c:pt>
                <c:pt idx="1061">
                  <c:v>2003</c:v>
                </c:pt>
                <c:pt idx="1062">
                  <c:v>2003</c:v>
                </c:pt>
                <c:pt idx="1063">
                  <c:v>2003</c:v>
                </c:pt>
                <c:pt idx="1064">
                  <c:v>2003</c:v>
                </c:pt>
                <c:pt idx="1065">
                  <c:v>2003</c:v>
                </c:pt>
                <c:pt idx="1066">
                  <c:v>2003</c:v>
                </c:pt>
                <c:pt idx="1067">
                  <c:v>2003</c:v>
                </c:pt>
                <c:pt idx="1068">
                  <c:v>2003</c:v>
                </c:pt>
                <c:pt idx="1069">
                  <c:v>2003</c:v>
                </c:pt>
                <c:pt idx="1070">
                  <c:v>2003</c:v>
                </c:pt>
                <c:pt idx="1071">
                  <c:v>2003</c:v>
                </c:pt>
                <c:pt idx="1072">
                  <c:v>2003</c:v>
                </c:pt>
                <c:pt idx="1073">
                  <c:v>2003</c:v>
                </c:pt>
                <c:pt idx="1074">
                  <c:v>2003</c:v>
                </c:pt>
                <c:pt idx="1075">
                  <c:v>2003</c:v>
                </c:pt>
                <c:pt idx="1076">
                  <c:v>2003</c:v>
                </c:pt>
                <c:pt idx="1077">
                  <c:v>2003</c:v>
                </c:pt>
                <c:pt idx="1078">
                  <c:v>2003</c:v>
                </c:pt>
                <c:pt idx="1079">
                  <c:v>2003</c:v>
                </c:pt>
                <c:pt idx="1080">
                  <c:v>2003</c:v>
                </c:pt>
                <c:pt idx="1081">
                  <c:v>2003</c:v>
                </c:pt>
                <c:pt idx="1082">
                  <c:v>2003</c:v>
                </c:pt>
                <c:pt idx="1083">
                  <c:v>2003</c:v>
                </c:pt>
                <c:pt idx="1084">
                  <c:v>2003</c:v>
                </c:pt>
                <c:pt idx="1085">
                  <c:v>2003</c:v>
                </c:pt>
                <c:pt idx="1086">
                  <c:v>2003</c:v>
                </c:pt>
                <c:pt idx="1087">
                  <c:v>2003</c:v>
                </c:pt>
                <c:pt idx="1088">
                  <c:v>2003</c:v>
                </c:pt>
                <c:pt idx="1089">
                  <c:v>2003</c:v>
                </c:pt>
                <c:pt idx="1090">
                  <c:v>2003</c:v>
                </c:pt>
                <c:pt idx="1091">
                  <c:v>2003</c:v>
                </c:pt>
                <c:pt idx="1092">
                  <c:v>2003</c:v>
                </c:pt>
                <c:pt idx="1093">
                  <c:v>2003</c:v>
                </c:pt>
                <c:pt idx="1094">
                  <c:v>2003</c:v>
                </c:pt>
                <c:pt idx="1095">
                  <c:v>2003</c:v>
                </c:pt>
                <c:pt idx="1096">
                  <c:v>2003</c:v>
                </c:pt>
                <c:pt idx="1097">
                  <c:v>2003</c:v>
                </c:pt>
                <c:pt idx="1098">
                  <c:v>2003</c:v>
                </c:pt>
                <c:pt idx="1099">
                  <c:v>2003</c:v>
                </c:pt>
                <c:pt idx="1100">
                  <c:v>2003</c:v>
                </c:pt>
                <c:pt idx="1101">
                  <c:v>2003</c:v>
                </c:pt>
                <c:pt idx="1102">
                  <c:v>2003</c:v>
                </c:pt>
                <c:pt idx="1103">
                  <c:v>2003</c:v>
                </c:pt>
                <c:pt idx="1104">
                  <c:v>2003</c:v>
                </c:pt>
                <c:pt idx="1105">
                  <c:v>2003</c:v>
                </c:pt>
                <c:pt idx="1106">
                  <c:v>2003</c:v>
                </c:pt>
                <c:pt idx="1107">
                  <c:v>2003</c:v>
                </c:pt>
                <c:pt idx="1108">
                  <c:v>2003</c:v>
                </c:pt>
                <c:pt idx="1109">
                  <c:v>2003</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2003</c:v>
                </c:pt>
                <c:pt idx="1163">
                  <c:v>2003</c:v>
                </c:pt>
                <c:pt idx="1164">
                  <c:v>2003</c:v>
                </c:pt>
                <c:pt idx="1165">
                  <c:v>2003</c:v>
                </c:pt>
                <c:pt idx="1166">
                  <c:v>2003</c:v>
                </c:pt>
                <c:pt idx="1167">
                  <c:v>2003</c:v>
                </c:pt>
                <c:pt idx="1168">
                  <c:v>2003</c:v>
                </c:pt>
                <c:pt idx="1169">
                  <c:v>2003</c:v>
                </c:pt>
                <c:pt idx="1170">
                  <c:v>2003</c:v>
                </c:pt>
                <c:pt idx="1171">
                  <c:v>2003</c:v>
                </c:pt>
                <c:pt idx="1172">
                  <c:v>2003</c:v>
                </c:pt>
                <c:pt idx="1173">
                  <c:v>2003</c:v>
                </c:pt>
                <c:pt idx="1174">
                  <c:v>2003</c:v>
                </c:pt>
                <c:pt idx="1175">
                  <c:v>2003</c:v>
                </c:pt>
                <c:pt idx="1176">
                  <c:v>2003</c:v>
                </c:pt>
                <c:pt idx="1177">
                  <c:v>2003</c:v>
                </c:pt>
                <c:pt idx="1178">
                  <c:v>2003</c:v>
                </c:pt>
                <c:pt idx="1179">
                  <c:v>2003</c:v>
                </c:pt>
                <c:pt idx="1180">
                  <c:v>2003</c:v>
                </c:pt>
                <c:pt idx="1181">
                  <c:v>2003</c:v>
                </c:pt>
                <c:pt idx="1182">
                  <c:v>2003</c:v>
                </c:pt>
                <c:pt idx="1183">
                  <c:v>2003</c:v>
                </c:pt>
                <c:pt idx="1184">
                  <c:v>2003</c:v>
                </c:pt>
                <c:pt idx="1185">
                  <c:v>2003</c:v>
                </c:pt>
                <c:pt idx="1186">
                  <c:v>2003</c:v>
                </c:pt>
                <c:pt idx="1187">
                  <c:v>2003</c:v>
                </c:pt>
                <c:pt idx="1188">
                  <c:v>2003</c:v>
                </c:pt>
                <c:pt idx="1189">
                  <c:v>2003</c:v>
                </c:pt>
                <c:pt idx="1190">
                  <c:v>2003</c:v>
                </c:pt>
                <c:pt idx="1191">
                  <c:v>2003</c:v>
                </c:pt>
                <c:pt idx="1192">
                  <c:v>2003</c:v>
                </c:pt>
                <c:pt idx="1193">
                  <c:v>2003</c:v>
                </c:pt>
                <c:pt idx="1194">
                  <c:v>2003</c:v>
                </c:pt>
                <c:pt idx="1195">
                  <c:v>2003</c:v>
                </c:pt>
                <c:pt idx="1196">
                  <c:v>2003</c:v>
                </c:pt>
                <c:pt idx="1197">
                  <c:v>2003</c:v>
                </c:pt>
                <c:pt idx="1198">
                  <c:v>2003</c:v>
                </c:pt>
                <c:pt idx="1199">
                  <c:v>2003</c:v>
                </c:pt>
                <c:pt idx="1200">
                  <c:v>2003</c:v>
                </c:pt>
                <c:pt idx="1201">
                  <c:v>2003</c:v>
                </c:pt>
                <c:pt idx="1202">
                  <c:v>2003</c:v>
                </c:pt>
                <c:pt idx="1203">
                  <c:v>2003</c:v>
                </c:pt>
                <c:pt idx="1204">
                  <c:v>2003</c:v>
                </c:pt>
                <c:pt idx="1205">
                  <c:v>2003</c:v>
                </c:pt>
                <c:pt idx="1206">
                  <c:v>2003</c:v>
                </c:pt>
                <c:pt idx="1207">
                  <c:v>2003</c:v>
                </c:pt>
                <c:pt idx="1208">
                  <c:v>2003</c:v>
                </c:pt>
                <c:pt idx="1209">
                  <c:v>2003</c:v>
                </c:pt>
                <c:pt idx="1210">
                  <c:v>2003</c:v>
                </c:pt>
                <c:pt idx="1211">
                  <c:v>2003</c:v>
                </c:pt>
                <c:pt idx="1212">
                  <c:v>2003</c:v>
                </c:pt>
                <c:pt idx="1213">
                  <c:v>2003</c:v>
                </c:pt>
                <c:pt idx="1214">
                  <c:v>2003</c:v>
                </c:pt>
                <c:pt idx="1215">
                  <c:v>2003</c:v>
                </c:pt>
                <c:pt idx="1216">
                  <c:v>2003</c:v>
                </c:pt>
                <c:pt idx="1217">
                  <c:v>2003</c:v>
                </c:pt>
                <c:pt idx="1218">
                  <c:v>2003</c:v>
                </c:pt>
                <c:pt idx="1219">
                  <c:v>2003</c:v>
                </c:pt>
                <c:pt idx="1220">
                  <c:v>2003</c:v>
                </c:pt>
                <c:pt idx="1221">
                  <c:v>2003</c:v>
                </c:pt>
                <c:pt idx="1222">
                  <c:v>2003</c:v>
                </c:pt>
                <c:pt idx="1223">
                  <c:v>2003</c:v>
                </c:pt>
                <c:pt idx="1224">
                  <c:v>2003</c:v>
                </c:pt>
                <c:pt idx="1225">
                  <c:v>2003</c:v>
                </c:pt>
                <c:pt idx="1226">
                  <c:v>2003</c:v>
                </c:pt>
                <c:pt idx="1227">
                  <c:v>2003</c:v>
                </c:pt>
                <c:pt idx="1228">
                  <c:v>2003</c:v>
                </c:pt>
                <c:pt idx="1229">
                  <c:v>2003</c:v>
                </c:pt>
                <c:pt idx="1230">
                  <c:v>2003</c:v>
                </c:pt>
                <c:pt idx="1231">
                  <c:v>2003</c:v>
                </c:pt>
                <c:pt idx="1232">
                  <c:v>2003</c:v>
                </c:pt>
                <c:pt idx="1233">
                  <c:v>2003</c:v>
                </c:pt>
                <c:pt idx="1234">
                  <c:v>2003</c:v>
                </c:pt>
                <c:pt idx="1235">
                  <c:v>2003</c:v>
                </c:pt>
                <c:pt idx="1236">
                  <c:v>2003</c:v>
                </c:pt>
                <c:pt idx="1237">
                  <c:v>2003</c:v>
                </c:pt>
                <c:pt idx="1238">
                  <c:v>2003</c:v>
                </c:pt>
                <c:pt idx="1239">
                  <c:v>2003</c:v>
                </c:pt>
                <c:pt idx="1240">
                  <c:v>2003</c:v>
                </c:pt>
                <c:pt idx="1241">
                  <c:v>2003</c:v>
                </c:pt>
                <c:pt idx="1242">
                  <c:v>2003</c:v>
                </c:pt>
                <c:pt idx="1243">
                  <c:v>2003</c:v>
                </c:pt>
                <c:pt idx="1244">
                  <c:v>2003</c:v>
                </c:pt>
                <c:pt idx="1245">
                  <c:v>2003</c:v>
                </c:pt>
                <c:pt idx="1246">
                  <c:v>2003</c:v>
                </c:pt>
                <c:pt idx="1247">
                  <c:v>2003</c:v>
                </c:pt>
                <c:pt idx="1248">
                  <c:v>2003</c:v>
                </c:pt>
                <c:pt idx="1249">
                  <c:v>2003</c:v>
                </c:pt>
                <c:pt idx="1250">
                  <c:v>2003</c:v>
                </c:pt>
                <c:pt idx="1251">
                  <c:v>2003</c:v>
                </c:pt>
                <c:pt idx="1252">
                  <c:v>2003</c:v>
                </c:pt>
                <c:pt idx="1253">
                  <c:v>2003</c:v>
                </c:pt>
                <c:pt idx="1254">
                  <c:v>2003</c:v>
                </c:pt>
                <c:pt idx="1255">
                  <c:v>2003</c:v>
                </c:pt>
                <c:pt idx="1256">
                  <c:v>2003</c:v>
                </c:pt>
                <c:pt idx="1257">
                  <c:v>2003</c:v>
                </c:pt>
                <c:pt idx="1258">
                  <c:v>2003</c:v>
                </c:pt>
                <c:pt idx="1259">
                  <c:v>2003</c:v>
                </c:pt>
                <c:pt idx="1260">
                  <c:v>2003</c:v>
                </c:pt>
                <c:pt idx="1261">
                  <c:v>2003</c:v>
                </c:pt>
                <c:pt idx="1262">
                  <c:v>2003</c:v>
                </c:pt>
                <c:pt idx="1263">
                  <c:v>2003</c:v>
                </c:pt>
                <c:pt idx="1264">
                  <c:v>2003</c:v>
                </c:pt>
                <c:pt idx="1265">
                  <c:v>2003</c:v>
                </c:pt>
                <c:pt idx="1266">
                  <c:v>2003</c:v>
                </c:pt>
                <c:pt idx="1267">
                  <c:v>2003</c:v>
                </c:pt>
                <c:pt idx="1268">
                  <c:v>2003</c:v>
                </c:pt>
                <c:pt idx="1269">
                  <c:v>2003</c:v>
                </c:pt>
                <c:pt idx="1270">
                  <c:v>2003</c:v>
                </c:pt>
                <c:pt idx="1271">
                  <c:v>2003</c:v>
                </c:pt>
                <c:pt idx="1272">
                  <c:v>2003</c:v>
                </c:pt>
                <c:pt idx="1273">
                  <c:v>2003</c:v>
                </c:pt>
                <c:pt idx="1274">
                  <c:v>2003</c:v>
                </c:pt>
                <c:pt idx="1275">
                  <c:v>2003</c:v>
                </c:pt>
                <c:pt idx="1276">
                  <c:v>2003</c:v>
                </c:pt>
                <c:pt idx="1277">
                  <c:v>2003</c:v>
                </c:pt>
                <c:pt idx="1278">
                  <c:v>2003</c:v>
                </c:pt>
                <c:pt idx="1279">
                  <c:v>2003</c:v>
                </c:pt>
                <c:pt idx="1280">
                  <c:v>2003</c:v>
                </c:pt>
                <c:pt idx="1281">
                  <c:v>2003</c:v>
                </c:pt>
                <c:pt idx="1282">
                  <c:v>2003</c:v>
                </c:pt>
                <c:pt idx="1283">
                  <c:v>2003</c:v>
                </c:pt>
                <c:pt idx="1284">
                  <c:v>2003</c:v>
                </c:pt>
                <c:pt idx="1285">
                  <c:v>2004</c:v>
                </c:pt>
                <c:pt idx="1286">
                  <c:v>2004</c:v>
                </c:pt>
                <c:pt idx="1287">
                  <c:v>2004</c:v>
                </c:pt>
                <c:pt idx="1288">
                  <c:v>2004</c:v>
                </c:pt>
                <c:pt idx="1289">
                  <c:v>2004</c:v>
                </c:pt>
                <c:pt idx="1290">
                  <c:v>2004</c:v>
                </c:pt>
                <c:pt idx="1291">
                  <c:v>2004</c:v>
                </c:pt>
                <c:pt idx="1292">
                  <c:v>2004</c:v>
                </c:pt>
                <c:pt idx="1293">
                  <c:v>2004</c:v>
                </c:pt>
                <c:pt idx="1294">
                  <c:v>2004</c:v>
                </c:pt>
                <c:pt idx="1295">
                  <c:v>2004</c:v>
                </c:pt>
                <c:pt idx="1296">
                  <c:v>2004</c:v>
                </c:pt>
                <c:pt idx="1297">
                  <c:v>2004</c:v>
                </c:pt>
                <c:pt idx="1298">
                  <c:v>2004</c:v>
                </c:pt>
                <c:pt idx="1299">
                  <c:v>2004</c:v>
                </c:pt>
                <c:pt idx="1300">
                  <c:v>2004</c:v>
                </c:pt>
                <c:pt idx="1301">
                  <c:v>2004</c:v>
                </c:pt>
                <c:pt idx="1302">
                  <c:v>2004</c:v>
                </c:pt>
                <c:pt idx="1303">
                  <c:v>2004</c:v>
                </c:pt>
                <c:pt idx="1304">
                  <c:v>2004</c:v>
                </c:pt>
                <c:pt idx="1305">
                  <c:v>2004</c:v>
                </c:pt>
                <c:pt idx="1306">
                  <c:v>2004</c:v>
                </c:pt>
                <c:pt idx="1307">
                  <c:v>2004</c:v>
                </c:pt>
                <c:pt idx="1308">
                  <c:v>2004</c:v>
                </c:pt>
                <c:pt idx="1309">
                  <c:v>2004</c:v>
                </c:pt>
                <c:pt idx="1310">
                  <c:v>2004</c:v>
                </c:pt>
                <c:pt idx="1311">
                  <c:v>2004</c:v>
                </c:pt>
                <c:pt idx="1312">
                  <c:v>2004</c:v>
                </c:pt>
                <c:pt idx="1313">
                  <c:v>2004</c:v>
                </c:pt>
                <c:pt idx="1314">
                  <c:v>2004</c:v>
                </c:pt>
                <c:pt idx="1315">
                  <c:v>2004</c:v>
                </c:pt>
                <c:pt idx="1316">
                  <c:v>2004</c:v>
                </c:pt>
                <c:pt idx="1317">
                  <c:v>2004</c:v>
                </c:pt>
                <c:pt idx="1318">
                  <c:v>2004</c:v>
                </c:pt>
                <c:pt idx="1319">
                  <c:v>2004</c:v>
                </c:pt>
                <c:pt idx="1320">
                  <c:v>2004</c:v>
                </c:pt>
                <c:pt idx="1321">
                  <c:v>2004</c:v>
                </c:pt>
                <c:pt idx="1322">
                  <c:v>2004</c:v>
                </c:pt>
                <c:pt idx="1323">
                  <c:v>2004</c:v>
                </c:pt>
                <c:pt idx="1324">
                  <c:v>2004</c:v>
                </c:pt>
                <c:pt idx="1325">
                  <c:v>2004</c:v>
                </c:pt>
                <c:pt idx="1326">
                  <c:v>2004</c:v>
                </c:pt>
                <c:pt idx="1327">
                  <c:v>2004</c:v>
                </c:pt>
                <c:pt idx="1328">
                  <c:v>2004</c:v>
                </c:pt>
                <c:pt idx="1329">
                  <c:v>2004</c:v>
                </c:pt>
                <c:pt idx="1330">
                  <c:v>2004</c:v>
                </c:pt>
                <c:pt idx="1331">
                  <c:v>2004</c:v>
                </c:pt>
                <c:pt idx="1332">
                  <c:v>2004</c:v>
                </c:pt>
                <c:pt idx="1333">
                  <c:v>2004</c:v>
                </c:pt>
                <c:pt idx="1334">
                  <c:v>2004</c:v>
                </c:pt>
                <c:pt idx="1335">
                  <c:v>2004</c:v>
                </c:pt>
                <c:pt idx="1336">
                  <c:v>2004</c:v>
                </c:pt>
                <c:pt idx="1337">
                  <c:v>2004</c:v>
                </c:pt>
                <c:pt idx="1338">
                  <c:v>2004</c:v>
                </c:pt>
                <c:pt idx="1339">
                  <c:v>2004</c:v>
                </c:pt>
                <c:pt idx="1340">
                  <c:v>2004</c:v>
                </c:pt>
                <c:pt idx="1341">
                  <c:v>2004</c:v>
                </c:pt>
                <c:pt idx="1342">
                  <c:v>2004</c:v>
                </c:pt>
                <c:pt idx="1343">
                  <c:v>2004</c:v>
                </c:pt>
                <c:pt idx="1344">
                  <c:v>2004</c:v>
                </c:pt>
                <c:pt idx="1345">
                  <c:v>2004</c:v>
                </c:pt>
                <c:pt idx="1346">
                  <c:v>2004</c:v>
                </c:pt>
                <c:pt idx="1347">
                  <c:v>2004</c:v>
                </c:pt>
                <c:pt idx="1348">
                  <c:v>2004</c:v>
                </c:pt>
                <c:pt idx="1349">
                  <c:v>2004</c:v>
                </c:pt>
                <c:pt idx="1350">
                  <c:v>2004</c:v>
                </c:pt>
                <c:pt idx="1351">
                  <c:v>2004</c:v>
                </c:pt>
                <c:pt idx="1352">
                  <c:v>2004</c:v>
                </c:pt>
                <c:pt idx="1353">
                  <c:v>2004</c:v>
                </c:pt>
                <c:pt idx="1354">
                  <c:v>2004</c:v>
                </c:pt>
                <c:pt idx="1355">
                  <c:v>2004</c:v>
                </c:pt>
                <c:pt idx="1356">
                  <c:v>2004</c:v>
                </c:pt>
                <c:pt idx="1357">
                  <c:v>2004</c:v>
                </c:pt>
                <c:pt idx="1358">
                  <c:v>2004</c:v>
                </c:pt>
                <c:pt idx="1359">
                  <c:v>2004</c:v>
                </c:pt>
                <c:pt idx="1360">
                  <c:v>2004</c:v>
                </c:pt>
                <c:pt idx="1361">
                  <c:v>2004</c:v>
                </c:pt>
                <c:pt idx="1362">
                  <c:v>2004</c:v>
                </c:pt>
                <c:pt idx="1363">
                  <c:v>2004</c:v>
                </c:pt>
                <c:pt idx="1364">
                  <c:v>2004</c:v>
                </c:pt>
                <c:pt idx="1365">
                  <c:v>2004</c:v>
                </c:pt>
                <c:pt idx="1366">
                  <c:v>2004</c:v>
                </c:pt>
                <c:pt idx="1367">
                  <c:v>2004</c:v>
                </c:pt>
                <c:pt idx="1368">
                  <c:v>2004</c:v>
                </c:pt>
                <c:pt idx="1369">
                  <c:v>2004</c:v>
                </c:pt>
                <c:pt idx="1370">
                  <c:v>2004</c:v>
                </c:pt>
                <c:pt idx="1371">
                  <c:v>2004</c:v>
                </c:pt>
                <c:pt idx="1372">
                  <c:v>2004</c:v>
                </c:pt>
                <c:pt idx="1373">
                  <c:v>2004</c:v>
                </c:pt>
                <c:pt idx="1374">
                  <c:v>2004</c:v>
                </c:pt>
                <c:pt idx="1375">
                  <c:v>2004</c:v>
                </c:pt>
                <c:pt idx="1376">
                  <c:v>2004</c:v>
                </c:pt>
                <c:pt idx="1377">
                  <c:v>2004</c:v>
                </c:pt>
                <c:pt idx="1378">
                  <c:v>2004</c:v>
                </c:pt>
                <c:pt idx="1379">
                  <c:v>2004</c:v>
                </c:pt>
                <c:pt idx="1380">
                  <c:v>2004</c:v>
                </c:pt>
                <c:pt idx="1381">
                  <c:v>2004</c:v>
                </c:pt>
                <c:pt idx="1382">
                  <c:v>2004</c:v>
                </c:pt>
                <c:pt idx="1383">
                  <c:v>2004</c:v>
                </c:pt>
                <c:pt idx="1384">
                  <c:v>2004</c:v>
                </c:pt>
                <c:pt idx="1385">
                  <c:v>2004</c:v>
                </c:pt>
                <c:pt idx="1386">
                  <c:v>2004</c:v>
                </c:pt>
                <c:pt idx="1387">
                  <c:v>2004</c:v>
                </c:pt>
                <c:pt idx="1388">
                  <c:v>2004</c:v>
                </c:pt>
                <c:pt idx="1389">
                  <c:v>2004</c:v>
                </c:pt>
                <c:pt idx="1390">
                  <c:v>2004</c:v>
                </c:pt>
                <c:pt idx="1391">
                  <c:v>2004</c:v>
                </c:pt>
                <c:pt idx="1392">
                  <c:v>2004</c:v>
                </c:pt>
                <c:pt idx="1393">
                  <c:v>2004</c:v>
                </c:pt>
                <c:pt idx="1394">
                  <c:v>2004</c:v>
                </c:pt>
                <c:pt idx="1395">
                  <c:v>2004</c:v>
                </c:pt>
                <c:pt idx="1396">
                  <c:v>2004</c:v>
                </c:pt>
                <c:pt idx="1397">
                  <c:v>2004</c:v>
                </c:pt>
                <c:pt idx="1398">
                  <c:v>2004</c:v>
                </c:pt>
                <c:pt idx="1399">
                  <c:v>2004</c:v>
                </c:pt>
                <c:pt idx="1400">
                  <c:v>2004</c:v>
                </c:pt>
                <c:pt idx="1401">
                  <c:v>2004</c:v>
                </c:pt>
                <c:pt idx="1402">
                  <c:v>2004</c:v>
                </c:pt>
                <c:pt idx="1403">
                  <c:v>2004</c:v>
                </c:pt>
                <c:pt idx="1404">
                  <c:v>2004</c:v>
                </c:pt>
                <c:pt idx="1405">
                  <c:v>2004</c:v>
                </c:pt>
                <c:pt idx="1406">
                  <c:v>2004</c:v>
                </c:pt>
                <c:pt idx="1407">
                  <c:v>2004</c:v>
                </c:pt>
                <c:pt idx="1408">
                  <c:v>2004</c:v>
                </c:pt>
                <c:pt idx="1409">
                  <c:v>2004</c:v>
                </c:pt>
                <c:pt idx="1410">
                  <c:v>2004</c:v>
                </c:pt>
                <c:pt idx="1411">
                  <c:v>2004</c:v>
                </c:pt>
                <c:pt idx="1412">
                  <c:v>2004</c:v>
                </c:pt>
                <c:pt idx="1413">
                  <c:v>2004</c:v>
                </c:pt>
                <c:pt idx="1414">
                  <c:v>2004</c:v>
                </c:pt>
                <c:pt idx="1415">
                  <c:v>2004</c:v>
                </c:pt>
                <c:pt idx="1416">
                  <c:v>2004</c:v>
                </c:pt>
                <c:pt idx="1417">
                  <c:v>2004</c:v>
                </c:pt>
                <c:pt idx="1418">
                  <c:v>2004</c:v>
                </c:pt>
                <c:pt idx="1419">
                  <c:v>2004</c:v>
                </c:pt>
                <c:pt idx="1420">
                  <c:v>2004</c:v>
                </c:pt>
                <c:pt idx="1421">
                  <c:v>2004</c:v>
                </c:pt>
                <c:pt idx="1422">
                  <c:v>2004</c:v>
                </c:pt>
                <c:pt idx="1423">
                  <c:v>2004</c:v>
                </c:pt>
                <c:pt idx="1424">
                  <c:v>2004</c:v>
                </c:pt>
                <c:pt idx="1425">
                  <c:v>2004</c:v>
                </c:pt>
                <c:pt idx="1426">
                  <c:v>2004</c:v>
                </c:pt>
                <c:pt idx="1427">
                  <c:v>2004</c:v>
                </c:pt>
                <c:pt idx="1428">
                  <c:v>2004</c:v>
                </c:pt>
                <c:pt idx="1429">
                  <c:v>2004</c:v>
                </c:pt>
                <c:pt idx="1430">
                  <c:v>2004</c:v>
                </c:pt>
                <c:pt idx="1431">
                  <c:v>2004</c:v>
                </c:pt>
                <c:pt idx="1432">
                  <c:v>2004</c:v>
                </c:pt>
                <c:pt idx="1433">
                  <c:v>2004</c:v>
                </c:pt>
                <c:pt idx="1434">
                  <c:v>2004</c:v>
                </c:pt>
                <c:pt idx="1435">
                  <c:v>2004</c:v>
                </c:pt>
                <c:pt idx="1436">
                  <c:v>2004</c:v>
                </c:pt>
                <c:pt idx="1437">
                  <c:v>2004</c:v>
                </c:pt>
                <c:pt idx="1438">
                  <c:v>2004</c:v>
                </c:pt>
                <c:pt idx="1439">
                  <c:v>2004</c:v>
                </c:pt>
                <c:pt idx="1440">
                  <c:v>2004</c:v>
                </c:pt>
                <c:pt idx="1441">
                  <c:v>2004</c:v>
                </c:pt>
                <c:pt idx="1442">
                  <c:v>2004</c:v>
                </c:pt>
                <c:pt idx="1443">
                  <c:v>2004</c:v>
                </c:pt>
                <c:pt idx="1444">
                  <c:v>2004</c:v>
                </c:pt>
                <c:pt idx="1445">
                  <c:v>2004</c:v>
                </c:pt>
                <c:pt idx="1446">
                  <c:v>2004</c:v>
                </c:pt>
                <c:pt idx="1447">
                  <c:v>2004</c:v>
                </c:pt>
                <c:pt idx="1448">
                  <c:v>2004</c:v>
                </c:pt>
                <c:pt idx="1449">
                  <c:v>2004</c:v>
                </c:pt>
                <c:pt idx="1450">
                  <c:v>2004</c:v>
                </c:pt>
                <c:pt idx="1451">
                  <c:v>2004</c:v>
                </c:pt>
                <c:pt idx="1452">
                  <c:v>2004</c:v>
                </c:pt>
                <c:pt idx="1453">
                  <c:v>2004</c:v>
                </c:pt>
                <c:pt idx="1454">
                  <c:v>2004</c:v>
                </c:pt>
                <c:pt idx="1455">
                  <c:v>2004</c:v>
                </c:pt>
                <c:pt idx="1456">
                  <c:v>2004</c:v>
                </c:pt>
                <c:pt idx="1457">
                  <c:v>2004</c:v>
                </c:pt>
                <c:pt idx="1458">
                  <c:v>2004</c:v>
                </c:pt>
                <c:pt idx="1459">
                  <c:v>2004</c:v>
                </c:pt>
                <c:pt idx="1460">
                  <c:v>2004</c:v>
                </c:pt>
                <c:pt idx="1461">
                  <c:v>2004</c:v>
                </c:pt>
                <c:pt idx="1462">
                  <c:v>2004</c:v>
                </c:pt>
                <c:pt idx="1463">
                  <c:v>2004</c:v>
                </c:pt>
                <c:pt idx="1464">
                  <c:v>2004</c:v>
                </c:pt>
                <c:pt idx="1465">
                  <c:v>2004</c:v>
                </c:pt>
                <c:pt idx="1466">
                  <c:v>2004</c:v>
                </c:pt>
                <c:pt idx="1467">
                  <c:v>2004</c:v>
                </c:pt>
                <c:pt idx="1468">
                  <c:v>2004</c:v>
                </c:pt>
                <c:pt idx="1469">
                  <c:v>2004</c:v>
                </c:pt>
                <c:pt idx="1470">
                  <c:v>2004</c:v>
                </c:pt>
                <c:pt idx="1471">
                  <c:v>2004</c:v>
                </c:pt>
                <c:pt idx="1472">
                  <c:v>2004</c:v>
                </c:pt>
                <c:pt idx="1473">
                  <c:v>2004</c:v>
                </c:pt>
                <c:pt idx="1474">
                  <c:v>2004</c:v>
                </c:pt>
                <c:pt idx="1475">
                  <c:v>2004</c:v>
                </c:pt>
                <c:pt idx="1476">
                  <c:v>2004</c:v>
                </c:pt>
                <c:pt idx="1477">
                  <c:v>2004</c:v>
                </c:pt>
                <c:pt idx="1478">
                  <c:v>2004</c:v>
                </c:pt>
                <c:pt idx="1479">
                  <c:v>2004</c:v>
                </c:pt>
                <c:pt idx="1480">
                  <c:v>2004</c:v>
                </c:pt>
                <c:pt idx="1481">
                  <c:v>2004</c:v>
                </c:pt>
                <c:pt idx="1482">
                  <c:v>2004</c:v>
                </c:pt>
                <c:pt idx="1483">
                  <c:v>2004</c:v>
                </c:pt>
                <c:pt idx="1484">
                  <c:v>2004</c:v>
                </c:pt>
                <c:pt idx="1485">
                  <c:v>2004</c:v>
                </c:pt>
                <c:pt idx="1486">
                  <c:v>2004</c:v>
                </c:pt>
                <c:pt idx="1487">
                  <c:v>2004</c:v>
                </c:pt>
                <c:pt idx="1488">
                  <c:v>2004</c:v>
                </c:pt>
                <c:pt idx="1489">
                  <c:v>2004</c:v>
                </c:pt>
                <c:pt idx="1490">
                  <c:v>2004</c:v>
                </c:pt>
                <c:pt idx="1491">
                  <c:v>2004</c:v>
                </c:pt>
                <c:pt idx="1492">
                  <c:v>2004</c:v>
                </c:pt>
                <c:pt idx="1493">
                  <c:v>2004</c:v>
                </c:pt>
                <c:pt idx="1494">
                  <c:v>2004</c:v>
                </c:pt>
                <c:pt idx="1495">
                  <c:v>2004</c:v>
                </c:pt>
                <c:pt idx="1496">
                  <c:v>2004</c:v>
                </c:pt>
                <c:pt idx="1497">
                  <c:v>2004</c:v>
                </c:pt>
                <c:pt idx="1498">
                  <c:v>2004</c:v>
                </c:pt>
                <c:pt idx="1499">
                  <c:v>2004</c:v>
                </c:pt>
                <c:pt idx="1500">
                  <c:v>2004</c:v>
                </c:pt>
                <c:pt idx="1501">
                  <c:v>2004</c:v>
                </c:pt>
                <c:pt idx="1502">
                  <c:v>2004</c:v>
                </c:pt>
                <c:pt idx="1503">
                  <c:v>2004</c:v>
                </c:pt>
                <c:pt idx="1504">
                  <c:v>2004</c:v>
                </c:pt>
                <c:pt idx="1505">
                  <c:v>2004</c:v>
                </c:pt>
                <c:pt idx="1506">
                  <c:v>2004</c:v>
                </c:pt>
                <c:pt idx="1507">
                  <c:v>2004</c:v>
                </c:pt>
                <c:pt idx="1508">
                  <c:v>2004</c:v>
                </c:pt>
                <c:pt idx="1509">
                  <c:v>2004</c:v>
                </c:pt>
                <c:pt idx="1510">
                  <c:v>2004</c:v>
                </c:pt>
                <c:pt idx="1511">
                  <c:v>2004</c:v>
                </c:pt>
                <c:pt idx="1512">
                  <c:v>2004</c:v>
                </c:pt>
                <c:pt idx="1513">
                  <c:v>2004</c:v>
                </c:pt>
                <c:pt idx="1514">
                  <c:v>2004</c:v>
                </c:pt>
                <c:pt idx="1515">
                  <c:v>2004</c:v>
                </c:pt>
                <c:pt idx="1516">
                  <c:v>2004</c:v>
                </c:pt>
                <c:pt idx="1517">
                  <c:v>2004</c:v>
                </c:pt>
                <c:pt idx="1518">
                  <c:v>2004</c:v>
                </c:pt>
                <c:pt idx="1519">
                  <c:v>2004</c:v>
                </c:pt>
                <c:pt idx="1520">
                  <c:v>2004</c:v>
                </c:pt>
                <c:pt idx="1521">
                  <c:v>2004</c:v>
                </c:pt>
                <c:pt idx="1522">
                  <c:v>2004</c:v>
                </c:pt>
                <c:pt idx="1523">
                  <c:v>2004</c:v>
                </c:pt>
                <c:pt idx="1524">
                  <c:v>2004</c:v>
                </c:pt>
                <c:pt idx="1525">
                  <c:v>2004</c:v>
                </c:pt>
                <c:pt idx="1526">
                  <c:v>2004</c:v>
                </c:pt>
                <c:pt idx="1527">
                  <c:v>2004</c:v>
                </c:pt>
                <c:pt idx="1528">
                  <c:v>2004</c:v>
                </c:pt>
                <c:pt idx="1529">
                  <c:v>2004</c:v>
                </c:pt>
                <c:pt idx="1530">
                  <c:v>2004</c:v>
                </c:pt>
                <c:pt idx="1531">
                  <c:v>2004</c:v>
                </c:pt>
                <c:pt idx="1532">
                  <c:v>2004</c:v>
                </c:pt>
                <c:pt idx="1533">
                  <c:v>2004</c:v>
                </c:pt>
                <c:pt idx="1534">
                  <c:v>2004</c:v>
                </c:pt>
                <c:pt idx="1535">
                  <c:v>2004</c:v>
                </c:pt>
                <c:pt idx="1536">
                  <c:v>2004</c:v>
                </c:pt>
                <c:pt idx="1537">
                  <c:v>2004</c:v>
                </c:pt>
                <c:pt idx="1538">
                  <c:v>2004</c:v>
                </c:pt>
                <c:pt idx="1539">
                  <c:v>2004</c:v>
                </c:pt>
                <c:pt idx="1540">
                  <c:v>2004</c:v>
                </c:pt>
                <c:pt idx="1541">
                  <c:v>2004</c:v>
                </c:pt>
                <c:pt idx="1542">
                  <c:v>2004</c:v>
                </c:pt>
                <c:pt idx="1543">
                  <c:v>2004</c:v>
                </c:pt>
                <c:pt idx="1544">
                  <c:v>2004</c:v>
                </c:pt>
                <c:pt idx="1545">
                  <c:v>2004</c:v>
                </c:pt>
                <c:pt idx="1546">
                  <c:v>2004</c:v>
                </c:pt>
                <c:pt idx="1547">
                  <c:v>2004</c:v>
                </c:pt>
                <c:pt idx="1548">
                  <c:v>2004</c:v>
                </c:pt>
                <c:pt idx="1549">
                  <c:v>2004</c:v>
                </c:pt>
                <c:pt idx="1550">
                  <c:v>2004</c:v>
                </c:pt>
                <c:pt idx="1551">
                  <c:v>2004</c:v>
                </c:pt>
                <c:pt idx="1552">
                  <c:v>2004</c:v>
                </c:pt>
                <c:pt idx="1553">
                  <c:v>2004</c:v>
                </c:pt>
                <c:pt idx="1554">
                  <c:v>2004</c:v>
                </c:pt>
                <c:pt idx="1555">
                  <c:v>2004</c:v>
                </c:pt>
                <c:pt idx="1556">
                  <c:v>2004</c:v>
                </c:pt>
                <c:pt idx="1557">
                  <c:v>2004</c:v>
                </c:pt>
                <c:pt idx="1558">
                  <c:v>2004</c:v>
                </c:pt>
                <c:pt idx="1559">
                  <c:v>2004</c:v>
                </c:pt>
                <c:pt idx="1560">
                  <c:v>2004</c:v>
                </c:pt>
                <c:pt idx="1561">
                  <c:v>2004</c:v>
                </c:pt>
                <c:pt idx="1562">
                  <c:v>2004</c:v>
                </c:pt>
                <c:pt idx="1563">
                  <c:v>2004</c:v>
                </c:pt>
                <c:pt idx="1564">
                  <c:v>2004</c:v>
                </c:pt>
                <c:pt idx="1565">
                  <c:v>2004</c:v>
                </c:pt>
                <c:pt idx="1566">
                  <c:v>2004</c:v>
                </c:pt>
                <c:pt idx="1567">
                  <c:v>2004</c:v>
                </c:pt>
                <c:pt idx="1568">
                  <c:v>2004</c:v>
                </c:pt>
                <c:pt idx="1569">
                  <c:v>2004</c:v>
                </c:pt>
                <c:pt idx="1570">
                  <c:v>2004</c:v>
                </c:pt>
                <c:pt idx="1571">
                  <c:v>2004</c:v>
                </c:pt>
                <c:pt idx="1572">
                  <c:v>2004</c:v>
                </c:pt>
                <c:pt idx="1573">
                  <c:v>2004</c:v>
                </c:pt>
                <c:pt idx="1574">
                  <c:v>2004</c:v>
                </c:pt>
                <c:pt idx="1575">
                  <c:v>2004</c:v>
                </c:pt>
                <c:pt idx="1576">
                  <c:v>2004</c:v>
                </c:pt>
                <c:pt idx="1577">
                  <c:v>2004</c:v>
                </c:pt>
                <c:pt idx="1578">
                  <c:v>2004</c:v>
                </c:pt>
                <c:pt idx="1579">
                  <c:v>2004</c:v>
                </c:pt>
                <c:pt idx="1580">
                  <c:v>2004</c:v>
                </c:pt>
                <c:pt idx="1581">
                  <c:v>2004</c:v>
                </c:pt>
                <c:pt idx="1582">
                  <c:v>2004</c:v>
                </c:pt>
                <c:pt idx="1583">
                  <c:v>2004</c:v>
                </c:pt>
                <c:pt idx="1584">
                  <c:v>2004</c:v>
                </c:pt>
                <c:pt idx="1585">
                  <c:v>2004</c:v>
                </c:pt>
                <c:pt idx="1586">
                  <c:v>2004</c:v>
                </c:pt>
                <c:pt idx="1587">
                  <c:v>2004</c:v>
                </c:pt>
                <c:pt idx="1588">
                  <c:v>2004</c:v>
                </c:pt>
                <c:pt idx="1589">
                  <c:v>2004</c:v>
                </c:pt>
                <c:pt idx="1590">
                  <c:v>2004</c:v>
                </c:pt>
                <c:pt idx="1591">
                  <c:v>2004</c:v>
                </c:pt>
                <c:pt idx="1592">
                  <c:v>2004</c:v>
                </c:pt>
                <c:pt idx="1593">
                  <c:v>2004</c:v>
                </c:pt>
                <c:pt idx="1594">
                  <c:v>2004</c:v>
                </c:pt>
                <c:pt idx="1595">
                  <c:v>2004</c:v>
                </c:pt>
                <c:pt idx="1596">
                  <c:v>2004</c:v>
                </c:pt>
                <c:pt idx="1597">
                  <c:v>2004</c:v>
                </c:pt>
                <c:pt idx="1598">
                  <c:v>2004</c:v>
                </c:pt>
                <c:pt idx="1599">
                  <c:v>2004</c:v>
                </c:pt>
                <c:pt idx="1600">
                  <c:v>2004</c:v>
                </c:pt>
                <c:pt idx="1601">
                  <c:v>2004</c:v>
                </c:pt>
                <c:pt idx="1602">
                  <c:v>2004</c:v>
                </c:pt>
                <c:pt idx="1603">
                  <c:v>2004</c:v>
                </c:pt>
                <c:pt idx="1604">
                  <c:v>2004</c:v>
                </c:pt>
                <c:pt idx="1605">
                  <c:v>2004</c:v>
                </c:pt>
                <c:pt idx="1606">
                  <c:v>2004</c:v>
                </c:pt>
                <c:pt idx="1607">
                  <c:v>2004</c:v>
                </c:pt>
                <c:pt idx="1608">
                  <c:v>2004</c:v>
                </c:pt>
                <c:pt idx="1609">
                  <c:v>2004</c:v>
                </c:pt>
                <c:pt idx="1610">
                  <c:v>2004</c:v>
                </c:pt>
                <c:pt idx="1611">
                  <c:v>2004</c:v>
                </c:pt>
                <c:pt idx="1612">
                  <c:v>2004</c:v>
                </c:pt>
                <c:pt idx="1613">
                  <c:v>2004</c:v>
                </c:pt>
                <c:pt idx="1614">
                  <c:v>2004</c:v>
                </c:pt>
                <c:pt idx="1615">
                  <c:v>2004</c:v>
                </c:pt>
                <c:pt idx="1616">
                  <c:v>2004</c:v>
                </c:pt>
                <c:pt idx="1617">
                  <c:v>2004</c:v>
                </c:pt>
                <c:pt idx="1618">
                  <c:v>2004</c:v>
                </c:pt>
                <c:pt idx="1619">
                  <c:v>2004</c:v>
                </c:pt>
                <c:pt idx="1620">
                  <c:v>2004</c:v>
                </c:pt>
                <c:pt idx="1621">
                  <c:v>2004</c:v>
                </c:pt>
                <c:pt idx="1622">
                  <c:v>2004</c:v>
                </c:pt>
                <c:pt idx="1623">
                  <c:v>2004</c:v>
                </c:pt>
                <c:pt idx="1624">
                  <c:v>2004</c:v>
                </c:pt>
                <c:pt idx="1625">
                  <c:v>2004</c:v>
                </c:pt>
                <c:pt idx="1626">
                  <c:v>2004</c:v>
                </c:pt>
                <c:pt idx="1627">
                  <c:v>2004</c:v>
                </c:pt>
                <c:pt idx="1628">
                  <c:v>2004</c:v>
                </c:pt>
                <c:pt idx="1629">
                  <c:v>2004</c:v>
                </c:pt>
                <c:pt idx="1630">
                  <c:v>2004</c:v>
                </c:pt>
                <c:pt idx="1631">
                  <c:v>2004</c:v>
                </c:pt>
                <c:pt idx="1632">
                  <c:v>2004</c:v>
                </c:pt>
                <c:pt idx="1633">
                  <c:v>2004</c:v>
                </c:pt>
                <c:pt idx="1634">
                  <c:v>2004</c:v>
                </c:pt>
                <c:pt idx="1635">
                  <c:v>2004</c:v>
                </c:pt>
                <c:pt idx="1636">
                  <c:v>2004</c:v>
                </c:pt>
                <c:pt idx="1637">
                  <c:v>2004</c:v>
                </c:pt>
                <c:pt idx="1638">
                  <c:v>2004</c:v>
                </c:pt>
                <c:pt idx="1639">
                  <c:v>2004</c:v>
                </c:pt>
                <c:pt idx="1640">
                  <c:v>2004</c:v>
                </c:pt>
                <c:pt idx="1641">
                  <c:v>2004</c:v>
                </c:pt>
                <c:pt idx="1642">
                  <c:v>2004</c:v>
                </c:pt>
                <c:pt idx="1643">
                  <c:v>2004</c:v>
                </c:pt>
                <c:pt idx="1644">
                  <c:v>2004</c:v>
                </c:pt>
                <c:pt idx="1645">
                  <c:v>2004</c:v>
                </c:pt>
                <c:pt idx="1646">
                  <c:v>2004</c:v>
                </c:pt>
                <c:pt idx="1647">
                  <c:v>2004</c:v>
                </c:pt>
                <c:pt idx="1648">
                  <c:v>2004</c:v>
                </c:pt>
                <c:pt idx="1649">
                  <c:v>2004</c:v>
                </c:pt>
                <c:pt idx="1650">
                  <c:v>2004</c:v>
                </c:pt>
                <c:pt idx="1651">
                  <c:v>2005</c:v>
                </c:pt>
                <c:pt idx="1652">
                  <c:v>2005</c:v>
                </c:pt>
                <c:pt idx="1653">
                  <c:v>2005</c:v>
                </c:pt>
                <c:pt idx="1654">
                  <c:v>2005</c:v>
                </c:pt>
                <c:pt idx="1655">
                  <c:v>2005</c:v>
                </c:pt>
                <c:pt idx="1656">
                  <c:v>2005</c:v>
                </c:pt>
                <c:pt idx="1657">
                  <c:v>2005</c:v>
                </c:pt>
                <c:pt idx="1658">
                  <c:v>2005</c:v>
                </c:pt>
                <c:pt idx="1659">
                  <c:v>2005</c:v>
                </c:pt>
                <c:pt idx="1660">
                  <c:v>2005</c:v>
                </c:pt>
                <c:pt idx="1661">
                  <c:v>2005</c:v>
                </c:pt>
                <c:pt idx="1662">
                  <c:v>2005</c:v>
                </c:pt>
                <c:pt idx="1663">
                  <c:v>2005</c:v>
                </c:pt>
                <c:pt idx="1664">
                  <c:v>2005</c:v>
                </c:pt>
                <c:pt idx="1665">
                  <c:v>2005</c:v>
                </c:pt>
                <c:pt idx="1666">
                  <c:v>2005</c:v>
                </c:pt>
                <c:pt idx="1667">
                  <c:v>2005</c:v>
                </c:pt>
                <c:pt idx="1668">
                  <c:v>2005</c:v>
                </c:pt>
                <c:pt idx="1669">
                  <c:v>2005</c:v>
                </c:pt>
                <c:pt idx="1670">
                  <c:v>2005</c:v>
                </c:pt>
                <c:pt idx="1671">
                  <c:v>2005</c:v>
                </c:pt>
                <c:pt idx="1672">
                  <c:v>2005</c:v>
                </c:pt>
                <c:pt idx="1673">
                  <c:v>2005</c:v>
                </c:pt>
                <c:pt idx="1674">
                  <c:v>2005</c:v>
                </c:pt>
                <c:pt idx="1675">
                  <c:v>2005</c:v>
                </c:pt>
                <c:pt idx="1676">
                  <c:v>2005</c:v>
                </c:pt>
                <c:pt idx="1677">
                  <c:v>2005</c:v>
                </c:pt>
                <c:pt idx="1678">
                  <c:v>2005</c:v>
                </c:pt>
                <c:pt idx="1679">
                  <c:v>2005</c:v>
                </c:pt>
                <c:pt idx="1680">
                  <c:v>2005</c:v>
                </c:pt>
                <c:pt idx="1681">
                  <c:v>2005</c:v>
                </c:pt>
                <c:pt idx="1682">
                  <c:v>2005</c:v>
                </c:pt>
                <c:pt idx="1683">
                  <c:v>2005</c:v>
                </c:pt>
                <c:pt idx="1684">
                  <c:v>2005</c:v>
                </c:pt>
                <c:pt idx="1685">
                  <c:v>2005</c:v>
                </c:pt>
                <c:pt idx="1686">
                  <c:v>2005</c:v>
                </c:pt>
                <c:pt idx="1687">
                  <c:v>2005</c:v>
                </c:pt>
                <c:pt idx="1688">
                  <c:v>2005</c:v>
                </c:pt>
                <c:pt idx="1689">
                  <c:v>2005</c:v>
                </c:pt>
                <c:pt idx="1690">
                  <c:v>2005</c:v>
                </c:pt>
                <c:pt idx="1691">
                  <c:v>2005</c:v>
                </c:pt>
                <c:pt idx="1692">
                  <c:v>2005</c:v>
                </c:pt>
                <c:pt idx="1693">
                  <c:v>2005</c:v>
                </c:pt>
                <c:pt idx="1694">
                  <c:v>2005</c:v>
                </c:pt>
                <c:pt idx="1695">
                  <c:v>2005</c:v>
                </c:pt>
                <c:pt idx="1696">
                  <c:v>2005</c:v>
                </c:pt>
                <c:pt idx="1697">
                  <c:v>2005</c:v>
                </c:pt>
                <c:pt idx="1698">
                  <c:v>2005</c:v>
                </c:pt>
                <c:pt idx="1699">
                  <c:v>2005</c:v>
                </c:pt>
                <c:pt idx="1700">
                  <c:v>2005</c:v>
                </c:pt>
                <c:pt idx="1701">
                  <c:v>2005</c:v>
                </c:pt>
                <c:pt idx="1702">
                  <c:v>2005</c:v>
                </c:pt>
                <c:pt idx="1703">
                  <c:v>2005</c:v>
                </c:pt>
                <c:pt idx="1704">
                  <c:v>2005</c:v>
                </c:pt>
                <c:pt idx="1705">
                  <c:v>2005</c:v>
                </c:pt>
                <c:pt idx="1706">
                  <c:v>2005</c:v>
                </c:pt>
                <c:pt idx="1707">
                  <c:v>2005</c:v>
                </c:pt>
                <c:pt idx="1708">
                  <c:v>2005</c:v>
                </c:pt>
                <c:pt idx="1709">
                  <c:v>2005</c:v>
                </c:pt>
                <c:pt idx="1710">
                  <c:v>2005</c:v>
                </c:pt>
                <c:pt idx="1711">
                  <c:v>2005</c:v>
                </c:pt>
                <c:pt idx="1712">
                  <c:v>2005</c:v>
                </c:pt>
                <c:pt idx="1713">
                  <c:v>2005</c:v>
                </c:pt>
                <c:pt idx="1714">
                  <c:v>2005</c:v>
                </c:pt>
                <c:pt idx="1715">
                  <c:v>2005</c:v>
                </c:pt>
                <c:pt idx="1716">
                  <c:v>2005</c:v>
                </c:pt>
                <c:pt idx="1717">
                  <c:v>2005</c:v>
                </c:pt>
                <c:pt idx="1718">
                  <c:v>2005</c:v>
                </c:pt>
                <c:pt idx="1719">
                  <c:v>2005</c:v>
                </c:pt>
                <c:pt idx="1720">
                  <c:v>2005</c:v>
                </c:pt>
                <c:pt idx="1721">
                  <c:v>2005</c:v>
                </c:pt>
                <c:pt idx="1722">
                  <c:v>2005</c:v>
                </c:pt>
                <c:pt idx="1723">
                  <c:v>2005</c:v>
                </c:pt>
                <c:pt idx="1724">
                  <c:v>2005</c:v>
                </c:pt>
                <c:pt idx="1725">
                  <c:v>2005</c:v>
                </c:pt>
                <c:pt idx="1726">
                  <c:v>2005</c:v>
                </c:pt>
                <c:pt idx="1727">
                  <c:v>2005</c:v>
                </c:pt>
                <c:pt idx="1728">
                  <c:v>2005</c:v>
                </c:pt>
                <c:pt idx="1729">
                  <c:v>2005</c:v>
                </c:pt>
                <c:pt idx="1730">
                  <c:v>2005</c:v>
                </c:pt>
                <c:pt idx="1731">
                  <c:v>2005</c:v>
                </c:pt>
                <c:pt idx="1732">
                  <c:v>2005</c:v>
                </c:pt>
                <c:pt idx="1733">
                  <c:v>2005</c:v>
                </c:pt>
                <c:pt idx="1734">
                  <c:v>2005</c:v>
                </c:pt>
                <c:pt idx="1735">
                  <c:v>2005</c:v>
                </c:pt>
                <c:pt idx="1736">
                  <c:v>2005</c:v>
                </c:pt>
                <c:pt idx="1737">
                  <c:v>2005</c:v>
                </c:pt>
                <c:pt idx="1738">
                  <c:v>2005</c:v>
                </c:pt>
                <c:pt idx="1739">
                  <c:v>2005</c:v>
                </c:pt>
                <c:pt idx="1740">
                  <c:v>2005</c:v>
                </c:pt>
                <c:pt idx="1741">
                  <c:v>2005</c:v>
                </c:pt>
                <c:pt idx="1742">
                  <c:v>2005</c:v>
                </c:pt>
                <c:pt idx="1743">
                  <c:v>2005</c:v>
                </c:pt>
                <c:pt idx="1744">
                  <c:v>2005</c:v>
                </c:pt>
                <c:pt idx="1745">
                  <c:v>2005</c:v>
                </c:pt>
                <c:pt idx="1746">
                  <c:v>2005</c:v>
                </c:pt>
                <c:pt idx="1747">
                  <c:v>2005</c:v>
                </c:pt>
                <c:pt idx="1748">
                  <c:v>2005</c:v>
                </c:pt>
                <c:pt idx="1749">
                  <c:v>2005</c:v>
                </c:pt>
                <c:pt idx="1750">
                  <c:v>2005</c:v>
                </c:pt>
                <c:pt idx="1751">
                  <c:v>2005</c:v>
                </c:pt>
                <c:pt idx="1752">
                  <c:v>2005</c:v>
                </c:pt>
                <c:pt idx="1753">
                  <c:v>2005</c:v>
                </c:pt>
                <c:pt idx="1754">
                  <c:v>2005</c:v>
                </c:pt>
                <c:pt idx="1755">
                  <c:v>2005</c:v>
                </c:pt>
                <c:pt idx="1756">
                  <c:v>2005</c:v>
                </c:pt>
                <c:pt idx="1757">
                  <c:v>2005</c:v>
                </c:pt>
                <c:pt idx="1758">
                  <c:v>2005</c:v>
                </c:pt>
                <c:pt idx="1759">
                  <c:v>2005</c:v>
                </c:pt>
                <c:pt idx="1760">
                  <c:v>2005</c:v>
                </c:pt>
                <c:pt idx="1761">
                  <c:v>2005</c:v>
                </c:pt>
                <c:pt idx="1762">
                  <c:v>2005</c:v>
                </c:pt>
                <c:pt idx="1763">
                  <c:v>2005</c:v>
                </c:pt>
                <c:pt idx="1764">
                  <c:v>2005</c:v>
                </c:pt>
                <c:pt idx="1765">
                  <c:v>2005</c:v>
                </c:pt>
                <c:pt idx="1766">
                  <c:v>2005</c:v>
                </c:pt>
                <c:pt idx="1767">
                  <c:v>2005</c:v>
                </c:pt>
                <c:pt idx="1768">
                  <c:v>2005</c:v>
                </c:pt>
                <c:pt idx="1769">
                  <c:v>2005</c:v>
                </c:pt>
                <c:pt idx="1770">
                  <c:v>2005</c:v>
                </c:pt>
                <c:pt idx="1771">
                  <c:v>2005</c:v>
                </c:pt>
                <c:pt idx="1772">
                  <c:v>2005</c:v>
                </c:pt>
                <c:pt idx="1773">
                  <c:v>2005</c:v>
                </c:pt>
                <c:pt idx="1774">
                  <c:v>2005</c:v>
                </c:pt>
                <c:pt idx="1775">
                  <c:v>2005</c:v>
                </c:pt>
                <c:pt idx="1776">
                  <c:v>2005</c:v>
                </c:pt>
                <c:pt idx="1777">
                  <c:v>2005</c:v>
                </c:pt>
                <c:pt idx="1778">
                  <c:v>2005</c:v>
                </c:pt>
                <c:pt idx="1779">
                  <c:v>2005</c:v>
                </c:pt>
                <c:pt idx="1780">
                  <c:v>2005</c:v>
                </c:pt>
                <c:pt idx="1781">
                  <c:v>2005</c:v>
                </c:pt>
                <c:pt idx="1782">
                  <c:v>2005</c:v>
                </c:pt>
                <c:pt idx="1783">
                  <c:v>2005</c:v>
                </c:pt>
                <c:pt idx="1784">
                  <c:v>2005</c:v>
                </c:pt>
                <c:pt idx="1785">
                  <c:v>2005</c:v>
                </c:pt>
                <c:pt idx="1786">
                  <c:v>2005</c:v>
                </c:pt>
                <c:pt idx="1787">
                  <c:v>2005</c:v>
                </c:pt>
                <c:pt idx="1788">
                  <c:v>2005</c:v>
                </c:pt>
                <c:pt idx="1789">
                  <c:v>2005</c:v>
                </c:pt>
                <c:pt idx="1790">
                  <c:v>2005</c:v>
                </c:pt>
                <c:pt idx="1791">
                  <c:v>2005</c:v>
                </c:pt>
                <c:pt idx="1792">
                  <c:v>2005</c:v>
                </c:pt>
                <c:pt idx="1793">
                  <c:v>2005</c:v>
                </c:pt>
                <c:pt idx="1794">
                  <c:v>2005</c:v>
                </c:pt>
                <c:pt idx="1795">
                  <c:v>2005</c:v>
                </c:pt>
                <c:pt idx="1796">
                  <c:v>2005</c:v>
                </c:pt>
                <c:pt idx="1797">
                  <c:v>2005</c:v>
                </c:pt>
                <c:pt idx="1798">
                  <c:v>2005</c:v>
                </c:pt>
                <c:pt idx="1799">
                  <c:v>2005</c:v>
                </c:pt>
                <c:pt idx="1800">
                  <c:v>2005</c:v>
                </c:pt>
                <c:pt idx="1801">
                  <c:v>2005</c:v>
                </c:pt>
                <c:pt idx="1802">
                  <c:v>2005</c:v>
                </c:pt>
                <c:pt idx="1803">
                  <c:v>2005</c:v>
                </c:pt>
                <c:pt idx="1804">
                  <c:v>2005</c:v>
                </c:pt>
                <c:pt idx="1805">
                  <c:v>2005</c:v>
                </c:pt>
                <c:pt idx="1806">
                  <c:v>2005</c:v>
                </c:pt>
                <c:pt idx="1807">
                  <c:v>2005</c:v>
                </c:pt>
                <c:pt idx="1808">
                  <c:v>2005</c:v>
                </c:pt>
                <c:pt idx="1809">
                  <c:v>2005</c:v>
                </c:pt>
                <c:pt idx="1810">
                  <c:v>2005</c:v>
                </c:pt>
                <c:pt idx="1811">
                  <c:v>2005</c:v>
                </c:pt>
                <c:pt idx="1812">
                  <c:v>2005</c:v>
                </c:pt>
                <c:pt idx="1813">
                  <c:v>2005</c:v>
                </c:pt>
                <c:pt idx="1814">
                  <c:v>2005</c:v>
                </c:pt>
                <c:pt idx="1815">
                  <c:v>2005</c:v>
                </c:pt>
                <c:pt idx="1816">
                  <c:v>2005</c:v>
                </c:pt>
                <c:pt idx="1817">
                  <c:v>2005</c:v>
                </c:pt>
                <c:pt idx="1818">
                  <c:v>2005</c:v>
                </c:pt>
                <c:pt idx="1819">
                  <c:v>2005</c:v>
                </c:pt>
                <c:pt idx="1820">
                  <c:v>2005</c:v>
                </c:pt>
                <c:pt idx="1821">
                  <c:v>2005</c:v>
                </c:pt>
                <c:pt idx="1822">
                  <c:v>2005</c:v>
                </c:pt>
                <c:pt idx="1823">
                  <c:v>2005</c:v>
                </c:pt>
                <c:pt idx="1824">
                  <c:v>2005</c:v>
                </c:pt>
                <c:pt idx="1825">
                  <c:v>2005</c:v>
                </c:pt>
                <c:pt idx="1826">
                  <c:v>2005</c:v>
                </c:pt>
                <c:pt idx="1827">
                  <c:v>2005</c:v>
                </c:pt>
                <c:pt idx="1828">
                  <c:v>2005</c:v>
                </c:pt>
                <c:pt idx="1829">
                  <c:v>2005</c:v>
                </c:pt>
                <c:pt idx="1830">
                  <c:v>2005</c:v>
                </c:pt>
                <c:pt idx="1831">
                  <c:v>2005</c:v>
                </c:pt>
                <c:pt idx="1832">
                  <c:v>2005</c:v>
                </c:pt>
                <c:pt idx="1833">
                  <c:v>2005</c:v>
                </c:pt>
                <c:pt idx="1834">
                  <c:v>2005</c:v>
                </c:pt>
                <c:pt idx="1835">
                  <c:v>2005</c:v>
                </c:pt>
                <c:pt idx="1836">
                  <c:v>2005</c:v>
                </c:pt>
                <c:pt idx="1837">
                  <c:v>2005</c:v>
                </c:pt>
                <c:pt idx="1838">
                  <c:v>2005</c:v>
                </c:pt>
                <c:pt idx="1839">
                  <c:v>2005</c:v>
                </c:pt>
                <c:pt idx="1840">
                  <c:v>2005</c:v>
                </c:pt>
                <c:pt idx="1841">
                  <c:v>2005</c:v>
                </c:pt>
                <c:pt idx="1842">
                  <c:v>2005</c:v>
                </c:pt>
                <c:pt idx="1843">
                  <c:v>2005</c:v>
                </c:pt>
                <c:pt idx="1844">
                  <c:v>2005</c:v>
                </c:pt>
                <c:pt idx="1845">
                  <c:v>2005</c:v>
                </c:pt>
                <c:pt idx="1846">
                  <c:v>2005</c:v>
                </c:pt>
                <c:pt idx="1847">
                  <c:v>2005</c:v>
                </c:pt>
                <c:pt idx="1848">
                  <c:v>2005</c:v>
                </c:pt>
                <c:pt idx="1849">
                  <c:v>2005</c:v>
                </c:pt>
                <c:pt idx="1850">
                  <c:v>2005</c:v>
                </c:pt>
                <c:pt idx="1851">
                  <c:v>2005</c:v>
                </c:pt>
                <c:pt idx="1852">
                  <c:v>2005</c:v>
                </c:pt>
                <c:pt idx="1853">
                  <c:v>2005</c:v>
                </c:pt>
                <c:pt idx="1854">
                  <c:v>2005</c:v>
                </c:pt>
                <c:pt idx="1855">
                  <c:v>2005</c:v>
                </c:pt>
                <c:pt idx="1856">
                  <c:v>2005</c:v>
                </c:pt>
                <c:pt idx="1857">
                  <c:v>2005</c:v>
                </c:pt>
                <c:pt idx="1858">
                  <c:v>2005</c:v>
                </c:pt>
                <c:pt idx="1859">
                  <c:v>2005</c:v>
                </c:pt>
                <c:pt idx="1860">
                  <c:v>2005</c:v>
                </c:pt>
                <c:pt idx="1861">
                  <c:v>2005</c:v>
                </c:pt>
                <c:pt idx="1862">
                  <c:v>2005</c:v>
                </c:pt>
                <c:pt idx="1863">
                  <c:v>2005</c:v>
                </c:pt>
                <c:pt idx="1864">
                  <c:v>2005</c:v>
                </c:pt>
                <c:pt idx="1865">
                  <c:v>2005</c:v>
                </c:pt>
                <c:pt idx="1866">
                  <c:v>2005</c:v>
                </c:pt>
                <c:pt idx="1867">
                  <c:v>2005</c:v>
                </c:pt>
                <c:pt idx="1868">
                  <c:v>2005</c:v>
                </c:pt>
                <c:pt idx="1869">
                  <c:v>2005</c:v>
                </c:pt>
                <c:pt idx="1870">
                  <c:v>2005</c:v>
                </c:pt>
                <c:pt idx="1871">
                  <c:v>2005</c:v>
                </c:pt>
                <c:pt idx="1872">
                  <c:v>2005</c:v>
                </c:pt>
                <c:pt idx="1873">
                  <c:v>2005</c:v>
                </c:pt>
                <c:pt idx="1874">
                  <c:v>2005</c:v>
                </c:pt>
                <c:pt idx="1875">
                  <c:v>2005</c:v>
                </c:pt>
                <c:pt idx="1876">
                  <c:v>2005</c:v>
                </c:pt>
                <c:pt idx="1877">
                  <c:v>2005</c:v>
                </c:pt>
                <c:pt idx="1878">
                  <c:v>2005</c:v>
                </c:pt>
                <c:pt idx="1879">
                  <c:v>2005</c:v>
                </c:pt>
                <c:pt idx="1880">
                  <c:v>2005</c:v>
                </c:pt>
                <c:pt idx="1881">
                  <c:v>2005</c:v>
                </c:pt>
                <c:pt idx="1882">
                  <c:v>2005</c:v>
                </c:pt>
                <c:pt idx="1883">
                  <c:v>2005</c:v>
                </c:pt>
                <c:pt idx="1884">
                  <c:v>2005</c:v>
                </c:pt>
                <c:pt idx="1885">
                  <c:v>2005</c:v>
                </c:pt>
                <c:pt idx="1886">
                  <c:v>2005</c:v>
                </c:pt>
                <c:pt idx="1887">
                  <c:v>2005</c:v>
                </c:pt>
                <c:pt idx="1888">
                  <c:v>2005</c:v>
                </c:pt>
                <c:pt idx="1889">
                  <c:v>2005</c:v>
                </c:pt>
                <c:pt idx="1890">
                  <c:v>2005</c:v>
                </c:pt>
                <c:pt idx="1891">
                  <c:v>2005</c:v>
                </c:pt>
                <c:pt idx="1892">
                  <c:v>2005</c:v>
                </c:pt>
                <c:pt idx="1893">
                  <c:v>2005</c:v>
                </c:pt>
                <c:pt idx="1894">
                  <c:v>2005</c:v>
                </c:pt>
                <c:pt idx="1895">
                  <c:v>2005</c:v>
                </c:pt>
                <c:pt idx="1896">
                  <c:v>2005</c:v>
                </c:pt>
                <c:pt idx="1897">
                  <c:v>2005</c:v>
                </c:pt>
                <c:pt idx="1898">
                  <c:v>2005</c:v>
                </c:pt>
                <c:pt idx="1899">
                  <c:v>2005</c:v>
                </c:pt>
                <c:pt idx="1900">
                  <c:v>2005</c:v>
                </c:pt>
                <c:pt idx="1901">
                  <c:v>2005</c:v>
                </c:pt>
                <c:pt idx="1902">
                  <c:v>2005</c:v>
                </c:pt>
                <c:pt idx="1903">
                  <c:v>2005</c:v>
                </c:pt>
                <c:pt idx="1904">
                  <c:v>2005</c:v>
                </c:pt>
                <c:pt idx="1905">
                  <c:v>2005</c:v>
                </c:pt>
                <c:pt idx="1906">
                  <c:v>2005</c:v>
                </c:pt>
                <c:pt idx="1907">
                  <c:v>2005</c:v>
                </c:pt>
                <c:pt idx="1908">
                  <c:v>2005</c:v>
                </c:pt>
                <c:pt idx="1909">
                  <c:v>2005</c:v>
                </c:pt>
                <c:pt idx="1910">
                  <c:v>2005</c:v>
                </c:pt>
                <c:pt idx="1911">
                  <c:v>2005</c:v>
                </c:pt>
                <c:pt idx="1912">
                  <c:v>2005</c:v>
                </c:pt>
                <c:pt idx="1913">
                  <c:v>2005</c:v>
                </c:pt>
                <c:pt idx="1914">
                  <c:v>2005</c:v>
                </c:pt>
                <c:pt idx="1915">
                  <c:v>2005</c:v>
                </c:pt>
                <c:pt idx="1916">
                  <c:v>2005</c:v>
                </c:pt>
                <c:pt idx="1917">
                  <c:v>2005</c:v>
                </c:pt>
                <c:pt idx="1918">
                  <c:v>2005</c:v>
                </c:pt>
                <c:pt idx="1919">
                  <c:v>2005</c:v>
                </c:pt>
                <c:pt idx="1920">
                  <c:v>2005</c:v>
                </c:pt>
                <c:pt idx="1921">
                  <c:v>2005</c:v>
                </c:pt>
                <c:pt idx="1922">
                  <c:v>2005</c:v>
                </c:pt>
                <c:pt idx="1923">
                  <c:v>2005</c:v>
                </c:pt>
                <c:pt idx="1924">
                  <c:v>2005</c:v>
                </c:pt>
                <c:pt idx="1925">
                  <c:v>2005</c:v>
                </c:pt>
                <c:pt idx="1926">
                  <c:v>2005</c:v>
                </c:pt>
                <c:pt idx="1927">
                  <c:v>2005</c:v>
                </c:pt>
                <c:pt idx="1928">
                  <c:v>2005</c:v>
                </c:pt>
                <c:pt idx="1929">
                  <c:v>2005</c:v>
                </c:pt>
                <c:pt idx="1930">
                  <c:v>2005</c:v>
                </c:pt>
                <c:pt idx="1931">
                  <c:v>2005</c:v>
                </c:pt>
                <c:pt idx="1932">
                  <c:v>2005</c:v>
                </c:pt>
                <c:pt idx="1933">
                  <c:v>2005</c:v>
                </c:pt>
                <c:pt idx="1934">
                  <c:v>2005</c:v>
                </c:pt>
                <c:pt idx="1935">
                  <c:v>2005</c:v>
                </c:pt>
                <c:pt idx="1936">
                  <c:v>2005</c:v>
                </c:pt>
                <c:pt idx="1937">
                  <c:v>2005</c:v>
                </c:pt>
                <c:pt idx="1938">
                  <c:v>2005</c:v>
                </c:pt>
                <c:pt idx="1939">
                  <c:v>2005</c:v>
                </c:pt>
                <c:pt idx="1940">
                  <c:v>2005</c:v>
                </c:pt>
                <c:pt idx="1941">
                  <c:v>2005</c:v>
                </c:pt>
                <c:pt idx="1942">
                  <c:v>2005</c:v>
                </c:pt>
                <c:pt idx="1943">
                  <c:v>2005</c:v>
                </c:pt>
                <c:pt idx="1944">
                  <c:v>2005</c:v>
                </c:pt>
                <c:pt idx="1945">
                  <c:v>2005</c:v>
                </c:pt>
                <c:pt idx="1946">
                  <c:v>2005</c:v>
                </c:pt>
                <c:pt idx="1947">
                  <c:v>2005</c:v>
                </c:pt>
                <c:pt idx="1948">
                  <c:v>2005</c:v>
                </c:pt>
                <c:pt idx="1949">
                  <c:v>2005</c:v>
                </c:pt>
                <c:pt idx="1950">
                  <c:v>2005</c:v>
                </c:pt>
                <c:pt idx="1951">
                  <c:v>2005</c:v>
                </c:pt>
                <c:pt idx="1952">
                  <c:v>2005</c:v>
                </c:pt>
                <c:pt idx="1953">
                  <c:v>2005</c:v>
                </c:pt>
                <c:pt idx="1954">
                  <c:v>2005</c:v>
                </c:pt>
                <c:pt idx="1955">
                  <c:v>2005</c:v>
                </c:pt>
                <c:pt idx="1956">
                  <c:v>2005</c:v>
                </c:pt>
                <c:pt idx="1957">
                  <c:v>2005</c:v>
                </c:pt>
                <c:pt idx="1958">
                  <c:v>2005</c:v>
                </c:pt>
                <c:pt idx="1959">
                  <c:v>2005</c:v>
                </c:pt>
                <c:pt idx="1960">
                  <c:v>2005</c:v>
                </c:pt>
                <c:pt idx="1961">
                  <c:v>2005</c:v>
                </c:pt>
                <c:pt idx="1962">
                  <c:v>2005</c:v>
                </c:pt>
                <c:pt idx="1963">
                  <c:v>2005</c:v>
                </c:pt>
                <c:pt idx="1964">
                  <c:v>2005</c:v>
                </c:pt>
                <c:pt idx="1965">
                  <c:v>2005</c:v>
                </c:pt>
                <c:pt idx="1966">
                  <c:v>2005</c:v>
                </c:pt>
                <c:pt idx="1967">
                  <c:v>2005</c:v>
                </c:pt>
                <c:pt idx="1968">
                  <c:v>2005</c:v>
                </c:pt>
                <c:pt idx="1969">
                  <c:v>2005</c:v>
                </c:pt>
                <c:pt idx="1970">
                  <c:v>2005</c:v>
                </c:pt>
                <c:pt idx="1971">
                  <c:v>2005</c:v>
                </c:pt>
                <c:pt idx="1972">
                  <c:v>2005</c:v>
                </c:pt>
                <c:pt idx="1973">
                  <c:v>2005</c:v>
                </c:pt>
                <c:pt idx="1974">
                  <c:v>2005</c:v>
                </c:pt>
                <c:pt idx="1975">
                  <c:v>2005</c:v>
                </c:pt>
                <c:pt idx="1976">
                  <c:v>2005</c:v>
                </c:pt>
                <c:pt idx="1977">
                  <c:v>2005</c:v>
                </c:pt>
                <c:pt idx="1978">
                  <c:v>2005</c:v>
                </c:pt>
                <c:pt idx="1979">
                  <c:v>2005</c:v>
                </c:pt>
                <c:pt idx="1980">
                  <c:v>2005</c:v>
                </c:pt>
                <c:pt idx="1981">
                  <c:v>2005</c:v>
                </c:pt>
                <c:pt idx="1982">
                  <c:v>2005</c:v>
                </c:pt>
                <c:pt idx="1983">
                  <c:v>2005</c:v>
                </c:pt>
                <c:pt idx="1984">
                  <c:v>2005</c:v>
                </c:pt>
                <c:pt idx="1985">
                  <c:v>2005</c:v>
                </c:pt>
                <c:pt idx="1986">
                  <c:v>2005</c:v>
                </c:pt>
                <c:pt idx="1987">
                  <c:v>2005</c:v>
                </c:pt>
                <c:pt idx="1988">
                  <c:v>2005</c:v>
                </c:pt>
                <c:pt idx="1989">
                  <c:v>2005</c:v>
                </c:pt>
                <c:pt idx="1990">
                  <c:v>2005</c:v>
                </c:pt>
                <c:pt idx="1991">
                  <c:v>2005</c:v>
                </c:pt>
                <c:pt idx="1992">
                  <c:v>2005</c:v>
                </c:pt>
                <c:pt idx="1993">
                  <c:v>2005</c:v>
                </c:pt>
                <c:pt idx="1994">
                  <c:v>2005</c:v>
                </c:pt>
                <c:pt idx="1995">
                  <c:v>2005</c:v>
                </c:pt>
                <c:pt idx="1996">
                  <c:v>2005</c:v>
                </c:pt>
                <c:pt idx="1997">
                  <c:v>2005</c:v>
                </c:pt>
                <c:pt idx="1998">
                  <c:v>2005</c:v>
                </c:pt>
                <c:pt idx="1999">
                  <c:v>2005</c:v>
                </c:pt>
                <c:pt idx="2000">
                  <c:v>2005</c:v>
                </c:pt>
                <c:pt idx="2001">
                  <c:v>2005</c:v>
                </c:pt>
                <c:pt idx="2002">
                  <c:v>2005</c:v>
                </c:pt>
                <c:pt idx="2003">
                  <c:v>2005</c:v>
                </c:pt>
                <c:pt idx="2004">
                  <c:v>2005</c:v>
                </c:pt>
                <c:pt idx="2005">
                  <c:v>2005</c:v>
                </c:pt>
                <c:pt idx="2006">
                  <c:v>2005</c:v>
                </c:pt>
                <c:pt idx="2007">
                  <c:v>2005</c:v>
                </c:pt>
                <c:pt idx="2008">
                  <c:v>2005</c:v>
                </c:pt>
                <c:pt idx="2009">
                  <c:v>2005</c:v>
                </c:pt>
                <c:pt idx="2010">
                  <c:v>2005</c:v>
                </c:pt>
                <c:pt idx="2011">
                  <c:v>2005</c:v>
                </c:pt>
                <c:pt idx="2012">
                  <c:v>2005</c:v>
                </c:pt>
                <c:pt idx="2013">
                  <c:v>2005</c:v>
                </c:pt>
                <c:pt idx="2014">
                  <c:v>2005</c:v>
                </c:pt>
                <c:pt idx="2015">
                  <c:v>2005</c:v>
                </c:pt>
                <c:pt idx="2016">
                  <c:v>2006</c:v>
                </c:pt>
                <c:pt idx="2017">
                  <c:v>2006</c:v>
                </c:pt>
                <c:pt idx="2018">
                  <c:v>2006</c:v>
                </c:pt>
                <c:pt idx="2019">
                  <c:v>2006</c:v>
                </c:pt>
                <c:pt idx="2020">
                  <c:v>2006</c:v>
                </c:pt>
                <c:pt idx="2021">
                  <c:v>2006</c:v>
                </c:pt>
                <c:pt idx="2022">
                  <c:v>2006</c:v>
                </c:pt>
                <c:pt idx="2023">
                  <c:v>2006</c:v>
                </c:pt>
                <c:pt idx="2024">
                  <c:v>2006</c:v>
                </c:pt>
                <c:pt idx="2025">
                  <c:v>2006</c:v>
                </c:pt>
                <c:pt idx="2026">
                  <c:v>2006</c:v>
                </c:pt>
                <c:pt idx="2027">
                  <c:v>2006</c:v>
                </c:pt>
                <c:pt idx="2028">
                  <c:v>2006</c:v>
                </c:pt>
                <c:pt idx="2029">
                  <c:v>2006</c:v>
                </c:pt>
                <c:pt idx="2030">
                  <c:v>2006</c:v>
                </c:pt>
                <c:pt idx="2031">
                  <c:v>2006</c:v>
                </c:pt>
                <c:pt idx="2032">
                  <c:v>2006</c:v>
                </c:pt>
                <c:pt idx="2033">
                  <c:v>2006</c:v>
                </c:pt>
                <c:pt idx="2034">
                  <c:v>2006</c:v>
                </c:pt>
                <c:pt idx="2035">
                  <c:v>2006</c:v>
                </c:pt>
                <c:pt idx="2036">
                  <c:v>2006</c:v>
                </c:pt>
                <c:pt idx="2037">
                  <c:v>2006</c:v>
                </c:pt>
                <c:pt idx="2038">
                  <c:v>2006</c:v>
                </c:pt>
                <c:pt idx="2039">
                  <c:v>2006</c:v>
                </c:pt>
                <c:pt idx="2040">
                  <c:v>2006</c:v>
                </c:pt>
                <c:pt idx="2041">
                  <c:v>2006</c:v>
                </c:pt>
                <c:pt idx="2042">
                  <c:v>2006</c:v>
                </c:pt>
                <c:pt idx="2043">
                  <c:v>2006</c:v>
                </c:pt>
                <c:pt idx="2044">
                  <c:v>2006</c:v>
                </c:pt>
                <c:pt idx="2045">
                  <c:v>2006</c:v>
                </c:pt>
                <c:pt idx="2046">
                  <c:v>2006</c:v>
                </c:pt>
                <c:pt idx="2047">
                  <c:v>2006</c:v>
                </c:pt>
                <c:pt idx="2048">
                  <c:v>2006</c:v>
                </c:pt>
                <c:pt idx="2049">
                  <c:v>2006</c:v>
                </c:pt>
                <c:pt idx="2050">
                  <c:v>2006</c:v>
                </c:pt>
                <c:pt idx="2051">
                  <c:v>2006</c:v>
                </c:pt>
                <c:pt idx="2052">
                  <c:v>2006</c:v>
                </c:pt>
                <c:pt idx="2053">
                  <c:v>2006</c:v>
                </c:pt>
                <c:pt idx="2054">
                  <c:v>2006</c:v>
                </c:pt>
                <c:pt idx="2055">
                  <c:v>2006</c:v>
                </c:pt>
                <c:pt idx="2056">
                  <c:v>2006</c:v>
                </c:pt>
                <c:pt idx="2057">
                  <c:v>2006</c:v>
                </c:pt>
                <c:pt idx="2058">
                  <c:v>2006</c:v>
                </c:pt>
                <c:pt idx="2059">
                  <c:v>2006</c:v>
                </c:pt>
                <c:pt idx="2060">
                  <c:v>2006</c:v>
                </c:pt>
                <c:pt idx="2061">
                  <c:v>2006</c:v>
                </c:pt>
                <c:pt idx="2062">
                  <c:v>2006</c:v>
                </c:pt>
                <c:pt idx="2063">
                  <c:v>2006</c:v>
                </c:pt>
                <c:pt idx="2064">
                  <c:v>2006</c:v>
                </c:pt>
                <c:pt idx="2065">
                  <c:v>2006</c:v>
                </c:pt>
                <c:pt idx="2066">
                  <c:v>2006</c:v>
                </c:pt>
                <c:pt idx="2067">
                  <c:v>2006</c:v>
                </c:pt>
                <c:pt idx="2068">
                  <c:v>2006</c:v>
                </c:pt>
                <c:pt idx="2069">
                  <c:v>2006</c:v>
                </c:pt>
                <c:pt idx="2070">
                  <c:v>2006</c:v>
                </c:pt>
                <c:pt idx="2071">
                  <c:v>2006</c:v>
                </c:pt>
                <c:pt idx="2072">
                  <c:v>2006</c:v>
                </c:pt>
                <c:pt idx="2073">
                  <c:v>2006</c:v>
                </c:pt>
                <c:pt idx="2074">
                  <c:v>2006</c:v>
                </c:pt>
                <c:pt idx="2075">
                  <c:v>2006</c:v>
                </c:pt>
                <c:pt idx="2076">
                  <c:v>2006</c:v>
                </c:pt>
                <c:pt idx="2077">
                  <c:v>2006</c:v>
                </c:pt>
                <c:pt idx="2078">
                  <c:v>2006</c:v>
                </c:pt>
                <c:pt idx="2079">
                  <c:v>2006</c:v>
                </c:pt>
                <c:pt idx="2080">
                  <c:v>2006</c:v>
                </c:pt>
                <c:pt idx="2081">
                  <c:v>2006</c:v>
                </c:pt>
                <c:pt idx="2082">
                  <c:v>2006</c:v>
                </c:pt>
                <c:pt idx="2083">
                  <c:v>2006</c:v>
                </c:pt>
                <c:pt idx="2084">
                  <c:v>2006</c:v>
                </c:pt>
                <c:pt idx="2085">
                  <c:v>2006</c:v>
                </c:pt>
                <c:pt idx="2086">
                  <c:v>2006</c:v>
                </c:pt>
                <c:pt idx="2087">
                  <c:v>2006</c:v>
                </c:pt>
                <c:pt idx="2088">
                  <c:v>2006</c:v>
                </c:pt>
                <c:pt idx="2089">
                  <c:v>2006</c:v>
                </c:pt>
                <c:pt idx="2090">
                  <c:v>2006</c:v>
                </c:pt>
                <c:pt idx="2091">
                  <c:v>2006</c:v>
                </c:pt>
                <c:pt idx="2092">
                  <c:v>2006</c:v>
                </c:pt>
                <c:pt idx="2093">
                  <c:v>2006</c:v>
                </c:pt>
                <c:pt idx="2094">
                  <c:v>2006</c:v>
                </c:pt>
                <c:pt idx="2095">
                  <c:v>2006</c:v>
                </c:pt>
                <c:pt idx="2096">
                  <c:v>2006</c:v>
                </c:pt>
                <c:pt idx="2097">
                  <c:v>2006</c:v>
                </c:pt>
                <c:pt idx="2098">
                  <c:v>2006</c:v>
                </c:pt>
                <c:pt idx="2099">
                  <c:v>2006</c:v>
                </c:pt>
                <c:pt idx="2100">
                  <c:v>2006</c:v>
                </c:pt>
                <c:pt idx="2101">
                  <c:v>2006</c:v>
                </c:pt>
                <c:pt idx="2102">
                  <c:v>2006</c:v>
                </c:pt>
                <c:pt idx="2103">
                  <c:v>2006</c:v>
                </c:pt>
                <c:pt idx="2104">
                  <c:v>2006</c:v>
                </c:pt>
                <c:pt idx="2105">
                  <c:v>2006</c:v>
                </c:pt>
                <c:pt idx="2106">
                  <c:v>2006</c:v>
                </c:pt>
                <c:pt idx="2107">
                  <c:v>2006</c:v>
                </c:pt>
                <c:pt idx="2108">
                  <c:v>2006</c:v>
                </c:pt>
                <c:pt idx="2109">
                  <c:v>2006</c:v>
                </c:pt>
                <c:pt idx="2110">
                  <c:v>2006</c:v>
                </c:pt>
                <c:pt idx="2111">
                  <c:v>2006</c:v>
                </c:pt>
                <c:pt idx="2112">
                  <c:v>2006</c:v>
                </c:pt>
                <c:pt idx="2113">
                  <c:v>2006</c:v>
                </c:pt>
                <c:pt idx="2114">
                  <c:v>2006</c:v>
                </c:pt>
                <c:pt idx="2115">
                  <c:v>2006</c:v>
                </c:pt>
                <c:pt idx="2116">
                  <c:v>2006</c:v>
                </c:pt>
                <c:pt idx="2117">
                  <c:v>2006</c:v>
                </c:pt>
                <c:pt idx="2118">
                  <c:v>2006</c:v>
                </c:pt>
                <c:pt idx="2119">
                  <c:v>2006</c:v>
                </c:pt>
                <c:pt idx="2120">
                  <c:v>2006</c:v>
                </c:pt>
                <c:pt idx="2121">
                  <c:v>2006</c:v>
                </c:pt>
                <c:pt idx="2122">
                  <c:v>2006</c:v>
                </c:pt>
                <c:pt idx="2123">
                  <c:v>2006</c:v>
                </c:pt>
                <c:pt idx="2124">
                  <c:v>2006</c:v>
                </c:pt>
                <c:pt idx="2125">
                  <c:v>2006</c:v>
                </c:pt>
                <c:pt idx="2126">
                  <c:v>2006</c:v>
                </c:pt>
                <c:pt idx="2127">
                  <c:v>2006</c:v>
                </c:pt>
                <c:pt idx="2128">
                  <c:v>2006</c:v>
                </c:pt>
                <c:pt idx="2129">
                  <c:v>2006</c:v>
                </c:pt>
                <c:pt idx="2130">
                  <c:v>2006</c:v>
                </c:pt>
                <c:pt idx="2131">
                  <c:v>2006</c:v>
                </c:pt>
                <c:pt idx="2132">
                  <c:v>2006</c:v>
                </c:pt>
                <c:pt idx="2133">
                  <c:v>2006</c:v>
                </c:pt>
                <c:pt idx="2134">
                  <c:v>2006</c:v>
                </c:pt>
                <c:pt idx="2135">
                  <c:v>2006</c:v>
                </c:pt>
                <c:pt idx="2136">
                  <c:v>2006</c:v>
                </c:pt>
                <c:pt idx="2137">
                  <c:v>2006</c:v>
                </c:pt>
                <c:pt idx="2138">
                  <c:v>2006</c:v>
                </c:pt>
                <c:pt idx="2139">
                  <c:v>2006</c:v>
                </c:pt>
                <c:pt idx="2140">
                  <c:v>2006</c:v>
                </c:pt>
                <c:pt idx="2141">
                  <c:v>2006</c:v>
                </c:pt>
                <c:pt idx="2142">
                  <c:v>2006</c:v>
                </c:pt>
                <c:pt idx="2143">
                  <c:v>2006</c:v>
                </c:pt>
                <c:pt idx="2144">
                  <c:v>2006</c:v>
                </c:pt>
                <c:pt idx="2145">
                  <c:v>2006</c:v>
                </c:pt>
                <c:pt idx="2146">
                  <c:v>2006</c:v>
                </c:pt>
                <c:pt idx="2147">
                  <c:v>2006</c:v>
                </c:pt>
                <c:pt idx="2148">
                  <c:v>2006</c:v>
                </c:pt>
                <c:pt idx="2149">
                  <c:v>2006</c:v>
                </c:pt>
                <c:pt idx="2150">
                  <c:v>2006</c:v>
                </c:pt>
                <c:pt idx="2151">
                  <c:v>2006</c:v>
                </c:pt>
                <c:pt idx="2152">
                  <c:v>2006</c:v>
                </c:pt>
                <c:pt idx="2153">
                  <c:v>2006</c:v>
                </c:pt>
                <c:pt idx="2154">
                  <c:v>2006</c:v>
                </c:pt>
                <c:pt idx="2155">
                  <c:v>2006</c:v>
                </c:pt>
                <c:pt idx="2156">
                  <c:v>2006</c:v>
                </c:pt>
                <c:pt idx="2157">
                  <c:v>2006</c:v>
                </c:pt>
                <c:pt idx="2158">
                  <c:v>2006</c:v>
                </c:pt>
                <c:pt idx="2159">
                  <c:v>2006</c:v>
                </c:pt>
                <c:pt idx="2160">
                  <c:v>2006</c:v>
                </c:pt>
                <c:pt idx="2161">
                  <c:v>2006</c:v>
                </c:pt>
                <c:pt idx="2162">
                  <c:v>2006</c:v>
                </c:pt>
                <c:pt idx="2163">
                  <c:v>2006</c:v>
                </c:pt>
                <c:pt idx="2164">
                  <c:v>2006</c:v>
                </c:pt>
                <c:pt idx="2165">
                  <c:v>2006</c:v>
                </c:pt>
                <c:pt idx="2166">
                  <c:v>2006</c:v>
                </c:pt>
                <c:pt idx="2167">
                  <c:v>2006</c:v>
                </c:pt>
                <c:pt idx="2168">
                  <c:v>2006</c:v>
                </c:pt>
                <c:pt idx="2169">
                  <c:v>2006</c:v>
                </c:pt>
                <c:pt idx="2170">
                  <c:v>2006</c:v>
                </c:pt>
                <c:pt idx="2171">
                  <c:v>2006</c:v>
                </c:pt>
                <c:pt idx="2172">
                  <c:v>2006</c:v>
                </c:pt>
                <c:pt idx="2173">
                  <c:v>2006</c:v>
                </c:pt>
                <c:pt idx="2174">
                  <c:v>2006</c:v>
                </c:pt>
                <c:pt idx="2175">
                  <c:v>2006</c:v>
                </c:pt>
                <c:pt idx="2176">
                  <c:v>2006</c:v>
                </c:pt>
                <c:pt idx="2177">
                  <c:v>2006</c:v>
                </c:pt>
                <c:pt idx="2178">
                  <c:v>2006</c:v>
                </c:pt>
                <c:pt idx="2179">
                  <c:v>2006</c:v>
                </c:pt>
                <c:pt idx="2180">
                  <c:v>2006</c:v>
                </c:pt>
                <c:pt idx="2181">
                  <c:v>2006</c:v>
                </c:pt>
                <c:pt idx="2182">
                  <c:v>2006</c:v>
                </c:pt>
                <c:pt idx="2183">
                  <c:v>2006</c:v>
                </c:pt>
                <c:pt idx="2184">
                  <c:v>2006</c:v>
                </c:pt>
                <c:pt idx="2185">
                  <c:v>2006</c:v>
                </c:pt>
                <c:pt idx="2186">
                  <c:v>2006</c:v>
                </c:pt>
                <c:pt idx="2187">
                  <c:v>2006</c:v>
                </c:pt>
                <c:pt idx="2188">
                  <c:v>2006</c:v>
                </c:pt>
                <c:pt idx="2189">
                  <c:v>2006</c:v>
                </c:pt>
                <c:pt idx="2190">
                  <c:v>2006</c:v>
                </c:pt>
                <c:pt idx="2191">
                  <c:v>2006</c:v>
                </c:pt>
                <c:pt idx="2192">
                  <c:v>2006</c:v>
                </c:pt>
                <c:pt idx="2193">
                  <c:v>2006</c:v>
                </c:pt>
                <c:pt idx="2194">
                  <c:v>2006</c:v>
                </c:pt>
                <c:pt idx="2195">
                  <c:v>2006</c:v>
                </c:pt>
                <c:pt idx="2196">
                  <c:v>2006</c:v>
                </c:pt>
                <c:pt idx="2197">
                  <c:v>2006</c:v>
                </c:pt>
                <c:pt idx="2198">
                  <c:v>2006</c:v>
                </c:pt>
                <c:pt idx="2199">
                  <c:v>2006</c:v>
                </c:pt>
                <c:pt idx="2200">
                  <c:v>2006</c:v>
                </c:pt>
                <c:pt idx="2201">
                  <c:v>2006</c:v>
                </c:pt>
                <c:pt idx="2202">
                  <c:v>2006</c:v>
                </c:pt>
                <c:pt idx="2203">
                  <c:v>2006</c:v>
                </c:pt>
                <c:pt idx="2204">
                  <c:v>2006</c:v>
                </c:pt>
                <c:pt idx="2205">
                  <c:v>2006</c:v>
                </c:pt>
                <c:pt idx="2206">
                  <c:v>2006</c:v>
                </c:pt>
                <c:pt idx="2207">
                  <c:v>2006</c:v>
                </c:pt>
                <c:pt idx="2208">
                  <c:v>2006</c:v>
                </c:pt>
                <c:pt idx="2209">
                  <c:v>2006</c:v>
                </c:pt>
                <c:pt idx="2210">
                  <c:v>2006</c:v>
                </c:pt>
                <c:pt idx="2211">
                  <c:v>2006</c:v>
                </c:pt>
                <c:pt idx="2212">
                  <c:v>2006</c:v>
                </c:pt>
                <c:pt idx="2213">
                  <c:v>2006</c:v>
                </c:pt>
                <c:pt idx="2214">
                  <c:v>2006</c:v>
                </c:pt>
                <c:pt idx="2215">
                  <c:v>2006</c:v>
                </c:pt>
                <c:pt idx="2216">
                  <c:v>2006</c:v>
                </c:pt>
                <c:pt idx="2217">
                  <c:v>2006</c:v>
                </c:pt>
                <c:pt idx="2218">
                  <c:v>2006</c:v>
                </c:pt>
                <c:pt idx="2219">
                  <c:v>2006</c:v>
                </c:pt>
                <c:pt idx="2220">
                  <c:v>2006</c:v>
                </c:pt>
                <c:pt idx="2221">
                  <c:v>2006</c:v>
                </c:pt>
                <c:pt idx="2222">
                  <c:v>2006</c:v>
                </c:pt>
                <c:pt idx="2223">
                  <c:v>2006</c:v>
                </c:pt>
                <c:pt idx="2224">
                  <c:v>2006</c:v>
                </c:pt>
                <c:pt idx="2225">
                  <c:v>2006</c:v>
                </c:pt>
                <c:pt idx="2226">
                  <c:v>2006</c:v>
                </c:pt>
                <c:pt idx="2227">
                  <c:v>2006</c:v>
                </c:pt>
                <c:pt idx="2228">
                  <c:v>2006</c:v>
                </c:pt>
                <c:pt idx="2229">
                  <c:v>2006</c:v>
                </c:pt>
                <c:pt idx="2230">
                  <c:v>2006</c:v>
                </c:pt>
                <c:pt idx="2231">
                  <c:v>2006</c:v>
                </c:pt>
                <c:pt idx="2232">
                  <c:v>2006</c:v>
                </c:pt>
                <c:pt idx="2233">
                  <c:v>2006</c:v>
                </c:pt>
                <c:pt idx="2234">
                  <c:v>2006</c:v>
                </c:pt>
                <c:pt idx="2235">
                  <c:v>2006</c:v>
                </c:pt>
                <c:pt idx="2236">
                  <c:v>2006</c:v>
                </c:pt>
                <c:pt idx="2237">
                  <c:v>2006</c:v>
                </c:pt>
                <c:pt idx="2238">
                  <c:v>2006</c:v>
                </c:pt>
                <c:pt idx="2239">
                  <c:v>2006</c:v>
                </c:pt>
                <c:pt idx="2240">
                  <c:v>2006</c:v>
                </c:pt>
                <c:pt idx="2241">
                  <c:v>2006</c:v>
                </c:pt>
                <c:pt idx="2242">
                  <c:v>2006</c:v>
                </c:pt>
                <c:pt idx="2243">
                  <c:v>2006</c:v>
                </c:pt>
                <c:pt idx="2244">
                  <c:v>2006</c:v>
                </c:pt>
                <c:pt idx="2245">
                  <c:v>2006</c:v>
                </c:pt>
                <c:pt idx="2246">
                  <c:v>2006</c:v>
                </c:pt>
                <c:pt idx="2247">
                  <c:v>2006</c:v>
                </c:pt>
                <c:pt idx="2248">
                  <c:v>2006</c:v>
                </c:pt>
                <c:pt idx="2249">
                  <c:v>2006</c:v>
                </c:pt>
                <c:pt idx="2250">
                  <c:v>2006</c:v>
                </c:pt>
                <c:pt idx="2251">
                  <c:v>2006</c:v>
                </c:pt>
                <c:pt idx="2252">
                  <c:v>2006</c:v>
                </c:pt>
                <c:pt idx="2253">
                  <c:v>2006</c:v>
                </c:pt>
                <c:pt idx="2254">
                  <c:v>2006</c:v>
                </c:pt>
                <c:pt idx="2255">
                  <c:v>2006</c:v>
                </c:pt>
                <c:pt idx="2256">
                  <c:v>2006</c:v>
                </c:pt>
                <c:pt idx="2257">
                  <c:v>2006</c:v>
                </c:pt>
                <c:pt idx="2258">
                  <c:v>2006</c:v>
                </c:pt>
                <c:pt idx="2259">
                  <c:v>2006</c:v>
                </c:pt>
                <c:pt idx="2260">
                  <c:v>2006</c:v>
                </c:pt>
                <c:pt idx="2261">
                  <c:v>2006</c:v>
                </c:pt>
                <c:pt idx="2262">
                  <c:v>2006</c:v>
                </c:pt>
                <c:pt idx="2263">
                  <c:v>2006</c:v>
                </c:pt>
                <c:pt idx="2264">
                  <c:v>2006</c:v>
                </c:pt>
                <c:pt idx="2265">
                  <c:v>2006</c:v>
                </c:pt>
                <c:pt idx="2266">
                  <c:v>2006</c:v>
                </c:pt>
                <c:pt idx="2267">
                  <c:v>2006</c:v>
                </c:pt>
                <c:pt idx="2268">
                  <c:v>2006</c:v>
                </c:pt>
                <c:pt idx="2269">
                  <c:v>2006</c:v>
                </c:pt>
                <c:pt idx="2270">
                  <c:v>2006</c:v>
                </c:pt>
                <c:pt idx="2271">
                  <c:v>2006</c:v>
                </c:pt>
                <c:pt idx="2272">
                  <c:v>2006</c:v>
                </c:pt>
                <c:pt idx="2273">
                  <c:v>2006</c:v>
                </c:pt>
                <c:pt idx="2274">
                  <c:v>2006</c:v>
                </c:pt>
                <c:pt idx="2275">
                  <c:v>2006</c:v>
                </c:pt>
                <c:pt idx="2276">
                  <c:v>2006</c:v>
                </c:pt>
                <c:pt idx="2277">
                  <c:v>2006</c:v>
                </c:pt>
                <c:pt idx="2278">
                  <c:v>2006</c:v>
                </c:pt>
                <c:pt idx="2279">
                  <c:v>2006</c:v>
                </c:pt>
                <c:pt idx="2280">
                  <c:v>2006</c:v>
                </c:pt>
                <c:pt idx="2281">
                  <c:v>2006</c:v>
                </c:pt>
                <c:pt idx="2282">
                  <c:v>2006</c:v>
                </c:pt>
                <c:pt idx="2283">
                  <c:v>2006</c:v>
                </c:pt>
                <c:pt idx="2284">
                  <c:v>2006</c:v>
                </c:pt>
                <c:pt idx="2285">
                  <c:v>2006</c:v>
                </c:pt>
                <c:pt idx="2286">
                  <c:v>2006</c:v>
                </c:pt>
                <c:pt idx="2287">
                  <c:v>2006</c:v>
                </c:pt>
                <c:pt idx="2288">
                  <c:v>2006</c:v>
                </c:pt>
                <c:pt idx="2289">
                  <c:v>2006</c:v>
                </c:pt>
                <c:pt idx="2290">
                  <c:v>2006</c:v>
                </c:pt>
                <c:pt idx="2291">
                  <c:v>2006</c:v>
                </c:pt>
                <c:pt idx="2292">
                  <c:v>2006</c:v>
                </c:pt>
                <c:pt idx="2293">
                  <c:v>2006</c:v>
                </c:pt>
                <c:pt idx="2294">
                  <c:v>2006</c:v>
                </c:pt>
                <c:pt idx="2295">
                  <c:v>2006</c:v>
                </c:pt>
                <c:pt idx="2296">
                  <c:v>2006</c:v>
                </c:pt>
                <c:pt idx="2297">
                  <c:v>2006</c:v>
                </c:pt>
                <c:pt idx="2298">
                  <c:v>2006</c:v>
                </c:pt>
                <c:pt idx="2299">
                  <c:v>2006</c:v>
                </c:pt>
                <c:pt idx="2300">
                  <c:v>2006</c:v>
                </c:pt>
                <c:pt idx="2301">
                  <c:v>2006</c:v>
                </c:pt>
                <c:pt idx="2302">
                  <c:v>2006</c:v>
                </c:pt>
                <c:pt idx="2303">
                  <c:v>2006</c:v>
                </c:pt>
                <c:pt idx="2304">
                  <c:v>2006</c:v>
                </c:pt>
                <c:pt idx="2305">
                  <c:v>2006</c:v>
                </c:pt>
                <c:pt idx="2306">
                  <c:v>2006</c:v>
                </c:pt>
                <c:pt idx="2307">
                  <c:v>2006</c:v>
                </c:pt>
                <c:pt idx="2308">
                  <c:v>2006</c:v>
                </c:pt>
                <c:pt idx="2309">
                  <c:v>2006</c:v>
                </c:pt>
                <c:pt idx="2310">
                  <c:v>2006</c:v>
                </c:pt>
                <c:pt idx="2311">
                  <c:v>2006</c:v>
                </c:pt>
                <c:pt idx="2312">
                  <c:v>2006</c:v>
                </c:pt>
                <c:pt idx="2313">
                  <c:v>2006</c:v>
                </c:pt>
                <c:pt idx="2314">
                  <c:v>2006</c:v>
                </c:pt>
                <c:pt idx="2315">
                  <c:v>2006</c:v>
                </c:pt>
                <c:pt idx="2316">
                  <c:v>2006</c:v>
                </c:pt>
                <c:pt idx="2317">
                  <c:v>2006</c:v>
                </c:pt>
                <c:pt idx="2318">
                  <c:v>2006</c:v>
                </c:pt>
                <c:pt idx="2319">
                  <c:v>2006</c:v>
                </c:pt>
                <c:pt idx="2320">
                  <c:v>2006</c:v>
                </c:pt>
                <c:pt idx="2321">
                  <c:v>2006</c:v>
                </c:pt>
                <c:pt idx="2322">
                  <c:v>2006</c:v>
                </c:pt>
                <c:pt idx="2323">
                  <c:v>2006</c:v>
                </c:pt>
                <c:pt idx="2324">
                  <c:v>2006</c:v>
                </c:pt>
                <c:pt idx="2325">
                  <c:v>2006</c:v>
                </c:pt>
                <c:pt idx="2326">
                  <c:v>2006</c:v>
                </c:pt>
                <c:pt idx="2327">
                  <c:v>2006</c:v>
                </c:pt>
                <c:pt idx="2328">
                  <c:v>2006</c:v>
                </c:pt>
                <c:pt idx="2329">
                  <c:v>2006</c:v>
                </c:pt>
                <c:pt idx="2330">
                  <c:v>2006</c:v>
                </c:pt>
                <c:pt idx="2331">
                  <c:v>2006</c:v>
                </c:pt>
                <c:pt idx="2332">
                  <c:v>2006</c:v>
                </c:pt>
                <c:pt idx="2333">
                  <c:v>2006</c:v>
                </c:pt>
                <c:pt idx="2334">
                  <c:v>2006</c:v>
                </c:pt>
                <c:pt idx="2335">
                  <c:v>2006</c:v>
                </c:pt>
                <c:pt idx="2336">
                  <c:v>2006</c:v>
                </c:pt>
                <c:pt idx="2337">
                  <c:v>2006</c:v>
                </c:pt>
                <c:pt idx="2338">
                  <c:v>2006</c:v>
                </c:pt>
                <c:pt idx="2339">
                  <c:v>2006</c:v>
                </c:pt>
                <c:pt idx="2340">
                  <c:v>2006</c:v>
                </c:pt>
                <c:pt idx="2341">
                  <c:v>2006</c:v>
                </c:pt>
                <c:pt idx="2342">
                  <c:v>2006</c:v>
                </c:pt>
                <c:pt idx="2343">
                  <c:v>2006</c:v>
                </c:pt>
                <c:pt idx="2344">
                  <c:v>2006</c:v>
                </c:pt>
                <c:pt idx="2345">
                  <c:v>2006</c:v>
                </c:pt>
                <c:pt idx="2346">
                  <c:v>2006</c:v>
                </c:pt>
                <c:pt idx="2347">
                  <c:v>2006</c:v>
                </c:pt>
                <c:pt idx="2348">
                  <c:v>2006</c:v>
                </c:pt>
                <c:pt idx="2349">
                  <c:v>2006</c:v>
                </c:pt>
                <c:pt idx="2350">
                  <c:v>2006</c:v>
                </c:pt>
                <c:pt idx="2351">
                  <c:v>2006</c:v>
                </c:pt>
                <c:pt idx="2352">
                  <c:v>2006</c:v>
                </c:pt>
                <c:pt idx="2353">
                  <c:v>2006</c:v>
                </c:pt>
                <c:pt idx="2354">
                  <c:v>2006</c:v>
                </c:pt>
                <c:pt idx="2355">
                  <c:v>2006</c:v>
                </c:pt>
                <c:pt idx="2356">
                  <c:v>2006</c:v>
                </c:pt>
                <c:pt idx="2357">
                  <c:v>2006</c:v>
                </c:pt>
                <c:pt idx="2358">
                  <c:v>2006</c:v>
                </c:pt>
                <c:pt idx="2359">
                  <c:v>2006</c:v>
                </c:pt>
                <c:pt idx="2360">
                  <c:v>2006</c:v>
                </c:pt>
                <c:pt idx="2361">
                  <c:v>2006</c:v>
                </c:pt>
                <c:pt idx="2362">
                  <c:v>2006</c:v>
                </c:pt>
                <c:pt idx="2363">
                  <c:v>2006</c:v>
                </c:pt>
                <c:pt idx="2364">
                  <c:v>2006</c:v>
                </c:pt>
                <c:pt idx="2365">
                  <c:v>2006</c:v>
                </c:pt>
                <c:pt idx="2366">
                  <c:v>2006</c:v>
                </c:pt>
                <c:pt idx="2367">
                  <c:v>2006</c:v>
                </c:pt>
                <c:pt idx="2368">
                  <c:v>2006</c:v>
                </c:pt>
                <c:pt idx="2369">
                  <c:v>2006</c:v>
                </c:pt>
                <c:pt idx="2370">
                  <c:v>2006</c:v>
                </c:pt>
                <c:pt idx="2371">
                  <c:v>2006</c:v>
                </c:pt>
                <c:pt idx="2372">
                  <c:v>2006</c:v>
                </c:pt>
                <c:pt idx="2373">
                  <c:v>2006</c:v>
                </c:pt>
                <c:pt idx="2374">
                  <c:v>2006</c:v>
                </c:pt>
                <c:pt idx="2375">
                  <c:v>2006</c:v>
                </c:pt>
                <c:pt idx="2376">
                  <c:v>2006</c:v>
                </c:pt>
                <c:pt idx="2377">
                  <c:v>2006</c:v>
                </c:pt>
                <c:pt idx="2378">
                  <c:v>2006</c:v>
                </c:pt>
                <c:pt idx="2379">
                  <c:v>2006</c:v>
                </c:pt>
                <c:pt idx="2380">
                  <c:v>2006</c:v>
                </c:pt>
                <c:pt idx="2381">
                  <c:v>2007</c:v>
                </c:pt>
                <c:pt idx="2382">
                  <c:v>2007</c:v>
                </c:pt>
                <c:pt idx="2383">
                  <c:v>2007</c:v>
                </c:pt>
                <c:pt idx="2384">
                  <c:v>2007</c:v>
                </c:pt>
                <c:pt idx="2385">
                  <c:v>2007</c:v>
                </c:pt>
                <c:pt idx="2386">
                  <c:v>2007</c:v>
                </c:pt>
                <c:pt idx="2387">
                  <c:v>2007</c:v>
                </c:pt>
                <c:pt idx="2388">
                  <c:v>2007</c:v>
                </c:pt>
                <c:pt idx="2389">
                  <c:v>2007</c:v>
                </c:pt>
                <c:pt idx="2390">
                  <c:v>2007</c:v>
                </c:pt>
                <c:pt idx="2391">
                  <c:v>2007</c:v>
                </c:pt>
                <c:pt idx="2392">
                  <c:v>2007</c:v>
                </c:pt>
                <c:pt idx="2393">
                  <c:v>2007</c:v>
                </c:pt>
                <c:pt idx="2394">
                  <c:v>2007</c:v>
                </c:pt>
                <c:pt idx="2395">
                  <c:v>2007</c:v>
                </c:pt>
                <c:pt idx="2396">
                  <c:v>2007</c:v>
                </c:pt>
                <c:pt idx="2397">
                  <c:v>2007</c:v>
                </c:pt>
                <c:pt idx="2398">
                  <c:v>2007</c:v>
                </c:pt>
                <c:pt idx="2399">
                  <c:v>2007</c:v>
                </c:pt>
                <c:pt idx="2400">
                  <c:v>2007</c:v>
                </c:pt>
                <c:pt idx="2401">
                  <c:v>2007</c:v>
                </c:pt>
                <c:pt idx="2402">
                  <c:v>2007</c:v>
                </c:pt>
                <c:pt idx="2403">
                  <c:v>2007</c:v>
                </c:pt>
                <c:pt idx="2404">
                  <c:v>2007</c:v>
                </c:pt>
                <c:pt idx="2405">
                  <c:v>2007</c:v>
                </c:pt>
                <c:pt idx="2406">
                  <c:v>2007</c:v>
                </c:pt>
                <c:pt idx="2407">
                  <c:v>2007</c:v>
                </c:pt>
                <c:pt idx="2408">
                  <c:v>2007</c:v>
                </c:pt>
                <c:pt idx="2409">
                  <c:v>2007</c:v>
                </c:pt>
                <c:pt idx="2410">
                  <c:v>2007</c:v>
                </c:pt>
                <c:pt idx="2411">
                  <c:v>2007</c:v>
                </c:pt>
                <c:pt idx="2412">
                  <c:v>2007</c:v>
                </c:pt>
                <c:pt idx="2413">
                  <c:v>2007</c:v>
                </c:pt>
                <c:pt idx="2414">
                  <c:v>2007</c:v>
                </c:pt>
                <c:pt idx="2415">
                  <c:v>2007</c:v>
                </c:pt>
                <c:pt idx="2416">
                  <c:v>2007</c:v>
                </c:pt>
                <c:pt idx="2417">
                  <c:v>2007</c:v>
                </c:pt>
                <c:pt idx="2418">
                  <c:v>2007</c:v>
                </c:pt>
                <c:pt idx="2419">
                  <c:v>2007</c:v>
                </c:pt>
                <c:pt idx="2420">
                  <c:v>2007</c:v>
                </c:pt>
                <c:pt idx="2421">
                  <c:v>2007</c:v>
                </c:pt>
                <c:pt idx="2422">
                  <c:v>2007</c:v>
                </c:pt>
                <c:pt idx="2423">
                  <c:v>2007</c:v>
                </c:pt>
                <c:pt idx="2424">
                  <c:v>2007</c:v>
                </c:pt>
                <c:pt idx="2425">
                  <c:v>2007</c:v>
                </c:pt>
                <c:pt idx="2426">
                  <c:v>2007</c:v>
                </c:pt>
                <c:pt idx="2427">
                  <c:v>2007</c:v>
                </c:pt>
                <c:pt idx="2428">
                  <c:v>2007</c:v>
                </c:pt>
                <c:pt idx="2429">
                  <c:v>2007</c:v>
                </c:pt>
                <c:pt idx="2430">
                  <c:v>2007</c:v>
                </c:pt>
                <c:pt idx="2431">
                  <c:v>2007</c:v>
                </c:pt>
                <c:pt idx="2432">
                  <c:v>2007</c:v>
                </c:pt>
                <c:pt idx="2433">
                  <c:v>2007</c:v>
                </c:pt>
                <c:pt idx="2434">
                  <c:v>2007</c:v>
                </c:pt>
                <c:pt idx="2435">
                  <c:v>2007</c:v>
                </c:pt>
                <c:pt idx="2436">
                  <c:v>2007</c:v>
                </c:pt>
                <c:pt idx="2437">
                  <c:v>2007</c:v>
                </c:pt>
                <c:pt idx="2438">
                  <c:v>2007</c:v>
                </c:pt>
                <c:pt idx="2439">
                  <c:v>2007</c:v>
                </c:pt>
                <c:pt idx="2440">
                  <c:v>2007</c:v>
                </c:pt>
                <c:pt idx="2441">
                  <c:v>2007</c:v>
                </c:pt>
                <c:pt idx="2442">
                  <c:v>2007</c:v>
                </c:pt>
                <c:pt idx="2443">
                  <c:v>2007</c:v>
                </c:pt>
                <c:pt idx="2444">
                  <c:v>2007</c:v>
                </c:pt>
                <c:pt idx="2445">
                  <c:v>2007</c:v>
                </c:pt>
                <c:pt idx="2446">
                  <c:v>2007</c:v>
                </c:pt>
                <c:pt idx="2447">
                  <c:v>2007</c:v>
                </c:pt>
                <c:pt idx="2448">
                  <c:v>2007</c:v>
                </c:pt>
                <c:pt idx="2449">
                  <c:v>2007</c:v>
                </c:pt>
                <c:pt idx="2450">
                  <c:v>2007</c:v>
                </c:pt>
                <c:pt idx="2451">
                  <c:v>2007</c:v>
                </c:pt>
                <c:pt idx="2452">
                  <c:v>2007</c:v>
                </c:pt>
                <c:pt idx="2453">
                  <c:v>2007</c:v>
                </c:pt>
                <c:pt idx="2454">
                  <c:v>2007</c:v>
                </c:pt>
                <c:pt idx="2455">
                  <c:v>2007</c:v>
                </c:pt>
                <c:pt idx="2456">
                  <c:v>2007</c:v>
                </c:pt>
                <c:pt idx="2457">
                  <c:v>2007</c:v>
                </c:pt>
                <c:pt idx="2458">
                  <c:v>2007</c:v>
                </c:pt>
                <c:pt idx="2459">
                  <c:v>2007</c:v>
                </c:pt>
                <c:pt idx="2460">
                  <c:v>2007</c:v>
                </c:pt>
                <c:pt idx="2461">
                  <c:v>2007</c:v>
                </c:pt>
                <c:pt idx="2462">
                  <c:v>2007</c:v>
                </c:pt>
                <c:pt idx="2463">
                  <c:v>2007</c:v>
                </c:pt>
                <c:pt idx="2464">
                  <c:v>2007</c:v>
                </c:pt>
                <c:pt idx="2465">
                  <c:v>2007</c:v>
                </c:pt>
                <c:pt idx="2466">
                  <c:v>2007</c:v>
                </c:pt>
                <c:pt idx="2467">
                  <c:v>2007</c:v>
                </c:pt>
                <c:pt idx="2468">
                  <c:v>2007</c:v>
                </c:pt>
                <c:pt idx="2469">
                  <c:v>2007</c:v>
                </c:pt>
                <c:pt idx="2470">
                  <c:v>2007</c:v>
                </c:pt>
                <c:pt idx="2471">
                  <c:v>2007</c:v>
                </c:pt>
                <c:pt idx="2472">
                  <c:v>2007</c:v>
                </c:pt>
                <c:pt idx="2473">
                  <c:v>2007</c:v>
                </c:pt>
                <c:pt idx="2474">
                  <c:v>2007</c:v>
                </c:pt>
                <c:pt idx="2475">
                  <c:v>2007</c:v>
                </c:pt>
                <c:pt idx="2476">
                  <c:v>2007</c:v>
                </c:pt>
                <c:pt idx="2477">
                  <c:v>2007</c:v>
                </c:pt>
                <c:pt idx="2478">
                  <c:v>2007</c:v>
                </c:pt>
                <c:pt idx="2479">
                  <c:v>2007</c:v>
                </c:pt>
                <c:pt idx="2480">
                  <c:v>2007</c:v>
                </c:pt>
                <c:pt idx="2481">
                  <c:v>2007</c:v>
                </c:pt>
                <c:pt idx="2482">
                  <c:v>2007</c:v>
                </c:pt>
                <c:pt idx="2483">
                  <c:v>2007</c:v>
                </c:pt>
                <c:pt idx="2484">
                  <c:v>2007</c:v>
                </c:pt>
                <c:pt idx="2485">
                  <c:v>2007</c:v>
                </c:pt>
                <c:pt idx="2486">
                  <c:v>2007</c:v>
                </c:pt>
                <c:pt idx="2487">
                  <c:v>2007</c:v>
                </c:pt>
                <c:pt idx="2488">
                  <c:v>2007</c:v>
                </c:pt>
                <c:pt idx="2489">
                  <c:v>2007</c:v>
                </c:pt>
                <c:pt idx="2490">
                  <c:v>2007</c:v>
                </c:pt>
                <c:pt idx="2491">
                  <c:v>2007</c:v>
                </c:pt>
                <c:pt idx="2492">
                  <c:v>2007</c:v>
                </c:pt>
                <c:pt idx="2493">
                  <c:v>2007</c:v>
                </c:pt>
                <c:pt idx="2494">
                  <c:v>2007</c:v>
                </c:pt>
                <c:pt idx="2495">
                  <c:v>2007</c:v>
                </c:pt>
                <c:pt idx="2496">
                  <c:v>2007</c:v>
                </c:pt>
                <c:pt idx="2497">
                  <c:v>2007</c:v>
                </c:pt>
                <c:pt idx="2498">
                  <c:v>2007</c:v>
                </c:pt>
                <c:pt idx="2499">
                  <c:v>2007</c:v>
                </c:pt>
                <c:pt idx="2500">
                  <c:v>2007</c:v>
                </c:pt>
                <c:pt idx="2501">
                  <c:v>2007</c:v>
                </c:pt>
                <c:pt idx="2502">
                  <c:v>2007</c:v>
                </c:pt>
                <c:pt idx="2503">
                  <c:v>2007</c:v>
                </c:pt>
                <c:pt idx="2504">
                  <c:v>2007</c:v>
                </c:pt>
                <c:pt idx="2505">
                  <c:v>2007</c:v>
                </c:pt>
                <c:pt idx="2506">
                  <c:v>2007</c:v>
                </c:pt>
                <c:pt idx="2507">
                  <c:v>2007</c:v>
                </c:pt>
                <c:pt idx="2508">
                  <c:v>2007</c:v>
                </c:pt>
                <c:pt idx="2509">
                  <c:v>2007</c:v>
                </c:pt>
                <c:pt idx="2510">
                  <c:v>2007</c:v>
                </c:pt>
                <c:pt idx="2511">
                  <c:v>2007</c:v>
                </c:pt>
                <c:pt idx="2512">
                  <c:v>2007</c:v>
                </c:pt>
                <c:pt idx="2513">
                  <c:v>2007</c:v>
                </c:pt>
                <c:pt idx="2514">
                  <c:v>2007</c:v>
                </c:pt>
                <c:pt idx="2515">
                  <c:v>2007</c:v>
                </c:pt>
                <c:pt idx="2516">
                  <c:v>2007</c:v>
                </c:pt>
                <c:pt idx="2517">
                  <c:v>2007</c:v>
                </c:pt>
                <c:pt idx="2518">
                  <c:v>2007</c:v>
                </c:pt>
                <c:pt idx="2519">
                  <c:v>2007</c:v>
                </c:pt>
                <c:pt idx="2520">
                  <c:v>2007</c:v>
                </c:pt>
                <c:pt idx="2521">
                  <c:v>2007</c:v>
                </c:pt>
                <c:pt idx="2522">
                  <c:v>2007</c:v>
                </c:pt>
                <c:pt idx="2523">
                  <c:v>2007</c:v>
                </c:pt>
                <c:pt idx="2524">
                  <c:v>2007</c:v>
                </c:pt>
                <c:pt idx="2525">
                  <c:v>2007</c:v>
                </c:pt>
                <c:pt idx="2526">
                  <c:v>2007</c:v>
                </c:pt>
                <c:pt idx="2527">
                  <c:v>2007</c:v>
                </c:pt>
                <c:pt idx="2528">
                  <c:v>2007</c:v>
                </c:pt>
                <c:pt idx="2529">
                  <c:v>2007</c:v>
                </c:pt>
                <c:pt idx="2530">
                  <c:v>2007</c:v>
                </c:pt>
                <c:pt idx="2531">
                  <c:v>2007</c:v>
                </c:pt>
                <c:pt idx="2532">
                  <c:v>2007</c:v>
                </c:pt>
                <c:pt idx="2533">
                  <c:v>2007</c:v>
                </c:pt>
                <c:pt idx="2534">
                  <c:v>2007</c:v>
                </c:pt>
                <c:pt idx="2535">
                  <c:v>2007</c:v>
                </c:pt>
                <c:pt idx="2536">
                  <c:v>2007</c:v>
                </c:pt>
                <c:pt idx="2537">
                  <c:v>2007</c:v>
                </c:pt>
                <c:pt idx="2538">
                  <c:v>2007</c:v>
                </c:pt>
                <c:pt idx="2539">
                  <c:v>2007</c:v>
                </c:pt>
                <c:pt idx="2540">
                  <c:v>2007</c:v>
                </c:pt>
                <c:pt idx="2541">
                  <c:v>2007</c:v>
                </c:pt>
                <c:pt idx="2542">
                  <c:v>2007</c:v>
                </c:pt>
                <c:pt idx="2543">
                  <c:v>2007</c:v>
                </c:pt>
                <c:pt idx="2544">
                  <c:v>2007</c:v>
                </c:pt>
                <c:pt idx="2545">
                  <c:v>2007</c:v>
                </c:pt>
                <c:pt idx="2546">
                  <c:v>2007</c:v>
                </c:pt>
                <c:pt idx="2547">
                  <c:v>2007</c:v>
                </c:pt>
                <c:pt idx="2548">
                  <c:v>2007</c:v>
                </c:pt>
                <c:pt idx="2549">
                  <c:v>2007</c:v>
                </c:pt>
                <c:pt idx="2550">
                  <c:v>2007</c:v>
                </c:pt>
                <c:pt idx="2551">
                  <c:v>2007</c:v>
                </c:pt>
                <c:pt idx="2552">
                  <c:v>2007</c:v>
                </c:pt>
                <c:pt idx="2553">
                  <c:v>2007</c:v>
                </c:pt>
                <c:pt idx="2554">
                  <c:v>2007</c:v>
                </c:pt>
                <c:pt idx="2555">
                  <c:v>2007</c:v>
                </c:pt>
                <c:pt idx="2556">
                  <c:v>2007</c:v>
                </c:pt>
                <c:pt idx="2557">
                  <c:v>2007</c:v>
                </c:pt>
                <c:pt idx="2558">
                  <c:v>2007</c:v>
                </c:pt>
                <c:pt idx="2559">
                  <c:v>2007</c:v>
                </c:pt>
                <c:pt idx="2560">
                  <c:v>2007</c:v>
                </c:pt>
                <c:pt idx="2561">
                  <c:v>2007</c:v>
                </c:pt>
                <c:pt idx="2562">
                  <c:v>2007</c:v>
                </c:pt>
                <c:pt idx="2563">
                  <c:v>2007</c:v>
                </c:pt>
                <c:pt idx="2564">
                  <c:v>2007</c:v>
                </c:pt>
                <c:pt idx="2565">
                  <c:v>2007</c:v>
                </c:pt>
                <c:pt idx="2566">
                  <c:v>2007</c:v>
                </c:pt>
                <c:pt idx="2567">
                  <c:v>2007</c:v>
                </c:pt>
                <c:pt idx="2568">
                  <c:v>2007</c:v>
                </c:pt>
                <c:pt idx="2569">
                  <c:v>2007</c:v>
                </c:pt>
                <c:pt idx="2570">
                  <c:v>2007</c:v>
                </c:pt>
                <c:pt idx="2571">
                  <c:v>2007</c:v>
                </c:pt>
                <c:pt idx="2572">
                  <c:v>2007</c:v>
                </c:pt>
                <c:pt idx="2573">
                  <c:v>2007</c:v>
                </c:pt>
                <c:pt idx="2574">
                  <c:v>2007</c:v>
                </c:pt>
                <c:pt idx="2575">
                  <c:v>2007</c:v>
                </c:pt>
                <c:pt idx="2576">
                  <c:v>2007</c:v>
                </c:pt>
                <c:pt idx="2577">
                  <c:v>2007</c:v>
                </c:pt>
                <c:pt idx="2578">
                  <c:v>2007</c:v>
                </c:pt>
                <c:pt idx="2579">
                  <c:v>2007</c:v>
                </c:pt>
                <c:pt idx="2580">
                  <c:v>2007</c:v>
                </c:pt>
                <c:pt idx="2581">
                  <c:v>2007</c:v>
                </c:pt>
                <c:pt idx="2582">
                  <c:v>2007</c:v>
                </c:pt>
                <c:pt idx="2583">
                  <c:v>2007</c:v>
                </c:pt>
                <c:pt idx="2584">
                  <c:v>2007</c:v>
                </c:pt>
                <c:pt idx="2585">
                  <c:v>2007</c:v>
                </c:pt>
                <c:pt idx="2586">
                  <c:v>2007</c:v>
                </c:pt>
                <c:pt idx="2587">
                  <c:v>2007</c:v>
                </c:pt>
                <c:pt idx="2588">
                  <c:v>2007</c:v>
                </c:pt>
                <c:pt idx="2589">
                  <c:v>2007</c:v>
                </c:pt>
                <c:pt idx="2590">
                  <c:v>2007</c:v>
                </c:pt>
                <c:pt idx="2591">
                  <c:v>2007</c:v>
                </c:pt>
                <c:pt idx="2592">
                  <c:v>2007</c:v>
                </c:pt>
                <c:pt idx="2593">
                  <c:v>2007</c:v>
                </c:pt>
                <c:pt idx="2594">
                  <c:v>2007</c:v>
                </c:pt>
                <c:pt idx="2595">
                  <c:v>2007</c:v>
                </c:pt>
                <c:pt idx="2596">
                  <c:v>2007</c:v>
                </c:pt>
                <c:pt idx="2597">
                  <c:v>2007</c:v>
                </c:pt>
                <c:pt idx="2598">
                  <c:v>2007</c:v>
                </c:pt>
                <c:pt idx="2599">
                  <c:v>2007</c:v>
                </c:pt>
                <c:pt idx="2600">
                  <c:v>2007</c:v>
                </c:pt>
                <c:pt idx="2601">
                  <c:v>2007</c:v>
                </c:pt>
                <c:pt idx="2602">
                  <c:v>2007</c:v>
                </c:pt>
                <c:pt idx="2603">
                  <c:v>2007</c:v>
                </c:pt>
                <c:pt idx="2604">
                  <c:v>2007</c:v>
                </c:pt>
                <c:pt idx="2605">
                  <c:v>2007</c:v>
                </c:pt>
                <c:pt idx="2606">
                  <c:v>2007</c:v>
                </c:pt>
                <c:pt idx="2607">
                  <c:v>2007</c:v>
                </c:pt>
                <c:pt idx="2608">
                  <c:v>2007</c:v>
                </c:pt>
                <c:pt idx="2609">
                  <c:v>2007</c:v>
                </c:pt>
                <c:pt idx="2610">
                  <c:v>2007</c:v>
                </c:pt>
                <c:pt idx="2611">
                  <c:v>2007</c:v>
                </c:pt>
                <c:pt idx="2612">
                  <c:v>2007</c:v>
                </c:pt>
                <c:pt idx="2613">
                  <c:v>2007</c:v>
                </c:pt>
                <c:pt idx="2614">
                  <c:v>2007</c:v>
                </c:pt>
                <c:pt idx="2615">
                  <c:v>2007</c:v>
                </c:pt>
                <c:pt idx="2616">
                  <c:v>2007</c:v>
                </c:pt>
                <c:pt idx="2617">
                  <c:v>2007</c:v>
                </c:pt>
                <c:pt idx="2618">
                  <c:v>2007</c:v>
                </c:pt>
                <c:pt idx="2619">
                  <c:v>2007</c:v>
                </c:pt>
                <c:pt idx="2620">
                  <c:v>2007</c:v>
                </c:pt>
                <c:pt idx="2621">
                  <c:v>2007</c:v>
                </c:pt>
                <c:pt idx="2622">
                  <c:v>2007</c:v>
                </c:pt>
                <c:pt idx="2623">
                  <c:v>2007</c:v>
                </c:pt>
                <c:pt idx="2624">
                  <c:v>2007</c:v>
                </c:pt>
                <c:pt idx="2625">
                  <c:v>2007</c:v>
                </c:pt>
                <c:pt idx="2626">
                  <c:v>2007</c:v>
                </c:pt>
                <c:pt idx="2627">
                  <c:v>2007</c:v>
                </c:pt>
                <c:pt idx="2628">
                  <c:v>2007</c:v>
                </c:pt>
                <c:pt idx="2629">
                  <c:v>2007</c:v>
                </c:pt>
                <c:pt idx="2630">
                  <c:v>2007</c:v>
                </c:pt>
                <c:pt idx="2631">
                  <c:v>2007</c:v>
                </c:pt>
                <c:pt idx="2632">
                  <c:v>2007</c:v>
                </c:pt>
                <c:pt idx="2633">
                  <c:v>2007</c:v>
                </c:pt>
                <c:pt idx="2634">
                  <c:v>2007</c:v>
                </c:pt>
                <c:pt idx="2635">
                  <c:v>2007</c:v>
                </c:pt>
                <c:pt idx="2636">
                  <c:v>2007</c:v>
                </c:pt>
                <c:pt idx="2637">
                  <c:v>2007</c:v>
                </c:pt>
                <c:pt idx="2638">
                  <c:v>2007</c:v>
                </c:pt>
                <c:pt idx="2639">
                  <c:v>2007</c:v>
                </c:pt>
                <c:pt idx="2640">
                  <c:v>2007</c:v>
                </c:pt>
                <c:pt idx="2641">
                  <c:v>2007</c:v>
                </c:pt>
                <c:pt idx="2642">
                  <c:v>2007</c:v>
                </c:pt>
                <c:pt idx="2643">
                  <c:v>2007</c:v>
                </c:pt>
                <c:pt idx="2644">
                  <c:v>2007</c:v>
                </c:pt>
                <c:pt idx="2645">
                  <c:v>2007</c:v>
                </c:pt>
                <c:pt idx="2646">
                  <c:v>2007</c:v>
                </c:pt>
                <c:pt idx="2647">
                  <c:v>2007</c:v>
                </c:pt>
                <c:pt idx="2648">
                  <c:v>2007</c:v>
                </c:pt>
                <c:pt idx="2649">
                  <c:v>2007</c:v>
                </c:pt>
                <c:pt idx="2650">
                  <c:v>2007</c:v>
                </c:pt>
                <c:pt idx="2651">
                  <c:v>2007</c:v>
                </c:pt>
                <c:pt idx="2652">
                  <c:v>2007</c:v>
                </c:pt>
                <c:pt idx="2653">
                  <c:v>2007</c:v>
                </c:pt>
                <c:pt idx="2654">
                  <c:v>2007</c:v>
                </c:pt>
                <c:pt idx="2655">
                  <c:v>2007</c:v>
                </c:pt>
                <c:pt idx="2656">
                  <c:v>2007</c:v>
                </c:pt>
                <c:pt idx="2657">
                  <c:v>2007</c:v>
                </c:pt>
                <c:pt idx="2658">
                  <c:v>2007</c:v>
                </c:pt>
                <c:pt idx="2659">
                  <c:v>2007</c:v>
                </c:pt>
                <c:pt idx="2660">
                  <c:v>2007</c:v>
                </c:pt>
                <c:pt idx="2661">
                  <c:v>2007</c:v>
                </c:pt>
                <c:pt idx="2662">
                  <c:v>2007</c:v>
                </c:pt>
                <c:pt idx="2663">
                  <c:v>2007</c:v>
                </c:pt>
                <c:pt idx="2664">
                  <c:v>2007</c:v>
                </c:pt>
                <c:pt idx="2665">
                  <c:v>2007</c:v>
                </c:pt>
                <c:pt idx="2666">
                  <c:v>2007</c:v>
                </c:pt>
                <c:pt idx="2667">
                  <c:v>2007</c:v>
                </c:pt>
                <c:pt idx="2668">
                  <c:v>2007</c:v>
                </c:pt>
                <c:pt idx="2669">
                  <c:v>2007</c:v>
                </c:pt>
                <c:pt idx="2670">
                  <c:v>2007</c:v>
                </c:pt>
                <c:pt idx="2671">
                  <c:v>2007</c:v>
                </c:pt>
                <c:pt idx="2672">
                  <c:v>2007</c:v>
                </c:pt>
                <c:pt idx="2673">
                  <c:v>2007</c:v>
                </c:pt>
                <c:pt idx="2674">
                  <c:v>2007</c:v>
                </c:pt>
                <c:pt idx="2675">
                  <c:v>2007</c:v>
                </c:pt>
                <c:pt idx="2676">
                  <c:v>2007</c:v>
                </c:pt>
                <c:pt idx="2677">
                  <c:v>2007</c:v>
                </c:pt>
                <c:pt idx="2678">
                  <c:v>2007</c:v>
                </c:pt>
                <c:pt idx="2679">
                  <c:v>2007</c:v>
                </c:pt>
                <c:pt idx="2680">
                  <c:v>2007</c:v>
                </c:pt>
                <c:pt idx="2681">
                  <c:v>2007</c:v>
                </c:pt>
                <c:pt idx="2682">
                  <c:v>2007</c:v>
                </c:pt>
                <c:pt idx="2683">
                  <c:v>2007</c:v>
                </c:pt>
                <c:pt idx="2684">
                  <c:v>2007</c:v>
                </c:pt>
                <c:pt idx="2685">
                  <c:v>2007</c:v>
                </c:pt>
                <c:pt idx="2686">
                  <c:v>2007</c:v>
                </c:pt>
                <c:pt idx="2687">
                  <c:v>2007</c:v>
                </c:pt>
                <c:pt idx="2688">
                  <c:v>2007</c:v>
                </c:pt>
                <c:pt idx="2689">
                  <c:v>2007</c:v>
                </c:pt>
                <c:pt idx="2690">
                  <c:v>2007</c:v>
                </c:pt>
                <c:pt idx="2691">
                  <c:v>2007</c:v>
                </c:pt>
                <c:pt idx="2692">
                  <c:v>2007</c:v>
                </c:pt>
                <c:pt idx="2693">
                  <c:v>2007</c:v>
                </c:pt>
                <c:pt idx="2694">
                  <c:v>2007</c:v>
                </c:pt>
                <c:pt idx="2695">
                  <c:v>2007</c:v>
                </c:pt>
                <c:pt idx="2696">
                  <c:v>2007</c:v>
                </c:pt>
                <c:pt idx="2697">
                  <c:v>2007</c:v>
                </c:pt>
                <c:pt idx="2698">
                  <c:v>2007</c:v>
                </c:pt>
                <c:pt idx="2699">
                  <c:v>2007</c:v>
                </c:pt>
                <c:pt idx="2700">
                  <c:v>2007</c:v>
                </c:pt>
                <c:pt idx="2701">
                  <c:v>2007</c:v>
                </c:pt>
                <c:pt idx="2702">
                  <c:v>2007</c:v>
                </c:pt>
                <c:pt idx="2703">
                  <c:v>2007</c:v>
                </c:pt>
                <c:pt idx="2704">
                  <c:v>2007</c:v>
                </c:pt>
                <c:pt idx="2705">
                  <c:v>2007</c:v>
                </c:pt>
                <c:pt idx="2706">
                  <c:v>2007</c:v>
                </c:pt>
                <c:pt idx="2707">
                  <c:v>2007</c:v>
                </c:pt>
                <c:pt idx="2708">
                  <c:v>2007</c:v>
                </c:pt>
                <c:pt idx="2709">
                  <c:v>2007</c:v>
                </c:pt>
                <c:pt idx="2710">
                  <c:v>2007</c:v>
                </c:pt>
                <c:pt idx="2711">
                  <c:v>2007</c:v>
                </c:pt>
                <c:pt idx="2712">
                  <c:v>2007</c:v>
                </c:pt>
                <c:pt idx="2713">
                  <c:v>2007</c:v>
                </c:pt>
                <c:pt idx="2714">
                  <c:v>2007</c:v>
                </c:pt>
                <c:pt idx="2715">
                  <c:v>2007</c:v>
                </c:pt>
                <c:pt idx="2716">
                  <c:v>2007</c:v>
                </c:pt>
                <c:pt idx="2717">
                  <c:v>2007</c:v>
                </c:pt>
                <c:pt idx="2718">
                  <c:v>2007</c:v>
                </c:pt>
                <c:pt idx="2719">
                  <c:v>2007</c:v>
                </c:pt>
                <c:pt idx="2720">
                  <c:v>2007</c:v>
                </c:pt>
                <c:pt idx="2721">
                  <c:v>2007</c:v>
                </c:pt>
                <c:pt idx="2722">
                  <c:v>2007</c:v>
                </c:pt>
                <c:pt idx="2723">
                  <c:v>2007</c:v>
                </c:pt>
                <c:pt idx="2724">
                  <c:v>2007</c:v>
                </c:pt>
                <c:pt idx="2725">
                  <c:v>2007</c:v>
                </c:pt>
                <c:pt idx="2726">
                  <c:v>2007</c:v>
                </c:pt>
                <c:pt idx="2727">
                  <c:v>2007</c:v>
                </c:pt>
                <c:pt idx="2728">
                  <c:v>2007</c:v>
                </c:pt>
                <c:pt idx="2729">
                  <c:v>2007</c:v>
                </c:pt>
                <c:pt idx="2730">
                  <c:v>2007</c:v>
                </c:pt>
                <c:pt idx="2731">
                  <c:v>2007</c:v>
                </c:pt>
                <c:pt idx="2732">
                  <c:v>2007</c:v>
                </c:pt>
                <c:pt idx="2733">
                  <c:v>2007</c:v>
                </c:pt>
                <c:pt idx="2734">
                  <c:v>2007</c:v>
                </c:pt>
                <c:pt idx="2735">
                  <c:v>2007</c:v>
                </c:pt>
                <c:pt idx="2736">
                  <c:v>2007</c:v>
                </c:pt>
                <c:pt idx="2737">
                  <c:v>2007</c:v>
                </c:pt>
                <c:pt idx="2738">
                  <c:v>2007</c:v>
                </c:pt>
                <c:pt idx="2739">
                  <c:v>2007</c:v>
                </c:pt>
                <c:pt idx="2740">
                  <c:v>2007</c:v>
                </c:pt>
                <c:pt idx="2741">
                  <c:v>2007</c:v>
                </c:pt>
                <c:pt idx="2742">
                  <c:v>2007</c:v>
                </c:pt>
                <c:pt idx="2743">
                  <c:v>2007</c:v>
                </c:pt>
                <c:pt idx="2744">
                  <c:v>2007</c:v>
                </c:pt>
                <c:pt idx="2745">
                  <c:v>2007</c:v>
                </c:pt>
                <c:pt idx="2746">
                  <c:v>2008</c:v>
                </c:pt>
                <c:pt idx="2747">
                  <c:v>2008</c:v>
                </c:pt>
                <c:pt idx="2748">
                  <c:v>2008</c:v>
                </c:pt>
                <c:pt idx="2749">
                  <c:v>2008</c:v>
                </c:pt>
                <c:pt idx="2750">
                  <c:v>2008</c:v>
                </c:pt>
                <c:pt idx="2751">
                  <c:v>2008</c:v>
                </c:pt>
                <c:pt idx="2752">
                  <c:v>2008</c:v>
                </c:pt>
                <c:pt idx="2753">
                  <c:v>2008</c:v>
                </c:pt>
                <c:pt idx="2754">
                  <c:v>2008</c:v>
                </c:pt>
                <c:pt idx="2755">
                  <c:v>2008</c:v>
                </c:pt>
                <c:pt idx="2756">
                  <c:v>2008</c:v>
                </c:pt>
                <c:pt idx="2757">
                  <c:v>2008</c:v>
                </c:pt>
                <c:pt idx="2758">
                  <c:v>2008</c:v>
                </c:pt>
                <c:pt idx="2759">
                  <c:v>2008</c:v>
                </c:pt>
                <c:pt idx="2760">
                  <c:v>2008</c:v>
                </c:pt>
                <c:pt idx="2761">
                  <c:v>2008</c:v>
                </c:pt>
                <c:pt idx="2762">
                  <c:v>2008</c:v>
                </c:pt>
                <c:pt idx="2763">
                  <c:v>2008</c:v>
                </c:pt>
                <c:pt idx="2764">
                  <c:v>2008</c:v>
                </c:pt>
                <c:pt idx="2765">
                  <c:v>2008</c:v>
                </c:pt>
                <c:pt idx="2766">
                  <c:v>2008</c:v>
                </c:pt>
                <c:pt idx="2767">
                  <c:v>2008</c:v>
                </c:pt>
                <c:pt idx="2768">
                  <c:v>2008</c:v>
                </c:pt>
                <c:pt idx="2769">
                  <c:v>2008</c:v>
                </c:pt>
                <c:pt idx="2770">
                  <c:v>2008</c:v>
                </c:pt>
                <c:pt idx="2771">
                  <c:v>2008</c:v>
                </c:pt>
                <c:pt idx="2772">
                  <c:v>2008</c:v>
                </c:pt>
                <c:pt idx="2773">
                  <c:v>2008</c:v>
                </c:pt>
                <c:pt idx="2774">
                  <c:v>2008</c:v>
                </c:pt>
                <c:pt idx="2775">
                  <c:v>2008</c:v>
                </c:pt>
                <c:pt idx="2776">
                  <c:v>2008</c:v>
                </c:pt>
                <c:pt idx="2777">
                  <c:v>2008</c:v>
                </c:pt>
                <c:pt idx="2778">
                  <c:v>2008</c:v>
                </c:pt>
                <c:pt idx="2779">
                  <c:v>2008</c:v>
                </c:pt>
                <c:pt idx="2780">
                  <c:v>2008</c:v>
                </c:pt>
                <c:pt idx="2781">
                  <c:v>2008</c:v>
                </c:pt>
                <c:pt idx="2782">
                  <c:v>2008</c:v>
                </c:pt>
                <c:pt idx="2783">
                  <c:v>2008</c:v>
                </c:pt>
                <c:pt idx="2784">
                  <c:v>2008</c:v>
                </c:pt>
                <c:pt idx="2785">
                  <c:v>2008</c:v>
                </c:pt>
                <c:pt idx="2786">
                  <c:v>2008</c:v>
                </c:pt>
                <c:pt idx="2787">
                  <c:v>2008</c:v>
                </c:pt>
                <c:pt idx="2788">
                  <c:v>2008</c:v>
                </c:pt>
                <c:pt idx="2789">
                  <c:v>2008</c:v>
                </c:pt>
                <c:pt idx="2790">
                  <c:v>2008</c:v>
                </c:pt>
                <c:pt idx="2791">
                  <c:v>2008</c:v>
                </c:pt>
                <c:pt idx="2792">
                  <c:v>2008</c:v>
                </c:pt>
                <c:pt idx="2793">
                  <c:v>2008</c:v>
                </c:pt>
                <c:pt idx="2794">
                  <c:v>2008</c:v>
                </c:pt>
                <c:pt idx="2795">
                  <c:v>2008</c:v>
                </c:pt>
                <c:pt idx="2796">
                  <c:v>2008</c:v>
                </c:pt>
                <c:pt idx="2797">
                  <c:v>2008</c:v>
                </c:pt>
                <c:pt idx="2798">
                  <c:v>2008</c:v>
                </c:pt>
                <c:pt idx="2799">
                  <c:v>2008</c:v>
                </c:pt>
                <c:pt idx="2800">
                  <c:v>2008</c:v>
                </c:pt>
                <c:pt idx="2801">
                  <c:v>2008</c:v>
                </c:pt>
                <c:pt idx="2802">
                  <c:v>2008</c:v>
                </c:pt>
                <c:pt idx="2803">
                  <c:v>2008</c:v>
                </c:pt>
                <c:pt idx="2804">
                  <c:v>2008</c:v>
                </c:pt>
                <c:pt idx="2805">
                  <c:v>2008</c:v>
                </c:pt>
                <c:pt idx="2806">
                  <c:v>2008</c:v>
                </c:pt>
                <c:pt idx="2807">
                  <c:v>2008</c:v>
                </c:pt>
                <c:pt idx="2808">
                  <c:v>2008</c:v>
                </c:pt>
                <c:pt idx="2809">
                  <c:v>2008</c:v>
                </c:pt>
                <c:pt idx="2810">
                  <c:v>2008</c:v>
                </c:pt>
                <c:pt idx="2811">
                  <c:v>2008</c:v>
                </c:pt>
                <c:pt idx="2812">
                  <c:v>2008</c:v>
                </c:pt>
                <c:pt idx="2813">
                  <c:v>2008</c:v>
                </c:pt>
                <c:pt idx="2814">
                  <c:v>2008</c:v>
                </c:pt>
                <c:pt idx="2815">
                  <c:v>2008</c:v>
                </c:pt>
                <c:pt idx="2816">
                  <c:v>2008</c:v>
                </c:pt>
                <c:pt idx="2817">
                  <c:v>2008</c:v>
                </c:pt>
                <c:pt idx="2818">
                  <c:v>2008</c:v>
                </c:pt>
                <c:pt idx="2819">
                  <c:v>2008</c:v>
                </c:pt>
                <c:pt idx="2820">
                  <c:v>2008</c:v>
                </c:pt>
                <c:pt idx="2821">
                  <c:v>2008</c:v>
                </c:pt>
                <c:pt idx="2822">
                  <c:v>2008</c:v>
                </c:pt>
                <c:pt idx="2823">
                  <c:v>2008</c:v>
                </c:pt>
                <c:pt idx="2824">
                  <c:v>2008</c:v>
                </c:pt>
                <c:pt idx="2825">
                  <c:v>2008</c:v>
                </c:pt>
                <c:pt idx="2826">
                  <c:v>2008</c:v>
                </c:pt>
                <c:pt idx="2827">
                  <c:v>2008</c:v>
                </c:pt>
                <c:pt idx="2828">
                  <c:v>2008</c:v>
                </c:pt>
                <c:pt idx="2829">
                  <c:v>2008</c:v>
                </c:pt>
                <c:pt idx="2830">
                  <c:v>2008</c:v>
                </c:pt>
                <c:pt idx="2831">
                  <c:v>2008</c:v>
                </c:pt>
                <c:pt idx="2832">
                  <c:v>2008</c:v>
                </c:pt>
                <c:pt idx="2833">
                  <c:v>2008</c:v>
                </c:pt>
                <c:pt idx="2834">
                  <c:v>2008</c:v>
                </c:pt>
                <c:pt idx="2835">
                  <c:v>2008</c:v>
                </c:pt>
                <c:pt idx="2836">
                  <c:v>2008</c:v>
                </c:pt>
                <c:pt idx="2837">
                  <c:v>2008</c:v>
                </c:pt>
                <c:pt idx="2838">
                  <c:v>2008</c:v>
                </c:pt>
                <c:pt idx="2839">
                  <c:v>2008</c:v>
                </c:pt>
                <c:pt idx="2840">
                  <c:v>2008</c:v>
                </c:pt>
                <c:pt idx="2841">
                  <c:v>2008</c:v>
                </c:pt>
                <c:pt idx="2842">
                  <c:v>2008</c:v>
                </c:pt>
                <c:pt idx="2843">
                  <c:v>2008</c:v>
                </c:pt>
                <c:pt idx="2844">
                  <c:v>2008</c:v>
                </c:pt>
                <c:pt idx="2845">
                  <c:v>2008</c:v>
                </c:pt>
                <c:pt idx="2846">
                  <c:v>2008</c:v>
                </c:pt>
                <c:pt idx="2847">
                  <c:v>2008</c:v>
                </c:pt>
                <c:pt idx="2848">
                  <c:v>2008</c:v>
                </c:pt>
                <c:pt idx="2849">
                  <c:v>2008</c:v>
                </c:pt>
                <c:pt idx="2850">
                  <c:v>2008</c:v>
                </c:pt>
                <c:pt idx="2851">
                  <c:v>2008</c:v>
                </c:pt>
                <c:pt idx="2852">
                  <c:v>2008</c:v>
                </c:pt>
                <c:pt idx="2853">
                  <c:v>2008</c:v>
                </c:pt>
                <c:pt idx="2854">
                  <c:v>2008</c:v>
                </c:pt>
                <c:pt idx="2855">
                  <c:v>2008</c:v>
                </c:pt>
                <c:pt idx="2856">
                  <c:v>2008</c:v>
                </c:pt>
                <c:pt idx="2857">
                  <c:v>2008</c:v>
                </c:pt>
                <c:pt idx="2858">
                  <c:v>2008</c:v>
                </c:pt>
                <c:pt idx="2859">
                  <c:v>2008</c:v>
                </c:pt>
                <c:pt idx="2860">
                  <c:v>2008</c:v>
                </c:pt>
                <c:pt idx="2861">
                  <c:v>2008</c:v>
                </c:pt>
                <c:pt idx="2862">
                  <c:v>2008</c:v>
                </c:pt>
                <c:pt idx="2863">
                  <c:v>2008</c:v>
                </c:pt>
                <c:pt idx="2864">
                  <c:v>2008</c:v>
                </c:pt>
                <c:pt idx="2865">
                  <c:v>2008</c:v>
                </c:pt>
                <c:pt idx="2866">
                  <c:v>2008</c:v>
                </c:pt>
                <c:pt idx="2867">
                  <c:v>2008</c:v>
                </c:pt>
                <c:pt idx="2868">
                  <c:v>2008</c:v>
                </c:pt>
                <c:pt idx="2869">
                  <c:v>2008</c:v>
                </c:pt>
                <c:pt idx="2870">
                  <c:v>2008</c:v>
                </c:pt>
                <c:pt idx="2871">
                  <c:v>2008</c:v>
                </c:pt>
                <c:pt idx="2872">
                  <c:v>2008</c:v>
                </c:pt>
                <c:pt idx="2873">
                  <c:v>2008</c:v>
                </c:pt>
                <c:pt idx="2874">
                  <c:v>2008</c:v>
                </c:pt>
                <c:pt idx="2875">
                  <c:v>2008</c:v>
                </c:pt>
                <c:pt idx="2876">
                  <c:v>2008</c:v>
                </c:pt>
                <c:pt idx="2877">
                  <c:v>2008</c:v>
                </c:pt>
                <c:pt idx="2878">
                  <c:v>2008</c:v>
                </c:pt>
                <c:pt idx="2879">
                  <c:v>2008</c:v>
                </c:pt>
                <c:pt idx="2880">
                  <c:v>2008</c:v>
                </c:pt>
                <c:pt idx="2881">
                  <c:v>2008</c:v>
                </c:pt>
                <c:pt idx="2882">
                  <c:v>2008</c:v>
                </c:pt>
                <c:pt idx="2883">
                  <c:v>2008</c:v>
                </c:pt>
                <c:pt idx="2884">
                  <c:v>2008</c:v>
                </c:pt>
                <c:pt idx="2885">
                  <c:v>2008</c:v>
                </c:pt>
                <c:pt idx="2886">
                  <c:v>2008</c:v>
                </c:pt>
                <c:pt idx="2887">
                  <c:v>2008</c:v>
                </c:pt>
                <c:pt idx="2888">
                  <c:v>2008</c:v>
                </c:pt>
                <c:pt idx="2889">
                  <c:v>2008</c:v>
                </c:pt>
                <c:pt idx="2890">
                  <c:v>2008</c:v>
                </c:pt>
                <c:pt idx="2891">
                  <c:v>2008</c:v>
                </c:pt>
                <c:pt idx="2892">
                  <c:v>2008</c:v>
                </c:pt>
                <c:pt idx="2893">
                  <c:v>2008</c:v>
                </c:pt>
                <c:pt idx="2894">
                  <c:v>2008</c:v>
                </c:pt>
                <c:pt idx="2895">
                  <c:v>2008</c:v>
                </c:pt>
                <c:pt idx="2896">
                  <c:v>2008</c:v>
                </c:pt>
                <c:pt idx="2897">
                  <c:v>2008</c:v>
                </c:pt>
                <c:pt idx="2898">
                  <c:v>2008</c:v>
                </c:pt>
                <c:pt idx="2899">
                  <c:v>2008</c:v>
                </c:pt>
                <c:pt idx="2900">
                  <c:v>2008</c:v>
                </c:pt>
                <c:pt idx="2901">
                  <c:v>2008</c:v>
                </c:pt>
                <c:pt idx="2902">
                  <c:v>2008</c:v>
                </c:pt>
                <c:pt idx="2903">
                  <c:v>2008</c:v>
                </c:pt>
                <c:pt idx="2904">
                  <c:v>2008</c:v>
                </c:pt>
                <c:pt idx="2905">
                  <c:v>2008</c:v>
                </c:pt>
                <c:pt idx="2906">
                  <c:v>2008</c:v>
                </c:pt>
                <c:pt idx="2907">
                  <c:v>2008</c:v>
                </c:pt>
                <c:pt idx="2908">
                  <c:v>2008</c:v>
                </c:pt>
                <c:pt idx="2909">
                  <c:v>2008</c:v>
                </c:pt>
                <c:pt idx="2910">
                  <c:v>2008</c:v>
                </c:pt>
                <c:pt idx="2911">
                  <c:v>2008</c:v>
                </c:pt>
                <c:pt idx="2912">
                  <c:v>2008</c:v>
                </c:pt>
                <c:pt idx="2913">
                  <c:v>2008</c:v>
                </c:pt>
                <c:pt idx="2914">
                  <c:v>2008</c:v>
                </c:pt>
                <c:pt idx="2915">
                  <c:v>2008</c:v>
                </c:pt>
                <c:pt idx="2916">
                  <c:v>2008</c:v>
                </c:pt>
                <c:pt idx="2917">
                  <c:v>2008</c:v>
                </c:pt>
                <c:pt idx="2918">
                  <c:v>2008</c:v>
                </c:pt>
                <c:pt idx="2919">
                  <c:v>2008</c:v>
                </c:pt>
                <c:pt idx="2920">
                  <c:v>2008</c:v>
                </c:pt>
                <c:pt idx="2921">
                  <c:v>2008</c:v>
                </c:pt>
                <c:pt idx="2922">
                  <c:v>2008</c:v>
                </c:pt>
                <c:pt idx="2923">
                  <c:v>2008</c:v>
                </c:pt>
                <c:pt idx="2924">
                  <c:v>2008</c:v>
                </c:pt>
                <c:pt idx="2925">
                  <c:v>2008</c:v>
                </c:pt>
                <c:pt idx="2926">
                  <c:v>2008</c:v>
                </c:pt>
                <c:pt idx="2927">
                  <c:v>2008</c:v>
                </c:pt>
                <c:pt idx="2928">
                  <c:v>2008</c:v>
                </c:pt>
                <c:pt idx="2929">
                  <c:v>2008</c:v>
                </c:pt>
                <c:pt idx="2930">
                  <c:v>2008</c:v>
                </c:pt>
                <c:pt idx="2931">
                  <c:v>2008</c:v>
                </c:pt>
                <c:pt idx="2932">
                  <c:v>2008</c:v>
                </c:pt>
                <c:pt idx="2933">
                  <c:v>2008</c:v>
                </c:pt>
                <c:pt idx="2934">
                  <c:v>2008</c:v>
                </c:pt>
                <c:pt idx="2935">
                  <c:v>2008</c:v>
                </c:pt>
                <c:pt idx="2936">
                  <c:v>2008</c:v>
                </c:pt>
                <c:pt idx="2937">
                  <c:v>2008</c:v>
                </c:pt>
                <c:pt idx="2938">
                  <c:v>2008</c:v>
                </c:pt>
                <c:pt idx="2939">
                  <c:v>2008</c:v>
                </c:pt>
                <c:pt idx="2940">
                  <c:v>2008</c:v>
                </c:pt>
                <c:pt idx="2941">
                  <c:v>2008</c:v>
                </c:pt>
                <c:pt idx="2942">
                  <c:v>2008</c:v>
                </c:pt>
                <c:pt idx="2943">
                  <c:v>2008</c:v>
                </c:pt>
                <c:pt idx="2944">
                  <c:v>2008</c:v>
                </c:pt>
                <c:pt idx="2945">
                  <c:v>2008</c:v>
                </c:pt>
                <c:pt idx="2946">
                  <c:v>2008</c:v>
                </c:pt>
                <c:pt idx="2947">
                  <c:v>2008</c:v>
                </c:pt>
                <c:pt idx="2948">
                  <c:v>2008</c:v>
                </c:pt>
                <c:pt idx="2949">
                  <c:v>2008</c:v>
                </c:pt>
                <c:pt idx="2950">
                  <c:v>2008</c:v>
                </c:pt>
                <c:pt idx="2951">
                  <c:v>2008</c:v>
                </c:pt>
                <c:pt idx="2952">
                  <c:v>2008</c:v>
                </c:pt>
                <c:pt idx="2953">
                  <c:v>2008</c:v>
                </c:pt>
                <c:pt idx="2954">
                  <c:v>2008</c:v>
                </c:pt>
                <c:pt idx="2955">
                  <c:v>2008</c:v>
                </c:pt>
                <c:pt idx="2956">
                  <c:v>2008</c:v>
                </c:pt>
                <c:pt idx="2957">
                  <c:v>2008</c:v>
                </c:pt>
                <c:pt idx="2958">
                  <c:v>2008</c:v>
                </c:pt>
                <c:pt idx="2959">
                  <c:v>2008</c:v>
                </c:pt>
                <c:pt idx="2960">
                  <c:v>2008</c:v>
                </c:pt>
                <c:pt idx="2961">
                  <c:v>2008</c:v>
                </c:pt>
                <c:pt idx="2962">
                  <c:v>2008</c:v>
                </c:pt>
                <c:pt idx="2963">
                  <c:v>2008</c:v>
                </c:pt>
                <c:pt idx="2964">
                  <c:v>2008</c:v>
                </c:pt>
                <c:pt idx="2965">
                  <c:v>2008</c:v>
                </c:pt>
                <c:pt idx="2966">
                  <c:v>2008</c:v>
                </c:pt>
                <c:pt idx="2967">
                  <c:v>2008</c:v>
                </c:pt>
                <c:pt idx="2968">
                  <c:v>2008</c:v>
                </c:pt>
                <c:pt idx="2969">
                  <c:v>2008</c:v>
                </c:pt>
                <c:pt idx="2970">
                  <c:v>2008</c:v>
                </c:pt>
                <c:pt idx="2971">
                  <c:v>2008</c:v>
                </c:pt>
                <c:pt idx="2972">
                  <c:v>2008</c:v>
                </c:pt>
                <c:pt idx="2973">
                  <c:v>2008</c:v>
                </c:pt>
                <c:pt idx="2974">
                  <c:v>2008</c:v>
                </c:pt>
                <c:pt idx="2975">
                  <c:v>2008</c:v>
                </c:pt>
                <c:pt idx="2976">
                  <c:v>2008</c:v>
                </c:pt>
                <c:pt idx="2977">
                  <c:v>2008</c:v>
                </c:pt>
                <c:pt idx="2978">
                  <c:v>2008</c:v>
                </c:pt>
                <c:pt idx="2979">
                  <c:v>2008</c:v>
                </c:pt>
                <c:pt idx="2980">
                  <c:v>2008</c:v>
                </c:pt>
                <c:pt idx="2981">
                  <c:v>2008</c:v>
                </c:pt>
                <c:pt idx="2982">
                  <c:v>2008</c:v>
                </c:pt>
                <c:pt idx="2983">
                  <c:v>2008</c:v>
                </c:pt>
                <c:pt idx="2984">
                  <c:v>2008</c:v>
                </c:pt>
                <c:pt idx="2985">
                  <c:v>2008</c:v>
                </c:pt>
                <c:pt idx="2986">
                  <c:v>2008</c:v>
                </c:pt>
                <c:pt idx="2987">
                  <c:v>2008</c:v>
                </c:pt>
                <c:pt idx="2988">
                  <c:v>2008</c:v>
                </c:pt>
                <c:pt idx="2989">
                  <c:v>2008</c:v>
                </c:pt>
                <c:pt idx="2990">
                  <c:v>2008</c:v>
                </c:pt>
                <c:pt idx="2991">
                  <c:v>2008</c:v>
                </c:pt>
                <c:pt idx="2992">
                  <c:v>2008</c:v>
                </c:pt>
                <c:pt idx="2993">
                  <c:v>2008</c:v>
                </c:pt>
                <c:pt idx="2994">
                  <c:v>2008</c:v>
                </c:pt>
                <c:pt idx="2995">
                  <c:v>2008</c:v>
                </c:pt>
                <c:pt idx="2996">
                  <c:v>2008</c:v>
                </c:pt>
                <c:pt idx="2997">
                  <c:v>2008</c:v>
                </c:pt>
                <c:pt idx="2998">
                  <c:v>2008</c:v>
                </c:pt>
                <c:pt idx="2999">
                  <c:v>2008</c:v>
                </c:pt>
                <c:pt idx="3000">
                  <c:v>2008</c:v>
                </c:pt>
                <c:pt idx="3001">
                  <c:v>2008</c:v>
                </c:pt>
                <c:pt idx="3002">
                  <c:v>2008</c:v>
                </c:pt>
                <c:pt idx="3003">
                  <c:v>2008</c:v>
                </c:pt>
                <c:pt idx="3004">
                  <c:v>2008</c:v>
                </c:pt>
                <c:pt idx="3005">
                  <c:v>2008</c:v>
                </c:pt>
                <c:pt idx="3006">
                  <c:v>2008</c:v>
                </c:pt>
                <c:pt idx="3007">
                  <c:v>2008</c:v>
                </c:pt>
                <c:pt idx="3008">
                  <c:v>2008</c:v>
                </c:pt>
                <c:pt idx="3009">
                  <c:v>2008</c:v>
                </c:pt>
                <c:pt idx="3010">
                  <c:v>2008</c:v>
                </c:pt>
                <c:pt idx="3011">
                  <c:v>2008</c:v>
                </c:pt>
                <c:pt idx="3012">
                  <c:v>2008</c:v>
                </c:pt>
                <c:pt idx="3013">
                  <c:v>2008</c:v>
                </c:pt>
                <c:pt idx="3014">
                  <c:v>2008</c:v>
                </c:pt>
                <c:pt idx="3015">
                  <c:v>2008</c:v>
                </c:pt>
                <c:pt idx="3016">
                  <c:v>2008</c:v>
                </c:pt>
                <c:pt idx="3017">
                  <c:v>2008</c:v>
                </c:pt>
                <c:pt idx="3018">
                  <c:v>2008</c:v>
                </c:pt>
                <c:pt idx="3019">
                  <c:v>2008</c:v>
                </c:pt>
                <c:pt idx="3020">
                  <c:v>2008</c:v>
                </c:pt>
                <c:pt idx="3021">
                  <c:v>2008</c:v>
                </c:pt>
                <c:pt idx="3022">
                  <c:v>2008</c:v>
                </c:pt>
                <c:pt idx="3023">
                  <c:v>2008</c:v>
                </c:pt>
                <c:pt idx="3024">
                  <c:v>2008</c:v>
                </c:pt>
                <c:pt idx="3025">
                  <c:v>2008</c:v>
                </c:pt>
                <c:pt idx="3026">
                  <c:v>2008</c:v>
                </c:pt>
                <c:pt idx="3027">
                  <c:v>2008</c:v>
                </c:pt>
                <c:pt idx="3028">
                  <c:v>2008</c:v>
                </c:pt>
                <c:pt idx="3029">
                  <c:v>2008</c:v>
                </c:pt>
                <c:pt idx="3030">
                  <c:v>2008</c:v>
                </c:pt>
                <c:pt idx="3031">
                  <c:v>2008</c:v>
                </c:pt>
                <c:pt idx="3032">
                  <c:v>2008</c:v>
                </c:pt>
                <c:pt idx="3033">
                  <c:v>2008</c:v>
                </c:pt>
                <c:pt idx="3034">
                  <c:v>2008</c:v>
                </c:pt>
                <c:pt idx="3035">
                  <c:v>2008</c:v>
                </c:pt>
                <c:pt idx="3036">
                  <c:v>2008</c:v>
                </c:pt>
                <c:pt idx="3037">
                  <c:v>2008</c:v>
                </c:pt>
                <c:pt idx="3038">
                  <c:v>2008</c:v>
                </c:pt>
                <c:pt idx="3039">
                  <c:v>2008</c:v>
                </c:pt>
                <c:pt idx="3040">
                  <c:v>2008</c:v>
                </c:pt>
                <c:pt idx="3041">
                  <c:v>2008</c:v>
                </c:pt>
                <c:pt idx="3042">
                  <c:v>2008</c:v>
                </c:pt>
                <c:pt idx="3043">
                  <c:v>2008</c:v>
                </c:pt>
                <c:pt idx="3044">
                  <c:v>2008</c:v>
                </c:pt>
                <c:pt idx="3045">
                  <c:v>2008</c:v>
                </c:pt>
                <c:pt idx="3046">
                  <c:v>2008</c:v>
                </c:pt>
                <c:pt idx="3047">
                  <c:v>2008</c:v>
                </c:pt>
                <c:pt idx="3048">
                  <c:v>2008</c:v>
                </c:pt>
                <c:pt idx="3049">
                  <c:v>2008</c:v>
                </c:pt>
                <c:pt idx="3050">
                  <c:v>2008</c:v>
                </c:pt>
                <c:pt idx="3051">
                  <c:v>2008</c:v>
                </c:pt>
                <c:pt idx="3052">
                  <c:v>2008</c:v>
                </c:pt>
                <c:pt idx="3053">
                  <c:v>2008</c:v>
                </c:pt>
                <c:pt idx="3054">
                  <c:v>2008</c:v>
                </c:pt>
                <c:pt idx="3055">
                  <c:v>2008</c:v>
                </c:pt>
                <c:pt idx="3056">
                  <c:v>2008</c:v>
                </c:pt>
                <c:pt idx="3057">
                  <c:v>2008</c:v>
                </c:pt>
                <c:pt idx="3058">
                  <c:v>2008</c:v>
                </c:pt>
                <c:pt idx="3059">
                  <c:v>2008</c:v>
                </c:pt>
                <c:pt idx="3060">
                  <c:v>2008</c:v>
                </c:pt>
                <c:pt idx="3061">
                  <c:v>2008</c:v>
                </c:pt>
                <c:pt idx="3062">
                  <c:v>2008</c:v>
                </c:pt>
                <c:pt idx="3063">
                  <c:v>2008</c:v>
                </c:pt>
                <c:pt idx="3064">
                  <c:v>2008</c:v>
                </c:pt>
                <c:pt idx="3065">
                  <c:v>2008</c:v>
                </c:pt>
                <c:pt idx="3066">
                  <c:v>2008</c:v>
                </c:pt>
                <c:pt idx="3067">
                  <c:v>2008</c:v>
                </c:pt>
                <c:pt idx="3068">
                  <c:v>2008</c:v>
                </c:pt>
                <c:pt idx="3069">
                  <c:v>2008</c:v>
                </c:pt>
                <c:pt idx="3070">
                  <c:v>2008</c:v>
                </c:pt>
                <c:pt idx="3071">
                  <c:v>2008</c:v>
                </c:pt>
                <c:pt idx="3072">
                  <c:v>2008</c:v>
                </c:pt>
                <c:pt idx="3073">
                  <c:v>2008</c:v>
                </c:pt>
                <c:pt idx="3074">
                  <c:v>2008</c:v>
                </c:pt>
                <c:pt idx="3075">
                  <c:v>2008</c:v>
                </c:pt>
                <c:pt idx="3076">
                  <c:v>2008</c:v>
                </c:pt>
                <c:pt idx="3077">
                  <c:v>2008</c:v>
                </c:pt>
                <c:pt idx="3078">
                  <c:v>2008</c:v>
                </c:pt>
                <c:pt idx="3079">
                  <c:v>2008</c:v>
                </c:pt>
                <c:pt idx="3080">
                  <c:v>2008</c:v>
                </c:pt>
                <c:pt idx="3081">
                  <c:v>2008</c:v>
                </c:pt>
                <c:pt idx="3082">
                  <c:v>2008</c:v>
                </c:pt>
                <c:pt idx="3083">
                  <c:v>2008</c:v>
                </c:pt>
                <c:pt idx="3084">
                  <c:v>2008</c:v>
                </c:pt>
                <c:pt idx="3085">
                  <c:v>2008</c:v>
                </c:pt>
                <c:pt idx="3086">
                  <c:v>2008</c:v>
                </c:pt>
                <c:pt idx="3087">
                  <c:v>2008</c:v>
                </c:pt>
                <c:pt idx="3088">
                  <c:v>2008</c:v>
                </c:pt>
                <c:pt idx="3089">
                  <c:v>2008</c:v>
                </c:pt>
                <c:pt idx="3090">
                  <c:v>2008</c:v>
                </c:pt>
                <c:pt idx="3091">
                  <c:v>2008</c:v>
                </c:pt>
                <c:pt idx="3092">
                  <c:v>2008</c:v>
                </c:pt>
                <c:pt idx="3093">
                  <c:v>2008</c:v>
                </c:pt>
                <c:pt idx="3094">
                  <c:v>2008</c:v>
                </c:pt>
                <c:pt idx="3095">
                  <c:v>2008</c:v>
                </c:pt>
                <c:pt idx="3096">
                  <c:v>2008</c:v>
                </c:pt>
                <c:pt idx="3097">
                  <c:v>2008</c:v>
                </c:pt>
                <c:pt idx="3098">
                  <c:v>2008</c:v>
                </c:pt>
                <c:pt idx="3099">
                  <c:v>2008</c:v>
                </c:pt>
                <c:pt idx="3100">
                  <c:v>2008</c:v>
                </c:pt>
                <c:pt idx="3101">
                  <c:v>2008</c:v>
                </c:pt>
                <c:pt idx="3102">
                  <c:v>2008</c:v>
                </c:pt>
                <c:pt idx="3103">
                  <c:v>2008</c:v>
                </c:pt>
                <c:pt idx="3104">
                  <c:v>2008</c:v>
                </c:pt>
                <c:pt idx="3105">
                  <c:v>2008</c:v>
                </c:pt>
                <c:pt idx="3106">
                  <c:v>2008</c:v>
                </c:pt>
                <c:pt idx="3107">
                  <c:v>2008</c:v>
                </c:pt>
                <c:pt idx="3108">
                  <c:v>2008</c:v>
                </c:pt>
                <c:pt idx="3109">
                  <c:v>2008</c:v>
                </c:pt>
                <c:pt idx="3110">
                  <c:v>2008</c:v>
                </c:pt>
                <c:pt idx="3111">
                  <c:v>2008</c:v>
                </c:pt>
                <c:pt idx="3112">
                  <c:v>2009</c:v>
                </c:pt>
                <c:pt idx="3113">
                  <c:v>2009</c:v>
                </c:pt>
                <c:pt idx="3114">
                  <c:v>2009</c:v>
                </c:pt>
                <c:pt idx="3115">
                  <c:v>2009</c:v>
                </c:pt>
                <c:pt idx="3116">
                  <c:v>2009</c:v>
                </c:pt>
                <c:pt idx="3117">
                  <c:v>2009</c:v>
                </c:pt>
                <c:pt idx="3118">
                  <c:v>2009</c:v>
                </c:pt>
                <c:pt idx="3119">
                  <c:v>2009</c:v>
                </c:pt>
                <c:pt idx="3120">
                  <c:v>2009</c:v>
                </c:pt>
                <c:pt idx="3121">
                  <c:v>2009</c:v>
                </c:pt>
                <c:pt idx="3122">
                  <c:v>2009</c:v>
                </c:pt>
                <c:pt idx="3123">
                  <c:v>2009</c:v>
                </c:pt>
                <c:pt idx="3124">
                  <c:v>2009</c:v>
                </c:pt>
                <c:pt idx="3125">
                  <c:v>2009</c:v>
                </c:pt>
                <c:pt idx="3126">
                  <c:v>2009</c:v>
                </c:pt>
                <c:pt idx="3127">
                  <c:v>2009</c:v>
                </c:pt>
                <c:pt idx="3128">
                  <c:v>2009</c:v>
                </c:pt>
                <c:pt idx="3129">
                  <c:v>2009</c:v>
                </c:pt>
                <c:pt idx="3130">
                  <c:v>2009</c:v>
                </c:pt>
                <c:pt idx="3131">
                  <c:v>2009</c:v>
                </c:pt>
                <c:pt idx="3132">
                  <c:v>2009</c:v>
                </c:pt>
                <c:pt idx="3133">
                  <c:v>2009</c:v>
                </c:pt>
                <c:pt idx="3134">
                  <c:v>2009</c:v>
                </c:pt>
                <c:pt idx="3135">
                  <c:v>2009</c:v>
                </c:pt>
                <c:pt idx="3136">
                  <c:v>2009</c:v>
                </c:pt>
                <c:pt idx="3137">
                  <c:v>2009</c:v>
                </c:pt>
                <c:pt idx="3138">
                  <c:v>2009</c:v>
                </c:pt>
                <c:pt idx="3139">
                  <c:v>2009</c:v>
                </c:pt>
                <c:pt idx="3140">
                  <c:v>2009</c:v>
                </c:pt>
                <c:pt idx="3141">
                  <c:v>2009</c:v>
                </c:pt>
                <c:pt idx="3142">
                  <c:v>2009</c:v>
                </c:pt>
                <c:pt idx="3143">
                  <c:v>2009</c:v>
                </c:pt>
                <c:pt idx="3144">
                  <c:v>2009</c:v>
                </c:pt>
                <c:pt idx="3145">
                  <c:v>2009</c:v>
                </c:pt>
                <c:pt idx="3146">
                  <c:v>2009</c:v>
                </c:pt>
                <c:pt idx="3147">
                  <c:v>2009</c:v>
                </c:pt>
                <c:pt idx="3148">
                  <c:v>2009</c:v>
                </c:pt>
                <c:pt idx="3149">
                  <c:v>2009</c:v>
                </c:pt>
                <c:pt idx="3150">
                  <c:v>2009</c:v>
                </c:pt>
                <c:pt idx="3151">
                  <c:v>2009</c:v>
                </c:pt>
                <c:pt idx="3152">
                  <c:v>2009</c:v>
                </c:pt>
                <c:pt idx="3153">
                  <c:v>2009</c:v>
                </c:pt>
                <c:pt idx="3154">
                  <c:v>2009</c:v>
                </c:pt>
                <c:pt idx="3155">
                  <c:v>2009</c:v>
                </c:pt>
                <c:pt idx="3156">
                  <c:v>2009</c:v>
                </c:pt>
                <c:pt idx="3157">
                  <c:v>2009</c:v>
                </c:pt>
                <c:pt idx="3158">
                  <c:v>2009</c:v>
                </c:pt>
                <c:pt idx="3159">
                  <c:v>2009</c:v>
                </c:pt>
                <c:pt idx="3160">
                  <c:v>2009</c:v>
                </c:pt>
                <c:pt idx="3161">
                  <c:v>2009</c:v>
                </c:pt>
                <c:pt idx="3162">
                  <c:v>2009</c:v>
                </c:pt>
                <c:pt idx="3163">
                  <c:v>2009</c:v>
                </c:pt>
                <c:pt idx="3164">
                  <c:v>2009</c:v>
                </c:pt>
                <c:pt idx="3165">
                  <c:v>2009</c:v>
                </c:pt>
                <c:pt idx="3166">
                  <c:v>2009</c:v>
                </c:pt>
                <c:pt idx="3167">
                  <c:v>2009</c:v>
                </c:pt>
                <c:pt idx="3168">
                  <c:v>2009</c:v>
                </c:pt>
                <c:pt idx="3169">
                  <c:v>2009</c:v>
                </c:pt>
                <c:pt idx="3170">
                  <c:v>2009</c:v>
                </c:pt>
                <c:pt idx="3171">
                  <c:v>2009</c:v>
                </c:pt>
                <c:pt idx="3172">
                  <c:v>2009</c:v>
                </c:pt>
                <c:pt idx="3173">
                  <c:v>2009</c:v>
                </c:pt>
                <c:pt idx="3174">
                  <c:v>2009</c:v>
                </c:pt>
                <c:pt idx="3175">
                  <c:v>2009</c:v>
                </c:pt>
                <c:pt idx="3176">
                  <c:v>2009</c:v>
                </c:pt>
                <c:pt idx="3177">
                  <c:v>2009</c:v>
                </c:pt>
                <c:pt idx="3178">
                  <c:v>2009</c:v>
                </c:pt>
                <c:pt idx="3179">
                  <c:v>2009</c:v>
                </c:pt>
                <c:pt idx="3180">
                  <c:v>2009</c:v>
                </c:pt>
                <c:pt idx="3181">
                  <c:v>2009</c:v>
                </c:pt>
                <c:pt idx="3182">
                  <c:v>2009</c:v>
                </c:pt>
                <c:pt idx="3183">
                  <c:v>2009</c:v>
                </c:pt>
                <c:pt idx="3184">
                  <c:v>2009</c:v>
                </c:pt>
                <c:pt idx="3185">
                  <c:v>2009</c:v>
                </c:pt>
                <c:pt idx="3186">
                  <c:v>2009</c:v>
                </c:pt>
                <c:pt idx="3187">
                  <c:v>2009</c:v>
                </c:pt>
                <c:pt idx="3188">
                  <c:v>2009</c:v>
                </c:pt>
                <c:pt idx="3189">
                  <c:v>2009</c:v>
                </c:pt>
                <c:pt idx="3190">
                  <c:v>2009</c:v>
                </c:pt>
                <c:pt idx="3191">
                  <c:v>2009</c:v>
                </c:pt>
                <c:pt idx="3192">
                  <c:v>2009</c:v>
                </c:pt>
                <c:pt idx="3193">
                  <c:v>2009</c:v>
                </c:pt>
                <c:pt idx="3194">
                  <c:v>2009</c:v>
                </c:pt>
                <c:pt idx="3195">
                  <c:v>2009</c:v>
                </c:pt>
                <c:pt idx="3196">
                  <c:v>2009</c:v>
                </c:pt>
                <c:pt idx="3197">
                  <c:v>2009</c:v>
                </c:pt>
                <c:pt idx="3198">
                  <c:v>2009</c:v>
                </c:pt>
                <c:pt idx="3199">
                  <c:v>2009</c:v>
                </c:pt>
                <c:pt idx="3200">
                  <c:v>2009</c:v>
                </c:pt>
                <c:pt idx="3201">
                  <c:v>2009</c:v>
                </c:pt>
                <c:pt idx="3202">
                  <c:v>2009</c:v>
                </c:pt>
                <c:pt idx="3203">
                  <c:v>2009</c:v>
                </c:pt>
                <c:pt idx="3204">
                  <c:v>2009</c:v>
                </c:pt>
                <c:pt idx="3205">
                  <c:v>2009</c:v>
                </c:pt>
                <c:pt idx="3206">
                  <c:v>2009</c:v>
                </c:pt>
                <c:pt idx="3207">
                  <c:v>2009</c:v>
                </c:pt>
                <c:pt idx="3208">
                  <c:v>2009</c:v>
                </c:pt>
                <c:pt idx="3209">
                  <c:v>2009</c:v>
                </c:pt>
                <c:pt idx="3210">
                  <c:v>2009</c:v>
                </c:pt>
                <c:pt idx="3211">
                  <c:v>2009</c:v>
                </c:pt>
                <c:pt idx="3212">
                  <c:v>2009</c:v>
                </c:pt>
                <c:pt idx="3213">
                  <c:v>2009</c:v>
                </c:pt>
                <c:pt idx="3214">
                  <c:v>2009</c:v>
                </c:pt>
                <c:pt idx="3215">
                  <c:v>2009</c:v>
                </c:pt>
                <c:pt idx="3216">
                  <c:v>2009</c:v>
                </c:pt>
                <c:pt idx="3217">
                  <c:v>2009</c:v>
                </c:pt>
                <c:pt idx="3218">
                  <c:v>2009</c:v>
                </c:pt>
                <c:pt idx="3219">
                  <c:v>2009</c:v>
                </c:pt>
                <c:pt idx="3220">
                  <c:v>2009</c:v>
                </c:pt>
                <c:pt idx="3221">
                  <c:v>2009</c:v>
                </c:pt>
                <c:pt idx="3222">
                  <c:v>2009</c:v>
                </c:pt>
                <c:pt idx="3223">
                  <c:v>2009</c:v>
                </c:pt>
                <c:pt idx="3224">
                  <c:v>2009</c:v>
                </c:pt>
                <c:pt idx="3225">
                  <c:v>2009</c:v>
                </c:pt>
                <c:pt idx="3226">
                  <c:v>2009</c:v>
                </c:pt>
                <c:pt idx="3227">
                  <c:v>2009</c:v>
                </c:pt>
                <c:pt idx="3228">
                  <c:v>2009</c:v>
                </c:pt>
                <c:pt idx="3229">
                  <c:v>2009</c:v>
                </c:pt>
                <c:pt idx="3230">
                  <c:v>2009</c:v>
                </c:pt>
                <c:pt idx="3231">
                  <c:v>2009</c:v>
                </c:pt>
                <c:pt idx="3232">
                  <c:v>2009</c:v>
                </c:pt>
                <c:pt idx="3233">
                  <c:v>2009</c:v>
                </c:pt>
                <c:pt idx="3234">
                  <c:v>2009</c:v>
                </c:pt>
                <c:pt idx="3235">
                  <c:v>2009</c:v>
                </c:pt>
                <c:pt idx="3236">
                  <c:v>2009</c:v>
                </c:pt>
                <c:pt idx="3237">
                  <c:v>2009</c:v>
                </c:pt>
                <c:pt idx="3238">
                  <c:v>2009</c:v>
                </c:pt>
                <c:pt idx="3239">
                  <c:v>2009</c:v>
                </c:pt>
                <c:pt idx="3240">
                  <c:v>2009</c:v>
                </c:pt>
                <c:pt idx="3241">
                  <c:v>2009</c:v>
                </c:pt>
                <c:pt idx="3242">
                  <c:v>2009</c:v>
                </c:pt>
                <c:pt idx="3243">
                  <c:v>2009</c:v>
                </c:pt>
                <c:pt idx="3244">
                  <c:v>2009</c:v>
                </c:pt>
                <c:pt idx="3245">
                  <c:v>2009</c:v>
                </c:pt>
                <c:pt idx="3246">
                  <c:v>2009</c:v>
                </c:pt>
                <c:pt idx="3247">
                  <c:v>2009</c:v>
                </c:pt>
                <c:pt idx="3248">
                  <c:v>2009</c:v>
                </c:pt>
                <c:pt idx="3249">
                  <c:v>2009</c:v>
                </c:pt>
                <c:pt idx="3250">
                  <c:v>2009</c:v>
                </c:pt>
                <c:pt idx="3251">
                  <c:v>2009</c:v>
                </c:pt>
                <c:pt idx="3252">
                  <c:v>2009</c:v>
                </c:pt>
                <c:pt idx="3253">
                  <c:v>2009</c:v>
                </c:pt>
                <c:pt idx="3254">
                  <c:v>2009</c:v>
                </c:pt>
                <c:pt idx="3255">
                  <c:v>2009</c:v>
                </c:pt>
                <c:pt idx="3256">
                  <c:v>2009</c:v>
                </c:pt>
                <c:pt idx="3257">
                  <c:v>2009</c:v>
                </c:pt>
                <c:pt idx="3258">
                  <c:v>2009</c:v>
                </c:pt>
                <c:pt idx="3259">
                  <c:v>2009</c:v>
                </c:pt>
                <c:pt idx="3260">
                  <c:v>2009</c:v>
                </c:pt>
                <c:pt idx="3261">
                  <c:v>2009</c:v>
                </c:pt>
                <c:pt idx="3262">
                  <c:v>2009</c:v>
                </c:pt>
              </c:numCache>
            </c:numRef>
          </c:cat>
          <c:val>
            <c:numRef>
              <c:f>test_V1Wheat1_.csv.v3!$U$2:$U$2282</c:f>
              <c:numCache>
                <c:formatCode>General</c:formatCode>
                <c:ptCount val="22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0.2</c:v>
                </c:pt>
                <c:pt idx="142">
                  <c:v>0.2</c:v>
                </c:pt>
                <c:pt idx="143">
                  <c:v>0.2</c:v>
                </c:pt>
                <c:pt idx="144">
                  <c:v>0.2</c:v>
                </c:pt>
                <c:pt idx="145">
                  <c:v>0.2</c:v>
                </c:pt>
                <c:pt idx="146">
                  <c:v>0.2</c:v>
                </c:pt>
                <c:pt idx="147">
                  <c:v>0.2</c:v>
                </c:pt>
                <c:pt idx="148">
                  <c:v>0.2</c:v>
                </c:pt>
                <c:pt idx="149">
                  <c:v>0.2</c:v>
                </c:pt>
                <c:pt idx="150">
                  <c:v>0.2</c:v>
                </c:pt>
                <c:pt idx="151">
                  <c:v>0.2</c:v>
                </c:pt>
                <c:pt idx="152">
                  <c:v>0.2</c:v>
                </c:pt>
                <c:pt idx="153">
                  <c:v>0.2</c:v>
                </c:pt>
                <c:pt idx="154">
                  <c:v>0.2</c:v>
                </c:pt>
                <c:pt idx="155">
                  <c:v>0.2</c:v>
                </c:pt>
                <c:pt idx="156">
                  <c:v>0.2</c:v>
                </c:pt>
                <c:pt idx="157">
                  <c:v>0.2</c:v>
                </c:pt>
                <c:pt idx="158">
                  <c:v>0.2</c:v>
                </c:pt>
                <c:pt idx="159">
                  <c:v>0.2</c:v>
                </c:pt>
                <c:pt idx="160">
                  <c:v>0.2</c:v>
                </c:pt>
                <c:pt idx="161">
                  <c:v>0.2</c:v>
                </c:pt>
                <c:pt idx="162">
                  <c:v>0.2</c:v>
                </c:pt>
                <c:pt idx="163">
                  <c:v>0.2</c:v>
                </c:pt>
                <c:pt idx="164">
                  <c:v>0.2</c:v>
                </c:pt>
                <c:pt idx="165">
                  <c:v>0.2</c:v>
                </c:pt>
                <c:pt idx="166">
                  <c:v>0.2</c:v>
                </c:pt>
                <c:pt idx="167">
                  <c:v>0.2</c:v>
                </c:pt>
                <c:pt idx="168">
                  <c:v>0.2</c:v>
                </c:pt>
                <c:pt idx="169">
                  <c:v>0.2</c:v>
                </c:pt>
                <c:pt idx="170">
                  <c:v>0.2</c:v>
                </c:pt>
                <c:pt idx="171">
                  <c:v>0.2</c:v>
                </c:pt>
                <c:pt idx="172">
                  <c:v>0.2</c:v>
                </c:pt>
                <c:pt idx="173">
                  <c:v>0.2</c:v>
                </c:pt>
                <c:pt idx="174">
                  <c:v>0.2</c:v>
                </c:pt>
                <c:pt idx="175">
                  <c:v>0.2</c:v>
                </c:pt>
                <c:pt idx="176">
                  <c:v>0.2</c:v>
                </c:pt>
                <c:pt idx="177">
                  <c:v>0.2</c:v>
                </c:pt>
                <c:pt idx="178">
                  <c:v>0.2</c:v>
                </c:pt>
                <c:pt idx="179">
                  <c:v>0.2</c:v>
                </c:pt>
                <c:pt idx="180">
                  <c:v>0.2</c:v>
                </c:pt>
                <c:pt idx="181">
                  <c:v>0.2</c:v>
                </c:pt>
                <c:pt idx="182">
                  <c:v>0.2</c:v>
                </c:pt>
                <c:pt idx="183">
                  <c:v>0.2</c:v>
                </c:pt>
                <c:pt idx="184">
                  <c:v>0.2</c:v>
                </c:pt>
                <c:pt idx="185">
                  <c:v>0.2</c:v>
                </c:pt>
                <c:pt idx="186">
                  <c:v>0.2</c:v>
                </c:pt>
                <c:pt idx="187">
                  <c:v>0.2</c:v>
                </c:pt>
                <c:pt idx="188">
                  <c:v>0.2</c:v>
                </c:pt>
                <c:pt idx="189">
                  <c:v>0.2</c:v>
                </c:pt>
                <c:pt idx="190">
                  <c:v>0.2</c:v>
                </c:pt>
                <c:pt idx="191">
                  <c:v>0.2</c:v>
                </c:pt>
                <c:pt idx="192">
                  <c:v>0.2</c:v>
                </c:pt>
                <c:pt idx="193">
                  <c:v>0.2</c:v>
                </c:pt>
                <c:pt idx="194">
                  <c:v>0.2</c:v>
                </c:pt>
                <c:pt idx="195">
                  <c:v>0.2</c:v>
                </c:pt>
                <c:pt idx="196">
                  <c:v>0.2</c:v>
                </c:pt>
                <c:pt idx="197">
                  <c:v>0.2</c:v>
                </c:pt>
                <c:pt idx="198">
                  <c:v>0.2</c:v>
                </c:pt>
                <c:pt idx="199">
                  <c:v>0.2</c:v>
                </c:pt>
                <c:pt idx="200">
                  <c:v>0.2</c:v>
                </c:pt>
                <c:pt idx="201">
                  <c:v>0.2</c:v>
                </c:pt>
                <c:pt idx="202">
                  <c:v>0.2</c:v>
                </c:pt>
                <c:pt idx="203">
                  <c:v>0.2</c:v>
                </c:pt>
                <c:pt idx="204">
                  <c:v>0.2</c:v>
                </c:pt>
                <c:pt idx="205">
                  <c:v>0.2</c:v>
                </c:pt>
                <c:pt idx="206">
                  <c:v>0.2</c:v>
                </c:pt>
                <c:pt idx="207">
                  <c:v>0.2</c:v>
                </c:pt>
                <c:pt idx="208">
                  <c:v>0.2</c:v>
                </c:pt>
                <c:pt idx="209">
                  <c:v>0.2</c:v>
                </c:pt>
                <c:pt idx="210">
                  <c:v>0.2</c:v>
                </c:pt>
                <c:pt idx="211">
                  <c:v>0.2</c:v>
                </c:pt>
                <c:pt idx="212">
                  <c:v>0.2</c:v>
                </c:pt>
                <c:pt idx="213">
                  <c:v>0.2</c:v>
                </c:pt>
                <c:pt idx="214">
                  <c:v>0.2</c:v>
                </c:pt>
                <c:pt idx="215">
                  <c:v>0.2</c:v>
                </c:pt>
                <c:pt idx="216">
                  <c:v>0.2</c:v>
                </c:pt>
                <c:pt idx="217">
                  <c:v>0.2</c:v>
                </c:pt>
                <c:pt idx="218">
                  <c:v>0.2</c:v>
                </c:pt>
                <c:pt idx="219">
                  <c:v>0.2</c:v>
                </c:pt>
                <c:pt idx="220">
                  <c:v>0.2</c:v>
                </c:pt>
                <c:pt idx="221">
                  <c:v>0.2</c:v>
                </c:pt>
                <c:pt idx="222">
                  <c:v>0.2</c:v>
                </c:pt>
                <c:pt idx="223">
                  <c:v>0.2</c:v>
                </c:pt>
                <c:pt idx="224">
                  <c:v>0.2</c:v>
                </c:pt>
                <c:pt idx="225">
                  <c:v>0.2</c:v>
                </c:pt>
                <c:pt idx="226">
                  <c:v>0.2</c:v>
                </c:pt>
                <c:pt idx="227">
                  <c:v>0.2</c:v>
                </c:pt>
                <c:pt idx="228">
                  <c:v>0.2</c:v>
                </c:pt>
                <c:pt idx="229">
                  <c:v>0.2</c:v>
                </c:pt>
                <c:pt idx="230">
                  <c:v>0.2</c:v>
                </c:pt>
                <c:pt idx="231">
                  <c:v>0.2</c:v>
                </c:pt>
                <c:pt idx="232">
                  <c:v>0.2</c:v>
                </c:pt>
                <c:pt idx="233">
                  <c:v>0.2</c:v>
                </c:pt>
                <c:pt idx="234">
                  <c:v>0.2</c:v>
                </c:pt>
                <c:pt idx="235">
                  <c:v>0.2</c:v>
                </c:pt>
                <c:pt idx="236">
                  <c:v>0.2</c:v>
                </c:pt>
                <c:pt idx="237">
                  <c:v>0.2</c:v>
                </c:pt>
                <c:pt idx="238">
                  <c:v>0.2</c:v>
                </c:pt>
                <c:pt idx="239">
                  <c:v>0.2</c:v>
                </c:pt>
                <c:pt idx="240">
                  <c:v>0.2</c:v>
                </c:pt>
                <c:pt idx="241">
                  <c:v>0.2</c:v>
                </c:pt>
                <c:pt idx="242">
                  <c:v>0.2</c:v>
                </c:pt>
                <c:pt idx="243">
                  <c:v>0.2</c:v>
                </c:pt>
                <c:pt idx="244">
                  <c:v>0.2</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0.2</c:v>
                </c:pt>
                <c:pt idx="502">
                  <c:v>0.2</c:v>
                </c:pt>
                <c:pt idx="503">
                  <c:v>0.2</c:v>
                </c:pt>
                <c:pt idx="504">
                  <c:v>0.2</c:v>
                </c:pt>
                <c:pt idx="505">
                  <c:v>0.2</c:v>
                </c:pt>
                <c:pt idx="506">
                  <c:v>0.2</c:v>
                </c:pt>
                <c:pt idx="507">
                  <c:v>0.2</c:v>
                </c:pt>
                <c:pt idx="508">
                  <c:v>0.2</c:v>
                </c:pt>
                <c:pt idx="509">
                  <c:v>0.2</c:v>
                </c:pt>
                <c:pt idx="510">
                  <c:v>0.2</c:v>
                </c:pt>
                <c:pt idx="511">
                  <c:v>0.2</c:v>
                </c:pt>
                <c:pt idx="512">
                  <c:v>0.2</c:v>
                </c:pt>
                <c:pt idx="513">
                  <c:v>0.2</c:v>
                </c:pt>
                <c:pt idx="514">
                  <c:v>0.2</c:v>
                </c:pt>
                <c:pt idx="515">
                  <c:v>0.2</c:v>
                </c:pt>
                <c:pt idx="516">
                  <c:v>0.2</c:v>
                </c:pt>
                <c:pt idx="517">
                  <c:v>0.2</c:v>
                </c:pt>
                <c:pt idx="518">
                  <c:v>0.2</c:v>
                </c:pt>
                <c:pt idx="519">
                  <c:v>0.2</c:v>
                </c:pt>
                <c:pt idx="520">
                  <c:v>0.2</c:v>
                </c:pt>
                <c:pt idx="521">
                  <c:v>0.2</c:v>
                </c:pt>
                <c:pt idx="522">
                  <c:v>0.2</c:v>
                </c:pt>
                <c:pt idx="523">
                  <c:v>0.2</c:v>
                </c:pt>
                <c:pt idx="524">
                  <c:v>0.2</c:v>
                </c:pt>
                <c:pt idx="525">
                  <c:v>0.2</c:v>
                </c:pt>
                <c:pt idx="526">
                  <c:v>0.2</c:v>
                </c:pt>
                <c:pt idx="527">
                  <c:v>0.2</c:v>
                </c:pt>
                <c:pt idx="528">
                  <c:v>0.2</c:v>
                </c:pt>
                <c:pt idx="529">
                  <c:v>0.2</c:v>
                </c:pt>
                <c:pt idx="530">
                  <c:v>0.2</c:v>
                </c:pt>
                <c:pt idx="531">
                  <c:v>0.2</c:v>
                </c:pt>
                <c:pt idx="532">
                  <c:v>0.2</c:v>
                </c:pt>
                <c:pt idx="533">
                  <c:v>0.2</c:v>
                </c:pt>
                <c:pt idx="534">
                  <c:v>0.2</c:v>
                </c:pt>
                <c:pt idx="535">
                  <c:v>0.2</c:v>
                </c:pt>
                <c:pt idx="536">
                  <c:v>0.2</c:v>
                </c:pt>
                <c:pt idx="537">
                  <c:v>0.2</c:v>
                </c:pt>
                <c:pt idx="538">
                  <c:v>0.2</c:v>
                </c:pt>
                <c:pt idx="539">
                  <c:v>0.2</c:v>
                </c:pt>
                <c:pt idx="540">
                  <c:v>0.2</c:v>
                </c:pt>
                <c:pt idx="541">
                  <c:v>0.2</c:v>
                </c:pt>
                <c:pt idx="542">
                  <c:v>0.2</c:v>
                </c:pt>
                <c:pt idx="543">
                  <c:v>0.2</c:v>
                </c:pt>
                <c:pt idx="544">
                  <c:v>0.2</c:v>
                </c:pt>
                <c:pt idx="545">
                  <c:v>0.2</c:v>
                </c:pt>
                <c:pt idx="546">
                  <c:v>0.2</c:v>
                </c:pt>
                <c:pt idx="547">
                  <c:v>0.2</c:v>
                </c:pt>
                <c:pt idx="548">
                  <c:v>0.2</c:v>
                </c:pt>
                <c:pt idx="549">
                  <c:v>0.2</c:v>
                </c:pt>
                <c:pt idx="550">
                  <c:v>0.2</c:v>
                </c:pt>
                <c:pt idx="551">
                  <c:v>0.2</c:v>
                </c:pt>
                <c:pt idx="552">
                  <c:v>0.2</c:v>
                </c:pt>
                <c:pt idx="553">
                  <c:v>0.2</c:v>
                </c:pt>
                <c:pt idx="554">
                  <c:v>0.2</c:v>
                </c:pt>
                <c:pt idx="555">
                  <c:v>0.2</c:v>
                </c:pt>
                <c:pt idx="556">
                  <c:v>0.2</c:v>
                </c:pt>
                <c:pt idx="557">
                  <c:v>0.2</c:v>
                </c:pt>
                <c:pt idx="558">
                  <c:v>0.2</c:v>
                </c:pt>
                <c:pt idx="559">
                  <c:v>0.2</c:v>
                </c:pt>
                <c:pt idx="560">
                  <c:v>0.2</c:v>
                </c:pt>
                <c:pt idx="561">
                  <c:v>0.2</c:v>
                </c:pt>
                <c:pt idx="562">
                  <c:v>0.2</c:v>
                </c:pt>
                <c:pt idx="563">
                  <c:v>0.2</c:v>
                </c:pt>
                <c:pt idx="564">
                  <c:v>0.2</c:v>
                </c:pt>
                <c:pt idx="565">
                  <c:v>0.2</c:v>
                </c:pt>
                <c:pt idx="566">
                  <c:v>0.2</c:v>
                </c:pt>
                <c:pt idx="567">
                  <c:v>0.2</c:v>
                </c:pt>
                <c:pt idx="568">
                  <c:v>0.2</c:v>
                </c:pt>
                <c:pt idx="569">
                  <c:v>0.2</c:v>
                </c:pt>
                <c:pt idx="570">
                  <c:v>0.2</c:v>
                </c:pt>
                <c:pt idx="571">
                  <c:v>0.2</c:v>
                </c:pt>
                <c:pt idx="572">
                  <c:v>0.2</c:v>
                </c:pt>
                <c:pt idx="573">
                  <c:v>0.2</c:v>
                </c:pt>
                <c:pt idx="574">
                  <c:v>0.2</c:v>
                </c:pt>
                <c:pt idx="575">
                  <c:v>0.2</c:v>
                </c:pt>
                <c:pt idx="576">
                  <c:v>0.2</c:v>
                </c:pt>
                <c:pt idx="577">
                  <c:v>0.2</c:v>
                </c:pt>
                <c:pt idx="578">
                  <c:v>0.2</c:v>
                </c:pt>
                <c:pt idx="579">
                  <c:v>0.2</c:v>
                </c:pt>
                <c:pt idx="580">
                  <c:v>0.2</c:v>
                </c:pt>
                <c:pt idx="581">
                  <c:v>0.2</c:v>
                </c:pt>
                <c:pt idx="582">
                  <c:v>0.2</c:v>
                </c:pt>
                <c:pt idx="583">
                  <c:v>0.2</c:v>
                </c:pt>
                <c:pt idx="584">
                  <c:v>0.2</c:v>
                </c:pt>
                <c:pt idx="585">
                  <c:v>0.2</c:v>
                </c:pt>
                <c:pt idx="586">
                  <c:v>0.2</c:v>
                </c:pt>
                <c:pt idx="587">
                  <c:v>0.2</c:v>
                </c:pt>
                <c:pt idx="588">
                  <c:v>0.2</c:v>
                </c:pt>
                <c:pt idx="589">
                  <c:v>0.2</c:v>
                </c:pt>
                <c:pt idx="590">
                  <c:v>0.2</c:v>
                </c:pt>
                <c:pt idx="591">
                  <c:v>0.2</c:v>
                </c:pt>
                <c:pt idx="592">
                  <c:v>0.2</c:v>
                </c:pt>
                <c:pt idx="593">
                  <c:v>0.2</c:v>
                </c:pt>
                <c:pt idx="594">
                  <c:v>0.2</c:v>
                </c:pt>
                <c:pt idx="595">
                  <c:v>0.2</c:v>
                </c:pt>
                <c:pt idx="596">
                  <c:v>0.2</c:v>
                </c:pt>
                <c:pt idx="597">
                  <c:v>0.2</c:v>
                </c:pt>
                <c:pt idx="598">
                  <c:v>0.2</c:v>
                </c:pt>
                <c:pt idx="599">
                  <c:v>0.2</c:v>
                </c:pt>
                <c:pt idx="600">
                  <c:v>0.2</c:v>
                </c:pt>
                <c:pt idx="601">
                  <c:v>0.2</c:v>
                </c:pt>
                <c:pt idx="602">
                  <c:v>0.2</c:v>
                </c:pt>
                <c:pt idx="603">
                  <c:v>0.2</c:v>
                </c:pt>
                <c:pt idx="604">
                  <c:v>0.2</c:v>
                </c:pt>
                <c:pt idx="605">
                  <c:v>0.2</c:v>
                </c:pt>
                <c:pt idx="606">
                  <c:v>0.2</c:v>
                </c:pt>
                <c:pt idx="607">
                  <c:v>0.2</c:v>
                </c:pt>
                <c:pt idx="608">
                  <c:v>0.2</c:v>
                </c:pt>
                <c:pt idx="609">
                  <c:v>0.2</c:v>
                </c:pt>
                <c:pt idx="610">
                  <c:v>0.2</c:v>
                </c:pt>
                <c:pt idx="611">
                  <c:v>0.2</c:v>
                </c:pt>
                <c:pt idx="612">
                  <c:v>0.2</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0.2</c:v>
                </c:pt>
                <c:pt idx="859">
                  <c:v>0.2</c:v>
                </c:pt>
                <c:pt idx="860">
                  <c:v>0.2</c:v>
                </c:pt>
                <c:pt idx="861">
                  <c:v>0.2</c:v>
                </c:pt>
                <c:pt idx="862">
                  <c:v>0.2</c:v>
                </c:pt>
                <c:pt idx="863">
                  <c:v>0.2</c:v>
                </c:pt>
                <c:pt idx="864">
                  <c:v>0.2</c:v>
                </c:pt>
                <c:pt idx="865">
                  <c:v>0.2</c:v>
                </c:pt>
                <c:pt idx="866">
                  <c:v>0.2</c:v>
                </c:pt>
                <c:pt idx="867">
                  <c:v>0.2</c:v>
                </c:pt>
                <c:pt idx="868">
                  <c:v>0.2</c:v>
                </c:pt>
                <c:pt idx="869">
                  <c:v>0.2</c:v>
                </c:pt>
                <c:pt idx="870">
                  <c:v>0.2</c:v>
                </c:pt>
                <c:pt idx="871">
                  <c:v>0.2</c:v>
                </c:pt>
                <c:pt idx="872">
                  <c:v>0.2</c:v>
                </c:pt>
                <c:pt idx="873">
                  <c:v>0.2</c:v>
                </c:pt>
                <c:pt idx="874">
                  <c:v>0.2</c:v>
                </c:pt>
                <c:pt idx="875">
                  <c:v>0.2</c:v>
                </c:pt>
                <c:pt idx="876">
                  <c:v>0.2</c:v>
                </c:pt>
                <c:pt idx="877">
                  <c:v>0.2</c:v>
                </c:pt>
                <c:pt idx="878">
                  <c:v>0.2</c:v>
                </c:pt>
                <c:pt idx="879">
                  <c:v>0.2</c:v>
                </c:pt>
                <c:pt idx="880">
                  <c:v>0.2</c:v>
                </c:pt>
                <c:pt idx="881">
                  <c:v>0.2</c:v>
                </c:pt>
                <c:pt idx="882">
                  <c:v>0.2</c:v>
                </c:pt>
                <c:pt idx="883">
                  <c:v>0.2</c:v>
                </c:pt>
                <c:pt idx="884">
                  <c:v>0.2</c:v>
                </c:pt>
                <c:pt idx="885">
                  <c:v>0.2</c:v>
                </c:pt>
                <c:pt idx="886">
                  <c:v>0.2</c:v>
                </c:pt>
                <c:pt idx="887">
                  <c:v>0.2</c:v>
                </c:pt>
                <c:pt idx="888">
                  <c:v>0.2</c:v>
                </c:pt>
                <c:pt idx="889">
                  <c:v>0.2</c:v>
                </c:pt>
                <c:pt idx="890">
                  <c:v>0.2</c:v>
                </c:pt>
                <c:pt idx="891">
                  <c:v>0.2</c:v>
                </c:pt>
                <c:pt idx="892">
                  <c:v>0.2</c:v>
                </c:pt>
                <c:pt idx="893">
                  <c:v>0.2</c:v>
                </c:pt>
                <c:pt idx="894">
                  <c:v>0.2</c:v>
                </c:pt>
                <c:pt idx="895">
                  <c:v>0.2</c:v>
                </c:pt>
                <c:pt idx="896">
                  <c:v>0.2</c:v>
                </c:pt>
                <c:pt idx="897">
                  <c:v>0.2</c:v>
                </c:pt>
                <c:pt idx="898">
                  <c:v>0.2</c:v>
                </c:pt>
                <c:pt idx="899">
                  <c:v>0.2</c:v>
                </c:pt>
                <c:pt idx="900">
                  <c:v>0.2</c:v>
                </c:pt>
                <c:pt idx="901">
                  <c:v>0.2</c:v>
                </c:pt>
                <c:pt idx="902">
                  <c:v>0.2</c:v>
                </c:pt>
                <c:pt idx="903">
                  <c:v>0.2</c:v>
                </c:pt>
                <c:pt idx="904">
                  <c:v>0.2</c:v>
                </c:pt>
                <c:pt idx="905">
                  <c:v>0.2</c:v>
                </c:pt>
                <c:pt idx="906">
                  <c:v>0.2</c:v>
                </c:pt>
                <c:pt idx="907">
                  <c:v>0.2</c:v>
                </c:pt>
                <c:pt idx="908">
                  <c:v>0.2</c:v>
                </c:pt>
                <c:pt idx="909">
                  <c:v>0.2</c:v>
                </c:pt>
                <c:pt idx="910">
                  <c:v>0.2</c:v>
                </c:pt>
                <c:pt idx="911">
                  <c:v>0.2</c:v>
                </c:pt>
                <c:pt idx="912">
                  <c:v>0.2</c:v>
                </c:pt>
                <c:pt idx="913">
                  <c:v>0.2</c:v>
                </c:pt>
                <c:pt idx="914">
                  <c:v>0.2</c:v>
                </c:pt>
                <c:pt idx="915">
                  <c:v>0.2</c:v>
                </c:pt>
                <c:pt idx="916">
                  <c:v>0.2</c:v>
                </c:pt>
                <c:pt idx="917">
                  <c:v>0.2</c:v>
                </c:pt>
                <c:pt idx="918">
                  <c:v>0.2</c:v>
                </c:pt>
                <c:pt idx="919">
                  <c:v>0.2</c:v>
                </c:pt>
                <c:pt idx="920">
                  <c:v>0.2</c:v>
                </c:pt>
                <c:pt idx="921">
                  <c:v>0.2</c:v>
                </c:pt>
                <c:pt idx="922">
                  <c:v>0.2</c:v>
                </c:pt>
                <c:pt idx="923">
                  <c:v>0.2</c:v>
                </c:pt>
                <c:pt idx="924">
                  <c:v>0.2</c:v>
                </c:pt>
                <c:pt idx="925">
                  <c:v>0.2</c:v>
                </c:pt>
                <c:pt idx="926">
                  <c:v>0.2</c:v>
                </c:pt>
                <c:pt idx="927">
                  <c:v>0.2</c:v>
                </c:pt>
                <c:pt idx="928">
                  <c:v>0.2</c:v>
                </c:pt>
                <c:pt idx="929">
                  <c:v>0.2</c:v>
                </c:pt>
                <c:pt idx="930">
                  <c:v>0.2</c:v>
                </c:pt>
                <c:pt idx="931">
                  <c:v>0.2</c:v>
                </c:pt>
                <c:pt idx="932">
                  <c:v>0.2</c:v>
                </c:pt>
                <c:pt idx="933">
                  <c:v>0.2</c:v>
                </c:pt>
                <c:pt idx="934">
                  <c:v>0.2</c:v>
                </c:pt>
                <c:pt idx="935">
                  <c:v>0.2</c:v>
                </c:pt>
                <c:pt idx="936">
                  <c:v>0.2</c:v>
                </c:pt>
                <c:pt idx="937">
                  <c:v>0.2</c:v>
                </c:pt>
                <c:pt idx="938">
                  <c:v>0.2</c:v>
                </c:pt>
                <c:pt idx="939">
                  <c:v>0.2</c:v>
                </c:pt>
                <c:pt idx="940">
                  <c:v>0.2</c:v>
                </c:pt>
                <c:pt idx="941">
                  <c:v>0.2</c:v>
                </c:pt>
                <c:pt idx="942">
                  <c:v>0.2</c:v>
                </c:pt>
                <c:pt idx="943">
                  <c:v>0.2</c:v>
                </c:pt>
                <c:pt idx="944">
                  <c:v>0.2</c:v>
                </c:pt>
                <c:pt idx="945">
                  <c:v>0.2</c:v>
                </c:pt>
                <c:pt idx="946">
                  <c:v>0.2</c:v>
                </c:pt>
                <c:pt idx="947">
                  <c:v>0.2</c:v>
                </c:pt>
                <c:pt idx="948">
                  <c:v>0.2</c:v>
                </c:pt>
                <c:pt idx="949">
                  <c:v>0.2</c:v>
                </c:pt>
                <c:pt idx="950">
                  <c:v>0.2</c:v>
                </c:pt>
                <c:pt idx="951">
                  <c:v>0.2</c:v>
                </c:pt>
                <c:pt idx="952">
                  <c:v>0.2</c:v>
                </c:pt>
                <c:pt idx="953">
                  <c:v>0.2</c:v>
                </c:pt>
                <c:pt idx="954">
                  <c:v>0.2</c:v>
                </c:pt>
                <c:pt idx="955">
                  <c:v>0.2</c:v>
                </c:pt>
                <c:pt idx="956">
                  <c:v>0.2</c:v>
                </c:pt>
                <c:pt idx="957">
                  <c:v>0.2</c:v>
                </c:pt>
                <c:pt idx="958">
                  <c:v>0.2</c:v>
                </c:pt>
                <c:pt idx="959">
                  <c:v>0.2</c:v>
                </c:pt>
                <c:pt idx="960">
                  <c:v>0.2</c:v>
                </c:pt>
                <c:pt idx="961">
                  <c:v>0.2</c:v>
                </c:pt>
                <c:pt idx="962">
                  <c:v>0.2</c:v>
                </c:pt>
                <c:pt idx="963">
                  <c:v>0.2</c:v>
                </c:pt>
                <c:pt idx="964">
                  <c:v>0.2</c:v>
                </c:pt>
                <c:pt idx="965">
                  <c:v>0.2</c:v>
                </c:pt>
                <c:pt idx="966">
                  <c:v>0.2</c:v>
                </c:pt>
                <c:pt idx="967">
                  <c:v>0.2</c:v>
                </c:pt>
                <c:pt idx="968">
                  <c:v>0.2</c:v>
                </c:pt>
                <c:pt idx="969">
                  <c:v>0.2</c:v>
                </c:pt>
                <c:pt idx="970">
                  <c:v>0.2</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0.2</c:v>
                </c:pt>
                <c:pt idx="1230">
                  <c:v>0.2</c:v>
                </c:pt>
                <c:pt idx="1231">
                  <c:v>0.2</c:v>
                </c:pt>
                <c:pt idx="1232">
                  <c:v>0.2</c:v>
                </c:pt>
                <c:pt idx="1233">
                  <c:v>0.2</c:v>
                </c:pt>
                <c:pt idx="1234">
                  <c:v>0.2</c:v>
                </c:pt>
                <c:pt idx="1235">
                  <c:v>0.2</c:v>
                </c:pt>
                <c:pt idx="1236">
                  <c:v>0.2</c:v>
                </c:pt>
                <c:pt idx="1237">
                  <c:v>0.2</c:v>
                </c:pt>
                <c:pt idx="1238">
                  <c:v>0.2</c:v>
                </c:pt>
                <c:pt idx="1239">
                  <c:v>0.2</c:v>
                </c:pt>
                <c:pt idx="1240">
                  <c:v>0.2</c:v>
                </c:pt>
                <c:pt idx="1241">
                  <c:v>0.2</c:v>
                </c:pt>
                <c:pt idx="1242">
                  <c:v>0.2</c:v>
                </c:pt>
                <c:pt idx="1243">
                  <c:v>0.2</c:v>
                </c:pt>
                <c:pt idx="1244">
                  <c:v>0.2</c:v>
                </c:pt>
                <c:pt idx="1245">
                  <c:v>0.2</c:v>
                </c:pt>
                <c:pt idx="1246">
                  <c:v>0.2</c:v>
                </c:pt>
                <c:pt idx="1247">
                  <c:v>0.2</c:v>
                </c:pt>
                <c:pt idx="1248">
                  <c:v>0.2</c:v>
                </c:pt>
                <c:pt idx="1249">
                  <c:v>0.2</c:v>
                </c:pt>
                <c:pt idx="1250">
                  <c:v>0.2</c:v>
                </c:pt>
                <c:pt idx="1251">
                  <c:v>0.2</c:v>
                </c:pt>
                <c:pt idx="1252">
                  <c:v>0.2</c:v>
                </c:pt>
                <c:pt idx="1253">
                  <c:v>0.2</c:v>
                </c:pt>
                <c:pt idx="1254">
                  <c:v>0.2</c:v>
                </c:pt>
                <c:pt idx="1255">
                  <c:v>0.2</c:v>
                </c:pt>
                <c:pt idx="1256">
                  <c:v>0.2</c:v>
                </c:pt>
                <c:pt idx="1257">
                  <c:v>0.2</c:v>
                </c:pt>
                <c:pt idx="1258">
                  <c:v>0.2</c:v>
                </c:pt>
                <c:pt idx="1259">
                  <c:v>0.2</c:v>
                </c:pt>
                <c:pt idx="1260">
                  <c:v>0.2</c:v>
                </c:pt>
                <c:pt idx="1261">
                  <c:v>0.2</c:v>
                </c:pt>
                <c:pt idx="1262">
                  <c:v>0.2</c:v>
                </c:pt>
                <c:pt idx="1263">
                  <c:v>0.2</c:v>
                </c:pt>
                <c:pt idx="1264">
                  <c:v>0.2</c:v>
                </c:pt>
                <c:pt idx="1265">
                  <c:v>0.2</c:v>
                </c:pt>
                <c:pt idx="1266">
                  <c:v>0.2</c:v>
                </c:pt>
                <c:pt idx="1267">
                  <c:v>0.2</c:v>
                </c:pt>
                <c:pt idx="1268">
                  <c:v>0.2</c:v>
                </c:pt>
                <c:pt idx="1269">
                  <c:v>0.2</c:v>
                </c:pt>
                <c:pt idx="1270">
                  <c:v>0.2</c:v>
                </c:pt>
                <c:pt idx="1271">
                  <c:v>0.2</c:v>
                </c:pt>
                <c:pt idx="1272">
                  <c:v>0.2</c:v>
                </c:pt>
                <c:pt idx="1273">
                  <c:v>0.2</c:v>
                </c:pt>
                <c:pt idx="1274">
                  <c:v>0.2</c:v>
                </c:pt>
                <c:pt idx="1275">
                  <c:v>0.2</c:v>
                </c:pt>
                <c:pt idx="1276">
                  <c:v>0.2</c:v>
                </c:pt>
                <c:pt idx="1277">
                  <c:v>0.2</c:v>
                </c:pt>
                <c:pt idx="1278">
                  <c:v>0.2</c:v>
                </c:pt>
                <c:pt idx="1279">
                  <c:v>0.2</c:v>
                </c:pt>
                <c:pt idx="1280">
                  <c:v>0.2</c:v>
                </c:pt>
                <c:pt idx="1281">
                  <c:v>0.2</c:v>
                </c:pt>
                <c:pt idx="1282">
                  <c:v>0.2</c:v>
                </c:pt>
                <c:pt idx="1283">
                  <c:v>0.2</c:v>
                </c:pt>
                <c:pt idx="1284">
                  <c:v>0.2</c:v>
                </c:pt>
                <c:pt idx="1285">
                  <c:v>0.2</c:v>
                </c:pt>
                <c:pt idx="1286">
                  <c:v>0.2</c:v>
                </c:pt>
                <c:pt idx="1287">
                  <c:v>0.2</c:v>
                </c:pt>
                <c:pt idx="1288">
                  <c:v>0.2</c:v>
                </c:pt>
                <c:pt idx="1289">
                  <c:v>0.2</c:v>
                </c:pt>
                <c:pt idx="1290">
                  <c:v>0.2</c:v>
                </c:pt>
                <c:pt idx="1291">
                  <c:v>0.2</c:v>
                </c:pt>
                <c:pt idx="1292">
                  <c:v>0.2</c:v>
                </c:pt>
                <c:pt idx="1293">
                  <c:v>0.2</c:v>
                </c:pt>
                <c:pt idx="1294">
                  <c:v>0.2</c:v>
                </c:pt>
                <c:pt idx="1295">
                  <c:v>0.2</c:v>
                </c:pt>
                <c:pt idx="1296">
                  <c:v>0.2</c:v>
                </c:pt>
                <c:pt idx="1297">
                  <c:v>0.2</c:v>
                </c:pt>
                <c:pt idx="1298">
                  <c:v>0.2</c:v>
                </c:pt>
                <c:pt idx="1299">
                  <c:v>0.2</c:v>
                </c:pt>
                <c:pt idx="1300">
                  <c:v>0.2</c:v>
                </c:pt>
                <c:pt idx="1301">
                  <c:v>0.2</c:v>
                </c:pt>
                <c:pt idx="1302">
                  <c:v>0.2</c:v>
                </c:pt>
                <c:pt idx="1303">
                  <c:v>0.2</c:v>
                </c:pt>
                <c:pt idx="1304">
                  <c:v>0.2</c:v>
                </c:pt>
                <c:pt idx="1305">
                  <c:v>0.2</c:v>
                </c:pt>
                <c:pt idx="1306">
                  <c:v>0.2</c:v>
                </c:pt>
                <c:pt idx="1307">
                  <c:v>0.2</c:v>
                </c:pt>
                <c:pt idx="1308">
                  <c:v>0.2</c:v>
                </c:pt>
                <c:pt idx="1309">
                  <c:v>0.2</c:v>
                </c:pt>
                <c:pt idx="1310">
                  <c:v>0.2</c:v>
                </c:pt>
                <c:pt idx="1311">
                  <c:v>0.2</c:v>
                </c:pt>
                <c:pt idx="1312">
                  <c:v>0.2</c:v>
                </c:pt>
                <c:pt idx="1313">
                  <c:v>0.2</c:v>
                </c:pt>
                <c:pt idx="1314">
                  <c:v>0.2</c:v>
                </c:pt>
                <c:pt idx="1315">
                  <c:v>0.2</c:v>
                </c:pt>
                <c:pt idx="1316">
                  <c:v>0.2</c:v>
                </c:pt>
                <c:pt idx="1317">
                  <c:v>0.2</c:v>
                </c:pt>
                <c:pt idx="1318">
                  <c:v>0.2</c:v>
                </c:pt>
                <c:pt idx="1319">
                  <c:v>0.2</c:v>
                </c:pt>
                <c:pt idx="1320">
                  <c:v>0.2</c:v>
                </c:pt>
                <c:pt idx="1321">
                  <c:v>0.2</c:v>
                </c:pt>
                <c:pt idx="1322">
                  <c:v>0.2</c:v>
                </c:pt>
                <c:pt idx="1323">
                  <c:v>0.2</c:v>
                </c:pt>
                <c:pt idx="1324">
                  <c:v>0.2</c:v>
                </c:pt>
                <c:pt idx="1325">
                  <c:v>0.2</c:v>
                </c:pt>
                <c:pt idx="1326">
                  <c:v>0.2</c:v>
                </c:pt>
                <c:pt idx="1327">
                  <c:v>0.2</c:v>
                </c:pt>
                <c:pt idx="1328">
                  <c:v>0.2</c:v>
                </c:pt>
                <c:pt idx="1329">
                  <c:v>0.2</c:v>
                </c:pt>
                <c:pt idx="1330">
                  <c:v>0.2</c:v>
                </c:pt>
                <c:pt idx="1331">
                  <c:v>0.2</c:v>
                </c:pt>
                <c:pt idx="1332">
                  <c:v>0.2</c:v>
                </c:pt>
                <c:pt idx="1333">
                  <c:v>0.2</c:v>
                </c:pt>
                <c:pt idx="1334">
                  <c:v>0.2</c:v>
                </c:pt>
                <c:pt idx="1335">
                  <c:v>0.2</c:v>
                </c:pt>
                <c:pt idx="1336">
                  <c:v>0.2</c:v>
                </c:pt>
                <c:pt idx="1337">
                  <c:v>0.2</c:v>
                </c:pt>
                <c:pt idx="1338">
                  <c:v>0.2</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0.2</c:v>
                </c:pt>
                <c:pt idx="1586">
                  <c:v>0.2</c:v>
                </c:pt>
                <c:pt idx="1587">
                  <c:v>0.2</c:v>
                </c:pt>
                <c:pt idx="1588">
                  <c:v>0.2</c:v>
                </c:pt>
                <c:pt idx="1589">
                  <c:v>0.2</c:v>
                </c:pt>
                <c:pt idx="1590">
                  <c:v>0.2</c:v>
                </c:pt>
                <c:pt idx="1591">
                  <c:v>0.2</c:v>
                </c:pt>
                <c:pt idx="1592">
                  <c:v>0.2</c:v>
                </c:pt>
                <c:pt idx="1593">
                  <c:v>0.2</c:v>
                </c:pt>
                <c:pt idx="1594">
                  <c:v>0.2</c:v>
                </c:pt>
                <c:pt idx="1595">
                  <c:v>0.2</c:v>
                </c:pt>
                <c:pt idx="1596">
                  <c:v>0.2</c:v>
                </c:pt>
                <c:pt idx="1597">
                  <c:v>0.2</c:v>
                </c:pt>
                <c:pt idx="1598">
                  <c:v>0.2</c:v>
                </c:pt>
                <c:pt idx="1599">
                  <c:v>0.2</c:v>
                </c:pt>
                <c:pt idx="1600">
                  <c:v>0.2</c:v>
                </c:pt>
                <c:pt idx="1601">
                  <c:v>0.2</c:v>
                </c:pt>
                <c:pt idx="1602">
                  <c:v>0.2</c:v>
                </c:pt>
                <c:pt idx="1603">
                  <c:v>0.2</c:v>
                </c:pt>
                <c:pt idx="1604">
                  <c:v>0.2</c:v>
                </c:pt>
                <c:pt idx="1605">
                  <c:v>0.2</c:v>
                </c:pt>
                <c:pt idx="1606">
                  <c:v>0.2</c:v>
                </c:pt>
                <c:pt idx="1607">
                  <c:v>0.2</c:v>
                </c:pt>
                <c:pt idx="1608">
                  <c:v>0.2</c:v>
                </c:pt>
                <c:pt idx="1609">
                  <c:v>0.2</c:v>
                </c:pt>
                <c:pt idx="1610">
                  <c:v>0.2</c:v>
                </c:pt>
                <c:pt idx="1611">
                  <c:v>0.2</c:v>
                </c:pt>
                <c:pt idx="1612">
                  <c:v>0.2</c:v>
                </c:pt>
                <c:pt idx="1613">
                  <c:v>0.2</c:v>
                </c:pt>
                <c:pt idx="1614">
                  <c:v>0.2</c:v>
                </c:pt>
                <c:pt idx="1615">
                  <c:v>0.2</c:v>
                </c:pt>
                <c:pt idx="1616">
                  <c:v>0.2</c:v>
                </c:pt>
                <c:pt idx="1617">
                  <c:v>0.2</c:v>
                </c:pt>
                <c:pt idx="1618">
                  <c:v>0.2</c:v>
                </c:pt>
                <c:pt idx="1619">
                  <c:v>0.2</c:v>
                </c:pt>
                <c:pt idx="1620">
                  <c:v>0.2</c:v>
                </c:pt>
                <c:pt idx="1621">
                  <c:v>0.2</c:v>
                </c:pt>
                <c:pt idx="1622">
                  <c:v>0.2</c:v>
                </c:pt>
                <c:pt idx="1623">
                  <c:v>0.2</c:v>
                </c:pt>
                <c:pt idx="1624">
                  <c:v>0.2</c:v>
                </c:pt>
                <c:pt idx="1625">
                  <c:v>0.2</c:v>
                </c:pt>
                <c:pt idx="1626">
                  <c:v>0.2</c:v>
                </c:pt>
                <c:pt idx="1627">
                  <c:v>0.2</c:v>
                </c:pt>
                <c:pt idx="1628">
                  <c:v>0.2</c:v>
                </c:pt>
                <c:pt idx="1629">
                  <c:v>0.2</c:v>
                </c:pt>
                <c:pt idx="1630">
                  <c:v>0.2</c:v>
                </c:pt>
                <c:pt idx="1631">
                  <c:v>0.2</c:v>
                </c:pt>
                <c:pt idx="1632">
                  <c:v>0.2</c:v>
                </c:pt>
                <c:pt idx="1633">
                  <c:v>0.2</c:v>
                </c:pt>
                <c:pt idx="1634">
                  <c:v>0.2</c:v>
                </c:pt>
                <c:pt idx="1635">
                  <c:v>0.2</c:v>
                </c:pt>
                <c:pt idx="1636">
                  <c:v>0.2</c:v>
                </c:pt>
                <c:pt idx="1637">
                  <c:v>0.2</c:v>
                </c:pt>
                <c:pt idx="1638">
                  <c:v>0.2</c:v>
                </c:pt>
                <c:pt idx="1639">
                  <c:v>0.2</c:v>
                </c:pt>
                <c:pt idx="1640">
                  <c:v>0.2</c:v>
                </c:pt>
                <c:pt idx="1641">
                  <c:v>0.2</c:v>
                </c:pt>
                <c:pt idx="1642">
                  <c:v>0.2</c:v>
                </c:pt>
                <c:pt idx="1643">
                  <c:v>0.2</c:v>
                </c:pt>
                <c:pt idx="1644">
                  <c:v>0.2</c:v>
                </c:pt>
                <c:pt idx="1645">
                  <c:v>0.2</c:v>
                </c:pt>
                <c:pt idx="1646">
                  <c:v>0.2</c:v>
                </c:pt>
                <c:pt idx="1647">
                  <c:v>0.2</c:v>
                </c:pt>
                <c:pt idx="1648">
                  <c:v>0.2</c:v>
                </c:pt>
                <c:pt idx="1649">
                  <c:v>0.2</c:v>
                </c:pt>
                <c:pt idx="1650">
                  <c:v>0.2</c:v>
                </c:pt>
                <c:pt idx="1651">
                  <c:v>0.2</c:v>
                </c:pt>
                <c:pt idx="1652">
                  <c:v>0.2</c:v>
                </c:pt>
                <c:pt idx="1653">
                  <c:v>0.2</c:v>
                </c:pt>
                <c:pt idx="1654">
                  <c:v>0.2</c:v>
                </c:pt>
                <c:pt idx="1655">
                  <c:v>0.2</c:v>
                </c:pt>
                <c:pt idx="1656">
                  <c:v>0.2</c:v>
                </c:pt>
                <c:pt idx="1657">
                  <c:v>0.2</c:v>
                </c:pt>
                <c:pt idx="1658">
                  <c:v>0.2</c:v>
                </c:pt>
                <c:pt idx="1659">
                  <c:v>0.2</c:v>
                </c:pt>
                <c:pt idx="1660">
                  <c:v>0.2</c:v>
                </c:pt>
                <c:pt idx="1661">
                  <c:v>0.2</c:v>
                </c:pt>
                <c:pt idx="1662">
                  <c:v>0.2</c:v>
                </c:pt>
                <c:pt idx="1663">
                  <c:v>0.2</c:v>
                </c:pt>
                <c:pt idx="1664">
                  <c:v>0.2</c:v>
                </c:pt>
                <c:pt idx="1665">
                  <c:v>0.2</c:v>
                </c:pt>
                <c:pt idx="1666">
                  <c:v>0.2</c:v>
                </c:pt>
                <c:pt idx="1667">
                  <c:v>0.2</c:v>
                </c:pt>
                <c:pt idx="1668">
                  <c:v>0.2</c:v>
                </c:pt>
                <c:pt idx="1669">
                  <c:v>0.2</c:v>
                </c:pt>
                <c:pt idx="1670">
                  <c:v>0.2</c:v>
                </c:pt>
                <c:pt idx="1671">
                  <c:v>0.2</c:v>
                </c:pt>
                <c:pt idx="1672">
                  <c:v>0.2</c:v>
                </c:pt>
                <c:pt idx="1673">
                  <c:v>0.2</c:v>
                </c:pt>
                <c:pt idx="1674">
                  <c:v>0.2</c:v>
                </c:pt>
                <c:pt idx="1675">
                  <c:v>0.2</c:v>
                </c:pt>
                <c:pt idx="1676">
                  <c:v>0.2</c:v>
                </c:pt>
                <c:pt idx="1677">
                  <c:v>0.2</c:v>
                </c:pt>
                <c:pt idx="1678">
                  <c:v>0.2</c:v>
                </c:pt>
                <c:pt idx="1679">
                  <c:v>0.2</c:v>
                </c:pt>
                <c:pt idx="1680">
                  <c:v>0.2</c:v>
                </c:pt>
                <c:pt idx="1681">
                  <c:v>0.2</c:v>
                </c:pt>
                <c:pt idx="1682">
                  <c:v>0.2</c:v>
                </c:pt>
                <c:pt idx="1683">
                  <c:v>0.2</c:v>
                </c:pt>
                <c:pt idx="1684">
                  <c:v>0.2</c:v>
                </c:pt>
                <c:pt idx="1685">
                  <c:v>0.2</c:v>
                </c:pt>
                <c:pt idx="1686">
                  <c:v>0.2</c:v>
                </c:pt>
                <c:pt idx="1687">
                  <c:v>0.2</c:v>
                </c:pt>
                <c:pt idx="1688">
                  <c:v>0.2</c:v>
                </c:pt>
                <c:pt idx="1689">
                  <c:v>0.2</c:v>
                </c:pt>
                <c:pt idx="1690">
                  <c:v>0.2</c:v>
                </c:pt>
                <c:pt idx="1691">
                  <c:v>0.2</c:v>
                </c:pt>
                <c:pt idx="1692">
                  <c:v>0.2</c:v>
                </c:pt>
                <c:pt idx="1693">
                  <c:v>0.2</c:v>
                </c:pt>
                <c:pt idx="1694">
                  <c:v>0.2</c:v>
                </c:pt>
                <c:pt idx="1695">
                  <c:v>0.2</c:v>
                </c:pt>
                <c:pt idx="1696">
                  <c:v>0.2</c:v>
                </c:pt>
                <c:pt idx="1697">
                  <c:v>0.2</c:v>
                </c:pt>
                <c:pt idx="1698">
                  <c:v>0.2</c:v>
                </c:pt>
                <c:pt idx="1699">
                  <c:v>0.2</c:v>
                </c:pt>
                <c:pt idx="1700">
                  <c:v>0.2</c:v>
                </c:pt>
                <c:pt idx="1701">
                  <c:v>0.2</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0.2</c:v>
                </c:pt>
                <c:pt idx="1977">
                  <c:v>0.2</c:v>
                </c:pt>
                <c:pt idx="1978">
                  <c:v>0.2</c:v>
                </c:pt>
                <c:pt idx="1979">
                  <c:v>0.2</c:v>
                </c:pt>
                <c:pt idx="1980">
                  <c:v>0.2</c:v>
                </c:pt>
                <c:pt idx="1981">
                  <c:v>0.2</c:v>
                </c:pt>
                <c:pt idx="1982">
                  <c:v>0.2</c:v>
                </c:pt>
                <c:pt idx="1983">
                  <c:v>0.2</c:v>
                </c:pt>
                <c:pt idx="1984">
                  <c:v>0.2</c:v>
                </c:pt>
                <c:pt idx="1985">
                  <c:v>0.2</c:v>
                </c:pt>
                <c:pt idx="1986">
                  <c:v>0.2</c:v>
                </c:pt>
                <c:pt idx="1987">
                  <c:v>0.2</c:v>
                </c:pt>
                <c:pt idx="1988">
                  <c:v>0.2</c:v>
                </c:pt>
                <c:pt idx="1989">
                  <c:v>0.2</c:v>
                </c:pt>
                <c:pt idx="1990">
                  <c:v>0.2</c:v>
                </c:pt>
                <c:pt idx="1991">
                  <c:v>0.2</c:v>
                </c:pt>
                <c:pt idx="1992">
                  <c:v>0.2</c:v>
                </c:pt>
                <c:pt idx="1993">
                  <c:v>0.2</c:v>
                </c:pt>
                <c:pt idx="1994">
                  <c:v>0.2</c:v>
                </c:pt>
                <c:pt idx="1995">
                  <c:v>0.2</c:v>
                </c:pt>
                <c:pt idx="1996">
                  <c:v>0.2</c:v>
                </c:pt>
                <c:pt idx="1997">
                  <c:v>0.2</c:v>
                </c:pt>
                <c:pt idx="1998">
                  <c:v>0.2</c:v>
                </c:pt>
                <c:pt idx="1999">
                  <c:v>0.2</c:v>
                </c:pt>
                <c:pt idx="2000">
                  <c:v>0.2</c:v>
                </c:pt>
                <c:pt idx="2001">
                  <c:v>0.2</c:v>
                </c:pt>
                <c:pt idx="2002">
                  <c:v>0.2</c:v>
                </c:pt>
                <c:pt idx="2003">
                  <c:v>0.2</c:v>
                </c:pt>
                <c:pt idx="2004">
                  <c:v>0.2</c:v>
                </c:pt>
                <c:pt idx="2005">
                  <c:v>0.2</c:v>
                </c:pt>
                <c:pt idx="2006">
                  <c:v>0.2</c:v>
                </c:pt>
                <c:pt idx="2007">
                  <c:v>0.2</c:v>
                </c:pt>
                <c:pt idx="2008">
                  <c:v>0.2</c:v>
                </c:pt>
                <c:pt idx="2009">
                  <c:v>0.2</c:v>
                </c:pt>
                <c:pt idx="2010">
                  <c:v>0.2</c:v>
                </c:pt>
                <c:pt idx="2011">
                  <c:v>0.2</c:v>
                </c:pt>
                <c:pt idx="2012">
                  <c:v>0.2</c:v>
                </c:pt>
                <c:pt idx="2013">
                  <c:v>0.2</c:v>
                </c:pt>
                <c:pt idx="2014">
                  <c:v>0.2</c:v>
                </c:pt>
                <c:pt idx="2015">
                  <c:v>0.2</c:v>
                </c:pt>
                <c:pt idx="2016">
                  <c:v>0.2</c:v>
                </c:pt>
                <c:pt idx="2017">
                  <c:v>0.2</c:v>
                </c:pt>
                <c:pt idx="2018">
                  <c:v>0.2</c:v>
                </c:pt>
                <c:pt idx="2019">
                  <c:v>0.2</c:v>
                </c:pt>
                <c:pt idx="2020">
                  <c:v>0.2</c:v>
                </c:pt>
                <c:pt idx="2021">
                  <c:v>0.2</c:v>
                </c:pt>
                <c:pt idx="2022">
                  <c:v>0.2</c:v>
                </c:pt>
                <c:pt idx="2023">
                  <c:v>0.2</c:v>
                </c:pt>
                <c:pt idx="2024">
                  <c:v>0.2</c:v>
                </c:pt>
                <c:pt idx="2025">
                  <c:v>0.2</c:v>
                </c:pt>
                <c:pt idx="2026">
                  <c:v>0.2</c:v>
                </c:pt>
                <c:pt idx="2027">
                  <c:v>0.2</c:v>
                </c:pt>
                <c:pt idx="2028">
                  <c:v>0.2</c:v>
                </c:pt>
                <c:pt idx="2029">
                  <c:v>0.2</c:v>
                </c:pt>
                <c:pt idx="2030">
                  <c:v>0.2</c:v>
                </c:pt>
                <c:pt idx="2031">
                  <c:v>0.2</c:v>
                </c:pt>
                <c:pt idx="2032">
                  <c:v>0.2</c:v>
                </c:pt>
                <c:pt idx="2033">
                  <c:v>0.2</c:v>
                </c:pt>
                <c:pt idx="2034">
                  <c:v>0.2</c:v>
                </c:pt>
                <c:pt idx="2035">
                  <c:v>0.2</c:v>
                </c:pt>
                <c:pt idx="2036">
                  <c:v>0.2</c:v>
                </c:pt>
                <c:pt idx="2037">
                  <c:v>0.2</c:v>
                </c:pt>
                <c:pt idx="2038">
                  <c:v>0.2</c:v>
                </c:pt>
                <c:pt idx="2039">
                  <c:v>0.2</c:v>
                </c:pt>
                <c:pt idx="2040">
                  <c:v>0.2</c:v>
                </c:pt>
                <c:pt idx="2041">
                  <c:v>0.2</c:v>
                </c:pt>
                <c:pt idx="2042">
                  <c:v>0.2</c:v>
                </c:pt>
                <c:pt idx="2043">
                  <c:v>0.2</c:v>
                </c:pt>
                <c:pt idx="2044">
                  <c:v>0.2</c:v>
                </c:pt>
                <c:pt idx="2045">
                  <c:v>0.2</c:v>
                </c:pt>
                <c:pt idx="2046">
                  <c:v>0.2</c:v>
                </c:pt>
                <c:pt idx="2047">
                  <c:v>0.2</c:v>
                </c:pt>
                <c:pt idx="2048">
                  <c:v>0.2</c:v>
                </c:pt>
                <c:pt idx="2049">
                  <c:v>0.2</c:v>
                </c:pt>
                <c:pt idx="2050">
                  <c:v>0.2</c:v>
                </c:pt>
                <c:pt idx="2051">
                  <c:v>0.2</c:v>
                </c:pt>
                <c:pt idx="2052">
                  <c:v>0.2</c:v>
                </c:pt>
                <c:pt idx="2053">
                  <c:v>0.2</c:v>
                </c:pt>
                <c:pt idx="2054">
                  <c:v>0.2</c:v>
                </c:pt>
                <c:pt idx="2055">
                  <c:v>0.2</c:v>
                </c:pt>
                <c:pt idx="2056">
                  <c:v>0.2</c:v>
                </c:pt>
                <c:pt idx="2057">
                  <c:v>0.2</c:v>
                </c:pt>
                <c:pt idx="2058">
                  <c:v>0.2</c:v>
                </c:pt>
                <c:pt idx="2059">
                  <c:v>0.2</c:v>
                </c:pt>
                <c:pt idx="2060">
                  <c:v>0.2</c:v>
                </c:pt>
                <c:pt idx="2061">
                  <c:v>0.2</c:v>
                </c:pt>
                <c:pt idx="2062">
                  <c:v>0.2</c:v>
                </c:pt>
                <c:pt idx="2063">
                  <c:v>0.2</c:v>
                </c:pt>
                <c:pt idx="2064">
                  <c:v>0.2</c:v>
                </c:pt>
                <c:pt idx="2065">
                  <c:v>0.2</c:v>
                </c:pt>
                <c:pt idx="2066">
                  <c:v>0.2</c:v>
                </c:pt>
                <c:pt idx="2067">
                  <c:v>0.2</c:v>
                </c:pt>
                <c:pt idx="2068">
                  <c:v>0.2</c:v>
                </c:pt>
                <c:pt idx="2069">
                  <c:v>0.2</c:v>
                </c:pt>
                <c:pt idx="2070">
                  <c:v>0.2</c:v>
                </c:pt>
                <c:pt idx="2071">
                  <c:v>0.2</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numCache>
            </c:numRef>
          </c:val>
        </c:ser>
        <c:ser>
          <c:idx val="3"/>
          <c:order val="3"/>
          <c:tx>
            <c:v>start of maturity - start of scenescence</c:v>
          </c:tx>
          <c:spPr>
            <a:gradFill flip="none" rotWithShape="1">
              <a:gsLst>
                <a:gs pos="0">
                  <a:srgbClr val="FF0000">
                    <a:alpha val="65000"/>
                  </a:srgbClr>
                </a:gs>
                <a:gs pos="50000">
                  <a:srgbClr val="9CB86E"/>
                </a:gs>
                <a:gs pos="100000">
                  <a:srgbClr val="156B13"/>
                </a:gs>
              </a:gsLst>
              <a:lin ang="5400000" scaled="1"/>
              <a:tileRect/>
            </a:gradFill>
            <a:ln w="25400">
              <a:noFill/>
            </a:ln>
          </c:spPr>
          <c:cat>
            <c:numRef>
              <c:f>test_V1Wheat1_.csv.v3!$B$2:$B$3264</c:f>
              <c:numCache>
                <c:formatCode>General</c:formatCode>
                <c:ptCount val="326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pt idx="13">
                  <c:v>2000</c:v>
                </c:pt>
                <c:pt idx="14">
                  <c:v>2000</c:v>
                </c:pt>
                <c:pt idx="15">
                  <c:v>2000</c:v>
                </c:pt>
                <c:pt idx="16">
                  <c:v>2000</c:v>
                </c:pt>
                <c:pt idx="17">
                  <c:v>2000</c:v>
                </c:pt>
                <c:pt idx="18">
                  <c:v>2000</c:v>
                </c:pt>
                <c:pt idx="19">
                  <c:v>2000</c:v>
                </c:pt>
                <c:pt idx="20">
                  <c:v>2000</c:v>
                </c:pt>
                <c:pt idx="21">
                  <c:v>2000</c:v>
                </c:pt>
                <c:pt idx="22">
                  <c:v>2000</c:v>
                </c:pt>
                <c:pt idx="23">
                  <c:v>2000</c:v>
                </c:pt>
                <c:pt idx="24">
                  <c:v>2000</c:v>
                </c:pt>
                <c:pt idx="25">
                  <c:v>2000</c:v>
                </c:pt>
                <c:pt idx="26">
                  <c:v>2000</c:v>
                </c:pt>
                <c:pt idx="27">
                  <c:v>2000</c:v>
                </c:pt>
                <c:pt idx="28">
                  <c:v>2000</c:v>
                </c:pt>
                <c:pt idx="29">
                  <c:v>2000</c:v>
                </c:pt>
                <c:pt idx="30">
                  <c:v>2000</c:v>
                </c:pt>
                <c:pt idx="31">
                  <c:v>2000</c:v>
                </c:pt>
                <c:pt idx="32">
                  <c:v>2000</c:v>
                </c:pt>
                <c:pt idx="33">
                  <c:v>2000</c:v>
                </c:pt>
                <c:pt idx="34">
                  <c:v>2000</c:v>
                </c:pt>
                <c:pt idx="35">
                  <c:v>2000</c:v>
                </c:pt>
                <c:pt idx="36">
                  <c:v>2000</c:v>
                </c:pt>
                <c:pt idx="37">
                  <c:v>2000</c:v>
                </c:pt>
                <c:pt idx="38">
                  <c:v>2000</c:v>
                </c:pt>
                <c:pt idx="39">
                  <c:v>2000</c:v>
                </c:pt>
                <c:pt idx="40">
                  <c:v>2000</c:v>
                </c:pt>
                <c:pt idx="41">
                  <c:v>2000</c:v>
                </c:pt>
                <c:pt idx="42">
                  <c:v>2000</c:v>
                </c:pt>
                <c:pt idx="43">
                  <c:v>2000</c:v>
                </c:pt>
                <c:pt idx="44">
                  <c:v>2000</c:v>
                </c:pt>
                <c:pt idx="45">
                  <c:v>2000</c:v>
                </c:pt>
                <c:pt idx="46">
                  <c:v>2000</c:v>
                </c:pt>
                <c:pt idx="47">
                  <c:v>2000</c:v>
                </c:pt>
                <c:pt idx="48">
                  <c:v>2000</c:v>
                </c:pt>
                <c:pt idx="49">
                  <c:v>2000</c:v>
                </c:pt>
                <c:pt idx="50">
                  <c:v>2000</c:v>
                </c:pt>
                <c:pt idx="51">
                  <c:v>2000</c:v>
                </c:pt>
                <c:pt idx="52">
                  <c:v>2000</c:v>
                </c:pt>
                <c:pt idx="53">
                  <c:v>2000</c:v>
                </c:pt>
                <c:pt idx="54">
                  <c:v>2000</c:v>
                </c:pt>
                <c:pt idx="55">
                  <c:v>2000</c:v>
                </c:pt>
                <c:pt idx="56">
                  <c:v>2000</c:v>
                </c:pt>
                <c:pt idx="57">
                  <c:v>2000</c:v>
                </c:pt>
                <c:pt idx="58">
                  <c:v>2000</c:v>
                </c:pt>
                <c:pt idx="59">
                  <c:v>2000</c:v>
                </c:pt>
                <c:pt idx="60">
                  <c:v>2000</c:v>
                </c:pt>
                <c:pt idx="61">
                  <c:v>2000</c:v>
                </c:pt>
                <c:pt idx="62">
                  <c:v>2000</c:v>
                </c:pt>
                <c:pt idx="63">
                  <c:v>2000</c:v>
                </c:pt>
                <c:pt idx="64">
                  <c:v>2000</c:v>
                </c:pt>
                <c:pt idx="65">
                  <c:v>2000</c:v>
                </c:pt>
                <c:pt idx="66">
                  <c:v>2000</c:v>
                </c:pt>
                <c:pt idx="67">
                  <c:v>2000</c:v>
                </c:pt>
                <c:pt idx="68">
                  <c:v>2000</c:v>
                </c:pt>
                <c:pt idx="69">
                  <c:v>2000</c:v>
                </c:pt>
                <c:pt idx="70">
                  <c:v>2000</c:v>
                </c:pt>
                <c:pt idx="71">
                  <c:v>2000</c:v>
                </c:pt>
                <c:pt idx="72">
                  <c:v>2000</c:v>
                </c:pt>
                <c:pt idx="73">
                  <c:v>2000</c:v>
                </c:pt>
                <c:pt idx="74">
                  <c:v>2000</c:v>
                </c:pt>
                <c:pt idx="75">
                  <c:v>2000</c:v>
                </c:pt>
                <c:pt idx="76">
                  <c:v>2000</c:v>
                </c:pt>
                <c:pt idx="77">
                  <c:v>2000</c:v>
                </c:pt>
                <c:pt idx="78">
                  <c:v>2000</c:v>
                </c:pt>
                <c:pt idx="79">
                  <c:v>2000</c:v>
                </c:pt>
                <c:pt idx="80">
                  <c:v>2000</c:v>
                </c:pt>
                <c:pt idx="81">
                  <c:v>2000</c:v>
                </c:pt>
                <c:pt idx="82">
                  <c:v>2000</c:v>
                </c:pt>
                <c:pt idx="83">
                  <c:v>2000</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2000</c:v>
                </c:pt>
                <c:pt idx="97">
                  <c:v>2000</c:v>
                </c:pt>
                <c:pt idx="98">
                  <c:v>2000</c:v>
                </c:pt>
                <c:pt idx="99">
                  <c:v>2000</c:v>
                </c:pt>
                <c:pt idx="100">
                  <c:v>2000</c:v>
                </c:pt>
                <c:pt idx="101">
                  <c:v>2000</c:v>
                </c:pt>
                <c:pt idx="102">
                  <c:v>2000</c:v>
                </c:pt>
                <c:pt idx="103">
                  <c:v>2000</c:v>
                </c:pt>
                <c:pt idx="104">
                  <c:v>2000</c:v>
                </c:pt>
                <c:pt idx="105">
                  <c:v>2000</c:v>
                </c:pt>
                <c:pt idx="106">
                  <c:v>2000</c:v>
                </c:pt>
                <c:pt idx="107">
                  <c:v>2000</c:v>
                </c:pt>
                <c:pt idx="108">
                  <c:v>2000</c:v>
                </c:pt>
                <c:pt idx="109">
                  <c:v>2000</c:v>
                </c:pt>
                <c:pt idx="110">
                  <c:v>2000</c:v>
                </c:pt>
                <c:pt idx="111">
                  <c:v>2000</c:v>
                </c:pt>
                <c:pt idx="112">
                  <c:v>2000</c:v>
                </c:pt>
                <c:pt idx="113">
                  <c:v>2000</c:v>
                </c:pt>
                <c:pt idx="114">
                  <c:v>2000</c:v>
                </c:pt>
                <c:pt idx="115">
                  <c:v>2000</c:v>
                </c:pt>
                <c:pt idx="116">
                  <c:v>2000</c:v>
                </c:pt>
                <c:pt idx="117">
                  <c:v>2000</c:v>
                </c:pt>
                <c:pt idx="118">
                  <c:v>2000</c:v>
                </c:pt>
                <c:pt idx="119">
                  <c:v>2000</c:v>
                </c:pt>
                <c:pt idx="120">
                  <c:v>2000</c:v>
                </c:pt>
                <c:pt idx="121">
                  <c:v>2000</c:v>
                </c:pt>
                <c:pt idx="122">
                  <c:v>2000</c:v>
                </c:pt>
                <c:pt idx="123">
                  <c:v>2000</c:v>
                </c:pt>
                <c:pt idx="124">
                  <c:v>2000</c:v>
                </c:pt>
                <c:pt idx="125">
                  <c:v>2000</c:v>
                </c:pt>
                <c:pt idx="126">
                  <c:v>2000</c:v>
                </c:pt>
                <c:pt idx="127">
                  <c:v>2000</c:v>
                </c:pt>
                <c:pt idx="128">
                  <c:v>2000</c:v>
                </c:pt>
                <c:pt idx="129">
                  <c:v>2000</c:v>
                </c:pt>
                <c:pt idx="130">
                  <c:v>2000</c:v>
                </c:pt>
                <c:pt idx="131">
                  <c:v>2000</c:v>
                </c:pt>
                <c:pt idx="132">
                  <c:v>2000</c:v>
                </c:pt>
                <c:pt idx="133">
                  <c:v>2000</c:v>
                </c:pt>
                <c:pt idx="134">
                  <c:v>2000</c:v>
                </c:pt>
                <c:pt idx="135">
                  <c:v>2000</c:v>
                </c:pt>
                <c:pt idx="136">
                  <c:v>2000</c:v>
                </c:pt>
                <c:pt idx="137">
                  <c:v>2000</c:v>
                </c:pt>
                <c:pt idx="138">
                  <c:v>2000</c:v>
                </c:pt>
                <c:pt idx="139">
                  <c:v>2000</c:v>
                </c:pt>
                <c:pt idx="140">
                  <c:v>2000</c:v>
                </c:pt>
                <c:pt idx="141">
                  <c:v>2000</c:v>
                </c:pt>
                <c:pt idx="142">
                  <c:v>2000</c:v>
                </c:pt>
                <c:pt idx="143">
                  <c:v>2000</c:v>
                </c:pt>
                <c:pt idx="144">
                  <c:v>2000</c:v>
                </c:pt>
                <c:pt idx="145">
                  <c:v>2000</c:v>
                </c:pt>
                <c:pt idx="146">
                  <c:v>2000</c:v>
                </c:pt>
                <c:pt idx="147">
                  <c:v>2000</c:v>
                </c:pt>
                <c:pt idx="148">
                  <c:v>2000</c:v>
                </c:pt>
                <c:pt idx="149">
                  <c:v>2000</c:v>
                </c:pt>
                <c:pt idx="150">
                  <c:v>2000</c:v>
                </c:pt>
                <c:pt idx="151">
                  <c:v>2000</c:v>
                </c:pt>
                <c:pt idx="152">
                  <c:v>2000</c:v>
                </c:pt>
                <c:pt idx="153">
                  <c:v>2000</c:v>
                </c:pt>
                <c:pt idx="154">
                  <c:v>2000</c:v>
                </c:pt>
                <c:pt idx="155">
                  <c:v>2000</c:v>
                </c:pt>
                <c:pt idx="156">
                  <c:v>2000</c:v>
                </c:pt>
                <c:pt idx="157">
                  <c:v>2000</c:v>
                </c:pt>
                <c:pt idx="158">
                  <c:v>2000</c:v>
                </c:pt>
                <c:pt idx="159">
                  <c:v>2000</c:v>
                </c:pt>
                <c:pt idx="160">
                  <c:v>2000</c:v>
                </c:pt>
                <c:pt idx="161">
                  <c:v>2000</c:v>
                </c:pt>
                <c:pt idx="162">
                  <c:v>2000</c:v>
                </c:pt>
                <c:pt idx="163">
                  <c:v>2000</c:v>
                </c:pt>
                <c:pt idx="164">
                  <c:v>2000</c:v>
                </c:pt>
                <c:pt idx="165">
                  <c:v>2000</c:v>
                </c:pt>
                <c:pt idx="166">
                  <c:v>2000</c:v>
                </c:pt>
                <c:pt idx="167">
                  <c:v>2000</c:v>
                </c:pt>
                <c:pt idx="168">
                  <c:v>2000</c:v>
                </c:pt>
                <c:pt idx="169">
                  <c:v>2000</c:v>
                </c:pt>
                <c:pt idx="170">
                  <c:v>2000</c:v>
                </c:pt>
                <c:pt idx="171">
                  <c:v>2000</c:v>
                </c:pt>
                <c:pt idx="172">
                  <c:v>2000</c:v>
                </c:pt>
                <c:pt idx="173">
                  <c:v>2000</c:v>
                </c:pt>
                <c:pt idx="174">
                  <c:v>2000</c:v>
                </c:pt>
                <c:pt idx="175">
                  <c:v>2000</c:v>
                </c:pt>
                <c:pt idx="176">
                  <c:v>2000</c:v>
                </c:pt>
                <c:pt idx="177">
                  <c:v>2000</c:v>
                </c:pt>
                <c:pt idx="178">
                  <c:v>2000</c:v>
                </c:pt>
                <c:pt idx="179">
                  <c:v>2000</c:v>
                </c:pt>
                <c:pt idx="180">
                  <c:v>2000</c:v>
                </c:pt>
                <c:pt idx="181">
                  <c:v>2000</c:v>
                </c:pt>
                <c:pt idx="182">
                  <c:v>2000</c:v>
                </c:pt>
                <c:pt idx="183">
                  <c:v>2000</c:v>
                </c:pt>
                <c:pt idx="184">
                  <c:v>2000</c:v>
                </c:pt>
                <c:pt idx="185">
                  <c:v>2000</c:v>
                </c:pt>
                <c:pt idx="186">
                  <c:v>2000</c:v>
                </c:pt>
                <c:pt idx="187">
                  <c:v>2000</c:v>
                </c:pt>
                <c:pt idx="188">
                  <c:v>2000</c:v>
                </c:pt>
                <c:pt idx="189">
                  <c:v>2000</c:v>
                </c:pt>
                <c:pt idx="190">
                  <c:v>2001</c:v>
                </c:pt>
                <c:pt idx="191">
                  <c:v>2001</c:v>
                </c:pt>
                <c:pt idx="192">
                  <c:v>2001</c:v>
                </c:pt>
                <c:pt idx="193">
                  <c:v>2001</c:v>
                </c:pt>
                <c:pt idx="194">
                  <c:v>2001</c:v>
                </c:pt>
                <c:pt idx="195">
                  <c:v>2001</c:v>
                </c:pt>
                <c:pt idx="196">
                  <c:v>2001</c:v>
                </c:pt>
                <c:pt idx="197">
                  <c:v>2001</c:v>
                </c:pt>
                <c:pt idx="198">
                  <c:v>2001</c:v>
                </c:pt>
                <c:pt idx="199">
                  <c:v>2001</c:v>
                </c:pt>
                <c:pt idx="200">
                  <c:v>2001</c:v>
                </c:pt>
                <c:pt idx="201">
                  <c:v>2001</c:v>
                </c:pt>
                <c:pt idx="202">
                  <c:v>2001</c:v>
                </c:pt>
                <c:pt idx="203">
                  <c:v>2001</c:v>
                </c:pt>
                <c:pt idx="204">
                  <c:v>2001</c:v>
                </c:pt>
                <c:pt idx="205">
                  <c:v>2001</c:v>
                </c:pt>
                <c:pt idx="206">
                  <c:v>2001</c:v>
                </c:pt>
                <c:pt idx="207">
                  <c:v>2001</c:v>
                </c:pt>
                <c:pt idx="208">
                  <c:v>2001</c:v>
                </c:pt>
                <c:pt idx="209">
                  <c:v>2001</c:v>
                </c:pt>
                <c:pt idx="210">
                  <c:v>2001</c:v>
                </c:pt>
                <c:pt idx="211">
                  <c:v>2001</c:v>
                </c:pt>
                <c:pt idx="212">
                  <c:v>2001</c:v>
                </c:pt>
                <c:pt idx="213">
                  <c:v>2001</c:v>
                </c:pt>
                <c:pt idx="214">
                  <c:v>2001</c:v>
                </c:pt>
                <c:pt idx="215">
                  <c:v>2001</c:v>
                </c:pt>
                <c:pt idx="216">
                  <c:v>2001</c:v>
                </c:pt>
                <c:pt idx="217">
                  <c:v>2001</c:v>
                </c:pt>
                <c:pt idx="218">
                  <c:v>2001</c:v>
                </c:pt>
                <c:pt idx="219">
                  <c:v>2001</c:v>
                </c:pt>
                <c:pt idx="220">
                  <c:v>2001</c:v>
                </c:pt>
                <c:pt idx="221">
                  <c:v>2001</c:v>
                </c:pt>
                <c:pt idx="222">
                  <c:v>2001</c:v>
                </c:pt>
                <c:pt idx="223">
                  <c:v>2001</c:v>
                </c:pt>
                <c:pt idx="224">
                  <c:v>2001</c:v>
                </c:pt>
                <c:pt idx="225">
                  <c:v>2001</c:v>
                </c:pt>
                <c:pt idx="226">
                  <c:v>2001</c:v>
                </c:pt>
                <c:pt idx="227">
                  <c:v>2001</c:v>
                </c:pt>
                <c:pt idx="228">
                  <c:v>2001</c:v>
                </c:pt>
                <c:pt idx="229">
                  <c:v>2001</c:v>
                </c:pt>
                <c:pt idx="230">
                  <c:v>2001</c:v>
                </c:pt>
                <c:pt idx="231">
                  <c:v>2001</c:v>
                </c:pt>
                <c:pt idx="232">
                  <c:v>2001</c:v>
                </c:pt>
                <c:pt idx="233">
                  <c:v>2001</c:v>
                </c:pt>
                <c:pt idx="234">
                  <c:v>2001</c:v>
                </c:pt>
                <c:pt idx="235">
                  <c:v>2001</c:v>
                </c:pt>
                <c:pt idx="236">
                  <c:v>2001</c:v>
                </c:pt>
                <c:pt idx="237">
                  <c:v>2001</c:v>
                </c:pt>
                <c:pt idx="238">
                  <c:v>2001</c:v>
                </c:pt>
                <c:pt idx="239">
                  <c:v>2001</c:v>
                </c:pt>
                <c:pt idx="240">
                  <c:v>2001</c:v>
                </c:pt>
                <c:pt idx="241">
                  <c:v>2001</c:v>
                </c:pt>
                <c:pt idx="242">
                  <c:v>2001</c:v>
                </c:pt>
                <c:pt idx="243">
                  <c:v>2001</c:v>
                </c:pt>
                <c:pt idx="244">
                  <c:v>2001</c:v>
                </c:pt>
                <c:pt idx="245">
                  <c:v>2001</c:v>
                </c:pt>
                <c:pt idx="246">
                  <c:v>2001</c:v>
                </c:pt>
                <c:pt idx="247">
                  <c:v>2001</c:v>
                </c:pt>
                <c:pt idx="248">
                  <c:v>2001</c:v>
                </c:pt>
                <c:pt idx="249">
                  <c:v>2001</c:v>
                </c:pt>
                <c:pt idx="250">
                  <c:v>2001</c:v>
                </c:pt>
                <c:pt idx="251">
                  <c:v>2001</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2001</c:v>
                </c:pt>
                <c:pt idx="265">
                  <c:v>2001</c:v>
                </c:pt>
                <c:pt idx="266">
                  <c:v>2001</c:v>
                </c:pt>
                <c:pt idx="267">
                  <c:v>2001</c:v>
                </c:pt>
                <c:pt idx="268">
                  <c:v>2001</c:v>
                </c:pt>
                <c:pt idx="269">
                  <c:v>2001</c:v>
                </c:pt>
                <c:pt idx="270">
                  <c:v>2001</c:v>
                </c:pt>
                <c:pt idx="271">
                  <c:v>2001</c:v>
                </c:pt>
                <c:pt idx="272">
                  <c:v>2001</c:v>
                </c:pt>
                <c:pt idx="273">
                  <c:v>2001</c:v>
                </c:pt>
                <c:pt idx="274">
                  <c:v>2001</c:v>
                </c:pt>
                <c:pt idx="275">
                  <c:v>2001</c:v>
                </c:pt>
                <c:pt idx="276">
                  <c:v>2001</c:v>
                </c:pt>
                <c:pt idx="277">
                  <c:v>2001</c:v>
                </c:pt>
                <c:pt idx="278">
                  <c:v>2001</c:v>
                </c:pt>
                <c:pt idx="279">
                  <c:v>2001</c:v>
                </c:pt>
                <c:pt idx="280">
                  <c:v>2001</c:v>
                </c:pt>
                <c:pt idx="281">
                  <c:v>2001</c:v>
                </c:pt>
                <c:pt idx="282">
                  <c:v>2001</c:v>
                </c:pt>
                <c:pt idx="283">
                  <c:v>2001</c:v>
                </c:pt>
                <c:pt idx="284">
                  <c:v>2001</c:v>
                </c:pt>
                <c:pt idx="285">
                  <c:v>2001</c:v>
                </c:pt>
                <c:pt idx="286">
                  <c:v>2001</c:v>
                </c:pt>
                <c:pt idx="287">
                  <c:v>2001</c:v>
                </c:pt>
                <c:pt idx="288">
                  <c:v>2001</c:v>
                </c:pt>
                <c:pt idx="289">
                  <c:v>2001</c:v>
                </c:pt>
                <c:pt idx="290">
                  <c:v>2001</c:v>
                </c:pt>
                <c:pt idx="291">
                  <c:v>2001</c:v>
                </c:pt>
                <c:pt idx="292">
                  <c:v>2001</c:v>
                </c:pt>
                <c:pt idx="293">
                  <c:v>2001</c:v>
                </c:pt>
                <c:pt idx="294">
                  <c:v>2001</c:v>
                </c:pt>
                <c:pt idx="295">
                  <c:v>2001</c:v>
                </c:pt>
                <c:pt idx="296">
                  <c:v>2001</c:v>
                </c:pt>
                <c:pt idx="297">
                  <c:v>2001</c:v>
                </c:pt>
                <c:pt idx="298">
                  <c:v>2001</c:v>
                </c:pt>
                <c:pt idx="299">
                  <c:v>2001</c:v>
                </c:pt>
                <c:pt idx="300">
                  <c:v>2001</c:v>
                </c:pt>
                <c:pt idx="301">
                  <c:v>2001</c:v>
                </c:pt>
                <c:pt idx="302">
                  <c:v>2001</c:v>
                </c:pt>
                <c:pt idx="303">
                  <c:v>2001</c:v>
                </c:pt>
                <c:pt idx="304">
                  <c:v>2001</c:v>
                </c:pt>
                <c:pt idx="305">
                  <c:v>2001</c:v>
                </c:pt>
                <c:pt idx="306">
                  <c:v>2001</c:v>
                </c:pt>
                <c:pt idx="307">
                  <c:v>2001</c:v>
                </c:pt>
                <c:pt idx="308">
                  <c:v>2001</c:v>
                </c:pt>
                <c:pt idx="309">
                  <c:v>2001</c:v>
                </c:pt>
                <c:pt idx="310">
                  <c:v>2001</c:v>
                </c:pt>
                <c:pt idx="311">
                  <c:v>2001</c:v>
                </c:pt>
                <c:pt idx="312">
                  <c:v>2001</c:v>
                </c:pt>
                <c:pt idx="313">
                  <c:v>2001</c:v>
                </c:pt>
                <c:pt idx="314">
                  <c:v>2001</c:v>
                </c:pt>
                <c:pt idx="315">
                  <c:v>2001</c:v>
                </c:pt>
                <c:pt idx="316">
                  <c:v>2001</c:v>
                </c:pt>
                <c:pt idx="317">
                  <c:v>2001</c:v>
                </c:pt>
                <c:pt idx="318">
                  <c:v>2001</c:v>
                </c:pt>
                <c:pt idx="319">
                  <c:v>2001</c:v>
                </c:pt>
                <c:pt idx="320">
                  <c:v>2001</c:v>
                </c:pt>
                <c:pt idx="321">
                  <c:v>2001</c:v>
                </c:pt>
                <c:pt idx="322">
                  <c:v>2001</c:v>
                </c:pt>
                <c:pt idx="323">
                  <c:v>2001</c:v>
                </c:pt>
                <c:pt idx="324">
                  <c:v>2001</c:v>
                </c:pt>
                <c:pt idx="325">
                  <c:v>2001</c:v>
                </c:pt>
                <c:pt idx="326">
                  <c:v>2001</c:v>
                </c:pt>
                <c:pt idx="327">
                  <c:v>2001</c:v>
                </c:pt>
                <c:pt idx="328">
                  <c:v>2001</c:v>
                </c:pt>
                <c:pt idx="329">
                  <c:v>2001</c:v>
                </c:pt>
                <c:pt idx="330">
                  <c:v>2001</c:v>
                </c:pt>
                <c:pt idx="331">
                  <c:v>2001</c:v>
                </c:pt>
                <c:pt idx="332">
                  <c:v>2001</c:v>
                </c:pt>
                <c:pt idx="333">
                  <c:v>2001</c:v>
                </c:pt>
                <c:pt idx="334">
                  <c:v>2001</c:v>
                </c:pt>
                <c:pt idx="335">
                  <c:v>2001</c:v>
                </c:pt>
                <c:pt idx="336">
                  <c:v>2001</c:v>
                </c:pt>
                <c:pt idx="337">
                  <c:v>2001</c:v>
                </c:pt>
                <c:pt idx="338">
                  <c:v>2001</c:v>
                </c:pt>
                <c:pt idx="339">
                  <c:v>2001</c:v>
                </c:pt>
                <c:pt idx="340">
                  <c:v>2001</c:v>
                </c:pt>
                <c:pt idx="341">
                  <c:v>2001</c:v>
                </c:pt>
                <c:pt idx="342">
                  <c:v>2001</c:v>
                </c:pt>
                <c:pt idx="343">
                  <c:v>2001</c:v>
                </c:pt>
                <c:pt idx="344">
                  <c:v>2001</c:v>
                </c:pt>
                <c:pt idx="345">
                  <c:v>2001</c:v>
                </c:pt>
                <c:pt idx="346">
                  <c:v>2001</c:v>
                </c:pt>
                <c:pt idx="347">
                  <c:v>2001</c:v>
                </c:pt>
                <c:pt idx="348">
                  <c:v>2001</c:v>
                </c:pt>
                <c:pt idx="349">
                  <c:v>2001</c:v>
                </c:pt>
                <c:pt idx="350">
                  <c:v>2001</c:v>
                </c:pt>
                <c:pt idx="351">
                  <c:v>2001</c:v>
                </c:pt>
                <c:pt idx="352">
                  <c:v>2001</c:v>
                </c:pt>
                <c:pt idx="353">
                  <c:v>2001</c:v>
                </c:pt>
                <c:pt idx="354">
                  <c:v>2001</c:v>
                </c:pt>
                <c:pt idx="355">
                  <c:v>2001</c:v>
                </c:pt>
                <c:pt idx="356">
                  <c:v>2001</c:v>
                </c:pt>
                <c:pt idx="357">
                  <c:v>2001</c:v>
                </c:pt>
                <c:pt idx="358">
                  <c:v>2001</c:v>
                </c:pt>
                <c:pt idx="359">
                  <c:v>2001</c:v>
                </c:pt>
                <c:pt idx="360">
                  <c:v>2001</c:v>
                </c:pt>
                <c:pt idx="361">
                  <c:v>2001</c:v>
                </c:pt>
                <c:pt idx="362">
                  <c:v>2001</c:v>
                </c:pt>
                <c:pt idx="363">
                  <c:v>2001</c:v>
                </c:pt>
                <c:pt idx="364">
                  <c:v>2001</c:v>
                </c:pt>
                <c:pt idx="365">
                  <c:v>2001</c:v>
                </c:pt>
                <c:pt idx="366">
                  <c:v>2001</c:v>
                </c:pt>
                <c:pt idx="367">
                  <c:v>2001</c:v>
                </c:pt>
                <c:pt idx="368">
                  <c:v>2001</c:v>
                </c:pt>
                <c:pt idx="369">
                  <c:v>2001</c:v>
                </c:pt>
                <c:pt idx="370">
                  <c:v>2001</c:v>
                </c:pt>
                <c:pt idx="371">
                  <c:v>2001</c:v>
                </c:pt>
                <c:pt idx="372">
                  <c:v>2001</c:v>
                </c:pt>
                <c:pt idx="373">
                  <c:v>2001</c:v>
                </c:pt>
                <c:pt idx="374">
                  <c:v>2001</c:v>
                </c:pt>
                <c:pt idx="375">
                  <c:v>2001</c:v>
                </c:pt>
                <c:pt idx="376">
                  <c:v>2001</c:v>
                </c:pt>
                <c:pt idx="377">
                  <c:v>2001</c:v>
                </c:pt>
                <c:pt idx="378">
                  <c:v>2001</c:v>
                </c:pt>
                <c:pt idx="379">
                  <c:v>2001</c:v>
                </c:pt>
                <c:pt idx="380">
                  <c:v>2001</c:v>
                </c:pt>
                <c:pt idx="381">
                  <c:v>2001</c:v>
                </c:pt>
                <c:pt idx="382">
                  <c:v>2001</c:v>
                </c:pt>
                <c:pt idx="383">
                  <c:v>2001</c:v>
                </c:pt>
                <c:pt idx="384">
                  <c:v>2001</c:v>
                </c:pt>
                <c:pt idx="385">
                  <c:v>2001</c:v>
                </c:pt>
                <c:pt idx="386">
                  <c:v>2001</c:v>
                </c:pt>
                <c:pt idx="387">
                  <c:v>2001</c:v>
                </c:pt>
                <c:pt idx="388">
                  <c:v>2001</c:v>
                </c:pt>
                <c:pt idx="389">
                  <c:v>2001</c:v>
                </c:pt>
                <c:pt idx="390">
                  <c:v>2001</c:v>
                </c:pt>
                <c:pt idx="391">
                  <c:v>2001</c:v>
                </c:pt>
                <c:pt idx="392">
                  <c:v>2001</c:v>
                </c:pt>
                <c:pt idx="393">
                  <c:v>2001</c:v>
                </c:pt>
                <c:pt idx="394">
                  <c:v>2001</c:v>
                </c:pt>
                <c:pt idx="395">
                  <c:v>2001</c:v>
                </c:pt>
                <c:pt idx="396">
                  <c:v>2001</c:v>
                </c:pt>
                <c:pt idx="397">
                  <c:v>2001</c:v>
                </c:pt>
                <c:pt idx="398">
                  <c:v>2001</c:v>
                </c:pt>
                <c:pt idx="399">
                  <c:v>2001</c:v>
                </c:pt>
                <c:pt idx="400">
                  <c:v>2001</c:v>
                </c:pt>
                <c:pt idx="401">
                  <c:v>2001</c:v>
                </c:pt>
                <c:pt idx="402">
                  <c:v>2001</c:v>
                </c:pt>
                <c:pt idx="403">
                  <c:v>2001</c:v>
                </c:pt>
                <c:pt idx="404">
                  <c:v>2001</c:v>
                </c:pt>
                <c:pt idx="405">
                  <c:v>2001</c:v>
                </c:pt>
                <c:pt idx="406">
                  <c:v>2001</c:v>
                </c:pt>
                <c:pt idx="407">
                  <c:v>2001</c:v>
                </c:pt>
                <c:pt idx="408">
                  <c:v>2001</c:v>
                </c:pt>
                <c:pt idx="409">
                  <c:v>2001</c:v>
                </c:pt>
                <c:pt idx="410">
                  <c:v>2001</c:v>
                </c:pt>
                <c:pt idx="411">
                  <c:v>2001</c:v>
                </c:pt>
                <c:pt idx="412">
                  <c:v>2001</c:v>
                </c:pt>
                <c:pt idx="413">
                  <c:v>2001</c:v>
                </c:pt>
                <c:pt idx="414">
                  <c:v>2001</c:v>
                </c:pt>
                <c:pt idx="415">
                  <c:v>2001</c:v>
                </c:pt>
                <c:pt idx="416">
                  <c:v>2001</c:v>
                </c:pt>
                <c:pt idx="417">
                  <c:v>2001</c:v>
                </c:pt>
                <c:pt idx="418">
                  <c:v>2001</c:v>
                </c:pt>
                <c:pt idx="419">
                  <c:v>2001</c:v>
                </c:pt>
                <c:pt idx="420">
                  <c:v>2001</c:v>
                </c:pt>
                <c:pt idx="421">
                  <c:v>2001</c:v>
                </c:pt>
                <c:pt idx="422">
                  <c:v>2001</c:v>
                </c:pt>
                <c:pt idx="423">
                  <c:v>2001</c:v>
                </c:pt>
                <c:pt idx="424">
                  <c:v>2001</c:v>
                </c:pt>
                <c:pt idx="425">
                  <c:v>2001</c:v>
                </c:pt>
                <c:pt idx="426">
                  <c:v>2001</c:v>
                </c:pt>
                <c:pt idx="427">
                  <c:v>2001</c:v>
                </c:pt>
                <c:pt idx="428">
                  <c:v>2001</c:v>
                </c:pt>
                <c:pt idx="429">
                  <c:v>2001</c:v>
                </c:pt>
                <c:pt idx="430">
                  <c:v>2001</c:v>
                </c:pt>
                <c:pt idx="431">
                  <c:v>2001</c:v>
                </c:pt>
                <c:pt idx="432">
                  <c:v>2001</c:v>
                </c:pt>
                <c:pt idx="433">
                  <c:v>2001</c:v>
                </c:pt>
                <c:pt idx="434">
                  <c:v>2001</c:v>
                </c:pt>
                <c:pt idx="435">
                  <c:v>2001</c:v>
                </c:pt>
                <c:pt idx="436">
                  <c:v>2001</c:v>
                </c:pt>
                <c:pt idx="437">
                  <c:v>2001</c:v>
                </c:pt>
                <c:pt idx="438">
                  <c:v>2001</c:v>
                </c:pt>
                <c:pt idx="439">
                  <c:v>2001</c:v>
                </c:pt>
                <c:pt idx="440">
                  <c:v>2001</c:v>
                </c:pt>
                <c:pt idx="441">
                  <c:v>2001</c:v>
                </c:pt>
                <c:pt idx="442">
                  <c:v>2001</c:v>
                </c:pt>
                <c:pt idx="443">
                  <c:v>2001</c:v>
                </c:pt>
                <c:pt idx="444">
                  <c:v>2001</c:v>
                </c:pt>
                <c:pt idx="445">
                  <c:v>2001</c:v>
                </c:pt>
                <c:pt idx="446">
                  <c:v>2001</c:v>
                </c:pt>
                <c:pt idx="447">
                  <c:v>2001</c:v>
                </c:pt>
                <c:pt idx="448">
                  <c:v>2001</c:v>
                </c:pt>
                <c:pt idx="449">
                  <c:v>2001</c:v>
                </c:pt>
                <c:pt idx="450">
                  <c:v>2001</c:v>
                </c:pt>
                <c:pt idx="451">
                  <c:v>2001</c:v>
                </c:pt>
                <c:pt idx="452">
                  <c:v>2001</c:v>
                </c:pt>
                <c:pt idx="453">
                  <c:v>2001</c:v>
                </c:pt>
                <c:pt idx="454">
                  <c:v>2001</c:v>
                </c:pt>
                <c:pt idx="455">
                  <c:v>2001</c:v>
                </c:pt>
                <c:pt idx="456">
                  <c:v>2001</c:v>
                </c:pt>
                <c:pt idx="457">
                  <c:v>2001</c:v>
                </c:pt>
                <c:pt idx="458">
                  <c:v>2001</c:v>
                </c:pt>
                <c:pt idx="459">
                  <c:v>2001</c:v>
                </c:pt>
                <c:pt idx="460">
                  <c:v>2001</c:v>
                </c:pt>
                <c:pt idx="461">
                  <c:v>2001</c:v>
                </c:pt>
                <c:pt idx="462">
                  <c:v>2001</c:v>
                </c:pt>
                <c:pt idx="463">
                  <c:v>2001</c:v>
                </c:pt>
                <c:pt idx="464">
                  <c:v>2001</c:v>
                </c:pt>
                <c:pt idx="465">
                  <c:v>2001</c:v>
                </c:pt>
                <c:pt idx="466">
                  <c:v>2001</c:v>
                </c:pt>
                <c:pt idx="467">
                  <c:v>2001</c:v>
                </c:pt>
                <c:pt idx="468">
                  <c:v>2001</c:v>
                </c:pt>
                <c:pt idx="469">
                  <c:v>2001</c:v>
                </c:pt>
                <c:pt idx="470">
                  <c:v>2001</c:v>
                </c:pt>
                <c:pt idx="471">
                  <c:v>2001</c:v>
                </c:pt>
                <c:pt idx="472">
                  <c:v>2001</c:v>
                </c:pt>
                <c:pt idx="473">
                  <c:v>2001</c:v>
                </c:pt>
                <c:pt idx="474">
                  <c:v>2001</c:v>
                </c:pt>
                <c:pt idx="475">
                  <c:v>2001</c:v>
                </c:pt>
                <c:pt idx="476">
                  <c:v>2001</c:v>
                </c:pt>
                <c:pt idx="477">
                  <c:v>2001</c:v>
                </c:pt>
                <c:pt idx="478">
                  <c:v>2001</c:v>
                </c:pt>
                <c:pt idx="479">
                  <c:v>2001</c:v>
                </c:pt>
                <c:pt idx="480">
                  <c:v>2001</c:v>
                </c:pt>
                <c:pt idx="481">
                  <c:v>2001</c:v>
                </c:pt>
                <c:pt idx="482">
                  <c:v>2001</c:v>
                </c:pt>
                <c:pt idx="483">
                  <c:v>2001</c:v>
                </c:pt>
                <c:pt idx="484">
                  <c:v>2001</c:v>
                </c:pt>
                <c:pt idx="485">
                  <c:v>2001</c:v>
                </c:pt>
                <c:pt idx="486">
                  <c:v>2001</c:v>
                </c:pt>
                <c:pt idx="487">
                  <c:v>2001</c:v>
                </c:pt>
                <c:pt idx="488">
                  <c:v>2001</c:v>
                </c:pt>
                <c:pt idx="489">
                  <c:v>2001</c:v>
                </c:pt>
                <c:pt idx="490">
                  <c:v>2001</c:v>
                </c:pt>
                <c:pt idx="491">
                  <c:v>2001</c:v>
                </c:pt>
                <c:pt idx="492">
                  <c:v>2001</c:v>
                </c:pt>
                <c:pt idx="493">
                  <c:v>2001</c:v>
                </c:pt>
                <c:pt idx="494">
                  <c:v>2001</c:v>
                </c:pt>
                <c:pt idx="495">
                  <c:v>2001</c:v>
                </c:pt>
                <c:pt idx="496">
                  <c:v>2001</c:v>
                </c:pt>
                <c:pt idx="497">
                  <c:v>2001</c:v>
                </c:pt>
                <c:pt idx="498">
                  <c:v>2001</c:v>
                </c:pt>
                <c:pt idx="499">
                  <c:v>2001</c:v>
                </c:pt>
                <c:pt idx="500">
                  <c:v>2001</c:v>
                </c:pt>
                <c:pt idx="501">
                  <c:v>2001</c:v>
                </c:pt>
                <c:pt idx="502">
                  <c:v>2001</c:v>
                </c:pt>
                <c:pt idx="503">
                  <c:v>2001</c:v>
                </c:pt>
                <c:pt idx="504">
                  <c:v>2001</c:v>
                </c:pt>
                <c:pt idx="505">
                  <c:v>2001</c:v>
                </c:pt>
                <c:pt idx="506">
                  <c:v>2001</c:v>
                </c:pt>
                <c:pt idx="507">
                  <c:v>2001</c:v>
                </c:pt>
                <c:pt idx="508">
                  <c:v>2001</c:v>
                </c:pt>
                <c:pt idx="509">
                  <c:v>2001</c:v>
                </c:pt>
                <c:pt idx="510">
                  <c:v>2001</c:v>
                </c:pt>
                <c:pt idx="511">
                  <c:v>2001</c:v>
                </c:pt>
                <c:pt idx="512">
                  <c:v>2001</c:v>
                </c:pt>
                <c:pt idx="513">
                  <c:v>2001</c:v>
                </c:pt>
                <c:pt idx="514">
                  <c:v>2001</c:v>
                </c:pt>
                <c:pt idx="515">
                  <c:v>2001</c:v>
                </c:pt>
                <c:pt idx="516">
                  <c:v>2001</c:v>
                </c:pt>
                <c:pt idx="517">
                  <c:v>2001</c:v>
                </c:pt>
                <c:pt idx="518">
                  <c:v>2001</c:v>
                </c:pt>
                <c:pt idx="519">
                  <c:v>2001</c:v>
                </c:pt>
                <c:pt idx="520">
                  <c:v>2001</c:v>
                </c:pt>
                <c:pt idx="521">
                  <c:v>2001</c:v>
                </c:pt>
                <c:pt idx="522">
                  <c:v>2001</c:v>
                </c:pt>
                <c:pt idx="523">
                  <c:v>2001</c:v>
                </c:pt>
                <c:pt idx="524">
                  <c:v>2001</c:v>
                </c:pt>
                <c:pt idx="525">
                  <c:v>2001</c:v>
                </c:pt>
                <c:pt idx="526">
                  <c:v>2001</c:v>
                </c:pt>
                <c:pt idx="527">
                  <c:v>2001</c:v>
                </c:pt>
                <c:pt idx="528">
                  <c:v>2001</c:v>
                </c:pt>
                <c:pt idx="529">
                  <c:v>2001</c:v>
                </c:pt>
                <c:pt idx="530">
                  <c:v>2001</c:v>
                </c:pt>
                <c:pt idx="531">
                  <c:v>2001</c:v>
                </c:pt>
                <c:pt idx="532">
                  <c:v>2001</c:v>
                </c:pt>
                <c:pt idx="533">
                  <c:v>2001</c:v>
                </c:pt>
                <c:pt idx="534">
                  <c:v>2001</c:v>
                </c:pt>
                <c:pt idx="535">
                  <c:v>2001</c:v>
                </c:pt>
                <c:pt idx="536">
                  <c:v>2001</c:v>
                </c:pt>
                <c:pt idx="537">
                  <c:v>2001</c:v>
                </c:pt>
                <c:pt idx="538">
                  <c:v>2001</c:v>
                </c:pt>
                <c:pt idx="539">
                  <c:v>2001</c:v>
                </c:pt>
                <c:pt idx="540">
                  <c:v>2001</c:v>
                </c:pt>
                <c:pt idx="541">
                  <c:v>2001</c:v>
                </c:pt>
                <c:pt idx="542">
                  <c:v>2001</c:v>
                </c:pt>
                <c:pt idx="543">
                  <c:v>2001</c:v>
                </c:pt>
                <c:pt idx="544">
                  <c:v>2001</c:v>
                </c:pt>
                <c:pt idx="545">
                  <c:v>2001</c:v>
                </c:pt>
                <c:pt idx="546">
                  <c:v>2001</c:v>
                </c:pt>
                <c:pt idx="547">
                  <c:v>2001</c:v>
                </c:pt>
                <c:pt idx="548">
                  <c:v>2001</c:v>
                </c:pt>
                <c:pt idx="549">
                  <c:v>2001</c:v>
                </c:pt>
                <c:pt idx="550">
                  <c:v>2001</c:v>
                </c:pt>
                <c:pt idx="551">
                  <c:v>2001</c:v>
                </c:pt>
                <c:pt idx="552">
                  <c:v>2001</c:v>
                </c:pt>
                <c:pt idx="553">
                  <c:v>2001</c:v>
                </c:pt>
                <c:pt idx="554">
                  <c:v>2001</c:v>
                </c:pt>
                <c:pt idx="555">
                  <c:v>2002</c:v>
                </c:pt>
                <c:pt idx="556">
                  <c:v>2002</c:v>
                </c:pt>
                <c:pt idx="557">
                  <c:v>2002</c:v>
                </c:pt>
                <c:pt idx="558">
                  <c:v>2002</c:v>
                </c:pt>
                <c:pt idx="559">
                  <c:v>2002</c:v>
                </c:pt>
                <c:pt idx="560">
                  <c:v>2002</c:v>
                </c:pt>
                <c:pt idx="561">
                  <c:v>2002</c:v>
                </c:pt>
                <c:pt idx="562">
                  <c:v>2002</c:v>
                </c:pt>
                <c:pt idx="563">
                  <c:v>2002</c:v>
                </c:pt>
                <c:pt idx="564">
                  <c:v>2002</c:v>
                </c:pt>
                <c:pt idx="565">
                  <c:v>2002</c:v>
                </c:pt>
                <c:pt idx="566">
                  <c:v>2002</c:v>
                </c:pt>
                <c:pt idx="567">
                  <c:v>2002</c:v>
                </c:pt>
                <c:pt idx="568">
                  <c:v>2002</c:v>
                </c:pt>
                <c:pt idx="569">
                  <c:v>2002</c:v>
                </c:pt>
                <c:pt idx="570">
                  <c:v>2002</c:v>
                </c:pt>
                <c:pt idx="571">
                  <c:v>2002</c:v>
                </c:pt>
                <c:pt idx="572">
                  <c:v>2002</c:v>
                </c:pt>
                <c:pt idx="573">
                  <c:v>2002</c:v>
                </c:pt>
                <c:pt idx="574">
                  <c:v>2002</c:v>
                </c:pt>
                <c:pt idx="575">
                  <c:v>2002</c:v>
                </c:pt>
                <c:pt idx="576">
                  <c:v>2002</c:v>
                </c:pt>
                <c:pt idx="577">
                  <c:v>2002</c:v>
                </c:pt>
                <c:pt idx="578">
                  <c:v>2002</c:v>
                </c:pt>
                <c:pt idx="579">
                  <c:v>2002</c:v>
                </c:pt>
                <c:pt idx="580">
                  <c:v>2002</c:v>
                </c:pt>
                <c:pt idx="581">
                  <c:v>2002</c:v>
                </c:pt>
                <c:pt idx="582">
                  <c:v>2002</c:v>
                </c:pt>
                <c:pt idx="583">
                  <c:v>2002</c:v>
                </c:pt>
                <c:pt idx="584">
                  <c:v>2002</c:v>
                </c:pt>
                <c:pt idx="585">
                  <c:v>2002</c:v>
                </c:pt>
                <c:pt idx="586">
                  <c:v>2002</c:v>
                </c:pt>
                <c:pt idx="587">
                  <c:v>2002</c:v>
                </c:pt>
                <c:pt idx="588">
                  <c:v>2002</c:v>
                </c:pt>
                <c:pt idx="589">
                  <c:v>2002</c:v>
                </c:pt>
                <c:pt idx="590">
                  <c:v>2002</c:v>
                </c:pt>
                <c:pt idx="591">
                  <c:v>2002</c:v>
                </c:pt>
                <c:pt idx="592">
                  <c:v>2002</c:v>
                </c:pt>
                <c:pt idx="593">
                  <c:v>2002</c:v>
                </c:pt>
                <c:pt idx="594">
                  <c:v>2002</c:v>
                </c:pt>
                <c:pt idx="595">
                  <c:v>2002</c:v>
                </c:pt>
                <c:pt idx="596">
                  <c:v>2002</c:v>
                </c:pt>
                <c:pt idx="597">
                  <c:v>2002</c:v>
                </c:pt>
                <c:pt idx="598">
                  <c:v>2002</c:v>
                </c:pt>
                <c:pt idx="599">
                  <c:v>2002</c:v>
                </c:pt>
                <c:pt idx="600">
                  <c:v>2002</c:v>
                </c:pt>
                <c:pt idx="601">
                  <c:v>2002</c:v>
                </c:pt>
                <c:pt idx="602">
                  <c:v>2002</c:v>
                </c:pt>
                <c:pt idx="603">
                  <c:v>2002</c:v>
                </c:pt>
                <c:pt idx="604">
                  <c:v>2002</c:v>
                </c:pt>
                <c:pt idx="605">
                  <c:v>2002</c:v>
                </c:pt>
                <c:pt idx="606">
                  <c:v>2002</c:v>
                </c:pt>
                <c:pt idx="607">
                  <c:v>2002</c:v>
                </c:pt>
                <c:pt idx="608">
                  <c:v>2002</c:v>
                </c:pt>
                <c:pt idx="609">
                  <c:v>2002</c:v>
                </c:pt>
                <c:pt idx="610">
                  <c:v>2002</c:v>
                </c:pt>
                <c:pt idx="611">
                  <c:v>2002</c:v>
                </c:pt>
                <c:pt idx="612">
                  <c:v>2002</c:v>
                </c:pt>
                <c:pt idx="613">
                  <c:v>2002</c:v>
                </c:pt>
                <c:pt idx="614">
                  <c:v>2002</c:v>
                </c:pt>
                <c:pt idx="615">
                  <c:v>2002</c:v>
                </c:pt>
                <c:pt idx="616">
                  <c:v>2002</c:v>
                </c:pt>
                <c:pt idx="617">
                  <c:v>2002</c:v>
                </c:pt>
                <c:pt idx="618">
                  <c:v>2002</c:v>
                </c:pt>
                <c:pt idx="619">
                  <c:v>2002</c:v>
                </c:pt>
                <c:pt idx="620">
                  <c:v>2002</c:v>
                </c:pt>
                <c:pt idx="621">
                  <c:v>2002</c:v>
                </c:pt>
                <c:pt idx="622">
                  <c:v>2002</c:v>
                </c:pt>
                <c:pt idx="623">
                  <c:v>2002</c:v>
                </c:pt>
                <c:pt idx="624">
                  <c:v>2002</c:v>
                </c:pt>
                <c:pt idx="625">
                  <c:v>2002</c:v>
                </c:pt>
                <c:pt idx="626">
                  <c:v>2002</c:v>
                </c:pt>
                <c:pt idx="627">
                  <c:v>2002</c:v>
                </c:pt>
                <c:pt idx="628">
                  <c:v>2002</c:v>
                </c:pt>
                <c:pt idx="629">
                  <c:v>2002</c:v>
                </c:pt>
                <c:pt idx="630">
                  <c:v>2002</c:v>
                </c:pt>
                <c:pt idx="631">
                  <c:v>2002</c:v>
                </c:pt>
                <c:pt idx="632">
                  <c:v>2002</c:v>
                </c:pt>
                <c:pt idx="633">
                  <c:v>2002</c:v>
                </c:pt>
                <c:pt idx="634">
                  <c:v>2002</c:v>
                </c:pt>
                <c:pt idx="635">
                  <c:v>2002</c:v>
                </c:pt>
                <c:pt idx="636">
                  <c:v>2002</c:v>
                </c:pt>
                <c:pt idx="637">
                  <c:v>2002</c:v>
                </c:pt>
                <c:pt idx="638">
                  <c:v>2002</c:v>
                </c:pt>
                <c:pt idx="639">
                  <c:v>2002</c:v>
                </c:pt>
                <c:pt idx="640">
                  <c:v>2002</c:v>
                </c:pt>
                <c:pt idx="641">
                  <c:v>2002</c:v>
                </c:pt>
                <c:pt idx="642">
                  <c:v>2002</c:v>
                </c:pt>
                <c:pt idx="643">
                  <c:v>2002</c:v>
                </c:pt>
                <c:pt idx="644">
                  <c:v>2002</c:v>
                </c:pt>
                <c:pt idx="645">
                  <c:v>2002</c:v>
                </c:pt>
                <c:pt idx="646">
                  <c:v>2002</c:v>
                </c:pt>
                <c:pt idx="647">
                  <c:v>2002</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2002</c:v>
                </c:pt>
                <c:pt idx="661">
                  <c:v>2002</c:v>
                </c:pt>
                <c:pt idx="662">
                  <c:v>2002</c:v>
                </c:pt>
                <c:pt idx="663">
                  <c:v>2002</c:v>
                </c:pt>
                <c:pt idx="664">
                  <c:v>2002</c:v>
                </c:pt>
                <c:pt idx="665">
                  <c:v>2002</c:v>
                </c:pt>
                <c:pt idx="666">
                  <c:v>2002</c:v>
                </c:pt>
                <c:pt idx="667">
                  <c:v>2002</c:v>
                </c:pt>
                <c:pt idx="668">
                  <c:v>2002</c:v>
                </c:pt>
                <c:pt idx="669">
                  <c:v>2002</c:v>
                </c:pt>
                <c:pt idx="670">
                  <c:v>2002</c:v>
                </c:pt>
                <c:pt idx="671">
                  <c:v>2002</c:v>
                </c:pt>
                <c:pt idx="672">
                  <c:v>2002</c:v>
                </c:pt>
                <c:pt idx="673">
                  <c:v>2002</c:v>
                </c:pt>
                <c:pt idx="674">
                  <c:v>2002</c:v>
                </c:pt>
                <c:pt idx="675">
                  <c:v>2002</c:v>
                </c:pt>
                <c:pt idx="676">
                  <c:v>2002</c:v>
                </c:pt>
                <c:pt idx="677">
                  <c:v>2002</c:v>
                </c:pt>
                <c:pt idx="678">
                  <c:v>2002</c:v>
                </c:pt>
                <c:pt idx="679">
                  <c:v>2002</c:v>
                </c:pt>
                <c:pt idx="680">
                  <c:v>2002</c:v>
                </c:pt>
                <c:pt idx="681">
                  <c:v>2002</c:v>
                </c:pt>
                <c:pt idx="682">
                  <c:v>2002</c:v>
                </c:pt>
                <c:pt idx="683">
                  <c:v>2002</c:v>
                </c:pt>
                <c:pt idx="684">
                  <c:v>2002</c:v>
                </c:pt>
                <c:pt idx="685">
                  <c:v>2002</c:v>
                </c:pt>
                <c:pt idx="686">
                  <c:v>2002</c:v>
                </c:pt>
                <c:pt idx="687">
                  <c:v>2002</c:v>
                </c:pt>
                <c:pt idx="688">
                  <c:v>2002</c:v>
                </c:pt>
                <c:pt idx="689">
                  <c:v>2002</c:v>
                </c:pt>
                <c:pt idx="690">
                  <c:v>2002</c:v>
                </c:pt>
                <c:pt idx="691">
                  <c:v>2002</c:v>
                </c:pt>
                <c:pt idx="692">
                  <c:v>2002</c:v>
                </c:pt>
                <c:pt idx="693">
                  <c:v>2002</c:v>
                </c:pt>
                <c:pt idx="694">
                  <c:v>2002</c:v>
                </c:pt>
                <c:pt idx="695">
                  <c:v>2002</c:v>
                </c:pt>
                <c:pt idx="696">
                  <c:v>2002</c:v>
                </c:pt>
                <c:pt idx="697">
                  <c:v>2002</c:v>
                </c:pt>
                <c:pt idx="698">
                  <c:v>2002</c:v>
                </c:pt>
                <c:pt idx="699">
                  <c:v>2002</c:v>
                </c:pt>
                <c:pt idx="700">
                  <c:v>2002</c:v>
                </c:pt>
                <c:pt idx="701">
                  <c:v>2002</c:v>
                </c:pt>
                <c:pt idx="702">
                  <c:v>2002</c:v>
                </c:pt>
                <c:pt idx="703">
                  <c:v>2002</c:v>
                </c:pt>
                <c:pt idx="704">
                  <c:v>2002</c:v>
                </c:pt>
                <c:pt idx="705">
                  <c:v>2002</c:v>
                </c:pt>
                <c:pt idx="706">
                  <c:v>2002</c:v>
                </c:pt>
                <c:pt idx="707">
                  <c:v>2002</c:v>
                </c:pt>
                <c:pt idx="708">
                  <c:v>2002</c:v>
                </c:pt>
                <c:pt idx="709">
                  <c:v>2002</c:v>
                </c:pt>
                <c:pt idx="710">
                  <c:v>2002</c:v>
                </c:pt>
                <c:pt idx="711">
                  <c:v>2002</c:v>
                </c:pt>
                <c:pt idx="712">
                  <c:v>2002</c:v>
                </c:pt>
                <c:pt idx="713">
                  <c:v>2002</c:v>
                </c:pt>
                <c:pt idx="714">
                  <c:v>2002</c:v>
                </c:pt>
                <c:pt idx="715">
                  <c:v>2002</c:v>
                </c:pt>
                <c:pt idx="716">
                  <c:v>2002</c:v>
                </c:pt>
                <c:pt idx="717">
                  <c:v>2002</c:v>
                </c:pt>
                <c:pt idx="718">
                  <c:v>2002</c:v>
                </c:pt>
                <c:pt idx="719">
                  <c:v>2002</c:v>
                </c:pt>
                <c:pt idx="720">
                  <c:v>2002</c:v>
                </c:pt>
                <c:pt idx="721">
                  <c:v>2002</c:v>
                </c:pt>
                <c:pt idx="722">
                  <c:v>2002</c:v>
                </c:pt>
                <c:pt idx="723">
                  <c:v>2002</c:v>
                </c:pt>
                <c:pt idx="724">
                  <c:v>2002</c:v>
                </c:pt>
                <c:pt idx="725">
                  <c:v>2002</c:v>
                </c:pt>
                <c:pt idx="726">
                  <c:v>2002</c:v>
                </c:pt>
                <c:pt idx="727">
                  <c:v>2002</c:v>
                </c:pt>
                <c:pt idx="728">
                  <c:v>2002</c:v>
                </c:pt>
                <c:pt idx="729">
                  <c:v>2002</c:v>
                </c:pt>
                <c:pt idx="730">
                  <c:v>2002</c:v>
                </c:pt>
                <c:pt idx="731">
                  <c:v>2002</c:v>
                </c:pt>
                <c:pt idx="732">
                  <c:v>2002</c:v>
                </c:pt>
                <c:pt idx="733">
                  <c:v>2002</c:v>
                </c:pt>
                <c:pt idx="734">
                  <c:v>2002</c:v>
                </c:pt>
                <c:pt idx="735">
                  <c:v>2002</c:v>
                </c:pt>
                <c:pt idx="736">
                  <c:v>2002</c:v>
                </c:pt>
                <c:pt idx="737">
                  <c:v>2002</c:v>
                </c:pt>
                <c:pt idx="738">
                  <c:v>2002</c:v>
                </c:pt>
                <c:pt idx="739">
                  <c:v>2002</c:v>
                </c:pt>
                <c:pt idx="740">
                  <c:v>2002</c:v>
                </c:pt>
                <c:pt idx="741">
                  <c:v>2002</c:v>
                </c:pt>
                <c:pt idx="742">
                  <c:v>2002</c:v>
                </c:pt>
                <c:pt idx="743">
                  <c:v>2002</c:v>
                </c:pt>
                <c:pt idx="744">
                  <c:v>2002</c:v>
                </c:pt>
                <c:pt idx="745">
                  <c:v>2002</c:v>
                </c:pt>
                <c:pt idx="746">
                  <c:v>2002</c:v>
                </c:pt>
                <c:pt idx="747">
                  <c:v>2002</c:v>
                </c:pt>
                <c:pt idx="748">
                  <c:v>2002</c:v>
                </c:pt>
                <c:pt idx="749">
                  <c:v>2002</c:v>
                </c:pt>
                <c:pt idx="750">
                  <c:v>2002</c:v>
                </c:pt>
                <c:pt idx="751">
                  <c:v>2002</c:v>
                </c:pt>
                <c:pt idx="752">
                  <c:v>2002</c:v>
                </c:pt>
                <c:pt idx="753">
                  <c:v>2002</c:v>
                </c:pt>
                <c:pt idx="754">
                  <c:v>2002</c:v>
                </c:pt>
                <c:pt idx="755">
                  <c:v>2002</c:v>
                </c:pt>
                <c:pt idx="756">
                  <c:v>2002</c:v>
                </c:pt>
                <c:pt idx="757">
                  <c:v>2002</c:v>
                </c:pt>
                <c:pt idx="758">
                  <c:v>2002</c:v>
                </c:pt>
                <c:pt idx="759">
                  <c:v>2002</c:v>
                </c:pt>
                <c:pt idx="760">
                  <c:v>2002</c:v>
                </c:pt>
                <c:pt idx="761">
                  <c:v>2002</c:v>
                </c:pt>
                <c:pt idx="762">
                  <c:v>2002</c:v>
                </c:pt>
                <c:pt idx="763">
                  <c:v>2002</c:v>
                </c:pt>
                <c:pt idx="764">
                  <c:v>2002</c:v>
                </c:pt>
                <c:pt idx="765">
                  <c:v>2002</c:v>
                </c:pt>
                <c:pt idx="766">
                  <c:v>2002</c:v>
                </c:pt>
                <c:pt idx="767">
                  <c:v>2002</c:v>
                </c:pt>
                <c:pt idx="768">
                  <c:v>2002</c:v>
                </c:pt>
                <c:pt idx="769">
                  <c:v>2002</c:v>
                </c:pt>
                <c:pt idx="770">
                  <c:v>2002</c:v>
                </c:pt>
                <c:pt idx="771">
                  <c:v>2002</c:v>
                </c:pt>
                <c:pt idx="772">
                  <c:v>2002</c:v>
                </c:pt>
                <c:pt idx="773">
                  <c:v>2002</c:v>
                </c:pt>
                <c:pt idx="774">
                  <c:v>2002</c:v>
                </c:pt>
                <c:pt idx="775">
                  <c:v>2002</c:v>
                </c:pt>
                <c:pt idx="776">
                  <c:v>2002</c:v>
                </c:pt>
                <c:pt idx="777">
                  <c:v>2002</c:v>
                </c:pt>
                <c:pt idx="778">
                  <c:v>2002</c:v>
                </c:pt>
                <c:pt idx="779">
                  <c:v>2002</c:v>
                </c:pt>
                <c:pt idx="780">
                  <c:v>2002</c:v>
                </c:pt>
                <c:pt idx="781">
                  <c:v>2002</c:v>
                </c:pt>
                <c:pt idx="782">
                  <c:v>2002</c:v>
                </c:pt>
                <c:pt idx="783">
                  <c:v>2002</c:v>
                </c:pt>
                <c:pt idx="784">
                  <c:v>2002</c:v>
                </c:pt>
                <c:pt idx="785">
                  <c:v>2002</c:v>
                </c:pt>
                <c:pt idx="786">
                  <c:v>2002</c:v>
                </c:pt>
                <c:pt idx="787">
                  <c:v>2002</c:v>
                </c:pt>
                <c:pt idx="788">
                  <c:v>2002</c:v>
                </c:pt>
                <c:pt idx="789">
                  <c:v>2002</c:v>
                </c:pt>
                <c:pt idx="790">
                  <c:v>2002</c:v>
                </c:pt>
                <c:pt idx="791">
                  <c:v>2002</c:v>
                </c:pt>
                <c:pt idx="792">
                  <c:v>2002</c:v>
                </c:pt>
                <c:pt idx="793">
                  <c:v>2002</c:v>
                </c:pt>
                <c:pt idx="794">
                  <c:v>2002</c:v>
                </c:pt>
                <c:pt idx="795">
                  <c:v>2002</c:v>
                </c:pt>
                <c:pt idx="796">
                  <c:v>2002</c:v>
                </c:pt>
                <c:pt idx="797">
                  <c:v>2002</c:v>
                </c:pt>
                <c:pt idx="798">
                  <c:v>2002</c:v>
                </c:pt>
                <c:pt idx="799">
                  <c:v>2002</c:v>
                </c:pt>
                <c:pt idx="800">
                  <c:v>2002</c:v>
                </c:pt>
                <c:pt idx="801">
                  <c:v>2002</c:v>
                </c:pt>
                <c:pt idx="802">
                  <c:v>2002</c:v>
                </c:pt>
                <c:pt idx="803">
                  <c:v>2002</c:v>
                </c:pt>
                <c:pt idx="804">
                  <c:v>2002</c:v>
                </c:pt>
                <c:pt idx="805">
                  <c:v>2002</c:v>
                </c:pt>
                <c:pt idx="806">
                  <c:v>2002</c:v>
                </c:pt>
                <c:pt idx="807">
                  <c:v>2002</c:v>
                </c:pt>
                <c:pt idx="808">
                  <c:v>2002</c:v>
                </c:pt>
                <c:pt idx="809">
                  <c:v>2002</c:v>
                </c:pt>
                <c:pt idx="810">
                  <c:v>2002</c:v>
                </c:pt>
                <c:pt idx="811">
                  <c:v>2002</c:v>
                </c:pt>
                <c:pt idx="812">
                  <c:v>2002</c:v>
                </c:pt>
                <c:pt idx="813">
                  <c:v>2002</c:v>
                </c:pt>
                <c:pt idx="814">
                  <c:v>2002</c:v>
                </c:pt>
                <c:pt idx="815">
                  <c:v>2002</c:v>
                </c:pt>
                <c:pt idx="816">
                  <c:v>2002</c:v>
                </c:pt>
                <c:pt idx="817">
                  <c:v>2002</c:v>
                </c:pt>
                <c:pt idx="818">
                  <c:v>2002</c:v>
                </c:pt>
                <c:pt idx="819">
                  <c:v>2002</c:v>
                </c:pt>
                <c:pt idx="820">
                  <c:v>2002</c:v>
                </c:pt>
                <c:pt idx="821">
                  <c:v>2002</c:v>
                </c:pt>
                <c:pt idx="822">
                  <c:v>2002</c:v>
                </c:pt>
                <c:pt idx="823">
                  <c:v>2002</c:v>
                </c:pt>
                <c:pt idx="824">
                  <c:v>2002</c:v>
                </c:pt>
                <c:pt idx="825">
                  <c:v>2002</c:v>
                </c:pt>
                <c:pt idx="826">
                  <c:v>2002</c:v>
                </c:pt>
                <c:pt idx="827">
                  <c:v>2002</c:v>
                </c:pt>
                <c:pt idx="828">
                  <c:v>2002</c:v>
                </c:pt>
                <c:pt idx="829">
                  <c:v>2002</c:v>
                </c:pt>
                <c:pt idx="830">
                  <c:v>2002</c:v>
                </c:pt>
                <c:pt idx="831">
                  <c:v>2002</c:v>
                </c:pt>
                <c:pt idx="832">
                  <c:v>2002</c:v>
                </c:pt>
                <c:pt idx="833">
                  <c:v>2002</c:v>
                </c:pt>
                <c:pt idx="834">
                  <c:v>2002</c:v>
                </c:pt>
                <c:pt idx="835">
                  <c:v>2002</c:v>
                </c:pt>
                <c:pt idx="836">
                  <c:v>2002</c:v>
                </c:pt>
                <c:pt idx="837">
                  <c:v>2002</c:v>
                </c:pt>
                <c:pt idx="838">
                  <c:v>2002</c:v>
                </c:pt>
                <c:pt idx="839">
                  <c:v>2002</c:v>
                </c:pt>
                <c:pt idx="840">
                  <c:v>2002</c:v>
                </c:pt>
                <c:pt idx="841">
                  <c:v>2002</c:v>
                </c:pt>
                <c:pt idx="842">
                  <c:v>2002</c:v>
                </c:pt>
                <c:pt idx="843">
                  <c:v>2002</c:v>
                </c:pt>
                <c:pt idx="844">
                  <c:v>2002</c:v>
                </c:pt>
                <c:pt idx="845">
                  <c:v>2002</c:v>
                </c:pt>
                <c:pt idx="846">
                  <c:v>2002</c:v>
                </c:pt>
                <c:pt idx="847">
                  <c:v>2002</c:v>
                </c:pt>
                <c:pt idx="848">
                  <c:v>2002</c:v>
                </c:pt>
                <c:pt idx="849">
                  <c:v>2002</c:v>
                </c:pt>
                <c:pt idx="850">
                  <c:v>2002</c:v>
                </c:pt>
                <c:pt idx="851">
                  <c:v>2002</c:v>
                </c:pt>
                <c:pt idx="852">
                  <c:v>2002</c:v>
                </c:pt>
                <c:pt idx="853">
                  <c:v>2002</c:v>
                </c:pt>
                <c:pt idx="854">
                  <c:v>2002</c:v>
                </c:pt>
                <c:pt idx="855">
                  <c:v>2002</c:v>
                </c:pt>
                <c:pt idx="856">
                  <c:v>2002</c:v>
                </c:pt>
                <c:pt idx="857">
                  <c:v>2002</c:v>
                </c:pt>
                <c:pt idx="858">
                  <c:v>2002</c:v>
                </c:pt>
                <c:pt idx="859">
                  <c:v>2002</c:v>
                </c:pt>
                <c:pt idx="860">
                  <c:v>2002</c:v>
                </c:pt>
                <c:pt idx="861">
                  <c:v>2002</c:v>
                </c:pt>
                <c:pt idx="862">
                  <c:v>2002</c:v>
                </c:pt>
                <c:pt idx="863">
                  <c:v>2002</c:v>
                </c:pt>
                <c:pt idx="864">
                  <c:v>2002</c:v>
                </c:pt>
                <c:pt idx="865">
                  <c:v>2002</c:v>
                </c:pt>
                <c:pt idx="866">
                  <c:v>2002</c:v>
                </c:pt>
                <c:pt idx="867">
                  <c:v>2002</c:v>
                </c:pt>
                <c:pt idx="868">
                  <c:v>2002</c:v>
                </c:pt>
                <c:pt idx="869">
                  <c:v>2002</c:v>
                </c:pt>
                <c:pt idx="870">
                  <c:v>2002</c:v>
                </c:pt>
                <c:pt idx="871">
                  <c:v>2002</c:v>
                </c:pt>
                <c:pt idx="872">
                  <c:v>2002</c:v>
                </c:pt>
                <c:pt idx="873">
                  <c:v>2002</c:v>
                </c:pt>
                <c:pt idx="874">
                  <c:v>2002</c:v>
                </c:pt>
                <c:pt idx="875">
                  <c:v>2002</c:v>
                </c:pt>
                <c:pt idx="876">
                  <c:v>2002</c:v>
                </c:pt>
                <c:pt idx="877">
                  <c:v>2002</c:v>
                </c:pt>
                <c:pt idx="878">
                  <c:v>2002</c:v>
                </c:pt>
                <c:pt idx="879">
                  <c:v>2002</c:v>
                </c:pt>
                <c:pt idx="880">
                  <c:v>2002</c:v>
                </c:pt>
                <c:pt idx="881">
                  <c:v>2002</c:v>
                </c:pt>
                <c:pt idx="882">
                  <c:v>2002</c:v>
                </c:pt>
                <c:pt idx="883">
                  <c:v>2002</c:v>
                </c:pt>
                <c:pt idx="884">
                  <c:v>2002</c:v>
                </c:pt>
                <c:pt idx="885">
                  <c:v>2002</c:v>
                </c:pt>
                <c:pt idx="886">
                  <c:v>2002</c:v>
                </c:pt>
                <c:pt idx="887">
                  <c:v>2002</c:v>
                </c:pt>
                <c:pt idx="888">
                  <c:v>2002</c:v>
                </c:pt>
                <c:pt idx="889">
                  <c:v>2002</c:v>
                </c:pt>
                <c:pt idx="890">
                  <c:v>2002</c:v>
                </c:pt>
                <c:pt idx="891">
                  <c:v>2002</c:v>
                </c:pt>
                <c:pt idx="892">
                  <c:v>2002</c:v>
                </c:pt>
                <c:pt idx="893">
                  <c:v>2002</c:v>
                </c:pt>
                <c:pt idx="894">
                  <c:v>2002</c:v>
                </c:pt>
                <c:pt idx="895">
                  <c:v>2002</c:v>
                </c:pt>
                <c:pt idx="896">
                  <c:v>2002</c:v>
                </c:pt>
                <c:pt idx="897">
                  <c:v>2002</c:v>
                </c:pt>
                <c:pt idx="898">
                  <c:v>2002</c:v>
                </c:pt>
                <c:pt idx="899">
                  <c:v>2002</c:v>
                </c:pt>
                <c:pt idx="900">
                  <c:v>2002</c:v>
                </c:pt>
                <c:pt idx="901">
                  <c:v>2002</c:v>
                </c:pt>
                <c:pt idx="902">
                  <c:v>2002</c:v>
                </c:pt>
                <c:pt idx="903">
                  <c:v>2002</c:v>
                </c:pt>
                <c:pt idx="904">
                  <c:v>2002</c:v>
                </c:pt>
                <c:pt idx="905">
                  <c:v>2002</c:v>
                </c:pt>
                <c:pt idx="906">
                  <c:v>2002</c:v>
                </c:pt>
                <c:pt idx="907">
                  <c:v>2002</c:v>
                </c:pt>
                <c:pt idx="908">
                  <c:v>2002</c:v>
                </c:pt>
                <c:pt idx="909">
                  <c:v>2002</c:v>
                </c:pt>
                <c:pt idx="910">
                  <c:v>2002</c:v>
                </c:pt>
                <c:pt idx="911">
                  <c:v>2002</c:v>
                </c:pt>
                <c:pt idx="912">
                  <c:v>2002</c:v>
                </c:pt>
                <c:pt idx="913">
                  <c:v>2002</c:v>
                </c:pt>
                <c:pt idx="914">
                  <c:v>2002</c:v>
                </c:pt>
                <c:pt idx="915">
                  <c:v>2002</c:v>
                </c:pt>
                <c:pt idx="916">
                  <c:v>2002</c:v>
                </c:pt>
                <c:pt idx="917">
                  <c:v>2002</c:v>
                </c:pt>
                <c:pt idx="918">
                  <c:v>2002</c:v>
                </c:pt>
                <c:pt idx="919">
                  <c:v>2002</c:v>
                </c:pt>
                <c:pt idx="920">
                  <c:v>2003</c:v>
                </c:pt>
                <c:pt idx="921">
                  <c:v>2003</c:v>
                </c:pt>
                <c:pt idx="922">
                  <c:v>2003</c:v>
                </c:pt>
                <c:pt idx="923">
                  <c:v>2003</c:v>
                </c:pt>
                <c:pt idx="924">
                  <c:v>2003</c:v>
                </c:pt>
                <c:pt idx="925">
                  <c:v>2003</c:v>
                </c:pt>
                <c:pt idx="926">
                  <c:v>2003</c:v>
                </c:pt>
                <c:pt idx="927">
                  <c:v>2003</c:v>
                </c:pt>
                <c:pt idx="928">
                  <c:v>2003</c:v>
                </c:pt>
                <c:pt idx="929">
                  <c:v>2003</c:v>
                </c:pt>
                <c:pt idx="930">
                  <c:v>2003</c:v>
                </c:pt>
                <c:pt idx="931">
                  <c:v>2003</c:v>
                </c:pt>
                <c:pt idx="932">
                  <c:v>2003</c:v>
                </c:pt>
                <c:pt idx="933">
                  <c:v>2003</c:v>
                </c:pt>
                <c:pt idx="934">
                  <c:v>2003</c:v>
                </c:pt>
                <c:pt idx="935">
                  <c:v>2003</c:v>
                </c:pt>
                <c:pt idx="936">
                  <c:v>2003</c:v>
                </c:pt>
                <c:pt idx="937">
                  <c:v>2003</c:v>
                </c:pt>
                <c:pt idx="938">
                  <c:v>2003</c:v>
                </c:pt>
                <c:pt idx="939">
                  <c:v>2003</c:v>
                </c:pt>
                <c:pt idx="940">
                  <c:v>2003</c:v>
                </c:pt>
                <c:pt idx="941">
                  <c:v>2003</c:v>
                </c:pt>
                <c:pt idx="942">
                  <c:v>2003</c:v>
                </c:pt>
                <c:pt idx="943">
                  <c:v>2003</c:v>
                </c:pt>
                <c:pt idx="944">
                  <c:v>2003</c:v>
                </c:pt>
                <c:pt idx="945">
                  <c:v>2003</c:v>
                </c:pt>
                <c:pt idx="946">
                  <c:v>2003</c:v>
                </c:pt>
                <c:pt idx="947">
                  <c:v>2003</c:v>
                </c:pt>
                <c:pt idx="948">
                  <c:v>2003</c:v>
                </c:pt>
                <c:pt idx="949">
                  <c:v>2003</c:v>
                </c:pt>
                <c:pt idx="950">
                  <c:v>2003</c:v>
                </c:pt>
                <c:pt idx="951">
                  <c:v>2003</c:v>
                </c:pt>
                <c:pt idx="952">
                  <c:v>2003</c:v>
                </c:pt>
                <c:pt idx="953">
                  <c:v>2003</c:v>
                </c:pt>
                <c:pt idx="954">
                  <c:v>2003</c:v>
                </c:pt>
                <c:pt idx="955">
                  <c:v>2003</c:v>
                </c:pt>
                <c:pt idx="956">
                  <c:v>2003</c:v>
                </c:pt>
                <c:pt idx="957">
                  <c:v>2003</c:v>
                </c:pt>
                <c:pt idx="958">
                  <c:v>2003</c:v>
                </c:pt>
                <c:pt idx="959">
                  <c:v>2003</c:v>
                </c:pt>
                <c:pt idx="960">
                  <c:v>2003</c:v>
                </c:pt>
                <c:pt idx="961">
                  <c:v>2003</c:v>
                </c:pt>
                <c:pt idx="962">
                  <c:v>2003</c:v>
                </c:pt>
                <c:pt idx="963">
                  <c:v>2003</c:v>
                </c:pt>
                <c:pt idx="964">
                  <c:v>2003</c:v>
                </c:pt>
                <c:pt idx="965">
                  <c:v>2003</c:v>
                </c:pt>
                <c:pt idx="966">
                  <c:v>2003</c:v>
                </c:pt>
                <c:pt idx="967">
                  <c:v>2003</c:v>
                </c:pt>
                <c:pt idx="968">
                  <c:v>2003</c:v>
                </c:pt>
                <c:pt idx="969">
                  <c:v>2003</c:v>
                </c:pt>
                <c:pt idx="970">
                  <c:v>2003</c:v>
                </c:pt>
                <c:pt idx="971">
                  <c:v>2003</c:v>
                </c:pt>
                <c:pt idx="972">
                  <c:v>2003</c:v>
                </c:pt>
                <c:pt idx="973">
                  <c:v>2003</c:v>
                </c:pt>
                <c:pt idx="974">
                  <c:v>2003</c:v>
                </c:pt>
                <c:pt idx="975">
                  <c:v>2003</c:v>
                </c:pt>
                <c:pt idx="976">
                  <c:v>2003</c:v>
                </c:pt>
                <c:pt idx="977">
                  <c:v>2003</c:v>
                </c:pt>
                <c:pt idx="978">
                  <c:v>2003</c:v>
                </c:pt>
                <c:pt idx="979">
                  <c:v>2003</c:v>
                </c:pt>
                <c:pt idx="980">
                  <c:v>2003</c:v>
                </c:pt>
                <c:pt idx="981">
                  <c:v>2003</c:v>
                </c:pt>
                <c:pt idx="982">
                  <c:v>2003</c:v>
                </c:pt>
                <c:pt idx="983">
                  <c:v>2003</c:v>
                </c:pt>
                <c:pt idx="984">
                  <c:v>2003</c:v>
                </c:pt>
                <c:pt idx="985">
                  <c:v>2003</c:v>
                </c:pt>
                <c:pt idx="986">
                  <c:v>2003</c:v>
                </c:pt>
                <c:pt idx="987">
                  <c:v>2003</c:v>
                </c:pt>
                <c:pt idx="988">
                  <c:v>2003</c:v>
                </c:pt>
                <c:pt idx="989">
                  <c:v>2003</c:v>
                </c:pt>
                <c:pt idx="990">
                  <c:v>2003</c:v>
                </c:pt>
                <c:pt idx="991">
                  <c:v>2003</c:v>
                </c:pt>
                <c:pt idx="992">
                  <c:v>2003</c:v>
                </c:pt>
                <c:pt idx="993">
                  <c:v>2003</c:v>
                </c:pt>
                <c:pt idx="994">
                  <c:v>2003</c:v>
                </c:pt>
                <c:pt idx="995">
                  <c:v>2003</c:v>
                </c:pt>
                <c:pt idx="996">
                  <c:v>2003</c:v>
                </c:pt>
                <c:pt idx="997">
                  <c:v>2003</c:v>
                </c:pt>
                <c:pt idx="998">
                  <c:v>2003</c:v>
                </c:pt>
                <c:pt idx="999">
                  <c:v>2003</c:v>
                </c:pt>
                <c:pt idx="1000">
                  <c:v>2003</c:v>
                </c:pt>
                <c:pt idx="1001">
                  <c:v>2003</c:v>
                </c:pt>
                <c:pt idx="1002">
                  <c:v>2003</c:v>
                </c:pt>
                <c:pt idx="1003">
                  <c:v>2003</c:v>
                </c:pt>
                <c:pt idx="1004">
                  <c:v>2003</c:v>
                </c:pt>
                <c:pt idx="1005">
                  <c:v>2003</c:v>
                </c:pt>
                <c:pt idx="1006">
                  <c:v>2003</c:v>
                </c:pt>
                <c:pt idx="1007">
                  <c:v>2003</c:v>
                </c:pt>
                <c:pt idx="1008">
                  <c:v>2003</c:v>
                </c:pt>
                <c:pt idx="1009">
                  <c:v>2003</c:v>
                </c:pt>
                <c:pt idx="1010">
                  <c:v>2003</c:v>
                </c:pt>
                <c:pt idx="1011">
                  <c:v>2003</c:v>
                </c:pt>
                <c:pt idx="1012">
                  <c:v>2003</c:v>
                </c:pt>
                <c:pt idx="1013">
                  <c:v>2003</c:v>
                </c:pt>
                <c:pt idx="1014">
                  <c:v>2003</c:v>
                </c:pt>
                <c:pt idx="1015">
                  <c:v>2003</c:v>
                </c:pt>
                <c:pt idx="1016">
                  <c:v>2003</c:v>
                </c:pt>
                <c:pt idx="1017">
                  <c:v>2003</c:v>
                </c:pt>
                <c:pt idx="1018">
                  <c:v>2003</c:v>
                </c:pt>
                <c:pt idx="1019">
                  <c:v>2003</c:v>
                </c:pt>
                <c:pt idx="1020">
                  <c:v>2003</c:v>
                </c:pt>
                <c:pt idx="1021">
                  <c:v>2003</c:v>
                </c:pt>
                <c:pt idx="1022">
                  <c:v>2003</c:v>
                </c:pt>
                <c:pt idx="1023">
                  <c:v>2003</c:v>
                </c:pt>
                <c:pt idx="1024">
                  <c:v>2003</c:v>
                </c:pt>
                <c:pt idx="1025">
                  <c:v>2003</c:v>
                </c:pt>
                <c:pt idx="1026">
                  <c:v>2003</c:v>
                </c:pt>
                <c:pt idx="1027">
                  <c:v>2003</c:v>
                </c:pt>
                <c:pt idx="1028">
                  <c:v>2003</c:v>
                </c:pt>
                <c:pt idx="1029">
                  <c:v>2003</c:v>
                </c:pt>
                <c:pt idx="1030">
                  <c:v>2003</c:v>
                </c:pt>
                <c:pt idx="1031">
                  <c:v>2003</c:v>
                </c:pt>
                <c:pt idx="1032">
                  <c:v>2003</c:v>
                </c:pt>
                <c:pt idx="1033">
                  <c:v>2003</c:v>
                </c:pt>
                <c:pt idx="1034">
                  <c:v>2003</c:v>
                </c:pt>
                <c:pt idx="1035">
                  <c:v>2003</c:v>
                </c:pt>
                <c:pt idx="1036">
                  <c:v>2003</c:v>
                </c:pt>
                <c:pt idx="1037">
                  <c:v>2003</c:v>
                </c:pt>
                <c:pt idx="1038">
                  <c:v>2003</c:v>
                </c:pt>
                <c:pt idx="1039">
                  <c:v>2003</c:v>
                </c:pt>
                <c:pt idx="1040">
                  <c:v>2003</c:v>
                </c:pt>
                <c:pt idx="1041">
                  <c:v>2003</c:v>
                </c:pt>
                <c:pt idx="1042">
                  <c:v>2003</c:v>
                </c:pt>
                <c:pt idx="1043">
                  <c:v>2003</c:v>
                </c:pt>
                <c:pt idx="1044">
                  <c:v>2003</c:v>
                </c:pt>
                <c:pt idx="1045">
                  <c:v>2003</c:v>
                </c:pt>
                <c:pt idx="1046">
                  <c:v>2003</c:v>
                </c:pt>
                <c:pt idx="1047">
                  <c:v>2003</c:v>
                </c:pt>
                <c:pt idx="1048">
                  <c:v>2003</c:v>
                </c:pt>
                <c:pt idx="1049">
                  <c:v>2003</c:v>
                </c:pt>
                <c:pt idx="1050">
                  <c:v>2003</c:v>
                </c:pt>
                <c:pt idx="1051">
                  <c:v>2003</c:v>
                </c:pt>
                <c:pt idx="1052">
                  <c:v>2003</c:v>
                </c:pt>
                <c:pt idx="1053">
                  <c:v>2003</c:v>
                </c:pt>
                <c:pt idx="1054">
                  <c:v>2003</c:v>
                </c:pt>
                <c:pt idx="1055">
                  <c:v>2003</c:v>
                </c:pt>
                <c:pt idx="1056">
                  <c:v>2003</c:v>
                </c:pt>
                <c:pt idx="1057">
                  <c:v>2003</c:v>
                </c:pt>
                <c:pt idx="1058">
                  <c:v>2003</c:v>
                </c:pt>
                <c:pt idx="1059">
                  <c:v>2003</c:v>
                </c:pt>
                <c:pt idx="1060">
                  <c:v>2003</c:v>
                </c:pt>
                <c:pt idx="1061">
                  <c:v>2003</c:v>
                </c:pt>
                <c:pt idx="1062">
                  <c:v>2003</c:v>
                </c:pt>
                <c:pt idx="1063">
                  <c:v>2003</c:v>
                </c:pt>
                <c:pt idx="1064">
                  <c:v>2003</c:v>
                </c:pt>
                <c:pt idx="1065">
                  <c:v>2003</c:v>
                </c:pt>
                <c:pt idx="1066">
                  <c:v>2003</c:v>
                </c:pt>
                <c:pt idx="1067">
                  <c:v>2003</c:v>
                </c:pt>
                <c:pt idx="1068">
                  <c:v>2003</c:v>
                </c:pt>
                <c:pt idx="1069">
                  <c:v>2003</c:v>
                </c:pt>
                <c:pt idx="1070">
                  <c:v>2003</c:v>
                </c:pt>
                <c:pt idx="1071">
                  <c:v>2003</c:v>
                </c:pt>
                <c:pt idx="1072">
                  <c:v>2003</c:v>
                </c:pt>
                <c:pt idx="1073">
                  <c:v>2003</c:v>
                </c:pt>
                <c:pt idx="1074">
                  <c:v>2003</c:v>
                </c:pt>
                <c:pt idx="1075">
                  <c:v>2003</c:v>
                </c:pt>
                <c:pt idx="1076">
                  <c:v>2003</c:v>
                </c:pt>
                <c:pt idx="1077">
                  <c:v>2003</c:v>
                </c:pt>
                <c:pt idx="1078">
                  <c:v>2003</c:v>
                </c:pt>
                <c:pt idx="1079">
                  <c:v>2003</c:v>
                </c:pt>
                <c:pt idx="1080">
                  <c:v>2003</c:v>
                </c:pt>
                <c:pt idx="1081">
                  <c:v>2003</c:v>
                </c:pt>
                <c:pt idx="1082">
                  <c:v>2003</c:v>
                </c:pt>
                <c:pt idx="1083">
                  <c:v>2003</c:v>
                </c:pt>
                <c:pt idx="1084">
                  <c:v>2003</c:v>
                </c:pt>
                <c:pt idx="1085">
                  <c:v>2003</c:v>
                </c:pt>
                <c:pt idx="1086">
                  <c:v>2003</c:v>
                </c:pt>
                <c:pt idx="1087">
                  <c:v>2003</c:v>
                </c:pt>
                <c:pt idx="1088">
                  <c:v>2003</c:v>
                </c:pt>
                <c:pt idx="1089">
                  <c:v>2003</c:v>
                </c:pt>
                <c:pt idx="1090">
                  <c:v>2003</c:v>
                </c:pt>
                <c:pt idx="1091">
                  <c:v>2003</c:v>
                </c:pt>
                <c:pt idx="1092">
                  <c:v>2003</c:v>
                </c:pt>
                <c:pt idx="1093">
                  <c:v>2003</c:v>
                </c:pt>
                <c:pt idx="1094">
                  <c:v>2003</c:v>
                </c:pt>
                <c:pt idx="1095">
                  <c:v>2003</c:v>
                </c:pt>
                <c:pt idx="1096">
                  <c:v>2003</c:v>
                </c:pt>
                <c:pt idx="1097">
                  <c:v>2003</c:v>
                </c:pt>
                <c:pt idx="1098">
                  <c:v>2003</c:v>
                </c:pt>
                <c:pt idx="1099">
                  <c:v>2003</c:v>
                </c:pt>
                <c:pt idx="1100">
                  <c:v>2003</c:v>
                </c:pt>
                <c:pt idx="1101">
                  <c:v>2003</c:v>
                </c:pt>
                <c:pt idx="1102">
                  <c:v>2003</c:v>
                </c:pt>
                <c:pt idx="1103">
                  <c:v>2003</c:v>
                </c:pt>
                <c:pt idx="1104">
                  <c:v>2003</c:v>
                </c:pt>
                <c:pt idx="1105">
                  <c:v>2003</c:v>
                </c:pt>
                <c:pt idx="1106">
                  <c:v>2003</c:v>
                </c:pt>
                <c:pt idx="1107">
                  <c:v>2003</c:v>
                </c:pt>
                <c:pt idx="1108">
                  <c:v>2003</c:v>
                </c:pt>
                <c:pt idx="1109">
                  <c:v>2003</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2003</c:v>
                </c:pt>
                <c:pt idx="1163">
                  <c:v>2003</c:v>
                </c:pt>
                <c:pt idx="1164">
                  <c:v>2003</c:v>
                </c:pt>
                <c:pt idx="1165">
                  <c:v>2003</c:v>
                </c:pt>
                <c:pt idx="1166">
                  <c:v>2003</c:v>
                </c:pt>
                <c:pt idx="1167">
                  <c:v>2003</c:v>
                </c:pt>
                <c:pt idx="1168">
                  <c:v>2003</c:v>
                </c:pt>
                <c:pt idx="1169">
                  <c:v>2003</c:v>
                </c:pt>
                <c:pt idx="1170">
                  <c:v>2003</c:v>
                </c:pt>
                <c:pt idx="1171">
                  <c:v>2003</c:v>
                </c:pt>
                <c:pt idx="1172">
                  <c:v>2003</c:v>
                </c:pt>
                <c:pt idx="1173">
                  <c:v>2003</c:v>
                </c:pt>
                <c:pt idx="1174">
                  <c:v>2003</c:v>
                </c:pt>
                <c:pt idx="1175">
                  <c:v>2003</c:v>
                </c:pt>
                <c:pt idx="1176">
                  <c:v>2003</c:v>
                </c:pt>
                <c:pt idx="1177">
                  <c:v>2003</c:v>
                </c:pt>
                <c:pt idx="1178">
                  <c:v>2003</c:v>
                </c:pt>
                <c:pt idx="1179">
                  <c:v>2003</c:v>
                </c:pt>
                <c:pt idx="1180">
                  <c:v>2003</c:v>
                </c:pt>
                <c:pt idx="1181">
                  <c:v>2003</c:v>
                </c:pt>
                <c:pt idx="1182">
                  <c:v>2003</c:v>
                </c:pt>
                <c:pt idx="1183">
                  <c:v>2003</c:v>
                </c:pt>
                <c:pt idx="1184">
                  <c:v>2003</c:v>
                </c:pt>
                <c:pt idx="1185">
                  <c:v>2003</c:v>
                </c:pt>
                <c:pt idx="1186">
                  <c:v>2003</c:v>
                </c:pt>
                <c:pt idx="1187">
                  <c:v>2003</c:v>
                </c:pt>
                <c:pt idx="1188">
                  <c:v>2003</c:v>
                </c:pt>
                <c:pt idx="1189">
                  <c:v>2003</c:v>
                </c:pt>
                <c:pt idx="1190">
                  <c:v>2003</c:v>
                </c:pt>
                <c:pt idx="1191">
                  <c:v>2003</c:v>
                </c:pt>
                <c:pt idx="1192">
                  <c:v>2003</c:v>
                </c:pt>
                <c:pt idx="1193">
                  <c:v>2003</c:v>
                </c:pt>
                <c:pt idx="1194">
                  <c:v>2003</c:v>
                </c:pt>
                <c:pt idx="1195">
                  <c:v>2003</c:v>
                </c:pt>
                <c:pt idx="1196">
                  <c:v>2003</c:v>
                </c:pt>
                <c:pt idx="1197">
                  <c:v>2003</c:v>
                </c:pt>
                <c:pt idx="1198">
                  <c:v>2003</c:v>
                </c:pt>
                <c:pt idx="1199">
                  <c:v>2003</c:v>
                </c:pt>
                <c:pt idx="1200">
                  <c:v>2003</c:v>
                </c:pt>
                <c:pt idx="1201">
                  <c:v>2003</c:v>
                </c:pt>
                <c:pt idx="1202">
                  <c:v>2003</c:v>
                </c:pt>
                <c:pt idx="1203">
                  <c:v>2003</c:v>
                </c:pt>
                <c:pt idx="1204">
                  <c:v>2003</c:v>
                </c:pt>
                <c:pt idx="1205">
                  <c:v>2003</c:v>
                </c:pt>
                <c:pt idx="1206">
                  <c:v>2003</c:v>
                </c:pt>
                <c:pt idx="1207">
                  <c:v>2003</c:v>
                </c:pt>
                <c:pt idx="1208">
                  <c:v>2003</c:v>
                </c:pt>
                <c:pt idx="1209">
                  <c:v>2003</c:v>
                </c:pt>
                <c:pt idx="1210">
                  <c:v>2003</c:v>
                </c:pt>
                <c:pt idx="1211">
                  <c:v>2003</c:v>
                </c:pt>
                <c:pt idx="1212">
                  <c:v>2003</c:v>
                </c:pt>
                <c:pt idx="1213">
                  <c:v>2003</c:v>
                </c:pt>
                <c:pt idx="1214">
                  <c:v>2003</c:v>
                </c:pt>
                <c:pt idx="1215">
                  <c:v>2003</c:v>
                </c:pt>
                <c:pt idx="1216">
                  <c:v>2003</c:v>
                </c:pt>
                <c:pt idx="1217">
                  <c:v>2003</c:v>
                </c:pt>
                <c:pt idx="1218">
                  <c:v>2003</c:v>
                </c:pt>
                <c:pt idx="1219">
                  <c:v>2003</c:v>
                </c:pt>
                <c:pt idx="1220">
                  <c:v>2003</c:v>
                </c:pt>
                <c:pt idx="1221">
                  <c:v>2003</c:v>
                </c:pt>
                <c:pt idx="1222">
                  <c:v>2003</c:v>
                </c:pt>
                <c:pt idx="1223">
                  <c:v>2003</c:v>
                </c:pt>
                <c:pt idx="1224">
                  <c:v>2003</c:v>
                </c:pt>
                <c:pt idx="1225">
                  <c:v>2003</c:v>
                </c:pt>
                <c:pt idx="1226">
                  <c:v>2003</c:v>
                </c:pt>
                <c:pt idx="1227">
                  <c:v>2003</c:v>
                </c:pt>
                <c:pt idx="1228">
                  <c:v>2003</c:v>
                </c:pt>
                <c:pt idx="1229">
                  <c:v>2003</c:v>
                </c:pt>
                <c:pt idx="1230">
                  <c:v>2003</c:v>
                </c:pt>
                <c:pt idx="1231">
                  <c:v>2003</c:v>
                </c:pt>
                <c:pt idx="1232">
                  <c:v>2003</c:v>
                </c:pt>
                <c:pt idx="1233">
                  <c:v>2003</c:v>
                </c:pt>
                <c:pt idx="1234">
                  <c:v>2003</c:v>
                </c:pt>
                <c:pt idx="1235">
                  <c:v>2003</c:v>
                </c:pt>
                <c:pt idx="1236">
                  <c:v>2003</c:v>
                </c:pt>
                <c:pt idx="1237">
                  <c:v>2003</c:v>
                </c:pt>
                <c:pt idx="1238">
                  <c:v>2003</c:v>
                </c:pt>
                <c:pt idx="1239">
                  <c:v>2003</c:v>
                </c:pt>
                <c:pt idx="1240">
                  <c:v>2003</c:v>
                </c:pt>
                <c:pt idx="1241">
                  <c:v>2003</c:v>
                </c:pt>
                <c:pt idx="1242">
                  <c:v>2003</c:v>
                </c:pt>
                <c:pt idx="1243">
                  <c:v>2003</c:v>
                </c:pt>
                <c:pt idx="1244">
                  <c:v>2003</c:v>
                </c:pt>
                <c:pt idx="1245">
                  <c:v>2003</c:v>
                </c:pt>
                <c:pt idx="1246">
                  <c:v>2003</c:v>
                </c:pt>
                <c:pt idx="1247">
                  <c:v>2003</c:v>
                </c:pt>
                <c:pt idx="1248">
                  <c:v>2003</c:v>
                </c:pt>
                <c:pt idx="1249">
                  <c:v>2003</c:v>
                </c:pt>
                <c:pt idx="1250">
                  <c:v>2003</c:v>
                </c:pt>
                <c:pt idx="1251">
                  <c:v>2003</c:v>
                </c:pt>
                <c:pt idx="1252">
                  <c:v>2003</c:v>
                </c:pt>
                <c:pt idx="1253">
                  <c:v>2003</c:v>
                </c:pt>
                <c:pt idx="1254">
                  <c:v>2003</c:v>
                </c:pt>
                <c:pt idx="1255">
                  <c:v>2003</c:v>
                </c:pt>
                <c:pt idx="1256">
                  <c:v>2003</c:v>
                </c:pt>
                <c:pt idx="1257">
                  <c:v>2003</c:v>
                </c:pt>
                <c:pt idx="1258">
                  <c:v>2003</c:v>
                </c:pt>
                <c:pt idx="1259">
                  <c:v>2003</c:v>
                </c:pt>
                <c:pt idx="1260">
                  <c:v>2003</c:v>
                </c:pt>
                <c:pt idx="1261">
                  <c:v>2003</c:v>
                </c:pt>
                <c:pt idx="1262">
                  <c:v>2003</c:v>
                </c:pt>
                <c:pt idx="1263">
                  <c:v>2003</c:v>
                </c:pt>
                <c:pt idx="1264">
                  <c:v>2003</c:v>
                </c:pt>
                <c:pt idx="1265">
                  <c:v>2003</c:v>
                </c:pt>
                <c:pt idx="1266">
                  <c:v>2003</c:v>
                </c:pt>
                <c:pt idx="1267">
                  <c:v>2003</c:v>
                </c:pt>
                <c:pt idx="1268">
                  <c:v>2003</c:v>
                </c:pt>
                <c:pt idx="1269">
                  <c:v>2003</c:v>
                </c:pt>
                <c:pt idx="1270">
                  <c:v>2003</c:v>
                </c:pt>
                <c:pt idx="1271">
                  <c:v>2003</c:v>
                </c:pt>
                <c:pt idx="1272">
                  <c:v>2003</c:v>
                </c:pt>
                <c:pt idx="1273">
                  <c:v>2003</c:v>
                </c:pt>
                <c:pt idx="1274">
                  <c:v>2003</c:v>
                </c:pt>
                <c:pt idx="1275">
                  <c:v>2003</c:v>
                </c:pt>
                <c:pt idx="1276">
                  <c:v>2003</c:v>
                </c:pt>
                <c:pt idx="1277">
                  <c:v>2003</c:v>
                </c:pt>
                <c:pt idx="1278">
                  <c:v>2003</c:v>
                </c:pt>
                <c:pt idx="1279">
                  <c:v>2003</c:v>
                </c:pt>
                <c:pt idx="1280">
                  <c:v>2003</c:v>
                </c:pt>
                <c:pt idx="1281">
                  <c:v>2003</c:v>
                </c:pt>
                <c:pt idx="1282">
                  <c:v>2003</c:v>
                </c:pt>
                <c:pt idx="1283">
                  <c:v>2003</c:v>
                </c:pt>
                <c:pt idx="1284">
                  <c:v>2003</c:v>
                </c:pt>
                <c:pt idx="1285">
                  <c:v>2004</c:v>
                </c:pt>
                <c:pt idx="1286">
                  <c:v>2004</c:v>
                </c:pt>
                <c:pt idx="1287">
                  <c:v>2004</c:v>
                </c:pt>
                <c:pt idx="1288">
                  <c:v>2004</c:v>
                </c:pt>
                <c:pt idx="1289">
                  <c:v>2004</c:v>
                </c:pt>
                <c:pt idx="1290">
                  <c:v>2004</c:v>
                </c:pt>
                <c:pt idx="1291">
                  <c:v>2004</c:v>
                </c:pt>
                <c:pt idx="1292">
                  <c:v>2004</c:v>
                </c:pt>
                <c:pt idx="1293">
                  <c:v>2004</c:v>
                </c:pt>
                <c:pt idx="1294">
                  <c:v>2004</c:v>
                </c:pt>
                <c:pt idx="1295">
                  <c:v>2004</c:v>
                </c:pt>
                <c:pt idx="1296">
                  <c:v>2004</c:v>
                </c:pt>
                <c:pt idx="1297">
                  <c:v>2004</c:v>
                </c:pt>
                <c:pt idx="1298">
                  <c:v>2004</c:v>
                </c:pt>
                <c:pt idx="1299">
                  <c:v>2004</c:v>
                </c:pt>
                <c:pt idx="1300">
                  <c:v>2004</c:v>
                </c:pt>
                <c:pt idx="1301">
                  <c:v>2004</c:v>
                </c:pt>
                <c:pt idx="1302">
                  <c:v>2004</c:v>
                </c:pt>
                <c:pt idx="1303">
                  <c:v>2004</c:v>
                </c:pt>
                <c:pt idx="1304">
                  <c:v>2004</c:v>
                </c:pt>
                <c:pt idx="1305">
                  <c:v>2004</c:v>
                </c:pt>
                <c:pt idx="1306">
                  <c:v>2004</c:v>
                </c:pt>
                <c:pt idx="1307">
                  <c:v>2004</c:v>
                </c:pt>
                <c:pt idx="1308">
                  <c:v>2004</c:v>
                </c:pt>
                <c:pt idx="1309">
                  <c:v>2004</c:v>
                </c:pt>
                <c:pt idx="1310">
                  <c:v>2004</c:v>
                </c:pt>
                <c:pt idx="1311">
                  <c:v>2004</c:v>
                </c:pt>
                <c:pt idx="1312">
                  <c:v>2004</c:v>
                </c:pt>
                <c:pt idx="1313">
                  <c:v>2004</c:v>
                </c:pt>
                <c:pt idx="1314">
                  <c:v>2004</c:v>
                </c:pt>
                <c:pt idx="1315">
                  <c:v>2004</c:v>
                </c:pt>
                <c:pt idx="1316">
                  <c:v>2004</c:v>
                </c:pt>
                <c:pt idx="1317">
                  <c:v>2004</c:v>
                </c:pt>
                <c:pt idx="1318">
                  <c:v>2004</c:v>
                </c:pt>
                <c:pt idx="1319">
                  <c:v>2004</c:v>
                </c:pt>
                <c:pt idx="1320">
                  <c:v>2004</c:v>
                </c:pt>
                <c:pt idx="1321">
                  <c:v>2004</c:v>
                </c:pt>
                <c:pt idx="1322">
                  <c:v>2004</c:v>
                </c:pt>
                <c:pt idx="1323">
                  <c:v>2004</c:v>
                </c:pt>
                <c:pt idx="1324">
                  <c:v>2004</c:v>
                </c:pt>
                <c:pt idx="1325">
                  <c:v>2004</c:v>
                </c:pt>
                <c:pt idx="1326">
                  <c:v>2004</c:v>
                </c:pt>
                <c:pt idx="1327">
                  <c:v>2004</c:v>
                </c:pt>
                <c:pt idx="1328">
                  <c:v>2004</c:v>
                </c:pt>
                <c:pt idx="1329">
                  <c:v>2004</c:v>
                </c:pt>
                <c:pt idx="1330">
                  <c:v>2004</c:v>
                </c:pt>
                <c:pt idx="1331">
                  <c:v>2004</c:v>
                </c:pt>
                <c:pt idx="1332">
                  <c:v>2004</c:v>
                </c:pt>
                <c:pt idx="1333">
                  <c:v>2004</c:v>
                </c:pt>
                <c:pt idx="1334">
                  <c:v>2004</c:v>
                </c:pt>
                <c:pt idx="1335">
                  <c:v>2004</c:v>
                </c:pt>
                <c:pt idx="1336">
                  <c:v>2004</c:v>
                </c:pt>
                <c:pt idx="1337">
                  <c:v>2004</c:v>
                </c:pt>
                <c:pt idx="1338">
                  <c:v>2004</c:v>
                </c:pt>
                <c:pt idx="1339">
                  <c:v>2004</c:v>
                </c:pt>
                <c:pt idx="1340">
                  <c:v>2004</c:v>
                </c:pt>
                <c:pt idx="1341">
                  <c:v>2004</c:v>
                </c:pt>
                <c:pt idx="1342">
                  <c:v>2004</c:v>
                </c:pt>
                <c:pt idx="1343">
                  <c:v>2004</c:v>
                </c:pt>
                <c:pt idx="1344">
                  <c:v>2004</c:v>
                </c:pt>
                <c:pt idx="1345">
                  <c:v>2004</c:v>
                </c:pt>
                <c:pt idx="1346">
                  <c:v>2004</c:v>
                </c:pt>
                <c:pt idx="1347">
                  <c:v>2004</c:v>
                </c:pt>
                <c:pt idx="1348">
                  <c:v>2004</c:v>
                </c:pt>
                <c:pt idx="1349">
                  <c:v>2004</c:v>
                </c:pt>
                <c:pt idx="1350">
                  <c:v>2004</c:v>
                </c:pt>
                <c:pt idx="1351">
                  <c:v>2004</c:v>
                </c:pt>
                <c:pt idx="1352">
                  <c:v>2004</c:v>
                </c:pt>
                <c:pt idx="1353">
                  <c:v>2004</c:v>
                </c:pt>
                <c:pt idx="1354">
                  <c:v>2004</c:v>
                </c:pt>
                <c:pt idx="1355">
                  <c:v>2004</c:v>
                </c:pt>
                <c:pt idx="1356">
                  <c:v>2004</c:v>
                </c:pt>
                <c:pt idx="1357">
                  <c:v>2004</c:v>
                </c:pt>
                <c:pt idx="1358">
                  <c:v>2004</c:v>
                </c:pt>
                <c:pt idx="1359">
                  <c:v>2004</c:v>
                </c:pt>
                <c:pt idx="1360">
                  <c:v>2004</c:v>
                </c:pt>
                <c:pt idx="1361">
                  <c:v>2004</c:v>
                </c:pt>
                <c:pt idx="1362">
                  <c:v>2004</c:v>
                </c:pt>
                <c:pt idx="1363">
                  <c:v>2004</c:v>
                </c:pt>
                <c:pt idx="1364">
                  <c:v>2004</c:v>
                </c:pt>
                <c:pt idx="1365">
                  <c:v>2004</c:v>
                </c:pt>
                <c:pt idx="1366">
                  <c:v>2004</c:v>
                </c:pt>
                <c:pt idx="1367">
                  <c:v>2004</c:v>
                </c:pt>
                <c:pt idx="1368">
                  <c:v>2004</c:v>
                </c:pt>
                <c:pt idx="1369">
                  <c:v>2004</c:v>
                </c:pt>
                <c:pt idx="1370">
                  <c:v>2004</c:v>
                </c:pt>
                <c:pt idx="1371">
                  <c:v>2004</c:v>
                </c:pt>
                <c:pt idx="1372">
                  <c:v>2004</c:v>
                </c:pt>
                <c:pt idx="1373">
                  <c:v>2004</c:v>
                </c:pt>
                <c:pt idx="1374">
                  <c:v>2004</c:v>
                </c:pt>
                <c:pt idx="1375">
                  <c:v>2004</c:v>
                </c:pt>
                <c:pt idx="1376">
                  <c:v>2004</c:v>
                </c:pt>
                <c:pt idx="1377">
                  <c:v>2004</c:v>
                </c:pt>
                <c:pt idx="1378">
                  <c:v>2004</c:v>
                </c:pt>
                <c:pt idx="1379">
                  <c:v>2004</c:v>
                </c:pt>
                <c:pt idx="1380">
                  <c:v>2004</c:v>
                </c:pt>
                <c:pt idx="1381">
                  <c:v>2004</c:v>
                </c:pt>
                <c:pt idx="1382">
                  <c:v>2004</c:v>
                </c:pt>
                <c:pt idx="1383">
                  <c:v>2004</c:v>
                </c:pt>
                <c:pt idx="1384">
                  <c:v>2004</c:v>
                </c:pt>
                <c:pt idx="1385">
                  <c:v>2004</c:v>
                </c:pt>
                <c:pt idx="1386">
                  <c:v>2004</c:v>
                </c:pt>
                <c:pt idx="1387">
                  <c:v>2004</c:v>
                </c:pt>
                <c:pt idx="1388">
                  <c:v>2004</c:v>
                </c:pt>
                <c:pt idx="1389">
                  <c:v>2004</c:v>
                </c:pt>
                <c:pt idx="1390">
                  <c:v>2004</c:v>
                </c:pt>
                <c:pt idx="1391">
                  <c:v>2004</c:v>
                </c:pt>
                <c:pt idx="1392">
                  <c:v>2004</c:v>
                </c:pt>
                <c:pt idx="1393">
                  <c:v>2004</c:v>
                </c:pt>
                <c:pt idx="1394">
                  <c:v>2004</c:v>
                </c:pt>
                <c:pt idx="1395">
                  <c:v>2004</c:v>
                </c:pt>
                <c:pt idx="1396">
                  <c:v>2004</c:v>
                </c:pt>
                <c:pt idx="1397">
                  <c:v>2004</c:v>
                </c:pt>
                <c:pt idx="1398">
                  <c:v>2004</c:v>
                </c:pt>
                <c:pt idx="1399">
                  <c:v>2004</c:v>
                </c:pt>
                <c:pt idx="1400">
                  <c:v>2004</c:v>
                </c:pt>
                <c:pt idx="1401">
                  <c:v>2004</c:v>
                </c:pt>
                <c:pt idx="1402">
                  <c:v>2004</c:v>
                </c:pt>
                <c:pt idx="1403">
                  <c:v>2004</c:v>
                </c:pt>
                <c:pt idx="1404">
                  <c:v>2004</c:v>
                </c:pt>
                <c:pt idx="1405">
                  <c:v>2004</c:v>
                </c:pt>
                <c:pt idx="1406">
                  <c:v>2004</c:v>
                </c:pt>
                <c:pt idx="1407">
                  <c:v>2004</c:v>
                </c:pt>
                <c:pt idx="1408">
                  <c:v>2004</c:v>
                </c:pt>
                <c:pt idx="1409">
                  <c:v>2004</c:v>
                </c:pt>
                <c:pt idx="1410">
                  <c:v>2004</c:v>
                </c:pt>
                <c:pt idx="1411">
                  <c:v>2004</c:v>
                </c:pt>
                <c:pt idx="1412">
                  <c:v>2004</c:v>
                </c:pt>
                <c:pt idx="1413">
                  <c:v>2004</c:v>
                </c:pt>
                <c:pt idx="1414">
                  <c:v>2004</c:v>
                </c:pt>
                <c:pt idx="1415">
                  <c:v>2004</c:v>
                </c:pt>
                <c:pt idx="1416">
                  <c:v>2004</c:v>
                </c:pt>
                <c:pt idx="1417">
                  <c:v>2004</c:v>
                </c:pt>
                <c:pt idx="1418">
                  <c:v>2004</c:v>
                </c:pt>
                <c:pt idx="1419">
                  <c:v>2004</c:v>
                </c:pt>
                <c:pt idx="1420">
                  <c:v>2004</c:v>
                </c:pt>
                <c:pt idx="1421">
                  <c:v>2004</c:v>
                </c:pt>
                <c:pt idx="1422">
                  <c:v>2004</c:v>
                </c:pt>
                <c:pt idx="1423">
                  <c:v>2004</c:v>
                </c:pt>
                <c:pt idx="1424">
                  <c:v>2004</c:v>
                </c:pt>
                <c:pt idx="1425">
                  <c:v>2004</c:v>
                </c:pt>
                <c:pt idx="1426">
                  <c:v>2004</c:v>
                </c:pt>
                <c:pt idx="1427">
                  <c:v>2004</c:v>
                </c:pt>
                <c:pt idx="1428">
                  <c:v>2004</c:v>
                </c:pt>
                <c:pt idx="1429">
                  <c:v>2004</c:v>
                </c:pt>
                <c:pt idx="1430">
                  <c:v>2004</c:v>
                </c:pt>
                <c:pt idx="1431">
                  <c:v>2004</c:v>
                </c:pt>
                <c:pt idx="1432">
                  <c:v>2004</c:v>
                </c:pt>
                <c:pt idx="1433">
                  <c:v>2004</c:v>
                </c:pt>
                <c:pt idx="1434">
                  <c:v>2004</c:v>
                </c:pt>
                <c:pt idx="1435">
                  <c:v>2004</c:v>
                </c:pt>
                <c:pt idx="1436">
                  <c:v>2004</c:v>
                </c:pt>
                <c:pt idx="1437">
                  <c:v>2004</c:v>
                </c:pt>
                <c:pt idx="1438">
                  <c:v>2004</c:v>
                </c:pt>
                <c:pt idx="1439">
                  <c:v>2004</c:v>
                </c:pt>
                <c:pt idx="1440">
                  <c:v>2004</c:v>
                </c:pt>
                <c:pt idx="1441">
                  <c:v>2004</c:v>
                </c:pt>
                <c:pt idx="1442">
                  <c:v>2004</c:v>
                </c:pt>
                <c:pt idx="1443">
                  <c:v>2004</c:v>
                </c:pt>
                <c:pt idx="1444">
                  <c:v>2004</c:v>
                </c:pt>
                <c:pt idx="1445">
                  <c:v>2004</c:v>
                </c:pt>
                <c:pt idx="1446">
                  <c:v>2004</c:v>
                </c:pt>
                <c:pt idx="1447">
                  <c:v>2004</c:v>
                </c:pt>
                <c:pt idx="1448">
                  <c:v>2004</c:v>
                </c:pt>
                <c:pt idx="1449">
                  <c:v>2004</c:v>
                </c:pt>
                <c:pt idx="1450">
                  <c:v>2004</c:v>
                </c:pt>
                <c:pt idx="1451">
                  <c:v>2004</c:v>
                </c:pt>
                <c:pt idx="1452">
                  <c:v>2004</c:v>
                </c:pt>
                <c:pt idx="1453">
                  <c:v>2004</c:v>
                </c:pt>
                <c:pt idx="1454">
                  <c:v>2004</c:v>
                </c:pt>
                <c:pt idx="1455">
                  <c:v>2004</c:v>
                </c:pt>
                <c:pt idx="1456">
                  <c:v>2004</c:v>
                </c:pt>
                <c:pt idx="1457">
                  <c:v>2004</c:v>
                </c:pt>
                <c:pt idx="1458">
                  <c:v>2004</c:v>
                </c:pt>
                <c:pt idx="1459">
                  <c:v>2004</c:v>
                </c:pt>
                <c:pt idx="1460">
                  <c:v>2004</c:v>
                </c:pt>
                <c:pt idx="1461">
                  <c:v>2004</c:v>
                </c:pt>
                <c:pt idx="1462">
                  <c:v>2004</c:v>
                </c:pt>
                <c:pt idx="1463">
                  <c:v>2004</c:v>
                </c:pt>
                <c:pt idx="1464">
                  <c:v>2004</c:v>
                </c:pt>
                <c:pt idx="1465">
                  <c:v>2004</c:v>
                </c:pt>
                <c:pt idx="1466">
                  <c:v>2004</c:v>
                </c:pt>
                <c:pt idx="1467">
                  <c:v>2004</c:v>
                </c:pt>
                <c:pt idx="1468">
                  <c:v>2004</c:v>
                </c:pt>
                <c:pt idx="1469">
                  <c:v>2004</c:v>
                </c:pt>
                <c:pt idx="1470">
                  <c:v>2004</c:v>
                </c:pt>
                <c:pt idx="1471">
                  <c:v>2004</c:v>
                </c:pt>
                <c:pt idx="1472">
                  <c:v>2004</c:v>
                </c:pt>
                <c:pt idx="1473">
                  <c:v>2004</c:v>
                </c:pt>
                <c:pt idx="1474">
                  <c:v>2004</c:v>
                </c:pt>
                <c:pt idx="1475">
                  <c:v>2004</c:v>
                </c:pt>
                <c:pt idx="1476">
                  <c:v>2004</c:v>
                </c:pt>
                <c:pt idx="1477">
                  <c:v>2004</c:v>
                </c:pt>
                <c:pt idx="1478">
                  <c:v>2004</c:v>
                </c:pt>
                <c:pt idx="1479">
                  <c:v>2004</c:v>
                </c:pt>
                <c:pt idx="1480">
                  <c:v>2004</c:v>
                </c:pt>
                <c:pt idx="1481">
                  <c:v>2004</c:v>
                </c:pt>
                <c:pt idx="1482">
                  <c:v>2004</c:v>
                </c:pt>
                <c:pt idx="1483">
                  <c:v>2004</c:v>
                </c:pt>
                <c:pt idx="1484">
                  <c:v>2004</c:v>
                </c:pt>
                <c:pt idx="1485">
                  <c:v>2004</c:v>
                </c:pt>
                <c:pt idx="1486">
                  <c:v>2004</c:v>
                </c:pt>
                <c:pt idx="1487">
                  <c:v>2004</c:v>
                </c:pt>
                <c:pt idx="1488">
                  <c:v>2004</c:v>
                </c:pt>
                <c:pt idx="1489">
                  <c:v>2004</c:v>
                </c:pt>
                <c:pt idx="1490">
                  <c:v>2004</c:v>
                </c:pt>
                <c:pt idx="1491">
                  <c:v>2004</c:v>
                </c:pt>
                <c:pt idx="1492">
                  <c:v>2004</c:v>
                </c:pt>
                <c:pt idx="1493">
                  <c:v>2004</c:v>
                </c:pt>
                <c:pt idx="1494">
                  <c:v>2004</c:v>
                </c:pt>
                <c:pt idx="1495">
                  <c:v>2004</c:v>
                </c:pt>
                <c:pt idx="1496">
                  <c:v>2004</c:v>
                </c:pt>
                <c:pt idx="1497">
                  <c:v>2004</c:v>
                </c:pt>
                <c:pt idx="1498">
                  <c:v>2004</c:v>
                </c:pt>
                <c:pt idx="1499">
                  <c:v>2004</c:v>
                </c:pt>
                <c:pt idx="1500">
                  <c:v>2004</c:v>
                </c:pt>
                <c:pt idx="1501">
                  <c:v>2004</c:v>
                </c:pt>
                <c:pt idx="1502">
                  <c:v>2004</c:v>
                </c:pt>
                <c:pt idx="1503">
                  <c:v>2004</c:v>
                </c:pt>
                <c:pt idx="1504">
                  <c:v>2004</c:v>
                </c:pt>
                <c:pt idx="1505">
                  <c:v>2004</c:v>
                </c:pt>
                <c:pt idx="1506">
                  <c:v>2004</c:v>
                </c:pt>
                <c:pt idx="1507">
                  <c:v>2004</c:v>
                </c:pt>
                <c:pt idx="1508">
                  <c:v>2004</c:v>
                </c:pt>
                <c:pt idx="1509">
                  <c:v>2004</c:v>
                </c:pt>
                <c:pt idx="1510">
                  <c:v>2004</c:v>
                </c:pt>
                <c:pt idx="1511">
                  <c:v>2004</c:v>
                </c:pt>
                <c:pt idx="1512">
                  <c:v>2004</c:v>
                </c:pt>
                <c:pt idx="1513">
                  <c:v>2004</c:v>
                </c:pt>
                <c:pt idx="1514">
                  <c:v>2004</c:v>
                </c:pt>
                <c:pt idx="1515">
                  <c:v>2004</c:v>
                </c:pt>
                <c:pt idx="1516">
                  <c:v>2004</c:v>
                </c:pt>
                <c:pt idx="1517">
                  <c:v>2004</c:v>
                </c:pt>
                <c:pt idx="1518">
                  <c:v>2004</c:v>
                </c:pt>
                <c:pt idx="1519">
                  <c:v>2004</c:v>
                </c:pt>
                <c:pt idx="1520">
                  <c:v>2004</c:v>
                </c:pt>
                <c:pt idx="1521">
                  <c:v>2004</c:v>
                </c:pt>
                <c:pt idx="1522">
                  <c:v>2004</c:v>
                </c:pt>
                <c:pt idx="1523">
                  <c:v>2004</c:v>
                </c:pt>
                <c:pt idx="1524">
                  <c:v>2004</c:v>
                </c:pt>
                <c:pt idx="1525">
                  <c:v>2004</c:v>
                </c:pt>
                <c:pt idx="1526">
                  <c:v>2004</c:v>
                </c:pt>
                <c:pt idx="1527">
                  <c:v>2004</c:v>
                </c:pt>
                <c:pt idx="1528">
                  <c:v>2004</c:v>
                </c:pt>
                <c:pt idx="1529">
                  <c:v>2004</c:v>
                </c:pt>
                <c:pt idx="1530">
                  <c:v>2004</c:v>
                </c:pt>
                <c:pt idx="1531">
                  <c:v>2004</c:v>
                </c:pt>
                <c:pt idx="1532">
                  <c:v>2004</c:v>
                </c:pt>
                <c:pt idx="1533">
                  <c:v>2004</c:v>
                </c:pt>
                <c:pt idx="1534">
                  <c:v>2004</c:v>
                </c:pt>
                <c:pt idx="1535">
                  <c:v>2004</c:v>
                </c:pt>
                <c:pt idx="1536">
                  <c:v>2004</c:v>
                </c:pt>
                <c:pt idx="1537">
                  <c:v>2004</c:v>
                </c:pt>
                <c:pt idx="1538">
                  <c:v>2004</c:v>
                </c:pt>
                <c:pt idx="1539">
                  <c:v>2004</c:v>
                </c:pt>
                <c:pt idx="1540">
                  <c:v>2004</c:v>
                </c:pt>
                <c:pt idx="1541">
                  <c:v>2004</c:v>
                </c:pt>
                <c:pt idx="1542">
                  <c:v>2004</c:v>
                </c:pt>
                <c:pt idx="1543">
                  <c:v>2004</c:v>
                </c:pt>
                <c:pt idx="1544">
                  <c:v>2004</c:v>
                </c:pt>
                <c:pt idx="1545">
                  <c:v>2004</c:v>
                </c:pt>
                <c:pt idx="1546">
                  <c:v>2004</c:v>
                </c:pt>
                <c:pt idx="1547">
                  <c:v>2004</c:v>
                </c:pt>
                <c:pt idx="1548">
                  <c:v>2004</c:v>
                </c:pt>
                <c:pt idx="1549">
                  <c:v>2004</c:v>
                </c:pt>
                <c:pt idx="1550">
                  <c:v>2004</c:v>
                </c:pt>
                <c:pt idx="1551">
                  <c:v>2004</c:v>
                </c:pt>
                <c:pt idx="1552">
                  <c:v>2004</c:v>
                </c:pt>
                <c:pt idx="1553">
                  <c:v>2004</c:v>
                </c:pt>
                <c:pt idx="1554">
                  <c:v>2004</c:v>
                </c:pt>
                <c:pt idx="1555">
                  <c:v>2004</c:v>
                </c:pt>
                <c:pt idx="1556">
                  <c:v>2004</c:v>
                </c:pt>
                <c:pt idx="1557">
                  <c:v>2004</c:v>
                </c:pt>
                <c:pt idx="1558">
                  <c:v>2004</c:v>
                </c:pt>
                <c:pt idx="1559">
                  <c:v>2004</c:v>
                </c:pt>
                <c:pt idx="1560">
                  <c:v>2004</c:v>
                </c:pt>
                <c:pt idx="1561">
                  <c:v>2004</c:v>
                </c:pt>
                <c:pt idx="1562">
                  <c:v>2004</c:v>
                </c:pt>
                <c:pt idx="1563">
                  <c:v>2004</c:v>
                </c:pt>
                <c:pt idx="1564">
                  <c:v>2004</c:v>
                </c:pt>
                <c:pt idx="1565">
                  <c:v>2004</c:v>
                </c:pt>
                <c:pt idx="1566">
                  <c:v>2004</c:v>
                </c:pt>
                <c:pt idx="1567">
                  <c:v>2004</c:v>
                </c:pt>
                <c:pt idx="1568">
                  <c:v>2004</c:v>
                </c:pt>
                <c:pt idx="1569">
                  <c:v>2004</c:v>
                </c:pt>
                <c:pt idx="1570">
                  <c:v>2004</c:v>
                </c:pt>
                <c:pt idx="1571">
                  <c:v>2004</c:v>
                </c:pt>
                <c:pt idx="1572">
                  <c:v>2004</c:v>
                </c:pt>
                <c:pt idx="1573">
                  <c:v>2004</c:v>
                </c:pt>
                <c:pt idx="1574">
                  <c:v>2004</c:v>
                </c:pt>
                <c:pt idx="1575">
                  <c:v>2004</c:v>
                </c:pt>
                <c:pt idx="1576">
                  <c:v>2004</c:v>
                </c:pt>
                <c:pt idx="1577">
                  <c:v>2004</c:v>
                </c:pt>
                <c:pt idx="1578">
                  <c:v>2004</c:v>
                </c:pt>
                <c:pt idx="1579">
                  <c:v>2004</c:v>
                </c:pt>
                <c:pt idx="1580">
                  <c:v>2004</c:v>
                </c:pt>
                <c:pt idx="1581">
                  <c:v>2004</c:v>
                </c:pt>
                <c:pt idx="1582">
                  <c:v>2004</c:v>
                </c:pt>
                <c:pt idx="1583">
                  <c:v>2004</c:v>
                </c:pt>
                <c:pt idx="1584">
                  <c:v>2004</c:v>
                </c:pt>
                <c:pt idx="1585">
                  <c:v>2004</c:v>
                </c:pt>
                <c:pt idx="1586">
                  <c:v>2004</c:v>
                </c:pt>
                <c:pt idx="1587">
                  <c:v>2004</c:v>
                </c:pt>
                <c:pt idx="1588">
                  <c:v>2004</c:v>
                </c:pt>
                <c:pt idx="1589">
                  <c:v>2004</c:v>
                </c:pt>
                <c:pt idx="1590">
                  <c:v>2004</c:v>
                </c:pt>
                <c:pt idx="1591">
                  <c:v>2004</c:v>
                </c:pt>
                <c:pt idx="1592">
                  <c:v>2004</c:v>
                </c:pt>
                <c:pt idx="1593">
                  <c:v>2004</c:v>
                </c:pt>
                <c:pt idx="1594">
                  <c:v>2004</c:v>
                </c:pt>
                <c:pt idx="1595">
                  <c:v>2004</c:v>
                </c:pt>
                <c:pt idx="1596">
                  <c:v>2004</c:v>
                </c:pt>
                <c:pt idx="1597">
                  <c:v>2004</c:v>
                </c:pt>
                <c:pt idx="1598">
                  <c:v>2004</c:v>
                </c:pt>
                <c:pt idx="1599">
                  <c:v>2004</c:v>
                </c:pt>
                <c:pt idx="1600">
                  <c:v>2004</c:v>
                </c:pt>
                <c:pt idx="1601">
                  <c:v>2004</c:v>
                </c:pt>
                <c:pt idx="1602">
                  <c:v>2004</c:v>
                </c:pt>
                <c:pt idx="1603">
                  <c:v>2004</c:v>
                </c:pt>
                <c:pt idx="1604">
                  <c:v>2004</c:v>
                </c:pt>
                <c:pt idx="1605">
                  <c:v>2004</c:v>
                </c:pt>
                <c:pt idx="1606">
                  <c:v>2004</c:v>
                </c:pt>
                <c:pt idx="1607">
                  <c:v>2004</c:v>
                </c:pt>
                <c:pt idx="1608">
                  <c:v>2004</c:v>
                </c:pt>
                <c:pt idx="1609">
                  <c:v>2004</c:v>
                </c:pt>
                <c:pt idx="1610">
                  <c:v>2004</c:v>
                </c:pt>
                <c:pt idx="1611">
                  <c:v>2004</c:v>
                </c:pt>
                <c:pt idx="1612">
                  <c:v>2004</c:v>
                </c:pt>
                <c:pt idx="1613">
                  <c:v>2004</c:v>
                </c:pt>
                <c:pt idx="1614">
                  <c:v>2004</c:v>
                </c:pt>
                <c:pt idx="1615">
                  <c:v>2004</c:v>
                </c:pt>
                <c:pt idx="1616">
                  <c:v>2004</c:v>
                </c:pt>
                <c:pt idx="1617">
                  <c:v>2004</c:v>
                </c:pt>
                <c:pt idx="1618">
                  <c:v>2004</c:v>
                </c:pt>
                <c:pt idx="1619">
                  <c:v>2004</c:v>
                </c:pt>
                <c:pt idx="1620">
                  <c:v>2004</c:v>
                </c:pt>
                <c:pt idx="1621">
                  <c:v>2004</c:v>
                </c:pt>
                <c:pt idx="1622">
                  <c:v>2004</c:v>
                </c:pt>
                <c:pt idx="1623">
                  <c:v>2004</c:v>
                </c:pt>
                <c:pt idx="1624">
                  <c:v>2004</c:v>
                </c:pt>
                <c:pt idx="1625">
                  <c:v>2004</c:v>
                </c:pt>
                <c:pt idx="1626">
                  <c:v>2004</c:v>
                </c:pt>
                <c:pt idx="1627">
                  <c:v>2004</c:v>
                </c:pt>
                <c:pt idx="1628">
                  <c:v>2004</c:v>
                </c:pt>
                <c:pt idx="1629">
                  <c:v>2004</c:v>
                </c:pt>
                <c:pt idx="1630">
                  <c:v>2004</c:v>
                </c:pt>
                <c:pt idx="1631">
                  <c:v>2004</c:v>
                </c:pt>
                <c:pt idx="1632">
                  <c:v>2004</c:v>
                </c:pt>
                <c:pt idx="1633">
                  <c:v>2004</c:v>
                </c:pt>
                <c:pt idx="1634">
                  <c:v>2004</c:v>
                </c:pt>
                <c:pt idx="1635">
                  <c:v>2004</c:v>
                </c:pt>
                <c:pt idx="1636">
                  <c:v>2004</c:v>
                </c:pt>
                <c:pt idx="1637">
                  <c:v>2004</c:v>
                </c:pt>
                <c:pt idx="1638">
                  <c:v>2004</c:v>
                </c:pt>
                <c:pt idx="1639">
                  <c:v>2004</c:v>
                </c:pt>
                <c:pt idx="1640">
                  <c:v>2004</c:v>
                </c:pt>
                <c:pt idx="1641">
                  <c:v>2004</c:v>
                </c:pt>
                <c:pt idx="1642">
                  <c:v>2004</c:v>
                </c:pt>
                <c:pt idx="1643">
                  <c:v>2004</c:v>
                </c:pt>
                <c:pt idx="1644">
                  <c:v>2004</c:v>
                </c:pt>
                <c:pt idx="1645">
                  <c:v>2004</c:v>
                </c:pt>
                <c:pt idx="1646">
                  <c:v>2004</c:v>
                </c:pt>
                <c:pt idx="1647">
                  <c:v>2004</c:v>
                </c:pt>
                <c:pt idx="1648">
                  <c:v>2004</c:v>
                </c:pt>
                <c:pt idx="1649">
                  <c:v>2004</c:v>
                </c:pt>
                <c:pt idx="1650">
                  <c:v>2004</c:v>
                </c:pt>
                <c:pt idx="1651">
                  <c:v>2005</c:v>
                </c:pt>
                <c:pt idx="1652">
                  <c:v>2005</c:v>
                </c:pt>
                <c:pt idx="1653">
                  <c:v>2005</c:v>
                </c:pt>
                <c:pt idx="1654">
                  <c:v>2005</c:v>
                </c:pt>
                <c:pt idx="1655">
                  <c:v>2005</c:v>
                </c:pt>
                <c:pt idx="1656">
                  <c:v>2005</c:v>
                </c:pt>
                <c:pt idx="1657">
                  <c:v>2005</c:v>
                </c:pt>
                <c:pt idx="1658">
                  <c:v>2005</c:v>
                </c:pt>
                <c:pt idx="1659">
                  <c:v>2005</c:v>
                </c:pt>
                <c:pt idx="1660">
                  <c:v>2005</c:v>
                </c:pt>
                <c:pt idx="1661">
                  <c:v>2005</c:v>
                </c:pt>
                <c:pt idx="1662">
                  <c:v>2005</c:v>
                </c:pt>
                <c:pt idx="1663">
                  <c:v>2005</c:v>
                </c:pt>
                <c:pt idx="1664">
                  <c:v>2005</c:v>
                </c:pt>
                <c:pt idx="1665">
                  <c:v>2005</c:v>
                </c:pt>
                <c:pt idx="1666">
                  <c:v>2005</c:v>
                </c:pt>
                <c:pt idx="1667">
                  <c:v>2005</c:v>
                </c:pt>
                <c:pt idx="1668">
                  <c:v>2005</c:v>
                </c:pt>
                <c:pt idx="1669">
                  <c:v>2005</c:v>
                </c:pt>
                <c:pt idx="1670">
                  <c:v>2005</c:v>
                </c:pt>
                <c:pt idx="1671">
                  <c:v>2005</c:v>
                </c:pt>
                <c:pt idx="1672">
                  <c:v>2005</c:v>
                </c:pt>
                <c:pt idx="1673">
                  <c:v>2005</c:v>
                </c:pt>
                <c:pt idx="1674">
                  <c:v>2005</c:v>
                </c:pt>
                <c:pt idx="1675">
                  <c:v>2005</c:v>
                </c:pt>
                <c:pt idx="1676">
                  <c:v>2005</c:v>
                </c:pt>
                <c:pt idx="1677">
                  <c:v>2005</c:v>
                </c:pt>
                <c:pt idx="1678">
                  <c:v>2005</c:v>
                </c:pt>
                <c:pt idx="1679">
                  <c:v>2005</c:v>
                </c:pt>
                <c:pt idx="1680">
                  <c:v>2005</c:v>
                </c:pt>
                <c:pt idx="1681">
                  <c:v>2005</c:v>
                </c:pt>
                <c:pt idx="1682">
                  <c:v>2005</c:v>
                </c:pt>
                <c:pt idx="1683">
                  <c:v>2005</c:v>
                </c:pt>
                <c:pt idx="1684">
                  <c:v>2005</c:v>
                </c:pt>
                <c:pt idx="1685">
                  <c:v>2005</c:v>
                </c:pt>
                <c:pt idx="1686">
                  <c:v>2005</c:v>
                </c:pt>
                <c:pt idx="1687">
                  <c:v>2005</c:v>
                </c:pt>
                <c:pt idx="1688">
                  <c:v>2005</c:v>
                </c:pt>
                <c:pt idx="1689">
                  <c:v>2005</c:v>
                </c:pt>
                <c:pt idx="1690">
                  <c:v>2005</c:v>
                </c:pt>
                <c:pt idx="1691">
                  <c:v>2005</c:v>
                </c:pt>
                <c:pt idx="1692">
                  <c:v>2005</c:v>
                </c:pt>
                <c:pt idx="1693">
                  <c:v>2005</c:v>
                </c:pt>
                <c:pt idx="1694">
                  <c:v>2005</c:v>
                </c:pt>
                <c:pt idx="1695">
                  <c:v>2005</c:v>
                </c:pt>
                <c:pt idx="1696">
                  <c:v>2005</c:v>
                </c:pt>
                <c:pt idx="1697">
                  <c:v>2005</c:v>
                </c:pt>
                <c:pt idx="1698">
                  <c:v>2005</c:v>
                </c:pt>
                <c:pt idx="1699">
                  <c:v>2005</c:v>
                </c:pt>
                <c:pt idx="1700">
                  <c:v>2005</c:v>
                </c:pt>
                <c:pt idx="1701">
                  <c:v>2005</c:v>
                </c:pt>
                <c:pt idx="1702">
                  <c:v>2005</c:v>
                </c:pt>
                <c:pt idx="1703">
                  <c:v>2005</c:v>
                </c:pt>
                <c:pt idx="1704">
                  <c:v>2005</c:v>
                </c:pt>
                <c:pt idx="1705">
                  <c:v>2005</c:v>
                </c:pt>
                <c:pt idx="1706">
                  <c:v>2005</c:v>
                </c:pt>
                <c:pt idx="1707">
                  <c:v>2005</c:v>
                </c:pt>
                <c:pt idx="1708">
                  <c:v>2005</c:v>
                </c:pt>
                <c:pt idx="1709">
                  <c:v>2005</c:v>
                </c:pt>
                <c:pt idx="1710">
                  <c:v>2005</c:v>
                </c:pt>
                <c:pt idx="1711">
                  <c:v>2005</c:v>
                </c:pt>
                <c:pt idx="1712">
                  <c:v>2005</c:v>
                </c:pt>
                <c:pt idx="1713">
                  <c:v>2005</c:v>
                </c:pt>
                <c:pt idx="1714">
                  <c:v>2005</c:v>
                </c:pt>
                <c:pt idx="1715">
                  <c:v>2005</c:v>
                </c:pt>
                <c:pt idx="1716">
                  <c:v>2005</c:v>
                </c:pt>
                <c:pt idx="1717">
                  <c:v>2005</c:v>
                </c:pt>
                <c:pt idx="1718">
                  <c:v>2005</c:v>
                </c:pt>
                <c:pt idx="1719">
                  <c:v>2005</c:v>
                </c:pt>
                <c:pt idx="1720">
                  <c:v>2005</c:v>
                </c:pt>
                <c:pt idx="1721">
                  <c:v>2005</c:v>
                </c:pt>
                <c:pt idx="1722">
                  <c:v>2005</c:v>
                </c:pt>
                <c:pt idx="1723">
                  <c:v>2005</c:v>
                </c:pt>
                <c:pt idx="1724">
                  <c:v>2005</c:v>
                </c:pt>
                <c:pt idx="1725">
                  <c:v>2005</c:v>
                </c:pt>
                <c:pt idx="1726">
                  <c:v>2005</c:v>
                </c:pt>
                <c:pt idx="1727">
                  <c:v>2005</c:v>
                </c:pt>
                <c:pt idx="1728">
                  <c:v>2005</c:v>
                </c:pt>
                <c:pt idx="1729">
                  <c:v>2005</c:v>
                </c:pt>
                <c:pt idx="1730">
                  <c:v>2005</c:v>
                </c:pt>
                <c:pt idx="1731">
                  <c:v>2005</c:v>
                </c:pt>
                <c:pt idx="1732">
                  <c:v>2005</c:v>
                </c:pt>
                <c:pt idx="1733">
                  <c:v>2005</c:v>
                </c:pt>
                <c:pt idx="1734">
                  <c:v>2005</c:v>
                </c:pt>
                <c:pt idx="1735">
                  <c:v>2005</c:v>
                </c:pt>
                <c:pt idx="1736">
                  <c:v>2005</c:v>
                </c:pt>
                <c:pt idx="1737">
                  <c:v>2005</c:v>
                </c:pt>
                <c:pt idx="1738">
                  <c:v>2005</c:v>
                </c:pt>
                <c:pt idx="1739">
                  <c:v>2005</c:v>
                </c:pt>
                <c:pt idx="1740">
                  <c:v>2005</c:v>
                </c:pt>
                <c:pt idx="1741">
                  <c:v>2005</c:v>
                </c:pt>
                <c:pt idx="1742">
                  <c:v>2005</c:v>
                </c:pt>
                <c:pt idx="1743">
                  <c:v>2005</c:v>
                </c:pt>
                <c:pt idx="1744">
                  <c:v>2005</c:v>
                </c:pt>
                <c:pt idx="1745">
                  <c:v>2005</c:v>
                </c:pt>
                <c:pt idx="1746">
                  <c:v>2005</c:v>
                </c:pt>
                <c:pt idx="1747">
                  <c:v>2005</c:v>
                </c:pt>
                <c:pt idx="1748">
                  <c:v>2005</c:v>
                </c:pt>
                <c:pt idx="1749">
                  <c:v>2005</c:v>
                </c:pt>
                <c:pt idx="1750">
                  <c:v>2005</c:v>
                </c:pt>
                <c:pt idx="1751">
                  <c:v>2005</c:v>
                </c:pt>
                <c:pt idx="1752">
                  <c:v>2005</c:v>
                </c:pt>
                <c:pt idx="1753">
                  <c:v>2005</c:v>
                </c:pt>
                <c:pt idx="1754">
                  <c:v>2005</c:v>
                </c:pt>
                <c:pt idx="1755">
                  <c:v>2005</c:v>
                </c:pt>
                <c:pt idx="1756">
                  <c:v>2005</c:v>
                </c:pt>
                <c:pt idx="1757">
                  <c:v>2005</c:v>
                </c:pt>
                <c:pt idx="1758">
                  <c:v>2005</c:v>
                </c:pt>
                <c:pt idx="1759">
                  <c:v>2005</c:v>
                </c:pt>
                <c:pt idx="1760">
                  <c:v>2005</c:v>
                </c:pt>
                <c:pt idx="1761">
                  <c:v>2005</c:v>
                </c:pt>
                <c:pt idx="1762">
                  <c:v>2005</c:v>
                </c:pt>
                <c:pt idx="1763">
                  <c:v>2005</c:v>
                </c:pt>
                <c:pt idx="1764">
                  <c:v>2005</c:v>
                </c:pt>
                <c:pt idx="1765">
                  <c:v>2005</c:v>
                </c:pt>
                <c:pt idx="1766">
                  <c:v>2005</c:v>
                </c:pt>
                <c:pt idx="1767">
                  <c:v>2005</c:v>
                </c:pt>
                <c:pt idx="1768">
                  <c:v>2005</c:v>
                </c:pt>
                <c:pt idx="1769">
                  <c:v>2005</c:v>
                </c:pt>
                <c:pt idx="1770">
                  <c:v>2005</c:v>
                </c:pt>
                <c:pt idx="1771">
                  <c:v>2005</c:v>
                </c:pt>
                <c:pt idx="1772">
                  <c:v>2005</c:v>
                </c:pt>
                <c:pt idx="1773">
                  <c:v>2005</c:v>
                </c:pt>
                <c:pt idx="1774">
                  <c:v>2005</c:v>
                </c:pt>
                <c:pt idx="1775">
                  <c:v>2005</c:v>
                </c:pt>
                <c:pt idx="1776">
                  <c:v>2005</c:v>
                </c:pt>
                <c:pt idx="1777">
                  <c:v>2005</c:v>
                </c:pt>
                <c:pt idx="1778">
                  <c:v>2005</c:v>
                </c:pt>
                <c:pt idx="1779">
                  <c:v>2005</c:v>
                </c:pt>
                <c:pt idx="1780">
                  <c:v>2005</c:v>
                </c:pt>
                <c:pt idx="1781">
                  <c:v>2005</c:v>
                </c:pt>
                <c:pt idx="1782">
                  <c:v>2005</c:v>
                </c:pt>
                <c:pt idx="1783">
                  <c:v>2005</c:v>
                </c:pt>
                <c:pt idx="1784">
                  <c:v>2005</c:v>
                </c:pt>
                <c:pt idx="1785">
                  <c:v>2005</c:v>
                </c:pt>
                <c:pt idx="1786">
                  <c:v>2005</c:v>
                </c:pt>
                <c:pt idx="1787">
                  <c:v>2005</c:v>
                </c:pt>
                <c:pt idx="1788">
                  <c:v>2005</c:v>
                </c:pt>
                <c:pt idx="1789">
                  <c:v>2005</c:v>
                </c:pt>
                <c:pt idx="1790">
                  <c:v>2005</c:v>
                </c:pt>
                <c:pt idx="1791">
                  <c:v>2005</c:v>
                </c:pt>
                <c:pt idx="1792">
                  <c:v>2005</c:v>
                </c:pt>
                <c:pt idx="1793">
                  <c:v>2005</c:v>
                </c:pt>
                <c:pt idx="1794">
                  <c:v>2005</c:v>
                </c:pt>
                <c:pt idx="1795">
                  <c:v>2005</c:v>
                </c:pt>
                <c:pt idx="1796">
                  <c:v>2005</c:v>
                </c:pt>
                <c:pt idx="1797">
                  <c:v>2005</c:v>
                </c:pt>
                <c:pt idx="1798">
                  <c:v>2005</c:v>
                </c:pt>
                <c:pt idx="1799">
                  <c:v>2005</c:v>
                </c:pt>
                <c:pt idx="1800">
                  <c:v>2005</c:v>
                </c:pt>
                <c:pt idx="1801">
                  <c:v>2005</c:v>
                </c:pt>
                <c:pt idx="1802">
                  <c:v>2005</c:v>
                </c:pt>
                <c:pt idx="1803">
                  <c:v>2005</c:v>
                </c:pt>
                <c:pt idx="1804">
                  <c:v>2005</c:v>
                </c:pt>
                <c:pt idx="1805">
                  <c:v>2005</c:v>
                </c:pt>
                <c:pt idx="1806">
                  <c:v>2005</c:v>
                </c:pt>
                <c:pt idx="1807">
                  <c:v>2005</c:v>
                </c:pt>
                <c:pt idx="1808">
                  <c:v>2005</c:v>
                </c:pt>
                <c:pt idx="1809">
                  <c:v>2005</c:v>
                </c:pt>
                <c:pt idx="1810">
                  <c:v>2005</c:v>
                </c:pt>
                <c:pt idx="1811">
                  <c:v>2005</c:v>
                </c:pt>
                <c:pt idx="1812">
                  <c:v>2005</c:v>
                </c:pt>
                <c:pt idx="1813">
                  <c:v>2005</c:v>
                </c:pt>
                <c:pt idx="1814">
                  <c:v>2005</c:v>
                </c:pt>
                <c:pt idx="1815">
                  <c:v>2005</c:v>
                </c:pt>
                <c:pt idx="1816">
                  <c:v>2005</c:v>
                </c:pt>
                <c:pt idx="1817">
                  <c:v>2005</c:v>
                </c:pt>
                <c:pt idx="1818">
                  <c:v>2005</c:v>
                </c:pt>
                <c:pt idx="1819">
                  <c:v>2005</c:v>
                </c:pt>
                <c:pt idx="1820">
                  <c:v>2005</c:v>
                </c:pt>
                <c:pt idx="1821">
                  <c:v>2005</c:v>
                </c:pt>
                <c:pt idx="1822">
                  <c:v>2005</c:v>
                </c:pt>
                <c:pt idx="1823">
                  <c:v>2005</c:v>
                </c:pt>
                <c:pt idx="1824">
                  <c:v>2005</c:v>
                </c:pt>
                <c:pt idx="1825">
                  <c:v>2005</c:v>
                </c:pt>
                <c:pt idx="1826">
                  <c:v>2005</c:v>
                </c:pt>
                <c:pt idx="1827">
                  <c:v>2005</c:v>
                </c:pt>
                <c:pt idx="1828">
                  <c:v>2005</c:v>
                </c:pt>
                <c:pt idx="1829">
                  <c:v>2005</c:v>
                </c:pt>
                <c:pt idx="1830">
                  <c:v>2005</c:v>
                </c:pt>
                <c:pt idx="1831">
                  <c:v>2005</c:v>
                </c:pt>
                <c:pt idx="1832">
                  <c:v>2005</c:v>
                </c:pt>
                <c:pt idx="1833">
                  <c:v>2005</c:v>
                </c:pt>
                <c:pt idx="1834">
                  <c:v>2005</c:v>
                </c:pt>
                <c:pt idx="1835">
                  <c:v>2005</c:v>
                </c:pt>
                <c:pt idx="1836">
                  <c:v>2005</c:v>
                </c:pt>
                <c:pt idx="1837">
                  <c:v>2005</c:v>
                </c:pt>
                <c:pt idx="1838">
                  <c:v>2005</c:v>
                </c:pt>
                <c:pt idx="1839">
                  <c:v>2005</c:v>
                </c:pt>
                <c:pt idx="1840">
                  <c:v>2005</c:v>
                </c:pt>
                <c:pt idx="1841">
                  <c:v>2005</c:v>
                </c:pt>
                <c:pt idx="1842">
                  <c:v>2005</c:v>
                </c:pt>
                <c:pt idx="1843">
                  <c:v>2005</c:v>
                </c:pt>
                <c:pt idx="1844">
                  <c:v>2005</c:v>
                </c:pt>
                <c:pt idx="1845">
                  <c:v>2005</c:v>
                </c:pt>
                <c:pt idx="1846">
                  <c:v>2005</c:v>
                </c:pt>
                <c:pt idx="1847">
                  <c:v>2005</c:v>
                </c:pt>
                <c:pt idx="1848">
                  <c:v>2005</c:v>
                </c:pt>
                <c:pt idx="1849">
                  <c:v>2005</c:v>
                </c:pt>
                <c:pt idx="1850">
                  <c:v>2005</c:v>
                </c:pt>
                <c:pt idx="1851">
                  <c:v>2005</c:v>
                </c:pt>
                <c:pt idx="1852">
                  <c:v>2005</c:v>
                </c:pt>
                <c:pt idx="1853">
                  <c:v>2005</c:v>
                </c:pt>
                <c:pt idx="1854">
                  <c:v>2005</c:v>
                </c:pt>
                <c:pt idx="1855">
                  <c:v>2005</c:v>
                </c:pt>
                <c:pt idx="1856">
                  <c:v>2005</c:v>
                </c:pt>
                <c:pt idx="1857">
                  <c:v>2005</c:v>
                </c:pt>
                <c:pt idx="1858">
                  <c:v>2005</c:v>
                </c:pt>
                <c:pt idx="1859">
                  <c:v>2005</c:v>
                </c:pt>
                <c:pt idx="1860">
                  <c:v>2005</c:v>
                </c:pt>
                <c:pt idx="1861">
                  <c:v>2005</c:v>
                </c:pt>
                <c:pt idx="1862">
                  <c:v>2005</c:v>
                </c:pt>
                <c:pt idx="1863">
                  <c:v>2005</c:v>
                </c:pt>
                <c:pt idx="1864">
                  <c:v>2005</c:v>
                </c:pt>
                <c:pt idx="1865">
                  <c:v>2005</c:v>
                </c:pt>
                <c:pt idx="1866">
                  <c:v>2005</c:v>
                </c:pt>
                <c:pt idx="1867">
                  <c:v>2005</c:v>
                </c:pt>
                <c:pt idx="1868">
                  <c:v>2005</c:v>
                </c:pt>
                <c:pt idx="1869">
                  <c:v>2005</c:v>
                </c:pt>
                <c:pt idx="1870">
                  <c:v>2005</c:v>
                </c:pt>
                <c:pt idx="1871">
                  <c:v>2005</c:v>
                </c:pt>
                <c:pt idx="1872">
                  <c:v>2005</c:v>
                </c:pt>
                <c:pt idx="1873">
                  <c:v>2005</c:v>
                </c:pt>
                <c:pt idx="1874">
                  <c:v>2005</c:v>
                </c:pt>
                <c:pt idx="1875">
                  <c:v>2005</c:v>
                </c:pt>
                <c:pt idx="1876">
                  <c:v>2005</c:v>
                </c:pt>
                <c:pt idx="1877">
                  <c:v>2005</c:v>
                </c:pt>
                <c:pt idx="1878">
                  <c:v>2005</c:v>
                </c:pt>
                <c:pt idx="1879">
                  <c:v>2005</c:v>
                </c:pt>
                <c:pt idx="1880">
                  <c:v>2005</c:v>
                </c:pt>
                <c:pt idx="1881">
                  <c:v>2005</c:v>
                </c:pt>
                <c:pt idx="1882">
                  <c:v>2005</c:v>
                </c:pt>
                <c:pt idx="1883">
                  <c:v>2005</c:v>
                </c:pt>
                <c:pt idx="1884">
                  <c:v>2005</c:v>
                </c:pt>
                <c:pt idx="1885">
                  <c:v>2005</c:v>
                </c:pt>
                <c:pt idx="1886">
                  <c:v>2005</c:v>
                </c:pt>
                <c:pt idx="1887">
                  <c:v>2005</c:v>
                </c:pt>
                <c:pt idx="1888">
                  <c:v>2005</c:v>
                </c:pt>
                <c:pt idx="1889">
                  <c:v>2005</c:v>
                </c:pt>
                <c:pt idx="1890">
                  <c:v>2005</c:v>
                </c:pt>
                <c:pt idx="1891">
                  <c:v>2005</c:v>
                </c:pt>
                <c:pt idx="1892">
                  <c:v>2005</c:v>
                </c:pt>
                <c:pt idx="1893">
                  <c:v>2005</c:v>
                </c:pt>
                <c:pt idx="1894">
                  <c:v>2005</c:v>
                </c:pt>
                <c:pt idx="1895">
                  <c:v>2005</c:v>
                </c:pt>
                <c:pt idx="1896">
                  <c:v>2005</c:v>
                </c:pt>
                <c:pt idx="1897">
                  <c:v>2005</c:v>
                </c:pt>
                <c:pt idx="1898">
                  <c:v>2005</c:v>
                </c:pt>
                <c:pt idx="1899">
                  <c:v>2005</c:v>
                </c:pt>
                <c:pt idx="1900">
                  <c:v>2005</c:v>
                </c:pt>
                <c:pt idx="1901">
                  <c:v>2005</c:v>
                </c:pt>
                <c:pt idx="1902">
                  <c:v>2005</c:v>
                </c:pt>
                <c:pt idx="1903">
                  <c:v>2005</c:v>
                </c:pt>
                <c:pt idx="1904">
                  <c:v>2005</c:v>
                </c:pt>
                <c:pt idx="1905">
                  <c:v>2005</c:v>
                </c:pt>
                <c:pt idx="1906">
                  <c:v>2005</c:v>
                </c:pt>
                <c:pt idx="1907">
                  <c:v>2005</c:v>
                </c:pt>
                <c:pt idx="1908">
                  <c:v>2005</c:v>
                </c:pt>
                <c:pt idx="1909">
                  <c:v>2005</c:v>
                </c:pt>
                <c:pt idx="1910">
                  <c:v>2005</c:v>
                </c:pt>
                <c:pt idx="1911">
                  <c:v>2005</c:v>
                </c:pt>
                <c:pt idx="1912">
                  <c:v>2005</c:v>
                </c:pt>
                <c:pt idx="1913">
                  <c:v>2005</c:v>
                </c:pt>
                <c:pt idx="1914">
                  <c:v>2005</c:v>
                </c:pt>
                <c:pt idx="1915">
                  <c:v>2005</c:v>
                </c:pt>
                <c:pt idx="1916">
                  <c:v>2005</c:v>
                </c:pt>
                <c:pt idx="1917">
                  <c:v>2005</c:v>
                </c:pt>
                <c:pt idx="1918">
                  <c:v>2005</c:v>
                </c:pt>
                <c:pt idx="1919">
                  <c:v>2005</c:v>
                </c:pt>
                <c:pt idx="1920">
                  <c:v>2005</c:v>
                </c:pt>
                <c:pt idx="1921">
                  <c:v>2005</c:v>
                </c:pt>
                <c:pt idx="1922">
                  <c:v>2005</c:v>
                </c:pt>
                <c:pt idx="1923">
                  <c:v>2005</c:v>
                </c:pt>
                <c:pt idx="1924">
                  <c:v>2005</c:v>
                </c:pt>
                <c:pt idx="1925">
                  <c:v>2005</c:v>
                </c:pt>
                <c:pt idx="1926">
                  <c:v>2005</c:v>
                </c:pt>
                <c:pt idx="1927">
                  <c:v>2005</c:v>
                </c:pt>
                <c:pt idx="1928">
                  <c:v>2005</c:v>
                </c:pt>
                <c:pt idx="1929">
                  <c:v>2005</c:v>
                </c:pt>
                <c:pt idx="1930">
                  <c:v>2005</c:v>
                </c:pt>
                <c:pt idx="1931">
                  <c:v>2005</c:v>
                </c:pt>
                <c:pt idx="1932">
                  <c:v>2005</c:v>
                </c:pt>
                <c:pt idx="1933">
                  <c:v>2005</c:v>
                </c:pt>
                <c:pt idx="1934">
                  <c:v>2005</c:v>
                </c:pt>
                <c:pt idx="1935">
                  <c:v>2005</c:v>
                </c:pt>
                <c:pt idx="1936">
                  <c:v>2005</c:v>
                </c:pt>
                <c:pt idx="1937">
                  <c:v>2005</c:v>
                </c:pt>
                <c:pt idx="1938">
                  <c:v>2005</c:v>
                </c:pt>
                <c:pt idx="1939">
                  <c:v>2005</c:v>
                </c:pt>
                <c:pt idx="1940">
                  <c:v>2005</c:v>
                </c:pt>
                <c:pt idx="1941">
                  <c:v>2005</c:v>
                </c:pt>
                <c:pt idx="1942">
                  <c:v>2005</c:v>
                </c:pt>
                <c:pt idx="1943">
                  <c:v>2005</c:v>
                </c:pt>
                <c:pt idx="1944">
                  <c:v>2005</c:v>
                </c:pt>
                <c:pt idx="1945">
                  <c:v>2005</c:v>
                </c:pt>
                <c:pt idx="1946">
                  <c:v>2005</c:v>
                </c:pt>
                <c:pt idx="1947">
                  <c:v>2005</c:v>
                </c:pt>
                <c:pt idx="1948">
                  <c:v>2005</c:v>
                </c:pt>
                <c:pt idx="1949">
                  <c:v>2005</c:v>
                </c:pt>
                <c:pt idx="1950">
                  <c:v>2005</c:v>
                </c:pt>
                <c:pt idx="1951">
                  <c:v>2005</c:v>
                </c:pt>
                <c:pt idx="1952">
                  <c:v>2005</c:v>
                </c:pt>
                <c:pt idx="1953">
                  <c:v>2005</c:v>
                </c:pt>
                <c:pt idx="1954">
                  <c:v>2005</c:v>
                </c:pt>
                <c:pt idx="1955">
                  <c:v>2005</c:v>
                </c:pt>
                <c:pt idx="1956">
                  <c:v>2005</c:v>
                </c:pt>
                <c:pt idx="1957">
                  <c:v>2005</c:v>
                </c:pt>
                <c:pt idx="1958">
                  <c:v>2005</c:v>
                </c:pt>
                <c:pt idx="1959">
                  <c:v>2005</c:v>
                </c:pt>
                <c:pt idx="1960">
                  <c:v>2005</c:v>
                </c:pt>
                <c:pt idx="1961">
                  <c:v>2005</c:v>
                </c:pt>
                <c:pt idx="1962">
                  <c:v>2005</c:v>
                </c:pt>
                <c:pt idx="1963">
                  <c:v>2005</c:v>
                </c:pt>
                <c:pt idx="1964">
                  <c:v>2005</c:v>
                </c:pt>
                <c:pt idx="1965">
                  <c:v>2005</c:v>
                </c:pt>
                <c:pt idx="1966">
                  <c:v>2005</c:v>
                </c:pt>
                <c:pt idx="1967">
                  <c:v>2005</c:v>
                </c:pt>
                <c:pt idx="1968">
                  <c:v>2005</c:v>
                </c:pt>
                <c:pt idx="1969">
                  <c:v>2005</c:v>
                </c:pt>
                <c:pt idx="1970">
                  <c:v>2005</c:v>
                </c:pt>
                <c:pt idx="1971">
                  <c:v>2005</c:v>
                </c:pt>
                <c:pt idx="1972">
                  <c:v>2005</c:v>
                </c:pt>
                <c:pt idx="1973">
                  <c:v>2005</c:v>
                </c:pt>
                <c:pt idx="1974">
                  <c:v>2005</c:v>
                </c:pt>
                <c:pt idx="1975">
                  <c:v>2005</c:v>
                </c:pt>
                <c:pt idx="1976">
                  <c:v>2005</c:v>
                </c:pt>
                <c:pt idx="1977">
                  <c:v>2005</c:v>
                </c:pt>
                <c:pt idx="1978">
                  <c:v>2005</c:v>
                </c:pt>
                <c:pt idx="1979">
                  <c:v>2005</c:v>
                </c:pt>
                <c:pt idx="1980">
                  <c:v>2005</c:v>
                </c:pt>
                <c:pt idx="1981">
                  <c:v>2005</c:v>
                </c:pt>
                <c:pt idx="1982">
                  <c:v>2005</c:v>
                </c:pt>
                <c:pt idx="1983">
                  <c:v>2005</c:v>
                </c:pt>
                <c:pt idx="1984">
                  <c:v>2005</c:v>
                </c:pt>
                <c:pt idx="1985">
                  <c:v>2005</c:v>
                </c:pt>
                <c:pt idx="1986">
                  <c:v>2005</c:v>
                </c:pt>
                <c:pt idx="1987">
                  <c:v>2005</c:v>
                </c:pt>
                <c:pt idx="1988">
                  <c:v>2005</c:v>
                </c:pt>
                <c:pt idx="1989">
                  <c:v>2005</c:v>
                </c:pt>
                <c:pt idx="1990">
                  <c:v>2005</c:v>
                </c:pt>
                <c:pt idx="1991">
                  <c:v>2005</c:v>
                </c:pt>
                <c:pt idx="1992">
                  <c:v>2005</c:v>
                </c:pt>
                <c:pt idx="1993">
                  <c:v>2005</c:v>
                </c:pt>
                <c:pt idx="1994">
                  <c:v>2005</c:v>
                </c:pt>
                <c:pt idx="1995">
                  <c:v>2005</c:v>
                </c:pt>
                <c:pt idx="1996">
                  <c:v>2005</c:v>
                </c:pt>
                <c:pt idx="1997">
                  <c:v>2005</c:v>
                </c:pt>
                <c:pt idx="1998">
                  <c:v>2005</c:v>
                </c:pt>
                <c:pt idx="1999">
                  <c:v>2005</c:v>
                </c:pt>
                <c:pt idx="2000">
                  <c:v>2005</c:v>
                </c:pt>
                <c:pt idx="2001">
                  <c:v>2005</c:v>
                </c:pt>
                <c:pt idx="2002">
                  <c:v>2005</c:v>
                </c:pt>
                <c:pt idx="2003">
                  <c:v>2005</c:v>
                </c:pt>
                <c:pt idx="2004">
                  <c:v>2005</c:v>
                </c:pt>
                <c:pt idx="2005">
                  <c:v>2005</c:v>
                </c:pt>
                <c:pt idx="2006">
                  <c:v>2005</c:v>
                </c:pt>
                <c:pt idx="2007">
                  <c:v>2005</c:v>
                </c:pt>
                <c:pt idx="2008">
                  <c:v>2005</c:v>
                </c:pt>
                <c:pt idx="2009">
                  <c:v>2005</c:v>
                </c:pt>
                <c:pt idx="2010">
                  <c:v>2005</c:v>
                </c:pt>
                <c:pt idx="2011">
                  <c:v>2005</c:v>
                </c:pt>
                <c:pt idx="2012">
                  <c:v>2005</c:v>
                </c:pt>
                <c:pt idx="2013">
                  <c:v>2005</c:v>
                </c:pt>
                <c:pt idx="2014">
                  <c:v>2005</c:v>
                </c:pt>
                <c:pt idx="2015">
                  <c:v>2005</c:v>
                </c:pt>
                <c:pt idx="2016">
                  <c:v>2006</c:v>
                </c:pt>
                <c:pt idx="2017">
                  <c:v>2006</c:v>
                </c:pt>
                <c:pt idx="2018">
                  <c:v>2006</c:v>
                </c:pt>
                <c:pt idx="2019">
                  <c:v>2006</c:v>
                </c:pt>
                <c:pt idx="2020">
                  <c:v>2006</c:v>
                </c:pt>
                <c:pt idx="2021">
                  <c:v>2006</c:v>
                </c:pt>
                <c:pt idx="2022">
                  <c:v>2006</c:v>
                </c:pt>
                <c:pt idx="2023">
                  <c:v>2006</c:v>
                </c:pt>
                <c:pt idx="2024">
                  <c:v>2006</c:v>
                </c:pt>
                <c:pt idx="2025">
                  <c:v>2006</c:v>
                </c:pt>
                <c:pt idx="2026">
                  <c:v>2006</c:v>
                </c:pt>
                <c:pt idx="2027">
                  <c:v>2006</c:v>
                </c:pt>
                <c:pt idx="2028">
                  <c:v>2006</c:v>
                </c:pt>
                <c:pt idx="2029">
                  <c:v>2006</c:v>
                </c:pt>
                <c:pt idx="2030">
                  <c:v>2006</c:v>
                </c:pt>
                <c:pt idx="2031">
                  <c:v>2006</c:v>
                </c:pt>
                <c:pt idx="2032">
                  <c:v>2006</c:v>
                </c:pt>
                <c:pt idx="2033">
                  <c:v>2006</c:v>
                </c:pt>
                <c:pt idx="2034">
                  <c:v>2006</c:v>
                </c:pt>
                <c:pt idx="2035">
                  <c:v>2006</c:v>
                </c:pt>
                <c:pt idx="2036">
                  <c:v>2006</c:v>
                </c:pt>
                <c:pt idx="2037">
                  <c:v>2006</c:v>
                </c:pt>
                <c:pt idx="2038">
                  <c:v>2006</c:v>
                </c:pt>
                <c:pt idx="2039">
                  <c:v>2006</c:v>
                </c:pt>
                <c:pt idx="2040">
                  <c:v>2006</c:v>
                </c:pt>
                <c:pt idx="2041">
                  <c:v>2006</c:v>
                </c:pt>
                <c:pt idx="2042">
                  <c:v>2006</c:v>
                </c:pt>
                <c:pt idx="2043">
                  <c:v>2006</c:v>
                </c:pt>
                <c:pt idx="2044">
                  <c:v>2006</c:v>
                </c:pt>
                <c:pt idx="2045">
                  <c:v>2006</c:v>
                </c:pt>
                <c:pt idx="2046">
                  <c:v>2006</c:v>
                </c:pt>
                <c:pt idx="2047">
                  <c:v>2006</c:v>
                </c:pt>
                <c:pt idx="2048">
                  <c:v>2006</c:v>
                </c:pt>
                <c:pt idx="2049">
                  <c:v>2006</c:v>
                </c:pt>
                <c:pt idx="2050">
                  <c:v>2006</c:v>
                </c:pt>
                <c:pt idx="2051">
                  <c:v>2006</c:v>
                </c:pt>
                <c:pt idx="2052">
                  <c:v>2006</c:v>
                </c:pt>
                <c:pt idx="2053">
                  <c:v>2006</c:v>
                </c:pt>
                <c:pt idx="2054">
                  <c:v>2006</c:v>
                </c:pt>
                <c:pt idx="2055">
                  <c:v>2006</c:v>
                </c:pt>
                <c:pt idx="2056">
                  <c:v>2006</c:v>
                </c:pt>
                <c:pt idx="2057">
                  <c:v>2006</c:v>
                </c:pt>
                <c:pt idx="2058">
                  <c:v>2006</c:v>
                </c:pt>
                <c:pt idx="2059">
                  <c:v>2006</c:v>
                </c:pt>
                <c:pt idx="2060">
                  <c:v>2006</c:v>
                </c:pt>
                <c:pt idx="2061">
                  <c:v>2006</c:v>
                </c:pt>
                <c:pt idx="2062">
                  <c:v>2006</c:v>
                </c:pt>
                <c:pt idx="2063">
                  <c:v>2006</c:v>
                </c:pt>
                <c:pt idx="2064">
                  <c:v>2006</c:v>
                </c:pt>
                <c:pt idx="2065">
                  <c:v>2006</c:v>
                </c:pt>
                <c:pt idx="2066">
                  <c:v>2006</c:v>
                </c:pt>
                <c:pt idx="2067">
                  <c:v>2006</c:v>
                </c:pt>
                <c:pt idx="2068">
                  <c:v>2006</c:v>
                </c:pt>
                <c:pt idx="2069">
                  <c:v>2006</c:v>
                </c:pt>
                <c:pt idx="2070">
                  <c:v>2006</c:v>
                </c:pt>
                <c:pt idx="2071">
                  <c:v>2006</c:v>
                </c:pt>
                <c:pt idx="2072">
                  <c:v>2006</c:v>
                </c:pt>
                <c:pt idx="2073">
                  <c:v>2006</c:v>
                </c:pt>
                <c:pt idx="2074">
                  <c:v>2006</c:v>
                </c:pt>
                <c:pt idx="2075">
                  <c:v>2006</c:v>
                </c:pt>
                <c:pt idx="2076">
                  <c:v>2006</c:v>
                </c:pt>
                <c:pt idx="2077">
                  <c:v>2006</c:v>
                </c:pt>
                <c:pt idx="2078">
                  <c:v>2006</c:v>
                </c:pt>
                <c:pt idx="2079">
                  <c:v>2006</c:v>
                </c:pt>
                <c:pt idx="2080">
                  <c:v>2006</c:v>
                </c:pt>
                <c:pt idx="2081">
                  <c:v>2006</c:v>
                </c:pt>
                <c:pt idx="2082">
                  <c:v>2006</c:v>
                </c:pt>
                <c:pt idx="2083">
                  <c:v>2006</c:v>
                </c:pt>
                <c:pt idx="2084">
                  <c:v>2006</c:v>
                </c:pt>
                <c:pt idx="2085">
                  <c:v>2006</c:v>
                </c:pt>
                <c:pt idx="2086">
                  <c:v>2006</c:v>
                </c:pt>
                <c:pt idx="2087">
                  <c:v>2006</c:v>
                </c:pt>
                <c:pt idx="2088">
                  <c:v>2006</c:v>
                </c:pt>
                <c:pt idx="2089">
                  <c:v>2006</c:v>
                </c:pt>
                <c:pt idx="2090">
                  <c:v>2006</c:v>
                </c:pt>
                <c:pt idx="2091">
                  <c:v>2006</c:v>
                </c:pt>
                <c:pt idx="2092">
                  <c:v>2006</c:v>
                </c:pt>
                <c:pt idx="2093">
                  <c:v>2006</c:v>
                </c:pt>
                <c:pt idx="2094">
                  <c:v>2006</c:v>
                </c:pt>
                <c:pt idx="2095">
                  <c:v>2006</c:v>
                </c:pt>
                <c:pt idx="2096">
                  <c:v>2006</c:v>
                </c:pt>
                <c:pt idx="2097">
                  <c:v>2006</c:v>
                </c:pt>
                <c:pt idx="2098">
                  <c:v>2006</c:v>
                </c:pt>
                <c:pt idx="2099">
                  <c:v>2006</c:v>
                </c:pt>
                <c:pt idx="2100">
                  <c:v>2006</c:v>
                </c:pt>
                <c:pt idx="2101">
                  <c:v>2006</c:v>
                </c:pt>
                <c:pt idx="2102">
                  <c:v>2006</c:v>
                </c:pt>
                <c:pt idx="2103">
                  <c:v>2006</c:v>
                </c:pt>
                <c:pt idx="2104">
                  <c:v>2006</c:v>
                </c:pt>
                <c:pt idx="2105">
                  <c:v>2006</c:v>
                </c:pt>
                <c:pt idx="2106">
                  <c:v>2006</c:v>
                </c:pt>
                <c:pt idx="2107">
                  <c:v>2006</c:v>
                </c:pt>
                <c:pt idx="2108">
                  <c:v>2006</c:v>
                </c:pt>
                <c:pt idx="2109">
                  <c:v>2006</c:v>
                </c:pt>
                <c:pt idx="2110">
                  <c:v>2006</c:v>
                </c:pt>
                <c:pt idx="2111">
                  <c:v>2006</c:v>
                </c:pt>
                <c:pt idx="2112">
                  <c:v>2006</c:v>
                </c:pt>
                <c:pt idx="2113">
                  <c:v>2006</c:v>
                </c:pt>
                <c:pt idx="2114">
                  <c:v>2006</c:v>
                </c:pt>
                <c:pt idx="2115">
                  <c:v>2006</c:v>
                </c:pt>
                <c:pt idx="2116">
                  <c:v>2006</c:v>
                </c:pt>
                <c:pt idx="2117">
                  <c:v>2006</c:v>
                </c:pt>
                <c:pt idx="2118">
                  <c:v>2006</c:v>
                </c:pt>
                <c:pt idx="2119">
                  <c:v>2006</c:v>
                </c:pt>
                <c:pt idx="2120">
                  <c:v>2006</c:v>
                </c:pt>
                <c:pt idx="2121">
                  <c:v>2006</c:v>
                </c:pt>
                <c:pt idx="2122">
                  <c:v>2006</c:v>
                </c:pt>
                <c:pt idx="2123">
                  <c:v>2006</c:v>
                </c:pt>
                <c:pt idx="2124">
                  <c:v>2006</c:v>
                </c:pt>
                <c:pt idx="2125">
                  <c:v>2006</c:v>
                </c:pt>
                <c:pt idx="2126">
                  <c:v>2006</c:v>
                </c:pt>
                <c:pt idx="2127">
                  <c:v>2006</c:v>
                </c:pt>
                <c:pt idx="2128">
                  <c:v>2006</c:v>
                </c:pt>
                <c:pt idx="2129">
                  <c:v>2006</c:v>
                </c:pt>
                <c:pt idx="2130">
                  <c:v>2006</c:v>
                </c:pt>
                <c:pt idx="2131">
                  <c:v>2006</c:v>
                </c:pt>
                <c:pt idx="2132">
                  <c:v>2006</c:v>
                </c:pt>
                <c:pt idx="2133">
                  <c:v>2006</c:v>
                </c:pt>
                <c:pt idx="2134">
                  <c:v>2006</c:v>
                </c:pt>
                <c:pt idx="2135">
                  <c:v>2006</c:v>
                </c:pt>
                <c:pt idx="2136">
                  <c:v>2006</c:v>
                </c:pt>
                <c:pt idx="2137">
                  <c:v>2006</c:v>
                </c:pt>
                <c:pt idx="2138">
                  <c:v>2006</c:v>
                </c:pt>
                <c:pt idx="2139">
                  <c:v>2006</c:v>
                </c:pt>
                <c:pt idx="2140">
                  <c:v>2006</c:v>
                </c:pt>
                <c:pt idx="2141">
                  <c:v>2006</c:v>
                </c:pt>
                <c:pt idx="2142">
                  <c:v>2006</c:v>
                </c:pt>
                <c:pt idx="2143">
                  <c:v>2006</c:v>
                </c:pt>
                <c:pt idx="2144">
                  <c:v>2006</c:v>
                </c:pt>
                <c:pt idx="2145">
                  <c:v>2006</c:v>
                </c:pt>
                <c:pt idx="2146">
                  <c:v>2006</c:v>
                </c:pt>
                <c:pt idx="2147">
                  <c:v>2006</c:v>
                </c:pt>
                <c:pt idx="2148">
                  <c:v>2006</c:v>
                </c:pt>
                <c:pt idx="2149">
                  <c:v>2006</c:v>
                </c:pt>
                <c:pt idx="2150">
                  <c:v>2006</c:v>
                </c:pt>
                <c:pt idx="2151">
                  <c:v>2006</c:v>
                </c:pt>
                <c:pt idx="2152">
                  <c:v>2006</c:v>
                </c:pt>
                <c:pt idx="2153">
                  <c:v>2006</c:v>
                </c:pt>
                <c:pt idx="2154">
                  <c:v>2006</c:v>
                </c:pt>
                <c:pt idx="2155">
                  <c:v>2006</c:v>
                </c:pt>
                <c:pt idx="2156">
                  <c:v>2006</c:v>
                </c:pt>
                <c:pt idx="2157">
                  <c:v>2006</c:v>
                </c:pt>
                <c:pt idx="2158">
                  <c:v>2006</c:v>
                </c:pt>
                <c:pt idx="2159">
                  <c:v>2006</c:v>
                </c:pt>
                <c:pt idx="2160">
                  <c:v>2006</c:v>
                </c:pt>
                <c:pt idx="2161">
                  <c:v>2006</c:v>
                </c:pt>
                <c:pt idx="2162">
                  <c:v>2006</c:v>
                </c:pt>
                <c:pt idx="2163">
                  <c:v>2006</c:v>
                </c:pt>
                <c:pt idx="2164">
                  <c:v>2006</c:v>
                </c:pt>
                <c:pt idx="2165">
                  <c:v>2006</c:v>
                </c:pt>
                <c:pt idx="2166">
                  <c:v>2006</c:v>
                </c:pt>
                <c:pt idx="2167">
                  <c:v>2006</c:v>
                </c:pt>
                <c:pt idx="2168">
                  <c:v>2006</c:v>
                </c:pt>
                <c:pt idx="2169">
                  <c:v>2006</c:v>
                </c:pt>
                <c:pt idx="2170">
                  <c:v>2006</c:v>
                </c:pt>
                <c:pt idx="2171">
                  <c:v>2006</c:v>
                </c:pt>
                <c:pt idx="2172">
                  <c:v>2006</c:v>
                </c:pt>
                <c:pt idx="2173">
                  <c:v>2006</c:v>
                </c:pt>
                <c:pt idx="2174">
                  <c:v>2006</c:v>
                </c:pt>
                <c:pt idx="2175">
                  <c:v>2006</c:v>
                </c:pt>
                <c:pt idx="2176">
                  <c:v>2006</c:v>
                </c:pt>
                <c:pt idx="2177">
                  <c:v>2006</c:v>
                </c:pt>
                <c:pt idx="2178">
                  <c:v>2006</c:v>
                </c:pt>
                <c:pt idx="2179">
                  <c:v>2006</c:v>
                </c:pt>
                <c:pt idx="2180">
                  <c:v>2006</c:v>
                </c:pt>
                <c:pt idx="2181">
                  <c:v>2006</c:v>
                </c:pt>
                <c:pt idx="2182">
                  <c:v>2006</c:v>
                </c:pt>
                <c:pt idx="2183">
                  <c:v>2006</c:v>
                </c:pt>
                <c:pt idx="2184">
                  <c:v>2006</c:v>
                </c:pt>
                <c:pt idx="2185">
                  <c:v>2006</c:v>
                </c:pt>
                <c:pt idx="2186">
                  <c:v>2006</c:v>
                </c:pt>
                <c:pt idx="2187">
                  <c:v>2006</c:v>
                </c:pt>
                <c:pt idx="2188">
                  <c:v>2006</c:v>
                </c:pt>
                <c:pt idx="2189">
                  <c:v>2006</c:v>
                </c:pt>
                <c:pt idx="2190">
                  <c:v>2006</c:v>
                </c:pt>
                <c:pt idx="2191">
                  <c:v>2006</c:v>
                </c:pt>
                <c:pt idx="2192">
                  <c:v>2006</c:v>
                </c:pt>
                <c:pt idx="2193">
                  <c:v>2006</c:v>
                </c:pt>
                <c:pt idx="2194">
                  <c:v>2006</c:v>
                </c:pt>
                <c:pt idx="2195">
                  <c:v>2006</c:v>
                </c:pt>
                <c:pt idx="2196">
                  <c:v>2006</c:v>
                </c:pt>
                <c:pt idx="2197">
                  <c:v>2006</c:v>
                </c:pt>
                <c:pt idx="2198">
                  <c:v>2006</c:v>
                </c:pt>
                <c:pt idx="2199">
                  <c:v>2006</c:v>
                </c:pt>
                <c:pt idx="2200">
                  <c:v>2006</c:v>
                </c:pt>
                <c:pt idx="2201">
                  <c:v>2006</c:v>
                </c:pt>
                <c:pt idx="2202">
                  <c:v>2006</c:v>
                </c:pt>
                <c:pt idx="2203">
                  <c:v>2006</c:v>
                </c:pt>
                <c:pt idx="2204">
                  <c:v>2006</c:v>
                </c:pt>
                <c:pt idx="2205">
                  <c:v>2006</c:v>
                </c:pt>
                <c:pt idx="2206">
                  <c:v>2006</c:v>
                </c:pt>
                <c:pt idx="2207">
                  <c:v>2006</c:v>
                </c:pt>
                <c:pt idx="2208">
                  <c:v>2006</c:v>
                </c:pt>
                <c:pt idx="2209">
                  <c:v>2006</c:v>
                </c:pt>
                <c:pt idx="2210">
                  <c:v>2006</c:v>
                </c:pt>
                <c:pt idx="2211">
                  <c:v>2006</c:v>
                </c:pt>
                <c:pt idx="2212">
                  <c:v>2006</c:v>
                </c:pt>
                <c:pt idx="2213">
                  <c:v>2006</c:v>
                </c:pt>
                <c:pt idx="2214">
                  <c:v>2006</c:v>
                </c:pt>
                <c:pt idx="2215">
                  <c:v>2006</c:v>
                </c:pt>
                <c:pt idx="2216">
                  <c:v>2006</c:v>
                </c:pt>
                <c:pt idx="2217">
                  <c:v>2006</c:v>
                </c:pt>
                <c:pt idx="2218">
                  <c:v>2006</c:v>
                </c:pt>
                <c:pt idx="2219">
                  <c:v>2006</c:v>
                </c:pt>
                <c:pt idx="2220">
                  <c:v>2006</c:v>
                </c:pt>
                <c:pt idx="2221">
                  <c:v>2006</c:v>
                </c:pt>
                <c:pt idx="2222">
                  <c:v>2006</c:v>
                </c:pt>
                <c:pt idx="2223">
                  <c:v>2006</c:v>
                </c:pt>
                <c:pt idx="2224">
                  <c:v>2006</c:v>
                </c:pt>
                <c:pt idx="2225">
                  <c:v>2006</c:v>
                </c:pt>
                <c:pt idx="2226">
                  <c:v>2006</c:v>
                </c:pt>
                <c:pt idx="2227">
                  <c:v>2006</c:v>
                </c:pt>
                <c:pt idx="2228">
                  <c:v>2006</c:v>
                </c:pt>
                <c:pt idx="2229">
                  <c:v>2006</c:v>
                </c:pt>
                <c:pt idx="2230">
                  <c:v>2006</c:v>
                </c:pt>
                <c:pt idx="2231">
                  <c:v>2006</c:v>
                </c:pt>
                <c:pt idx="2232">
                  <c:v>2006</c:v>
                </c:pt>
                <c:pt idx="2233">
                  <c:v>2006</c:v>
                </c:pt>
                <c:pt idx="2234">
                  <c:v>2006</c:v>
                </c:pt>
                <c:pt idx="2235">
                  <c:v>2006</c:v>
                </c:pt>
                <c:pt idx="2236">
                  <c:v>2006</c:v>
                </c:pt>
                <c:pt idx="2237">
                  <c:v>2006</c:v>
                </c:pt>
                <c:pt idx="2238">
                  <c:v>2006</c:v>
                </c:pt>
                <c:pt idx="2239">
                  <c:v>2006</c:v>
                </c:pt>
                <c:pt idx="2240">
                  <c:v>2006</c:v>
                </c:pt>
                <c:pt idx="2241">
                  <c:v>2006</c:v>
                </c:pt>
                <c:pt idx="2242">
                  <c:v>2006</c:v>
                </c:pt>
                <c:pt idx="2243">
                  <c:v>2006</c:v>
                </c:pt>
                <c:pt idx="2244">
                  <c:v>2006</c:v>
                </c:pt>
                <c:pt idx="2245">
                  <c:v>2006</c:v>
                </c:pt>
                <c:pt idx="2246">
                  <c:v>2006</c:v>
                </c:pt>
                <c:pt idx="2247">
                  <c:v>2006</c:v>
                </c:pt>
                <c:pt idx="2248">
                  <c:v>2006</c:v>
                </c:pt>
                <c:pt idx="2249">
                  <c:v>2006</c:v>
                </c:pt>
                <c:pt idx="2250">
                  <c:v>2006</c:v>
                </c:pt>
                <c:pt idx="2251">
                  <c:v>2006</c:v>
                </c:pt>
                <c:pt idx="2252">
                  <c:v>2006</c:v>
                </c:pt>
                <c:pt idx="2253">
                  <c:v>2006</c:v>
                </c:pt>
                <c:pt idx="2254">
                  <c:v>2006</c:v>
                </c:pt>
                <c:pt idx="2255">
                  <c:v>2006</c:v>
                </c:pt>
                <c:pt idx="2256">
                  <c:v>2006</c:v>
                </c:pt>
                <c:pt idx="2257">
                  <c:v>2006</c:v>
                </c:pt>
                <c:pt idx="2258">
                  <c:v>2006</c:v>
                </c:pt>
                <c:pt idx="2259">
                  <c:v>2006</c:v>
                </c:pt>
                <c:pt idx="2260">
                  <c:v>2006</c:v>
                </c:pt>
                <c:pt idx="2261">
                  <c:v>2006</c:v>
                </c:pt>
                <c:pt idx="2262">
                  <c:v>2006</c:v>
                </c:pt>
                <c:pt idx="2263">
                  <c:v>2006</c:v>
                </c:pt>
                <c:pt idx="2264">
                  <c:v>2006</c:v>
                </c:pt>
                <c:pt idx="2265">
                  <c:v>2006</c:v>
                </c:pt>
                <c:pt idx="2266">
                  <c:v>2006</c:v>
                </c:pt>
                <c:pt idx="2267">
                  <c:v>2006</c:v>
                </c:pt>
                <c:pt idx="2268">
                  <c:v>2006</c:v>
                </c:pt>
                <c:pt idx="2269">
                  <c:v>2006</c:v>
                </c:pt>
                <c:pt idx="2270">
                  <c:v>2006</c:v>
                </c:pt>
                <c:pt idx="2271">
                  <c:v>2006</c:v>
                </c:pt>
                <c:pt idx="2272">
                  <c:v>2006</c:v>
                </c:pt>
                <c:pt idx="2273">
                  <c:v>2006</c:v>
                </c:pt>
                <c:pt idx="2274">
                  <c:v>2006</c:v>
                </c:pt>
                <c:pt idx="2275">
                  <c:v>2006</c:v>
                </c:pt>
                <c:pt idx="2276">
                  <c:v>2006</c:v>
                </c:pt>
                <c:pt idx="2277">
                  <c:v>2006</c:v>
                </c:pt>
                <c:pt idx="2278">
                  <c:v>2006</c:v>
                </c:pt>
                <c:pt idx="2279">
                  <c:v>2006</c:v>
                </c:pt>
                <c:pt idx="2280">
                  <c:v>2006</c:v>
                </c:pt>
                <c:pt idx="2281">
                  <c:v>2006</c:v>
                </c:pt>
                <c:pt idx="2282">
                  <c:v>2006</c:v>
                </c:pt>
                <c:pt idx="2283">
                  <c:v>2006</c:v>
                </c:pt>
                <c:pt idx="2284">
                  <c:v>2006</c:v>
                </c:pt>
                <c:pt idx="2285">
                  <c:v>2006</c:v>
                </c:pt>
                <c:pt idx="2286">
                  <c:v>2006</c:v>
                </c:pt>
                <c:pt idx="2287">
                  <c:v>2006</c:v>
                </c:pt>
                <c:pt idx="2288">
                  <c:v>2006</c:v>
                </c:pt>
                <c:pt idx="2289">
                  <c:v>2006</c:v>
                </c:pt>
                <c:pt idx="2290">
                  <c:v>2006</c:v>
                </c:pt>
                <c:pt idx="2291">
                  <c:v>2006</c:v>
                </c:pt>
                <c:pt idx="2292">
                  <c:v>2006</c:v>
                </c:pt>
                <c:pt idx="2293">
                  <c:v>2006</c:v>
                </c:pt>
                <c:pt idx="2294">
                  <c:v>2006</c:v>
                </c:pt>
                <c:pt idx="2295">
                  <c:v>2006</c:v>
                </c:pt>
                <c:pt idx="2296">
                  <c:v>2006</c:v>
                </c:pt>
                <c:pt idx="2297">
                  <c:v>2006</c:v>
                </c:pt>
                <c:pt idx="2298">
                  <c:v>2006</c:v>
                </c:pt>
                <c:pt idx="2299">
                  <c:v>2006</c:v>
                </c:pt>
                <c:pt idx="2300">
                  <c:v>2006</c:v>
                </c:pt>
                <c:pt idx="2301">
                  <c:v>2006</c:v>
                </c:pt>
                <c:pt idx="2302">
                  <c:v>2006</c:v>
                </c:pt>
                <c:pt idx="2303">
                  <c:v>2006</c:v>
                </c:pt>
                <c:pt idx="2304">
                  <c:v>2006</c:v>
                </c:pt>
                <c:pt idx="2305">
                  <c:v>2006</c:v>
                </c:pt>
                <c:pt idx="2306">
                  <c:v>2006</c:v>
                </c:pt>
                <c:pt idx="2307">
                  <c:v>2006</c:v>
                </c:pt>
                <c:pt idx="2308">
                  <c:v>2006</c:v>
                </c:pt>
                <c:pt idx="2309">
                  <c:v>2006</c:v>
                </c:pt>
                <c:pt idx="2310">
                  <c:v>2006</c:v>
                </c:pt>
                <c:pt idx="2311">
                  <c:v>2006</c:v>
                </c:pt>
                <c:pt idx="2312">
                  <c:v>2006</c:v>
                </c:pt>
                <c:pt idx="2313">
                  <c:v>2006</c:v>
                </c:pt>
                <c:pt idx="2314">
                  <c:v>2006</c:v>
                </c:pt>
                <c:pt idx="2315">
                  <c:v>2006</c:v>
                </c:pt>
                <c:pt idx="2316">
                  <c:v>2006</c:v>
                </c:pt>
                <c:pt idx="2317">
                  <c:v>2006</c:v>
                </c:pt>
                <c:pt idx="2318">
                  <c:v>2006</c:v>
                </c:pt>
                <c:pt idx="2319">
                  <c:v>2006</c:v>
                </c:pt>
                <c:pt idx="2320">
                  <c:v>2006</c:v>
                </c:pt>
                <c:pt idx="2321">
                  <c:v>2006</c:v>
                </c:pt>
                <c:pt idx="2322">
                  <c:v>2006</c:v>
                </c:pt>
                <c:pt idx="2323">
                  <c:v>2006</c:v>
                </c:pt>
                <c:pt idx="2324">
                  <c:v>2006</c:v>
                </c:pt>
                <c:pt idx="2325">
                  <c:v>2006</c:v>
                </c:pt>
                <c:pt idx="2326">
                  <c:v>2006</c:v>
                </c:pt>
                <c:pt idx="2327">
                  <c:v>2006</c:v>
                </c:pt>
                <c:pt idx="2328">
                  <c:v>2006</c:v>
                </c:pt>
                <c:pt idx="2329">
                  <c:v>2006</c:v>
                </c:pt>
                <c:pt idx="2330">
                  <c:v>2006</c:v>
                </c:pt>
                <c:pt idx="2331">
                  <c:v>2006</c:v>
                </c:pt>
                <c:pt idx="2332">
                  <c:v>2006</c:v>
                </c:pt>
                <c:pt idx="2333">
                  <c:v>2006</c:v>
                </c:pt>
                <c:pt idx="2334">
                  <c:v>2006</c:v>
                </c:pt>
                <c:pt idx="2335">
                  <c:v>2006</c:v>
                </c:pt>
                <c:pt idx="2336">
                  <c:v>2006</c:v>
                </c:pt>
                <c:pt idx="2337">
                  <c:v>2006</c:v>
                </c:pt>
                <c:pt idx="2338">
                  <c:v>2006</c:v>
                </c:pt>
                <c:pt idx="2339">
                  <c:v>2006</c:v>
                </c:pt>
                <c:pt idx="2340">
                  <c:v>2006</c:v>
                </c:pt>
                <c:pt idx="2341">
                  <c:v>2006</c:v>
                </c:pt>
                <c:pt idx="2342">
                  <c:v>2006</c:v>
                </c:pt>
                <c:pt idx="2343">
                  <c:v>2006</c:v>
                </c:pt>
                <c:pt idx="2344">
                  <c:v>2006</c:v>
                </c:pt>
                <c:pt idx="2345">
                  <c:v>2006</c:v>
                </c:pt>
                <c:pt idx="2346">
                  <c:v>2006</c:v>
                </c:pt>
                <c:pt idx="2347">
                  <c:v>2006</c:v>
                </c:pt>
                <c:pt idx="2348">
                  <c:v>2006</c:v>
                </c:pt>
                <c:pt idx="2349">
                  <c:v>2006</c:v>
                </c:pt>
                <c:pt idx="2350">
                  <c:v>2006</c:v>
                </c:pt>
                <c:pt idx="2351">
                  <c:v>2006</c:v>
                </c:pt>
                <c:pt idx="2352">
                  <c:v>2006</c:v>
                </c:pt>
                <c:pt idx="2353">
                  <c:v>2006</c:v>
                </c:pt>
                <c:pt idx="2354">
                  <c:v>2006</c:v>
                </c:pt>
                <c:pt idx="2355">
                  <c:v>2006</c:v>
                </c:pt>
                <c:pt idx="2356">
                  <c:v>2006</c:v>
                </c:pt>
                <c:pt idx="2357">
                  <c:v>2006</c:v>
                </c:pt>
                <c:pt idx="2358">
                  <c:v>2006</c:v>
                </c:pt>
                <c:pt idx="2359">
                  <c:v>2006</c:v>
                </c:pt>
                <c:pt idx="2360">
                  <c:v>2006</c:v>
                </c:pt>
                <c:pt idx="2361">
                  <c:v>2006</c:v>
                </c:pt>
                <c:pt idx="2362">
                  <c:v>2006</c:v>
                </c:pt>
                <c:pt idx="2363">
                  <c:v>2006</c:v>
                </c:pt>
                <c:pt idx="2364">
                  <c:v>2006</c:v>
                </c:pt>
                <c:pt idx="2365">
                  <c:v>2006</c:v>
                </c:pt>
                <c:pt idx="2366">
                  <c:v>2006</c:v>
                </c:pt>
                <c:pt idx="2367">
                  <c:v>2006</c:v>
                </c:pt>
                <c:pt idx="2368">
                  <c:v>2006</c:v>
                </c:pt>
                <c:pt idx="2369">
                  <c:v>2006</c:v>
                </c:pt>
                <c:pt idx="2370">
                  <c:v>2006</c:v>
                </c:pt>
                <c:pt idx="2371">
                  <c:v>2006</c:v>
                </c:pt>
                <c:pt idx="2372">
                  <c:v>2006</c:v>
                </c:pt>
                <c:pt idx="2373">
                  <c:v>2006</c:v>
                </c:pt>
                <c:pt idx="2374">
                  <c:v>2006</c:v>
                </c:pt>
                <c:pt idx="2375">
                  <c:v>2006</c:v>
                </c:pt>
                <c:pt idx="2376">
                  <c:v>2006</c:v>
                </c:pt>
                <c:pt idx="2377">
                  <c:v>2006</c:v>
                </c:pt>
                <c:pt idx="2378">
                  <c:v>2006</c:v>
                </c:pt>
                <c:pt idx="2379">
                  <c:v>2006</c:v>
                </c:pt>
                <c:pt idx="2380">
                  <c:v>2006</c:v>
                </c:pt>
                <c:pt idx="2381">
                  <c:v>2007</c:v>
                </c:pt>
                <c:pt idx="2382">
                  <c:v>2007</c:v>
                </c:pt>
                <c:pt idx="2383">
                  <c:v>2007</c:v>
                </c:pt>
                <c:pt idx="2384">
                  <c:v>2007</c:v>
                </c:pt>
                <c:pt idx="2385">
                  <c:v>2007</c:v>
                </c:pt>
                <c:pt idx="2386">
                  <c:v>2007</c:v>
                </c:pt>
                <c:pt idx="2387">
                  <c:v>2007</c:v>
                </c:pt>
                <c:pt idx="2388">
                  <c:v>2007</c:v>
                </c:pt>
                <c:pt idx="2389">
                  <c:v>2007</c:v>
                </c:pt>
                <c:pt idx="2390">
                  <c:v>2007</c:v>
                </c:pt>
                <c:pt idx="2391">
                  <c:v>2007</c:v>
                </c:pt>
                <c:pt idx="2392">
                  <c:v>2007</c:v>
                </c:pt>
                <c:pt idx="2393">
                  <c:v>2007</c:v>
                </c:pt>
                <c:pt idx="2394">
                  <c:v>2007</c:v>
                </c:pt>
                <c:pt idx="2395">
                  <c:v>2007</c:v>
                </c:pt>
                <c:pt idx="2396">
                  <c:v>2007</c:v>
                </c:pt>
                <c:pt idx="2397">
                  <c:v>2007</c:v>
                </c:pt>
                <c:pt idx="2398">
                  <c:v>2007</c:v>
                </c:pt>
                <c:pt idx="2399">
                  <c:v>2007</c:v>
                </c:pt>
                <c:pt idx="2400">
                  <c:v>2007</c:v>
                </c:pt>
                <c:pt idx="2401">
                  <c:v>2007</c:v>
                </c:pt>
                <c:pt idx="2402">
                  <c:v>2007</c:v>
                </c:pt>
                <c:pt idx="2403">
                  <c:v>2007</c:v>
                </c:pt>
                <c:pt idx="2404">
                  <c:v>2007</c:v>
                </c:pt>
                <c:pt idx="2405">
                  <c:v>2007</c:v>
                </c:pt>
                <c:pt idx="2406">
                  <c:v>2007</c:v>
                </c:pt>
                <c:pt idx="2407">
                  <c:v>2007</c:v>
                </c:pt>
                <c:pt idx="2408">
                  <c:v>2007</c:v>
                </c:pt>
                <c:pt idx="2409">
                  <c:v>2007</c:v>
                </c:pt>
                <c:pt idx="2410">
                  <c:v>2007</c:v>
                </c:pt>
                <c:pt idx="2411">
                  <c:v>2007</c:v>
                </c:pt>
                <c:pt idx="2412">
                  <c:v>2007</c:v>
                </c:pt>
                <c:pt idx="2413">
                  <c:v>2007</c:v>
                </c:pt>
                <c:pt idx="2414">
                  <c:v>2007</c:v>
                </c:pt>
                <c:pt idx="2415">
                  <c:v>2007</c:v>
                </c:pt>
                <c:pt idx="2416">
                  <c:v>2007</c:v>
                </c:pt>
                <c:pt idx="2417">
                  <c:v>2007</c:v>
                </c:pt>
                <c:pt idx="2418">
                  <c:v>2007</c:v>
                </c:pt>
                <c:pt idx="2419">
                  <c:v>2007</c:v>
                </c:pt>
                <c:pt idx="2420">
                  <c:v>2007</c:v>
                </c:pt>
                <c:pt idx="2421">
                  <c:v>2007</c:v>
                </c:pt>
                <c:pt idx="2422">
                  <c:v>2007</c:v>
                </c:pt>
                <c:pt idx="2423">
                  <c:v>2007</c:v>
                </c:pt>
                <c:pt idx="2424">
                  <c:v>2007</c:v>
                </c:pt>
                <c:pt idx="2425">
                  <c:v>2007</c:v>
                </c:pt>
                <c:pt idx="2426">
                  <c:v>2007</c:v>
                </c:pt>
                <c:pt idx="2427">
                  <c:v>2007</c:v>
                </c:pt>
                <c:pt idx="2428">
                  <c:v>2007</c:v>
                </c:pt>
                <c:pt idx="2429">
                  <c:v>2007</c:v>
                </c:pt>
                <c:pt idx="2430">
                  <c:v>2007</c:v>
                </c:pt>
                <c:pt idx="2431">
                  <c:v>2007</c:v>
                </c:pt>
                <c:pt idx="2432">
                  <c:v>2007</c:v>
                </c:pt>
                <c:pt idx="2433">
                  <c:v>2007</c:v>
                </c:pt>
                <c:pt idx="2434">
                  <c:v>2007</c:v>
                </c:pt>
                <c:pt idx="2435">
                  <c:v>2007</c:v>
                </c:pt>
                <c:pt idx="2436">
                  <c:v>2007</c:v>
                </c:pt>
                <c:pt idx="2437">
                  <c:v>2007</c:v>
                </c:pt>
                <c:pt idx="2438">
                  <c:v>2007</c:v>
                </c:pt>
                <c:pt idx="2439">
                  <c:v>2007</c:v>
                </c:pt>
                <c:pt idx="2440">
                  <c:v>2007</c:v>
                </c:pt>
                <c:pt idx="2441">
                  <c:v>2007</c:v>
                </c:pt>
                <c:pt idx="2442">
                  <c:v>2007</c:v>
                </c:pt>
                <c:pt idx="2443">
                  <c:v>2007</c:v>
                </c:pt>
                <c:pt idx="2444">
                  <c:v>2007</c:v>
                </c:pt>
                <c:pt idx="2445">
                  <c:v>2007</c:v>
                </c:pt>
                <c:pt idx="2446">
                  <c:v>2007</c:v>
                </c:pt>
                <c:pt idx="2447">
                  <c:v>2007</c:v>
                </c:pt>
                <c:pt idx="2448">
                  <c:v>2007</c:v>
                </c:pt>
                <c:pt idx="2449">
                  <c:v>2007</c:v>
                </c:pt>
                <c:pt idx="2450">
                  <c:v>2007</c:v>
                </c:pt>
                <c:pt idx="2451">
                  <c:v>2007</c:v>
                </c:pt>
                <c:pt idx="2452">
                  <c:v>2007</c:v>
                </c:pt>
                <c:pt idx="2453">
                  <c:v>2007</c:v>
                </c:pt>
                <c:pt idx="2454">
                  <c:v>2007</c:v>
                </c:pt>
                <c:pt idx="2455">
                  <c:v>2007</c:v>
                </c:pt>
                <c:pt idx="2456">
                  <c:v>2007</c:v>
                </c:pt>
                <c:pt idx="2457">
                  <c:v>2007</c:v>
                </c:pt>
                <c:pt idx="2458">
                  <c:v>2007</c:v>
                </c:pt>
                <c:pt idx="2459">
                  <c:v>2007</c:v>
                </c:pt>
                <c:pt idx="2460">
                  <c:v>2007</c:v>
                </c:pt>
                <c:pt idx="2461">
                  <c:v>2007</c:v>
                </c:pt>
                <c:pt idx="2462">
                  <c:v>2007</c:v>
                </c:pt>
                <c:pt idx="2463">
                  <c:v>2007</c:v>
                </c:pt>
                <c:pt idx="2464">
                  <c:v>2007</c:v>
                </c:pt>
                <c:pt idx="2465">
                  <c:v>2007</c:v>
                </c:pt>
                <c:pt idx="2466">
                  <c:v>2007</c:v>
                </c:pt>
                <c:pt idx="2467">
                  <c:v>2007</c:v>
                </c:pt>
                <c:pt idx="2468">
                  <c:v>2007</c:v>
                </c:pt>
                <c:pt idx="2469">
                  <c:v>2007</c:v>
                </c:pt>
                <c:pt idx="2470">
                  <c:v>2007</c:v>
                </c:pt>
                <c:pt idx="2471">
                  <c:v>2007</c:v>
                </c:pt>
                <c:pt idx="2472">
                  <c:v>2007</c:v>
                </c:pt>
                <c:pt idx="2473">
                  <c:v>2007</c:v>
                </c:pt>
                <c:pt idx="2474">
                  <c:v>2007</c:v>
                </c:pt>
                <c:pt idx="2475">
                  <c:v>2007</c:v>
                </c:pt>
                <c:pt idx="2476">
                  <c:v>2007</c:v>
                </c:pt>
                <c:pt idx="2477">
                  <c:v>2007</c:v>
                </c:pt>
                <c:pt idx="2478">
                  <c:v>2007</c:v>
                </c:pt>
                <c:pt idx="2479">
                  <c:v>2007</c:v>
                </c:pt>
                <c:pt idx="2480">
                  <c:v>2007</c:v>
                </c:pt>
                <c:pt idx="2481">
                  <c:v>2007</c:v>
                </c:pt>
                <c:pt idx="2482">
                  <c:v>2007</c:v>
                </c:pt>
                <c:pt idx="2483">
                  <c:v>2007</c:v>
                </c:pt>
                <c:pt idx="2484">
                  <c:v>2007</c:v>
                </c:pt>
                <c:pt idx="2485">
                  <c:v>2007</c:v>
                </c:pt>
                <c:pt idx="2486">
                  <c:v>2007</c:v>
                </c:pt>
                <c:pt idx="2487">
                  <c:v>2007</c:v>
                </c:pt>
                <c:pt idx="2488">
                  <c:v>2007</c:v>
                </c:pt>
                <c:pt idx="2489">
                  <c:v>2007</c:v>
                </c:pt>
                <c:pt idx="2490">
                  <c:v>2007</c:v>
                </c:pt>
                <c:pt idx="2491">
                  <c:v>2007</c:v>
                </c:pt>
                <c:pt idx="2492">
                  <c:v>2007</c:v>
                </c:pt>
                <c:pt idx="2493">
                  <c:v>2007</c:v>
                </c:pt>
                <c:pt idx="2494">
                  <c:v>2007</c:v>
                </c:pt>
                <c:pt idx="2495">
                  <c:v>2007</c:v>
                </c:pt>
                <c:pt idx="2496">
                  <c:v>2007</c:v>
                </c:pt>
                <c:pt idx="2497">
                  <c:v>2007</c:v>
                </c:pt>
                <c:pt idx="2498">
                  <c:v>2007</c:v>
                </c:pt>
                <c:pt idx="2499">
                  <c:v>2007</c:v>
                </c:pt>
                <c:pt idx="2500">
                  <c:v>2007</c:v>
                </c:pt>
                <c:pt idx="2501">
                  <c:v>2007</c:v>
                </c:pt>
                <c:pt idx="2502">
                  <c:v>2007</c:v>
                </c:pt>
                <c:pt idx="2503">
                  <c:v>2007</c:v>
                </c:pt>
                <c:pt idx="2504">
                  <c:v>2007</c:v>
                </c:pt>
                <c:pt idx="2505">
                  <c:v>2007</c:v>
                </c:pt>
                <c:pt idx="2506">
                  <c:v>2007</c:v>
                </c:pt>
                <c:pt idx="2507">
                  <c:v>2007</c:v>
                </c:pt>
                <c:pt idx="2508">
                  <c:v>2007</c:v>
                </c:pt>
                <c:pt idx="2509">
                  <c:v>2007</c:v>
                </c:pt>
                <c:pt idx="2510">
                  <c:v>2007</c:v>
                </c:pt>
                <c:pt idx="2511">
                  <c:v>2007</c:v>
                </c:pt>
                <c:pt idx="2512">
                  <c:v>2007</c:v>
                </c:pt>
                <c:pt idx="2513">
                  <c:v>2007</c:v>
                </c:pt>
                <c:pt idx="2514">
                  <c:v>2007</c:v>
                </c:pt>
                <c:pt idx="2515">
                  <c:v>2007</c:v>
                </c:pt>
                <c:pt idx="2516">
                  <c:v>2007</c:v>
                </c:pt>
                <c:pt idx="2517">
                  <c:v>2007</c:v>
                </c:pt>
                <c:pt idx="2518">
                  <c:v>2007</c:v>
                </c:pt>
                <c:pt idx="2519">
                  <c:v>2007</c:v>
                </c:pt>
                <c:pt idx="2520">
                  <c:v>2007</c:v>
                </c:pt>
                <c:pt idx="2521">
                  <c:v>2007</c:v>
                </c:pt>
                <c:pt idx="2522">
                  <c:v>2007</c:v>
                </c:pt>
                <c:pt idx="2523">
                  <c:v>2007</c:v>
                </c:pt>
                <c:pt idx="2524">
                  <c:v>2007</c:v>
                </c:pt>
                <c:pt idx="2525">
                  <c:v>2007</c:v>
                </c:pt>
                <c:pt idx="2526">
                  <c:v>2007</c:v>
                </c:pt>
                <c:pt idx="2527">
                  <c:v>2007</c:v>
                </c:pt>
                <c:pt idx="2528">
                  <c:v>2007</c:v>
                </c:pt>
                <c:pt idx="2529">
                  <c:v>2007</c:v>
                </c:pt>
                <c:pt idx="2530">
                  <c:v>2007</c:v>
                </c:pt>
                <c:pt idx="2531">
                  <c:v>2007</c:v>
                </c:pt>
                <c:pt idx="2532">
                  <c:v>2007</c:v>
                </c:pt>
                <c:pt idx="2533">
                  <c:v>2007</c:v>
                </c:pt>
                <c:pt idx="2534">
                  <c:v>2007</c:v>
                </c:pt>
                <c:pt idx="2535">
                  <c:v>2007</c:v>
                </c:pt>
                <c:pt idx="2536">
                  <c:v>2007</c:v>
                </c:pt>
                <c:pt idx="2537">
                  <c:v>2007</c:v>
                </c:pt>
                <c:pt idx="2538">
                  <c:v>2007</c:v>
                </c:pt>
                <c:pt idx="2539">
                  <c:v>2007</c:v>
                </c:pt>
                <c:pt idx="2540">
                  <c:v>2007</c:v>
                </c:pt>
                <c:pt idx="2541">
                  <c:v>2007</c:v>
                </c:pt>
                <c:pt idx="2542">
                  <c:v>2007</c:v>
                </c:pt>
                <c:pt idx="2543">
                  <c:v>2007</c:v>
                </c:pt>
                <c:pt idx="2544">
                  <c:v>2007</c:v>
                </c:pt>
                <c:pt idx="2545">
                  <c:v>2007</c:v>
                </c:pt>
                <c:pt idx="2546">
                  <c:v>2007</c:v>
                </c:pt>
                <c:pt idx="2547">
                  <c:v>2007</c:v>
                </c:pt>
                <c:pt idx="2548">
                  <c:v>2007</c:v>
                </c:pt>
                <c:pt idx="2549">
                  <c:v>2007</c:v>
                </c:pt>
                <c:pt idx="2550">
                  <c:v>2007</c:v>
                </c:pt>
                <c:pt idx="2551">
                  <c:v>2007</c:v>
                </c:pt>
                <c:pt idx="2552">
                  <c:v>2007</c:v>
                </c:pt>
                <c:pt idx="2553">
                  <c:v>2007</c:v>
                </c:pt>
                <c:pt idx="2554">
                  <c:v>2007</c:v>
                </c:pt>
                <c:pt idx="2555">
                  <c:v>2007</c:v>
                </c:pt>
                <c:pt idx="2556">
                  <c:v>2007</c:v>
                </c:pt>
                <c:pt idx="2557">
                  <c:v>2007</c:v>
                </c:pt>
                <c:pt idx="2558">
                  <c:v>2007</c:v>
                </c:pt>
                <c:pt idx="2559">
                  <c:v>2007</c:v>
                </c:pt>
                <c:pt idx="2560">
                  <c:v>2007</c:v>
                </c:pt>
                <c:pt idx="2561">
                  <c:v>2007</c:v>
                </c:pt>
                <c:pt idx="2562">
                  <c:v>2007</c:v>
                </c:pt>
                <c:pt idx="2563">
                  <c:v>2007</c:v>
                </c:pt>
                <c:pt idx="2564">
                  <c:v>2007</c:v>
                </c:pt>
                <c:pt idx="2565">
                  <c:v>2007</c:v>
                </c:pt>
                <c:pt idx="2566">
                  <c:v>2007</c:v>
                </c:pt>
                <c:pt idx="2567">
                  <c:v>2007</c:v>
                </c:pt>
                <c:pt idx="2568">
                  <c:v>2007</c:v>
                </c:pt>
                <c:pt idx="2569">
                  <c:v>2007</c:v>
                </c:pt>
                <c:pt idx="2570">
                  <c:v>2007</c:v>
                </c:pt>
                <c:pt idx="2571">
                  <c:v>2007</c:v>
                </c:pt>
                <c:pt idx="2572">
                  <c:v>2007</c:v>
                </c:pt>
                <c:pt idx="2573">
                  <c:v>2007</c:v>
                </c:pt>
                <c:pt idx="2574">
                  <c:v>2007</c:v>
                </c:pt>
                <c:pt idx="2575">
                  <c:v>2007</c:v>
                </c:pt>
                <c:pt idx="2576">
                  <c:v>2007</c:v>
                </c:pt>
                <c:pt idx="2577">
                  <c:v>2007</c:v>
                </c:pt>
                <c:pt idx="2578">
                  <c:v>2007</c:v>
                </c:pt>
                <c:pt idx="2579">
                  <c:v>2007</c:v>
                </c:pt>
                <c:pt idx="2580">
                  <c:v>2007</c:v>
                </c:pt>
                <c:pt idx="2581">
                  <c:v>2007</c:v>
                </c:pt>
                <c:pt idx="2582">
                  <c:v>2007</c:v>
                </c:pt>
                <c:pt idx="2583">
                  <c:v>2007</c:v>
                </c:pt>
                <c:pt idx="2584">
                  <c:v>2007</c:v>
                </c:pt>
                <c:pt idx="2585">
                  <c:v>2007</c:v>
                </c:pt>
                <c:pt idx="2586">
                  <c:v>2007</c:v>
                </c:pt>
                <c:pt idx="2587">
                  <c:v>2007</c:v>
                </c:pt>
                <c:pt idx="2588">
                  <c:v>2007</c:v>
                </c:pt>
                <c:pt idx="2589">
                  <c:v>2007</c:v>
                </c:pt>
                <c:pt idx="2590">
                  <c:v>2007</c:v>
                </c:pt>
                <c:pt idx="2591">
                  <c:v>2007</c:v>
                </c:pt>
                <c:pt idx="2592">
                  <c:v>2007</c:v>
                </c:pt>
                <c:pt idx="2593">
                  <c:v>2007</c:v>
                </c:pt>
                <c:pt idx="2594">
                  <c:v>2007</c:v>
                </c:pt>
                <c:pt idx="2595">
                  <c:v>2007</c:v>
                </c:pt>
                <c:pt idx="2596">
                  <c:v>2007</c:v>
                </c:pt>
                <c:pt idx="2597">
                  <c:v>2007</c:v>
                </c:pt>
                <c:pt idx="2598">
                  <c:v>2007</c:v>
                </c:pt>
                <c:pt idx="2599">
                  <c:v>2007</c:v>
                </c:pt>
                <c:pt idx="2600">
                  <c:v>2007</c:v>
                </c:pt>
                <c:pt idx="2601">
                  <c:v>2007</c:v>
                </c:pt>
                <c:pt idx="2602">
                  <c:v>2007</c:v>
                </c:pt>
                <c:pt idx="2603">
                  <c:v>2007</c:v>
                </c:pt>
                <c:pt idx="2604">
                  <c:v>2007</c:v>
                </c:pt>
                <c:pt idx="2605">
                  <c:v>2007</c:v>
                </c:pt>
                <c:pt idx="2606">
                  <c:v>2007</c:v>
                </c:pt>
                <c:pt idx="2607">
                  <c:v>2007</c:v>
                </c:pt>
                <c:pt idx="2608">
                  <c:v>2007</c:v>
                </c:pt>
                <c:pt idx="2609">
                  <c:v>2007</c:v>
                </c:pt>
                <c:pt idx="2610">
                  <c:v>2007</c:v>
                </c:pt>
                <c:pt idx="2611">
                  <c:v>2007</c:v>
                </c:pt>
                <c:pt idx="2612">
                  <c:v>2007</c:v>
                </c:pt>
                <c:pt idx="2613">
                  <c:v>2007</c:v>
                </c:pt>
                <c:pt idx="2614">
                  <c:v>2007</c:v>
                </c:pt>
                <c:pt idx="2615">
                  <c:v>2007</c:v>
                </c:pt>
                <c:pt idx="2616">
                  <c:v>2007</c:v>
                </c:pt>
                <c:pt idx="2617">
                  <c:v>2007</c:v>
                </c:pt>
                <c:pt idx="2618">
                  <c:v>2007</c:v>
                </c:pt>
                <c:pt idx="2619">
                  <c:v>2007</c:v>
                </c:pt>
                <c:pt idx="2620">
                  <c:v>2007</c:v>
                </c:pt>
                <c:pt idx="2621">
                  <c:v>2007</c:v>
                </c:pt>
                <c:pt idx="2622">
                  <c:v>2007</c:v>
                </c:pt>
                <c:pt idx="2623">
                  <c:v>2007</c:v>
                </c:pt>
                <c:pt idx="2624">
                  <c:v>2007</c:v>
                </c:pt>
                <c:pt idx="2625">
                  <c:v>2007</c:v>
                </c:pt>
                <c:pt idx="2626">
                  <c:v>2007</c:v>
                </c:pt>
                <c:pt idx="2627">
                  <c:v>2007</c:v>
                </c:pt>
                <c:pt idx="2628">
                  <c:v>2007</c:v>
                </c:pt>
                <c:pt idx="2629">
                  <c:v>2007</c:v>
                </c:pt>
                <c:pt idx="2630">
                  <c:v>2007</c:v>
                </c:pt>
                <c:pt idx="2631">
                  <c:v>2007</c:v>
                </c:pt>
                <c:pt idx="2632">
                  <c:v>2007</c:v>
                </c:pt>
                <c:pt idx="2633">
                  <c:v>2007</c:v>
                </c:pt>
                <c:pt idx="2634">
                  <c:v>2007</c:v>
                </c:pt>
                <c:pt idx="2635">
                  <c:v>2007</c:v>
                </c:pt>
                <c:pt idx="2636">
                  <c:v>2007</c:v>
                </c:pt>
                <c:pt idx="2637">
                  <c:v>2007</c:v>
                </c:pt>
                <c:pt idx="2638">
                  <c:v>2007</c:v>
                </c:pt>
                <c:pt idx="2639">
                  <c:v>2007</c:v>
                </c:pt>
                <c:pt idx="2640">
                  <c:v>2007</c:v>
                </c:pt>
                <c:pt idx="2641">
                  <c:v>2007</c:v>
                </c:pt>
                <c:pt idx="2642">
                  <c:v>2007</c:v>
                </c:pt>
                <c:pt idx="2643">
                  <c:v>2007</c:v>
                </c:pt>
                <c:pt idx="2644">
                  <c:v>2007</c:v>
                </c:pt>
                <c:pt idx="2645">
                  <c:v>2007</c:v>
                </c:pt>
                <c:pt idx="2646">
                  <c:v>2007</c:v>
                </c:pt>
                <c:pt idx="2647">
                  <c:v>2007</c:v>
                </c:pt>
                <c:pt idx="2648">
                  <c:v>2007</c:v>
                </c:pt>
                <c:pt idx="2649">
                  <c:v>2007</c:v>
                </c:pt>
                <c:pt idx="2650">
                  <c:v>2007</c:v>
                </c:pt>
                <c:pt idx="2651">
                  <c:v>2007</c:v>
                </c:pt>
                <c:pt idx="2652">
                  <c:v>2007</c:v>
                </c:pt>
                <c:pt idx="2653">
                  <c:v>2007</c:v>
                </c:pt>
                <c:pt idx="2654">
                  <c:v>2007</c:v>
                </c:pt>
                <c:pt idx="2655">
                  <c:v>2007</c:v>
                </c:pt>
                <c:pt idx="2656">
                  <c:v>2007</c:v>
                </c:pt>
                <c:pt idx="2657">
                  <c:v>2007</c:v>
                </c:pt>
                <c:pt idx="2658">
                  <c:v>2007</c:v>
                </c:pt>
                <c:pt idx="2659">
                  <c:v>2007</c:v>
                </c:pt>
                <c:pt idx="2660">
                  <c:v>2007</c:v>
                </c:pt>
                <c:pt idx="2661">
                  <c:v>2007</c:v>
                </c:pt>
                <c:pt idx="2662">
                  <c:v>2007</c:v>
                </c:pt>
                <c:pt idx="2663">
                  <c:v>2007</c:v>
                </c:pt>
                <c:pt idx="2664">
                  <c:v>2007</c:v>
                </c:pt>
                <c:pt idx="2665">
                  <c:v>2007</c:v>
                </c:pt>
                <c:pt idx="2666">
                  <c:v>2007</c:v>
                </c:pt>
                <c:pt idx="2667">
                  <c:v>2007</c:v>
                </c:pt>
                <c:pt idx="2668">
                  <c:v>2007</c:v>
                </c:pt>
                <c:pt idx="2669">
                  <c:v>2007</c:v>
                </c:pt>
                <c:pt idx="2670">
                  <c:v>2007</c:v>
                </c:pt>
                <c:pt idx="2671">
                  <c:v>2007</c:v>
                </c:pt>
                <c:pt idx="2672">
                  <c:v>2007</c:v>
                </c:pt>
                <c:pt idx="2673">
                  <c:v>2007</c:v>
                </c:pt>
                <c:pt idx="2674">
                  <c:v>2007</c:v>
                </c:pt>
                <c:pt idx="2675">
                  <c:v>2007</c:v>
                </c:pt>
                <c:pt idx="2676">
                  <c:v>2007</c:v>
                </c:pt>
                <c:pt idx="2677">
                  <c:v>2007</c:v>
                </c:pt>
                <c:pt idx="2678">
                  <c:v>2007</c:v>
                </c:pt>
                <c:pt idx="2679">
                  <c:v>2007</c:v>
                </c:pt>
                <c:pt idx="2680">
                  <c:v>2007</c:v>
                </c:pt>
                <c:pt idx="2681">
                  <c:v>2007</c:v>
                </c:pt>
                <c:pt idx="2682">
                  <c:v>2007</c:v>
                </c:pt>
                <c:pt idx="2683">
                  <c:v>2007</c:v>
                </c:pt>
                <c:pt idx="2684">
                  <c:v>2007</c:v>
                </c:pt>
                <c:pt idx="2685">
                  <c:v>2007</c:v>
                </c:pt>
                <c:pt idx="2686">
                  <c:v>2007</c:v>
                </c:pt>
                <c:pt idx="2687">
                  <c:v>2007</c:v>
                </c:pt>
                <c:pt idx="2688">
                  <c:v>2007</c:v>
                </c:pt>
                <c:pt idx="2689">
                  <c:v>2007</c:v>
                </c:pt>
                <c:pt idx="2690">
                  <c:v>2007</c:v>
                </c:pt>
                <c:pt idx="2691">
                  <c:v>2007</c:v>
                </c:pt>
                <c:pt idx="2692">
                  <c:v>2007</c:v>
                </c:pt>
                <c:pt idx="2693">
                  <c:v>2007</c:v>
                </c:pt>
                <c:pt idx="2694">
                  <c:v>2007</c:v>
                </c:pt>
                <c:pt idx="2695">
                  <c:v>2007</c:v>
                </c:pt>
                <c:pt idx="2696">
                  <c:v>2007</c:v>
                </c:pt>
                <c:pt idx="2697">
                  <c:v>2007</c:v>
                </c:pt>
                <c:pt idx="2698">
                  <c:v>2007</c:v>
                </c:pt>
                <c:pt idx="2699">
                  <c:v>2007</c:v>
                </c:pt>
                <c:pt idx="2700">
                  <c:v>2007</c:v>
                </c:pt>
                <c:pt idx="2701">
                  <c:v>2007</c:v>
                </c:pt>
                <c:pt idx="2702">
                  <c:v>2007</c:v>
                </c:pt>
                <c:pt idx="2703">
                  <c:v>2007</c:v>
                </c:pt>
                <c:pt idx="2704">
                  <c:v>2007</c:v>
                </c:pt>
                <c:pt idx="2705">
                  <c:v>2007</c:v>
                </c:pt>
                <c:pt idx="2706">
                  <c:v>2007</c:v>
                </c:pt>
                <c:pt idx="2707">
                  <c:v>2007</c:v>
                </c:pt>
                <c:pt idx="2708">
                  <c:v>2007</c:v>
                </c:pt>
                <c:pt idx="2709">
                  <c:v>2007</c:v>
                </c:pt>
                <c:pt idx="2710">
                  <c:v>2007</c:v>
                </c:pt>
                <c:pt idx="2711">
                  <c:v>2007</c:v>
                </c:pt>
                <c:pt idx="2712">
                  <c:v>2007</c:v>
                </c:pt>
                <c:pt idx="2713">
                  <c:v>2007</c:v>
                </c:pt>
                <c:pt idx="2714">
                  <c:v>2007</c:v>
                </c:pt>
                <c:pt idx="2715">
                  <c:v>2007</c:v>
                </c:pt>
                <c:pt idx="2716">
                  <c:v>2007</c:v>
                </c:pt>
                <c:pt idx="2717">
                  <c:v>2007</c:v>
                </c:pt>
                <c:pt idx="2718">
                  <c:v>2007</c:v>
                </c:pt>
                <c:pt idx="2719">
                  <c:v>2007</c:v>
                </c:pt>
                <c:pt idx="2720">
                  <c:v>2007</c:v>
                </c:pt>
                <c:pt idx="2721">
                  <c:v>2007</c:v>
                </c:pt>
                <c:pt idx="2722">
                  <c:v>2007</c:v>
                </c:pt>
                <c:pt idx="2723">
                  <c:v>2007</c:v>
                </c:pt>
                <c:pt idx="2724">
                  <c:v>2007</c:v>
                </c:pt>
                <c:pt idx="2725">
                  <c:v>2007</c:v>
                </c:pt>
                <c:pt idx="2726">
                  <c:v>2007</c:v>
                </c:pt>
                <c:pt idx="2727">
                  <c:v>2007</c:v>
                </c:pt>
                <c:pt idx="2728">
                  <c:v>2007</c:v>
                </c:pt>
                <c:pt idx="2729">
                  <c:v>2007</c:v>
                </c:pt>
                <c:pt idx="2730">
                  <c:v>2007</c:v>
                </c:pt>
                <c:pt idx="2731">
                  <c:v>2007</c:v>
                </c:pt>
                <c:pt idx="2732">
                  <c:v>2007</c:v>
                </c:pt>
                <c:pt idx="2733">
                  <c:v>2007</c:v>
                </c:pt>
                <c:pt idx="2734">
                  <c:v>2007</c:v>
                </c:pt>
                <c:pt idx="2735">
                  <c:v>2007</c:v>
                </c:pt>
                <c:pt idx="2736">
                  <c:v>2007</c:v>
                </c:pt>
                <c:pt idx="2737">
                  <c:v>2007</c:v>
                </c:pt>
                <c:pt idx="2738">
                  <c:v>2007</c:v>
                </c:pt>
                <c:pt idx="2739">
                  <c:v>2007</c:v>
                </c:pt>
                <c:pt idx="2740">
                  <c:v>2007</c:v>
                </c:pt>
                <c:pt idx="2741">
                  <c:v>2007</c:v>
                </c:pt>
                <c:pt idx="2742">
                  <c:v>2007</c:v>
                </c:pt>
                <c:pt idx="2743">
                  <c:v>2007</c:v>
                </c:pt>
                <c:pt idx="2744">
                  <c:v>2007</c:v>
                </c:pt>
                <c:pt idx="2745">
                  <c:v>2007</c:v>
                </c:pt>
                <c:pt idx="2746">
                  <c:v>2008</c:v>
                </c:pt>
                <c:pt idx="2747">
                  <c:v>2008</c:v>
                </c:pt>
                <c:pt idx="2748">
                  <c:v>2008</c:v>
                </c:pt>
                <c:pt idx="2749">
                  <c:v>2008</c:v>
                </c:pt>
                <c:pt idx="2750">
                  <c:v>2008</c:v>
                </c:pt>
                <c:pt idx="2751">
                  <c:v>2008</c:v>
                </c:pt>
                <c:pt idx="2752">
                  <c:v>2008</c:v>
                </c:pt>
                <c:pt idx="2753">
                  <c:v>2008</c:v>
                </c:pt>
                <c:pt idx="2754">
                  <c:v>2008</c:v>
                </c:pt>
                <c:pt idx="2755">
                  <c:v>2008</c:v>
                </c:pt>
                <c:pt idx="2756">
                  <c:v>2008</c:v>
                </c:pt>
                <c:pt idx="2757">
                  <c:v>2008</c:v>
                </c:pt>
                <c:pt idx="2758">
                  <c:v>2008</c:v>
                </c:pt>
                <c:pt idx="2759">
                  <c:v>2008</c:v>
                </c:pt>
                <c:pt idx="2760">
                  <c:v>2008</c:v>
                </c:pt>
                <c:pt idx="2761">
                  <c:v>2008</c:v>
                </c:pt>
                <c:pt idx="2762">
                  <c:v>2008</c:v>
                </c:pt>
                <c:pt idx="2763">
                  <c:v>2008</c:v>
                </c:pt>
                <c:pt idx="2764">
                  <c:v>2008</c:v>
                </c:pt>
                <c:pt idx="2765">
                  <c:v>2008</c:v>
                </c:pt>
                <c:pt idx="2766">
                  <c:v>2008</c:v>
                </c:pt>
                <c:pt idx="2767">
                  <c:v>2008</c:v>
                </c:pt>
                <c:pt idx="2768">
                  <c:v>2008</c:v>
                </c:pt>
                <c:pt idx="2769">
                  <c:v>2008</c:v>
                </c:pt>
                <c:pt idx="2770">
                  <c:v>2008</c:v>
                </c:pt>
                <c:pt idx="2771">
                  <c:v>2008</c:v>
                </c:pt>
                <c:pt idx="2772">
                  <c:v>2008</c:v>
                </c:pt>
                <c:pt idx="2773">
                  <c:v>2008</c:v>
                </c:pt>
                <c:pt idx="2774">
                  <c:v>2008</c:v>
                </c:pt>
                <c:pt idx="2775">
                  <c:v>2008</c:v>
                </c:pt>
                <c:pt idx="2776">
                  <c:v>2008</c:v>
                </c:pt>
                <c:pt idx="2777">
                  <c:v>2008</c:v>
                </c:pt>
                <c:pt idx="2778">
                  <c:v>2008</c:v>
                </c:pt>
                <c:pt idx="2779">
                  <c:v>2008</c:v>
                </c:pt>
                <c:pt idx="2780">
                  <c:v>2008</c:v>
                </c:pt>
                <c:pt idx="2781">
                  <c:v>2008</c:v>
                </c:pt>
                <c:pt idx="2782">
                  <c:v>2008</c:v>
                </c:pt>
                <c:pt idx="2783">
                  <c:v>2008</c:v>
                </c:pt>
                <c:pt idx="2784">
                  <c:v>2008</c:v>
                </c:pt>
                <c:pt idx="2785">
                  <c:v>2008</c:v>
                </c:pt>
                <c:pt idx="2786">
                  <c:v>2008</c:v>
                </c:pt>
                <c:pt idx="2787">
                  <c:v>2008</c:v>
                </c:pt>
                <c:pt idx="2788">
                  <c:v>2008</c:v>
                </c:pt>
                <c:pt idx="2789">
                  <c:v>2008</c:v>
                </c:pt>
                <c:pt idx="2790">
                  <c:v>2008</c:v>
                </c:pt>
                <c:pt idx="2791">
                  <c:v>2008</c:v>
                </c:pt>
                <c:pt idx="2792">
                  <c:v>2008</c:v>
                </c:pt>
                <c:pt idx="2793">
                  <c:v>2008</c:v>
                </c:pt>
                <c:pt idx="2794">
                  <c:v>2008</c:v>
                </c:pt>
                <c:pt idx="2795">
                  <c:v>2008</c:v>
                </c:pt>
                <c:pt idx="2796">
                  <c:v>2008</c:v>
                </c:pt>
                <c:pt idx="2797">
                  <c:v>2008</c:v>
                </c:pt>
                <c:pt idx="2798">
                  <c:v>2008</c:v>
                </c:pt>
                <c:pt idx="2799">
                  <c:v>2008</c:v>
                </c:pt>
                <c:pt idx="2800">
                  <c:v>2008</c:v>
                </c:pt>
                <c:pt idx="2801">
                  <c:v>2008</c:v>
                </c:pt>
                <c:pt idx="2802">
                  <c:v>2008</c:v>
                </c:pt>
                <c:pt idx="2803">
                  <c:v>2008</c:v>
                </c:pt>
                <c:pt idx="2804">
                  <c:v>2008</c:v>
                </c:pt>
                <c:pt idx="2805">
                  <c:v>2008</c:v>
                </c:pt>
                <c:pt idx="2806">
                  <c:v>2008</c:v>
                </c:pt>
                <c:pt idx="2807">
                  <c:v>2008</c:v>
                </c:pt>
                <c:pt idx="2808">
                  <c:v>2008</c:v>
                </c:pt>
                <c:pt idx="2809">
                  <c:v>2008</c:v>
                </c:pt>
                <c:pt idx="2810">
                  <c:v>2008</c:v>
                </c:pt>
                <c:pt idx="2811">
                  <c:v>2008</c:v>
                </c:pt>
                <c:pt idx="2812">
                  <c:v>2008</c:v>
                </c:pt>
                <c:pt idx="2813">
                  <c:v>2008</c:v>
                </c:pt>
                <c:pt idx="2814">
                  <c:v>2008</c:v>
                </c:pt>
                <c:pt idx="2815">
                  <c:v>2008</c:v>
                </c:pt>
                <c:pt idx="2816">
                  <c:v>2008</c:v>
                </c:pt>
                <c:pt idx="2817">
                  <c:v>2008</c:v>
                </c:pt>
                <c:pt idx="2818">
                  <c:v>2008</c:v>
                </c:pt>
                <c:pt idx="2819">
                  <c:v>2008</c:v>
                </c:pt>
                <c:pt idx="2820">
                  <c:v>2008</c:v>
                </c:pt>
                <c:pt idx="2821">
                  <c:v>2008</c:v>
                </c:pt>
                <c:pt idx="2822">
                  <c:v>2008</c:v>
                </c:pt>
                <c:pt idx="2823">
                  <c:v>2008</c:v>
                </c:pt>
                <c:pt idx="2824">
                  <c:v>2008</c:v>
                </c:pt>
                <c:pt idx="2825">
                  <c:v>2008</c:v>
                </c:pt>
                <c:pt idx="2826">
                  <c:v>2008</c:v>
                </c:pt>
                <c:pt idx="2827">
                  <c:v>2008</c:v>
                </c:pt>
                <c:pt idx="2828">
                  <c:v>2008</c:v>
                </c:pt>
                <c:pt idx="2829">
                  <c:v>2008</c:v>
                </c:pt>
                <c:pt idx="2830">
                  <c:v>2008</c:v>
                </c:pt>
                <c:pt idx="2831">
                  <c:v>2008</c:v>
                </c:pt>
                <c:pt idx="2832">
                  <c:v>2008</c:v>
                </c:pt>
                <c:pt idx="2833">
                  <c:v>2008</c:v>
                </c:pt>
                <c:pt idx="2834">
                  <c:v>2008</c:v>
                </c:pt>
                <c:pt idx="2835">
                  <c:v>2008</c:v>
                </c:pt>
                <c:pt idx="2836">
                  <c:v>2008</c:v>
                </c:pt>
                <c:pt idx="2837">
                  <c:v>2008</c:v>
                </c:pt>
                <c:pt idx="2838">
                  <c:v>2008</c:v>
                </c:pt>
                <c:pt idx="2839">
                  <c:v>2008</c:v>
                </c:pt>
                <c:pt idx="2840">
                  <c:v>2008</c:v>
                </c:pt>
                <c:pt idx="2841">
                  <c:v>2008</c:v>
                </c:pt>
                <c:pt idx="2842">
                  <c:v>2008</c:v>
                </c:pt>
                <c:pt idx="2843">
                  <c:v>2008</c:v>
                </c:pt>
                <c:pt idx="2844">
                  <c:v>2008</c:v>
                </c:pt>
                <c:pt idx="2845">
                  <c:v>2008</c:v>
                </c:pt>
                <c:pt idx="2846">
                  <c:v>2008</c:v>
                </c:pt>
                <c:pt idx="2847">
                  <c:v>2008</c:v>
                </c:pt>
                <c:pt idx="2848">
                  <c:v>2008</c:v>
                </c:pt>
                <c:pt idx="2849">
                  <c:v>2008</c:v>
                </c:pt>
                <c:pt idx="2850">
                  <c:v>2008</c:v>
                </c:pt>
                <c:pt idx="2851">
                  <c:v>2008</c:v>
                </c:pt>
                <c:pt idx="2852">
                  <c:v>2008</c:v>
                </c:pt>
                <c:pt idx="2853">
                  <c:v>2008</c:v>
                </c:pt>
                <c:pt idx="2854">
                  <c:v>2008</c:v>
                </c:pt>
                <c:pt idx="2855">
                  <c:v>2008</c:v>
                </c:pt>
                <c:pt idx="2856">
                  <c:v>2008</c:v>
                </c:pt>
                <c:pt idx="2857">
                  <c:v>2008</c:v>
                </c:pt>
                <c:pt idx="2858">
                  <c:v>2008</c:v>
                </c:pt>
                <c:pt idx="2859">
                  <c:v>2008</c:v>
                </c:pt>
                <c:pt idx="2860">
                  <c:v>2008</c:v>
                </c:pt>
                <c:pt idx="2861">
                  <c:v>2008</c:v>
                </c:pt>
                <c:pt idx="2862">
                  <c:v>2008</c:v>
                </c:pt>
                <c:pt idx="2863">
                  <c:v>2008</c:v>
                </c:pt>
                <c:pt idx="2864">
                  <c:v>2008</c:v>
                </c:pt>
                <c:pt idx="2865">
                  <c:v>2008</c:v>
                </c:pt>
                <c:pt idx="2866">
                  <c:v>2008</c:v>
                </c:pt>
                <c:pt idx="2867">
                  <c:v>2008</c:v>
                </c:pt>
                <c:pt idx="2868">
                  <c:v>2008</c:v>
                </c:pt>
                <c:pt idx="2869">
                  <c:v>2008</c:v>
                </c:pt>
                <c:pt idx="2870">
                  <c:v>2008</c:v>
                </c:pt>
                <c:pt idx="2871">
                  <c:v>2008</c:v>
                </c:pt>
                <c:pt idx="2872">
                  <c:v>2008</c:v>
                </c:pt>
                <c:pt idx="2873">
                  <c:v>2008</c:v>
                </c:pt>
                <c:pt idx="2874">
                  <c:v>2008</c:v>
                </c:pt>
                <c:pt idx="2875">
                  <c:v>2008</c:v>
                </c:pt>
                <c:pt idx="2876">
                  <c:v>2008</c:v>
                </c:pt>
                <c:pt idx="2877">
                  <c:v>2008</c:v>
                </c:pt>
                <c:pt idx="2878">
                  <c:v>2008</c:v>
                </c:pt>
                <c:pt idx="2879">
                  <c:v>2008</c:v>
                </c:pt>
                <c:pt idx="2880">
                  <c:v>2008</c:v>
                </c:pt>
                <c:pt idx="2881">
                  <c:v>2008</c:v>
                </c:pt>
                <c:pt idx="2882">
                  <c:v>2008</c:v>
                </c:pt>
                <c:pt idx="2883">
                  <c:v>2008</c:v>
                </c:pt>
                <c:pt idx="2884">
                  <c:v>2008</c:v>
                </c:pt>
                <c:pt idx="2885">
                  <c:v>2008</c:v>
                </c:pt>
                <c:pt idx="2886">
                  <c:v>2008</c:v>
                </c:pt>
                <c:pt idx="2887">
                  <c:v>2008</c:v>
                </c:pt>
                <c:pt idx="2888">
                  <c:v>2008</c:v>
                </c:pt>
                <c:pt idx="2889">
                  <c:v>2008</c:v>
                </c:pt>
                <c:pt idx="2890">
                  <c:v>2008</c:v>
                </c:pt>
                <c:pt idx="2891">
                  <c:v>2008</c:v>
                </c:pt>
                <c:pt idx="2892">
                  <c:v>2008</c:v>
                </c:pt>
                <c:pt idx="2893">
                  <c:v>2008</c:v>
                </c:pt>
                <c:pt idx="2894">
                  <c:v>2008</c:v>
                </c:pt>
                <c:pt idx="2895">
                  <c:v>2008</c:v>
                </c:pt>
                <c:pt idx="2896">
                  <c:v>2008</c:v>
                </c:pt>
                <c:pt idx="2897">
                  <c:v>2008</c:v>
                </c:pt>
                <c:pt idx="2898">
                  <c:v>2008</c:v>
                </c:pt>
                <c:pt idx="2899">
                  <c:v>2008</c:v>
                </c:pt>
                <c:pt idx="2900">
                  <c:v>2008</c:v>
                </c:pt>
                <c:pt idx="2901">
                  <c:v>2008</c:v>
                </c:pt>
                <c:pt idx="2902">
                  <c:v>2008</c:v>
                </c:pt>
                <c:pt idx="2903">
                  <c:v>2008</c:v>
                </c:pt>
                <c:pt idx="2904">
                  <c:v>2008</c:v>
                </c:pt>
                <c:pt idx="2905">
                  <c:v>2008</c:v>
                </c:pt>
                <c:pt idx="2906">
                  <c:v>2008</c:v>
                </c:pt>
                <c:pt idx="2907">
                  <c:v>2008</c:v>
                </c:pt>
                <c:pt idx="2908">
                  <c:v>2008</c:v>
                </c:pt>
                <c:pt idx="2909">
                  <c:v>2008</c:v>
                </c:pt>
                <c:pt idx="2910">
                  <c:v>2008</c:v>
                </c:pt>
                <c:pt idx="2911">
                  <c:v>2008</c:v>
                </c:pt>
                <c:pt idx="2912">
                  <c:v>2008</c:v>
                </c:pt>
                <c:pt idx="2913">
                  <c:v>2008</c:v>
                </c:pt>
                <c:pt idx="2914">
                  <c:v>2008</c:v>
                </c:pt>
                <c:pt idx="2915">
                  <c:v>2008</c:v>
                </c:pt>
                <c:pt idx="2916">
                  <c:v>2008</c:v>
                </c:pt>
                <c:pt idx="2917">
                  <c:v>2008</c:v>
                </c:pt>
                <c:pt idx="2918">
                  <c:v>2008</c:v>
                </c:pt>
                <c:pt idx="2919">
                  <c:v>2008</c:v>
                </c:pt>
                <c:pt idx="2920">
                  <c:v>2008</c:v>
                </c:pt>
                <c:pt idx="2921">
                  <c:v>2008</c:v>
                </c:pt>
                <c:pt idx="2922">
                  <c:v>2008</c:v>
                </c:pt>
                <c:pt idx="2923">
                  <c:v>2008</c:v>
                </c:pt>
                <c:pt idx="2924">
                  <c:v>2008</c:v>
                </c:pt>
                <c:pt idx="2925">
                  <c:v>2008</c:v>
                </c:pt>
                <c:pt idx="2926">
                  <c:v>2008</c:v>
                </c:pt>
                <c:pt idx="2927">
                  <c:v>2008</c:v>
                </c:pt>
                <c:pt idx="2928">
                  <c:v>2008</c:v>
                </c:pt>
                <c:pt idx="2929">
                  <c:v>2008</c:v>
                </c:pt>
                <c:pt idx="2930">
                  <c:v>2008</c:v>
                </c:pt>
                <c:pt idx="2931">
                  <c:v>2008</c:v>
                </c:pt>
                <c:pt idx="2932">
                  <c:v>2008</c:v>
                </c:pt>
                <c:pt idx="2933">
                  <c:v>2008</c:v>
                </c:pt>
                <c:pt idx="2934">
                  <c:v>2008</c:v>
                </c:pt>
                <c:pt idx="2935">
                  <c:v>2008</c:v>
                </c:pt>
                <c:pt idx="2936">
                  <c:v>2008</c:v>
                </c:pt>
                <c:pt idx="2937">
                  <c:v>2008</c:v>
                </c:pt>
                <c:pt idx="2938">
                  <c:v>2008</c:v>
                </c:pt>
                <c:pt idx="2939">
                  <c:v>2008</c:v>
                </c:pt>
                <c:pt idx="2940">
                  <c:v>2008</c:v>
                </c:pt>
                <c:pt idx="2941">
                  <c:v>2008</c:v>
                </c:pt>
                <c:pt idx="2942">
                  <c:v>2008</c:v>
                </c:pt>
                <c:pt idx="2943">
                  <c:v>2008</c:v>
                </c:pt>
                <c:pt idx="2944">
                  <c:v>2008</c:v>
                </c:pt>
                <c:pt idx="2945">
                  <c:v>2008</c:v>
                </c:pt>
                <c:pt idx="2946">
                  <c:v>2008</c:v>
                </c:pt>
                <c:pt idx="2947">
                  <c:v>2008</c:v>
                </c:pt>
                <c:pt idx="2948">
                  <c:v>2008</c:v>
                </c:pt>
                <c:pt idx="2949">
                  <c:v>2008</c:v>
                </c:pt>
                <c:pt idx="2950">
                  <c:v>2008</c:v>
                </c:pt>
                <c:pt idx="2951">
                  <c:v>2008</c:v>
                </c:pt>
                <c:pt idx="2952">
                  <c:v>2008</c:v>
                </c:pt>
                <c:pt idx="2953">
                  <c:v>2008</c:v>
                </c:pt>
                <c:pt idx="2954">
                  <c:v>2008</c:v>
                </c:pt>
                <c:pt idx="2955">
                  <c:v>2008</c:v>
                </c:pt>
                <c:pt idx="2956">
                  <c:v>2008</c:v>
                </c:pt>
                <c:pt idx="2957">
                  <c:v>2008</c:v>
                </c:pt>
                <c:pt idx="2958">
                  <c:v>2008</c:v>
                </c:pt>
                <c:pt idx="2959">
                  <c:v>2008</c:v>
                </c:pt>
                <c:pt idx="2960">
                  <c:v>2008</c:v>
                </c:pt>
                <c:pt idx="2961">
                  <c:v>2008</c:v>
                </c:pt>
                <c:pt idx="2962">
                  <c:v>2008</c:v>
                </c:pt>
                <c:pt idx="2963">
                  <c:v>2008</c:v>
                </c:pt>
                <c:pt idx="2964">
                  <c:v>2008</c:v>
                </c:pt>
                <c:pt idx="2965">
                  <c:v>2008</c:v>
                </c:pt>
                <c:pt idx="2966">
                  <c:v>2008</c:v>
                </c:pt>
                <c:pt idx="2967">
                  <c:v>2008</c:v>
                </c:pt>
                <c:pt idx="2968">
                  <c:v>2008</c:v>
                </c:pt>
                <c:pt idx="2969">
                  <c:v>2008</c:v>
                </c:pt>
                <c:pt idx="2970">
                  <c:v>2008</c:v>
                </c:pt>
                <c:pt idx="2971">
                  <c:v>2008</c:v>
                </c:pt>
                <c:pt idx="2972">
                  <c:v>2008</c:v>
                </c:pt>
                <c:pt idx="2973">
                  <c:v>2008</c:v>
                </c:pt>
                <c:pt idx="2974">
                  <c:v>2008</c:v>
                </c:pt>
                <c:pt idx="2975">
                  <c:v>2008</c:v>
                </c:pt>
                <c:pt idx="2976">
                  <c:v>2008</c:v>
                </c:pt>
                <c:pt idx="2977">
                  <c:v>2008</c:v>
                </c:pt>
                <c:pt idx="2978">
                  <c:v>2008</c:v>
                </c:pt>
                <c:pt idx="2979">
                  <c:v>2008</c:v>
                </c:pt>
                <c:pt idx="2980">
                  <c:v>2008</c:v>
                </c:pt>
                <c:pt idx="2981">
                  <c:v>2008</c:v>
                </c:pt>
                <c:pt idx="2982">
                  <c:v>2008</c:v>
                </c:pt>
                <c:pt idx="2983">
                  <c:v>2008</c:v>
                </c:pt>
                <c:pt idx="2984">
                  <c:v>2008</c:v>
                </c:pt>
                <c:pt idx="2985">
                  <c:v>2008</c:v>
                </c:pt>
                <c:pt idx="2986">
                  <c:v>2008</c:v>
                </c:pt>
                <c:pt idx="2987">
                  <c:v>2008</c:v>
                </c:pt>
                <c:pt idx="2988">
                  <c:v>2008</c:v>
                </c:pt>
                <c:pt idx="2989">
                  <c:v>2008</c:v>
                </c:pt>
                <c:pt idx="2990">
                  <c:v>2008</c:v>
                </c:pt>
                <c:pt idx="2991">
                  <c:v>2008</c:v>
                </c:pt>
                <c:pt idx="2992">
                  <c:v>2008</c:v>
                </c:pt>
                <c:pt idx="2993">
                  <c:v>2008</c:v>
                </c:pt>
                <c:pt idx="2994">
                  <c:v>2008</c:v>
                </c:pt>
                <c:pt idx="2995">
                  <c:v>2008</c:v>
                </c:pt>
                <c:pt idx="2996">
                  <c:v>2008</c:v>
                </c:pt>
                <c:pt idx="2997">
                  <c:v>2008</c:v>
                </c:pt>
                <c:pt idx="2998">
                  <c:v>2008</c:v>
                </c:pt>
                <c:pt idx="2999">
                  <c:v>2008</c:v>
                </c:pt>
                <c:pt idx="3000">
                  <c:v>2008</c:v>
                </c:pt>
                <c:pt idx="3001">
                  <c:v>2008</c:v>
                </c:pt>
                <c:pt idx="3002">
                  <c:v>2008</c:v>
                </c:pt>
                <c:pt idx="3003">
                  <c:v>2008</c:v>
                </c:pt>
                <c:pt idx="3004">
                  <c:v>2008</c:v>
                </c:pt>
                <c:pt idx="3005">
                  <c:v>2008</c:v>
                </c:pt>
                <c:pt idx="3006">
                  <c:v>2008</c:v>
                </c:pt>
                <c:pt idx="3007">
                  <c:v>2008</c:v>
                </c:pt>
                <c:pt idx="3008">
                  <c:v>2008</c:v>
                </c:pt>
                <c:pt idx="3009">
                  <c:v>2008</c:v>
                </c:pt>
                <c:pt idx="3010">
                  <c:v>2008</c:v>
                </c:pt>
                <c:pt idx="3011">
                  <c:v>2008</c:v>
                </c:pt>
                <c:pt idx="3012">
                  <c:v>2008</c:v>
                </c:pt>
                <c:pt idx="3013">
                  <c:v>2008</c:v>
                </c:pt>
                <c:pt idx="3014">
                  <c:v>2008</c:v>
                </c:pt>
                <c:pt idx="3015">
                  <c:v>2008</c:v>
                </c:pt>
                <c:pt idx="3016">
                  <c:v>2008</c:v>
                </c:pt>
                <c:pt idx="3017">
                  <c:v>2008</c:v>
                </c:pt>
                <c:pt idx="3018">
                  <c:v>2008</c:v>
                </c:pt>
                <c:pt idx="3019">
                  <c:v>2008</c:v>
                </c:pt>
                <c:pt idx="3020">
                  <c:v>2008</c:v>
                </c:pt>
                <c:pt idx="3021">
                  <c:v>2008</c:v>
                </c:pt>
                <c:pt idx="3022">
                  <c:v>2008</c:v>
                </c:pt>
                <c:pt idx="3023">
                  <c:v>2008</c:v>
                </c:pt>
                <c:pt idx="3024">
                  <c:v>2008</c:v>
                </c:pt>
                <c:pt idx="3025">
                  <c:v>2008</c:v>
                </c:pt>
                <c:pt idx="3026">
                  <c:v>2008</c:v>
                </c:pt>
                <c:pt idx="3027">
                  <c:v>2008</c:v>
                </c:pt>
                <c:pt idx="3028">
                  <c:v>2008</c:v>
                </c:pt>
                <c:pt idx="3029">
                  <c:v>2008</c:v>
                </c:pt>
                <c:pt idx="3030">
                  <c:v>2008</c:v>
                </c:pt>
                <c:pt idx="3031">
                  <c:v>2008</c:v>
                </c:pt>
                <c:pt idx="3032">
                  <c:v>2008</c:v>
                </c:pt>
                <c:pt idx="3033">
                  <c:v>2008</c:v>
                </c:pt>
                <c:pt idx="3034">
                  <c:v>2008</c:v>
                </c:pt>
                <c:pt idx="3035">
                  <c:v>2008</c:v>
                </c:pt>
                <c:pt idx="3036">
                  <c:v>2008</c:v>
                </c:pt>
                <c:pt idx="3037">
                  <c:v>2008</c:v>
                </c:pt>
                <c:pt idx="3038">
                  <c:v>2008</c:v>
                </c:pt>
                <c:pt idx="3039">
                  <c:v>2008</c:v>
                </c:pt>
                <c:pt idx="3040">
                  <c:v>2008</c:v>
                </c:pt>
                <c:pt idx="3041">
                  <c:v>2008</c:v>
                </c:pt>
                <c:pt idx="3042">
                  <c:v>2008</c:v>
                </c:pt>
                <c:pt idx="3043">
                  <c:v>2008</c:v>
                </c:pt>
                <c:pt idx="3044">
                  <c:v>2008</c:v>
                </c:pt>
                <c:pt idx="3045">
                  <c:v>2008</c:v>
                </c:pt>
                <c:pt idx="3046">
                  <c:v>2008</c:v>
                </c:pt>
                <c:pt idx="3047">
                  <c:v>2008</c:v>
                </c:pt>
                <c:pt idx="3048">
                  <c:v>2008</c:v>
                </c:pt>
                <c:pt idx="3049">
                  <c:v>2008</c:v>
                </c:pt>
                <c:pt idx="3050">
                  <c:v>2008</c:v>
                </c:pt>
                <c:pt idx="3051">
                  <c:v>2008</c:v>
                </c:pt>
                <c:pt idx="3052">
                  <c:v>2008</c:v>
                </c:pt>
                <c:pt idx="3053">
                  <c:v>2008</c:v>
                </c:pt>
                <c:pt idx="3054">
                  <c:v>2008</c:v>
                </c:pt>
                <c:pt idx="3055">
                  <c:v>2008</c:v>
                </c:pt>
                <c:pt idx="3056">
                  <c:v>2008</c:v>
                </c:pt>
                <c:pt idx="3057">
                  <c:v>2008</c:v>
                </c:pt>
                <c:pt idx="3058">
                  <c:v>2008</c:v>
                </c:pt>
                <c:pt idx="3059">
                  <c:v>2008</c:v>
                </c:pt>
                <c:pt idx="3060">
                  <c:v>2008</c:v>
                </c:pt>
                <c:pt idx="3061">
                  <c:v>2008</c:v>
                </c:pt>
                <c:pt idx="3062">
                  <c:v>2008</c:v>
                </c:pt>
                <c:pt idx="3063">
                  <c:v>2008</c:v>
                </c:pt>
                <c:pt idx="3064">
                  <c:v>2008</c:v>
                </c:pt>
                <c:pt idx="3065">
                  <c:v>2008</c:v>
                </c:pt>
                <c:pt idx="3066">
                  <c:v>2008</c:v>
                </c:pt>
                <c:pt idx="3067">
                  <c:v>2008</c:v>
                </c:pt>
                <c:pt idx="3068">
                  <c:v>2008</c:v>
                </c:pt>
                <c:pt idx="3069">
                  <c:v>2008</c:v>
                </c:pt>
                <c:pt idx="3070">
                  <c:v>2008</c:v>
                </c:pt>
                <c:pt idx="3071">
                  <c:v>2008</c:v>
                </c:pt>
                <c:pt idx="3072">
                  <c:v>2008</c:v>
                </c:pt>
                <c:pt idx="3073">
                  <c:v>2008</c:v>
                </c:pt>
                <c:pt idx="3074">
                  <c:v>2008</c:v>
                </c:pt>
                <c:pt idx="3075">
                  <c:v>2008</c:v>
                </c:pt>
                <c:pt idx="3076">
                  <c:v>2008</c:v>
                </c:pt>
                <c:pt idx="3077">
                  <c:v>2008</c:v>
                </c:pt>
                <c:pt idx="3078">
                  <c:v>2008</c:v>
                </c:pt>
                <c:pt idx="3079">
                  <c:v>2008</c:v>
                </c:pt>
                <c:pt idx="3080">
                  <c:v>2008</c:v>
                </c:pt>
                <c:pt idx="3081">
                  <c:v>2008</c:v>
                </c:pt>
                <c:pt idx="3082">
                  <c:v>2008</c:v>
                </c:pt>
                <c:pt idx="3083">
                  <c:v>2008</c:v>
                </c:pt>
                <c:pt idx="3084">
                  <c:v>2008</c:v>
                </c:pt>
                <c:pt idx="3085">
                  <c:v>2008</c:v>
                </c:pt>
                <c:pt idx="3086">
                  <c:v>2008</c:v>
                </c:pt>
                <c:pt idx="3087">
                  <c:v>2008</c:v>
                </c:pt>
                <c:pt idx="3088">
                  <c:v>2008</c:v>
                </c:pt>
                <c:pt idx="3089">
                  <c:v>2008</c:v>
                </c:pt>
                <c:pt idx="3090">
                  <c:v>2008</c:v>
                </c:pt>
                <c:pt idx="3091">
                  <c:v>2008</c:v>
                </c:pt>
                <c:pt idx="3092">
                  <c:v>2008</c:v>
                </c:pt>
                <c:pt idx="3093">
                  <c:v>2008</c:v>
                </c:pt>
                <c:pt idx="3094">
                  <c:v>2008</c:v>
                </c:pt>
                <c:pt idx="3095">
                  <c:v>2008</c:v>
                </c:pt>
                <c:pt idx="3096">
                  <c:v>2008</c:v>
                </c:pt>
                <c:pt idx="3097">
                  <c:v>2008</c:v>
                </c:pt>
                <c:pt idx="3098">
                  <c:v>2008</c:v>
                </c:pt>
                <c:pt idx="3099">
                  <c:v>2008</c:v>
                </c:pt>
                <c:pt idx="3100">
                  <c:v>2008</c:v>
                </c:pt>
                <c:pt idx="3101">
                  <c:v>2008</c:v>
                </c:pt>
                <c:pt idx="3102">
                  <c:v>2008</c:v>
                </c:pt>
                <c:pt idx="3103">
                  <c:v>2008</c:v>
                </c:pt>
                <c:pt idx="3104">
                  <c:v>2008</c:v>
                </c:pt>
                <c:pt idx="3105">
                  <c:v>2008</c:v>
                </c:pt>
                <c:pt idx="3106">
                  <c:v>2008</c:v>
                </c:pt>
                <c:pt idx="3107">
                  <c:v>2008</c:v>
                </c:pt>
                <c:pt idx="3108">
                  <c:v>2008</c:v>
                </c:pt>
                <c:pt idx="3109">
                  <c:v>2008</c:v>
                </c:pt>
                <c:pt idx="3110">
                  <c:v>2008</c:v>
                </c:pt>
                <c:pt idx="3111">
                  <c:v>2008</c:v>
                </c:pt>
                <c:pt idx="3112">
                  <c:v>2009</c:v>
                </c:pt>
                <c:pt idx="3113">
                  <c:v>2009</c:v>
                </c:pt>
                <c:pt idx="3114">
                  <c:v>2009</c:v>
                </c:pt>
                <c:pt idx="3115">
                  <c:v>2009</c:v>
                </c:pt>
                <c:pt idx="3116">
                  <c:v>2009</c:v>
                </c:pt>
                <c:pt idx="3117">
                  <c:v>2009</c:v>
                </c:pt>
                <c:pt idx="3118">
                  <c:v>2009</c:v>
                </c:pt>
                <c:pt idx="3119">
                  <c:v>2009</c:v>
                </c:pt>
                <c:pt idx="3120">
                  <c:v>2009</c:v>
                </c:pt>
                <c:pt idx="3121">
                  <c:v>2009</c:v>
                </c:pt>
                <c:pt idx="3122">
                  <c:v>2009</c:v>
                </c:pt>
                <c:pt idx="3123">
                  <c:v>2009</c:v>
                </c:pt>
                <c:pt idx="3124">
                  <c:v>2009</c:v>
                </c:pt>
                <c:pt idx="3125">
                  <c:v>2009</c:v>
                </c:pt>
                <c:pt idx="3126">
                  <c:v>2009</c:v>
                </c:pt>
                <c:pt idx="3127">
                  <c:v>2009</c:v>
                </c:pt>
                <c:pt idx="3128">
                  <c:v>2009</c:v>
                </c:pt>
                <c:pt idx="3129">
                  <c:v>2009</c:v>
                </c:pt>
                <c:pt idx="3130">
                  <c:v>2009</c:v>
                </c:pt>
                <c:pt idx="3131">
                  <c:v>2009</c:v>
                </c:pt>
                <c:pt idx="3132">
                  <c:v>2009</c:v>
                </c:pt>
                <c:pt idx="3133">
                  <c:v>2009</c:v>
                </c:pt>
                <c:pt idx="3134">
                  <c:v>2009</c:v>
                </c:pt>
                <c:pt idx="3135">
                  <c:v>2009</c:v>
                </c:pt>
                <c:pt idx="3136">
                  <c:v>2009</c:v>
                </c:pt>
                <c:pt idx="3137">
                  <c:v>2009</c:v>
                </c:pt>
                <c:pt idx="3138">
                  <c:v>2009</c:v>
                </c:pt>
                <c:pt idx="3139">
                  <c:v>2009</c:v>
                </c:pt>
                <c:pt idx="3140">
                  <c:v>2009</c:v>
                </c:pt>
                <c:pt idx="3141">
                  <c:v>2009</c:v>
                </c:pt>
                <c:pt idx="3142">
                  <c:v>2009</c:v>
                </c:pt>
                <c:pt idx="3143">
                  <c:v>2009</c:v>
                </c:pt>
                <c:pt idx="3144">
                  <c:v>2009</c:v>
                </c:pt>
                <c:pt idx="3145">
                  <c:v>2009</c:v>
                </c:pt>
                <c:pt idx="3146">
                  <c:v>2009</c:v>
                </c:pt>
                <c:pt idx="3147">
                  <c:v>2009</c:v>
                </c:pt>
                <c:pt idx="3148">
                  <c:v>2009</c:v>
                </c:pt>
                <c:pt idx="3149">
                  <c:v>2009</c:v>
                </c:pt>
                <c:pt idx="3150">
                  <c:v>2009</c:v>
                </c:pt>
                <c:pt idx="3151">
                  <c:v>2009</c:v>
                </c:pt>
                <c:pt idx="3152">
                  <c:v>2009</c:v>
                </c:pt>
                <c:pt idx="3153">
                  <c:v>2009</c:v>
                </c:pt>
                <c:pt idx="3154">
                  <c:v>2009</c:v>
                </c:pt>
                <c:pt idx="3155">
                  <c:v>2009</c:v>
                </c:pt>
                <c:pt idx="3156">
                  <c:v>2009</c:v>
                </c:pt>
                <c:pt idx="3157">
                  <c:v>2009</c:v>
                </c:pt>
                <c:pt idx="3158">
                  <c:v>2009</c:v>
                </c:pt>
                <c:pt idx="3159">
                  <c:v>2009</c:v>
                </c:pt>
                <c:pt idx="3160">
                  <c:v>2009</c:v>
                </c:pt>
                <c:pt idx="3161">
                  <c:v>2009</c:v>
                </c:pt>
                <c:pt idx="3162">
                  <c:v>2009</c:v>
                </c:pt>
                <c:pt idx="3163">
                  <c:v>2009</c:v>
                </c:pt>
                <c:pt idx="3164">
                  <c:v>2009</c:v>
                </c:pt>
                <c:pt idx="3165">
                  <c:v>2009</c:v>
                </c:pt>
                <c:pt idx="3166">
                  <c:v>2009</c:v>
                </c:pt>
                <c:pt idx="3167">
                  <c:v>2009</c:v>
                </c:pt>
                <c:pt idx="3168">
                  <c:v>2009</c:v>
                </c:pt>
                <c:pt idx="3169">
                  <c:v>2009</c:v>
                </c:pt>
                <c:pt idx="3170">
                  <c:v>2009</c:v>
                </c:pt>
                <c:pt idx="3171">
                  <c:v>2009</c:v>
                </c:pt>
                <c:pt idx="3172">
                  <c:v>2009</c:v>
                </c:pt>
                <c:pt idx="3173">
                  <c:v>2009</c:v>
                </c:pt>
                <c:pt idx="3174">
                  <c:v>2009</c:v>
                </c:pt>
                <c:pt idx="3175">
                  <c:v>2009</c:v>
                </c:pt>
                <c:pt idx="3176">
                  <c:v>2009</c:v>
                </c:pt>
                <c:pt idx="3177">
                  <c:v>2009</c:v>
                </c:pt>
                <c:pt idx="3178">
                  <c:v>2009</c:v>
                </c:pt>
                <c:pt idx="3179">
                  <c:v>2009</c:v>
                </c:pt>
                <c:pt idx="3180">
                  <c:v>2009</c:v>
                </c:pt>
                <c:pt idx="3181">
                  <c:v>2009</c:v>
                </c:pt>
                <c:pt idx="3182">
                  <c:v>2009</c:v>
                </c:pt>
                <c:pt idx="3183">
                  <c:v>2009</c:v>
                </c:pt>
                <c:pt idx="3184">
                  <c:v>2009</c:v>
                </c:pt>
                <c:pt idx="3185">
                  <c:v>2009</c:v>
                </c:pt>
                <c:pt idx="3186">
                  <c:v>2009</c:v>
                </c:pt>
                <c:pt idx="3187">
                  <c:v>2009</c:v>
                </c:pt>
                <c:pt idx="3188">
                  <c:v>2009</c:v>
                </c:pt>
                <c:pt idx="3189">
                  <c:v>2009</c:v>
                </c:pt>
                <c:pt idx="3190">
                  <c:v>2009</c:v>
                </c:pt>
                <c:pt idx="3191">
                  <c:v>2009</c:v>
                </c:pt>
                <c:pt idx="3192">
                  <c:v>2009</c:v>
                </c:pt>
                <c:pt idx="3193">
                  <c:v>2009</c:v>
                </c:pt>
                <c:pt idx="3194">
                  <c:v>2009</c:v>
                </c:pt>
                <c:pt idx="3195">
                  <c:v>2009</c:v>
                </c:pt>
                <c:pt idx="3196">
                  <c:v>2009</c:v>
                </c:pt>
                <c:pt idx="3197">
                  <c:v>2009</c:v>
                </c:pt>
                <c:pt idx="3198">
                  <c:v>2009</c:v>
                </c:pt>
                <c:pt idx="3199">
                  <c:v>2009</c:v>
                </c:pt>
                <c:pt idx="3200">
                  <c:v>2009</c:v>
                </c:pt>
                <c:pt idx="3201">
                  <c:v>2009</c:v>
                </c:pt>
                <c:pt idx="3202">
                  <c:v>2009</c:v>
                </c:pt>
                <c:pt idx="3203">
                  <c:v>2009</c:v>
                </c:pt>
                <c:pt idx="3204">
                  <c:v>2009</c:v>
                </c:pt>
                <c:pt idx="3205">
                  <c:v>2009</c:v>
                </c:pt>
                <c:pt idx="3206">
                  <c:v>2009</c:v>
                </c:pt>
                <c:pt idx="3207">
                  <c:v>2009</c:v>
                </c:pt>
                <c:pt idx="3208">
                  <c:v>2009</c:v>
                </c:pt>
                <c:pt idx="3209">
                  <c:v>2009</c:v>
                </c:pt>
                <c:pt idx="3210">
                  <c:v>2009</c:v>
                </c:pt>
                <c:pt idx="3211">
                  <c:v>2009</c:v>
                </c:pt>
                <c:pt idx="3212">
                  <c:v>2009</c:v>
                </c:pt>
                <c:pt idx="3213">
                  <c:v>2009</c:v>
                </c:pt>
                <c:pt idx="3214">
                  <c:v>2009</c:v>
                </c:pt>
                <c:pt idx="3215">
                  <c:v>2009</c:v>
                </c:pt>
                <c:pt idx="3216">
                  <c:v>2009</c:v>
                </c:pt>
                <c:pt idx="3217">
                  <c:v>2009</c:v>
                </c:pt>
                <c:pt idx="3218">
                  <c:v>2009</c:v>
                </c:pt>
                <c:pt idx="3219">
                  <c:v>2009</c:v>
                </c:pt>
                <c:pt idx="3220">
                  <c:v>2009</c:v>
                </c:pt>
                <c:pt idx="3221">
                  <c:v>2009</c:v>
                </c:pt>
                <c:pt idx="3222">
                  <c:v>2009</c:v>
                </c:pt>
                <c:pt idx="3223">
                  <c:v>2009</c:v>
                </c:pt>
                <c:pt idx="3224">
                  <c:v>2009</c:v>
                </c:pt>
                <c:pt idx="3225">
                  <c:v>2009</c:v>
                </c:pt>
                <c:pt idx="3226">
                  <c:v>2009</c:v>
                </c:pt>
                <c:pt idx="3227">
                  <c:v>2009</c:v>
                </c:pt>
                <c:pt idx="3228">
                  <c:v>2009</c:v>
                </c:pt>
                <c:pt idx="3229">
                  <c:v>2009</c:v>
                </c:pt>
                <c:pt idx="3230">
                  <c:v>2009</c:v>
                </c:pt>
                <c:pt idx="3231">
                  <c:v>2009</c:v>
                </c:pt>
                <c:pt idx="3232">
                  <c:v>2009</c:v>
                </c:pt>
                <c:pt idx="3233">
                  <c:v>2009</c:v>
                </c:pt>
                <c:pt idx="3234">
                  <c:v>2009</c:v>
                </c:pt>
                <c:pt idx="3235">
                  <c:v>2009</c:v>
                </c:pt>
                <c:pt idx="3236">
                  <c:v>2009</c:v>
                </c:pt>
                <c:pt idx="3237">
                  <c:v>2009</c:v>
                </c:pt>
                <c:pt idx="3238">
                  <c:v>2009</c:v>
                </c:pt>
                <c:pt idx="3239">
                  <c:v>2009</c:v>
                </c:pt>
                <c:pt idx="3240">
                  <c:v>2009</c:v>
                </c:pt>
                <c:pt idx="3241">
                  <c:v>2009</c:v>
                </c:pt>
                <c:pt idx="3242">
                  <c:v>2009</c:v>
                </c:pt>
                <c:pt idx="3243">
                  <c:v>2009</c:v>
                </c:pt>
                <c:pt idx="3244">
                  <c:v>2009</c:v>
                </c:pt>
                <c:pt idx="3245">
                  <c:v>2009</c:v>
                </c:pt>
                <c:pt idx="3246">
                  <c:v>2009</c:v>
                </c:pt>
                <c:pt idx="3247">
                  <c:v>2009</c:v>
                </c:pt>
                <c:pt idx="3248">
                  <c:v>2009</c:v>
                </c:pt>
                <c:pt idx="3249">
                  <c:v>2009</c:v>
                </c:pt>
                <c:pt idx="3250">
                  <c:v>2009</c:v>
                </c:pt>
                <c:pt idx="3251">
                  <c:v>2009</c:v>
                </c:pt>
                <c:pt idx="3252">
                  <c:v>2009</c:v>
                </c:pt>
                <c:pt idx="3253">
                  <c:v>2009</c:v>
                </c:pt>
                <c:pt idx="3254">
                  <c:v>2009</c:v>
                </c:pt>
                <c:pt idx="3255">
                  <c:v>2009</c:v>
                </c:pt>
                <c:pt idx="3256">
                  <c:v>2009</c:v>
                </c:pt>
                <c:pt idx="3257">
                  <c:v>2009</c:v>
                </c:pt>
                <c:pt idx="3258">
                  <c:v>2009</c:v>
                </c:pt>
                <c:pt idx="3259">
                  <c:v>2009</c:v>
                </c:pt>
                <c:pt idx="3260">
                  <c:v>2009</c:v>
                </c:pt>
                <c:pt idx="3261">
                  <c:v>2009</c:v>
                </c:pt>
                <c:pt idx="3262">
                  <c:v>2009</c:v>
                </c:pt>
              </c:numCache>
            </c:numRef>
          </c:cat>
          <c:val>
            <c:numRef>
              <c:f>test_V1Wheat1_.csv.v3!$V$2:$V$2382</c:f>
              <c:numCache>
                <c:formatCode>General</c:formatCode>
                <c:ptCount val="23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0.30000000000000004</c:v>
                </c:pt>
                <c:pt idx="246">
                  <c:v>0.30000000000000004</c:v>
                </c:pt>
                <c:pt idx="247">
                  <c:v>0.30000000000000004</c:v>
                </c:pt>
                <c:pt idx="248">
                  <c:v>0.30000000000000004</c:v>
                </c:pt>
                <c:pt idx="249">
                  <c:v>0.30000000000000004</c:v>
                </c:pt>
                <c:pt idx="250">
                  <c:v>0.30000000000000004</c:v>
                </c:pt>
                <c:pt idx="251">
                  <c:v>0.30000000000000004</c:v>
                </c:pt>
                <c:pt idx="252">
                  <c:v>0.30000000000000004</c:v>
                </c:pt>
                <c:pt idx="253">
                  <c:v>0.30000000000000004</c:v>
                </c:pt>
                <c:pt idx="254">
                  <c:v>0.30000000000000004</c:v>
                </c:pt>
                <c:pt idx="255">
                  <c:v>0.30000000000000004</c:v>
                </c:pt>
                <c:pt idx="256">
                  <c:v>0.30000000000000004</c:v>
                </c:pt>
                <c:pt idx="257">
                  <c:v>0.30000000000000004</c:v>
                </c:pt>
                <c:pt idx="258">
                  <c:v>0.30000000000000004</c:v>
                </c:pt>
                <c:pt idx="259">
                  <c:v>0.30000000000000004</c:v>
                </c:pt>
                <c:pt idx="260">
                  <c:v>0.30000000000000004</c:v>
                </c:pt>
                <c:pt idx="261">
                  <c:v>0.30000000000000004</c:v>
                </c:pt>
                <c:pt idx="262">
                  <c:v>0.30000000000000004</c:v>
                </c:pt>
                <c:pt idx="263">
                  <c:v>0.30000000000000004</c:v>
                </c:pt>
                <c:pt idx="264">
                  <c:v>0.30000000000000004</c:v>
                </c:pt>
                <c:pt idx="265">
                  <c:v>0.30000000000000004</c:v>
                </c:pt>
                <c:pt idx="266">
                  <c:v>0.30000000000000004</c:v>
                </c:pt>
                <c:pt idx="267">
                  <c:v>0.30000000000000004</c:v>
                </c:pt>
                <c:pt idx="268">
                  <c:v>0.30000000000000004</c:v>
                </c:pt>
                <c:pt idx="269">
                  <c:v>0.30000000000000004</c:v>
                </c:pt>
                <c:pt idx="270">
                  <c:v>0.30000000000000004</c:v>
                </c:pt>
                <c:pt idx="271">
                  <c:v>0.30000000000000004</c:v>
                </c:pt>
                <c:pt idx="272">
                  <c:v>0.30000000000000004</c:v>
                </c:pt>
                <c:pt idx="273">
                  <c:v>0.30000000000000004</c:v>
                </c:pt>
                <c:pt idx="274">
                  <c:v>0.30000000000000004</c:v>
                </c:pt>
                <c:pt idx="275">
                  <c:v>0.30000000000000004</c:v>
                </c:pt>
                <c:pt idx="276">
                  <c:v>0.30000000000000004</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0.30000000000000004</c:v>
                </c:pt>
                <c:pt idx="614">
                  <c:v>0.30000000000000004</c:v>
                </c:pt>
                <c:pt idx="615">
                  <c:v>0.30000000000000004</c:v>
                </c:pt>
                <c:pt idx="616">
                  <c:v>0.30000000000000004</c:v>
                </c:pt>
                <c:pt idx="617">
                  <c:v>0.30000000000000004</c:v>
                </c:pt>
                <c:pt idx="618">
                  <c:v>0.30000000000000004</c:v>
                </c:pt>
                <c:pt idx="619">
                  <c:v>0.30000000000000004</c:v>
                </c:pt>
                <c:pt idx="620">
                  <c:v>0.30000000000000004</c:v>
                </c:pt>
                <c:pt idx="621">
                  <c:v>0.30000000000000004</c:v>
                </c:pt>
                <c:pt idx="622">
                  <c:v>0.30000000000000004</c:v>
                </c:pt>
                <c:pt idx="623">
                  <c:v>0.30000000000000004</c:v>
                </c:pt>
                <c:pt idx="624">
                  <c:v>0.30000000000000004</c:v>
                </c:pt>
                <c:pt idx="625">
                  <c:v>0.30000000000000004</c:v>
                </c:pt>
                <c:pt idx="626">
                  <c:v>0.30000000000000004</c:v>
                </c:pt>
                <c:pt idx="627">
                  <c:v>0.30000000000000004</c:v>
                </c:pt>
                <c:pt idx="628">
                  <c:v>0.30000000000000004</c:v>
                </c:pt>
                <c:pt idx="629">
                  <c:v>0.30000000000000004</c:v>
                </c:pt>
                <c:pt idx="630">
                  <c:v>0.30000000000000004</c:v>
                </c:pt>
                <c:pt idx="631">
                  <c:v>0.30000000000000004</c:v>
                </c:pt>
                <c:pt idx="632">
                  <c:v>0.30000000000000004</c:v>
                </c:pt>
                <c:pt idx="633">
                  <c:v>0.30000000000000004</c:v>
                </c:pt>
                <c:pt idx="634">
                  <c:v>0.30000000000000004</c:v>
                </c:pt>
                <c:pt idx="635">
                  <c:v>0.30000000000000004</c:v>
                </c:pt>
                <c:pt idx="636">
                  <c:v>0.30000000000000004</c:v>
                </c:pt>
                <c:pt idx="637">
                  <c:v>0.30000000000000004</c:v>
                </c:pt>
                <c:pt idx="638">
                  <c:v>0.30000000000000004</c:v>
                </c:pt>
                <c:pt idx="639">
                  <c:v>0.30000000000000004</c:v>
                </c:pt>
                <c:pt idx="640">
                  <c:v>0.30000000000000004</c:v>
                </c:pt>
                <c:pt idx="641">
                  <c:v>0.30000000000000004</c:v>
                </c:pt>
                <c:pt idx="642">
                  <c:v>0.30000000000000004</c:v>
                </c:pt>
                <c:pt idx="643">
                  <c:v>0.30000000000000004</c:v>
                </c:pt>
                <c:pt idx="644">
                  <c:v>0.30000000000000004</c:v>
                </c:pt>
                <c:pt idx="645">
                  <c:v>0.30000000000000004</c:v>
                </c:pt>
                <c:pt idx="646">
                  <c:v>0.30000000000000004</c:v>
                </c:pt>
                <c:pt idx="647">
                  <c:v>0.30000000000000004</c:v>
                </c:pt>
                <c:pt idx="648">
                  <c:v>0.30000000000000004</c:v>
                </c:pt>
                <c:pt idx="649">
                  <c:v>0.30000000000000004</c:v>
                </c:pt>
                <c:pt idx="650">
                  <c:v>0.30000000000000004</c:v>
                </c:pt>
                <c:pt idx="651">
                  <c:v>0.30000000000000004</c:v>
                </c:pt>
                <c:pt idx="652">
                  <c:v>0.30000000000000004</c:v>
                </c:pt>
                <c:pt idx="653">
                  <c:v>0.30000000000000004</c:v>
                </c:pt>
                <c:pt idx="654">
                  <c:v>0.30000000000000004</c:v>
                </c:pt>
                <c:pt idx="655">
                  <c:v>0.30000000000000004</c:v>
                </c:pt>
                <c:pt idx="656">
                  <c:v>0.30000000000000004</c:v>
                </c:pt>
                <c:pt idx="657">
                  <c:v>0.30000000000000004</c:v>
                </c:pt>
                <c:pt idx="658">
                  <c:v>0.30000000000000004</c:v>
                </c:pt>
                <c:pt idx="659">
                  <c:v>0.30000000000000004</c:v>
                </c:pt>
                <c:pt idx="660">
                  <c:v>0.30000000000000004</c:v>
                </c:pt>
                <c:pt idx="661">
                  <c:v>0.30000000000000004</c:v>
                </c:pt>
                <c:pt idx="662">
                  <c:v>0.30000000000000004</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0.30000000000000004</c:v>
                </c:pt>
                <c:pt idx="972">
                  <c:v>0.30000000000000004</c:v>
                </c:pt>
                <c:pt idx="973">
                  <c:v>0.30000000000000004</c:v>
                </c:pt>
                <c:pt idx="974">
                  <c:v>0.30000000000000004</c:v>
                </c:pt>
                <c:pt idx="975">
                  <c:v>0.30000000000000004</c:v>
                </c:pt>
                <c:pt idx="976">
                  <c:v>0.30000000000000004</c:v>
                </c:pt>
                <c:pt idx="977">
                  <c:v>0.30000000000000004</c:v>
                </c:pt>
                <c:pt idx="978">
                  <c:v>0.30000000000000004</c:v>
                </c:pt>
                <c:pt idx="979">
                  <c:v>0.30000000000000004</c:v>
                </c:pt>
                <c:pt idx="980">
                  <c:v>0.30000000000000004</c:v>
                </c:pt>
                <c:pt idx="981">
                  <c:v>0.30000000000000004</c:v>
                </c:pt>
                <c:pt idx="982">
                  <c:v>0.30000000000000004</c:v>
                </c:pt>
                <c:pt idx="983">
                  <c:v>0.30000000000000004</c:v>
                </c:pt>
                <c:pt idx="984">
                  <c:v>0.30000000000000004</c:v>
                </c:pt>
                <c:pt idx="985">
                  <c:v>0.30000000000000004</c:v>
                </c:pt>
                <c:pt idx="986">
                  <c:v>0.30000000000000004</c:v>
                </c:pt>
                <c:pt idx="987">
                  <c:v>0.30000000000000004</c:v>
                </c:pt>
                <c:pt idx="988">
                  <c:v>0.30000000000000004</c:v>
                </c:pt>
                <c:pt idx="989">
                  <c:v>0.30000000000000004</c:v>
                </c:pt>
                <c:pt idx="990">
                  <c:v>0.30000000000000004</c:v>
                </c:pt>
                <c:pt idx="991">
                  <c:v>0.30000000000000004</c:v>
                </c:pt>
                <c:pt idx="992">
                  <c:v>0.30000000000000004</c:v>
                </c:pt>
                <c:pt idx="993">
                  <c:v>0.30000000000000004</c:v>
                </c:pt>
                <c:pt idx="994">
                  <c:v>0.30000000000000004</c:v>
                </c:pt>
                <c:pt idx="995">
                  <c:v>0.30000000000000004</c:v>
                </c:pt>
                <c:pt idx="996">
                  <c:v>0.30000000000000004</c:v>
                </c:pt>
                <c:pt idx="997">
                  <c:v>0.30000000000000004</c:v>
                </c:pt>
                <c:pt idx="998">
                  <c:v>0.30000000000000004</c:v>
                </c:pt>
                <c:pt idx="999">
                  <c:v>0.30000000000000004</c:v>
                </c:pt>
                <c:pt idx="1000">
                  <c:v>0.30000000000000004</c:v>
                </c:pt>
                <c:pt idx="1001">
                  <c:v>0.30000000000000004</c:v>
                </c:pt>
                <c:pt idx="1002">
                  <c:v>0.30000000000000004</c:v>
                </c:pt>
                <c:pt idx="1003">
                  <c:v>0.30000000000000004</c:v>
                </c:pt>
                <c:pt idx="1004">
                  <c:v>0.30000000000000004</c:v>
                </c:pt>
                <c:pt idx="1005">
                  <c:v>0.30000000000000004</c:v>
                </c:pt>
                <c:pt idx="1006">
                  <c:v>0.30000000000000004</c:v>
                </c:pt>
                <c:pt idx="1007">
                  <c:v>0.30000000000000004</c:v>
                </c:pt>
                <c:pt idx="1008">
                  <c:v>0.30000000000000004</c:v>
                </c:pt>
                <c:pt idx="1009">
                  <c:v>0.30000000000000004</c:v>
                </c:pt>
                <c:pt idx="1010">
                  <c:v>0.30000000000000004</c:v>
                </c:pt>
                <c:pt idx="1011">
                  <c:v>0.30000000000000004</c:v>
                </c:pt>
                <c:pt idx="1012">
                  <c:v>0.30000000000000004</c:v>
                </c:pt>
                <c:pt idx="1013">
                  <c:v>0.30000000000000004</c:v>
                </c:pt>
                <c:pt idx="1014">
                  <c:v>0.30000000000000004</c:v>
                </c:pt>
                <c:pt idx="1015">
                  <c:v>0.30000000000000004</c:v>
                </c:pt>
                <c:pt idx="1016">
                  <c:v>0.30000000000000004</c:v>
                </c:pt>
                <c:pt idx="1017">
                  <c:v>0.30000000000000004</c:v>
                </c:pt>
                <c:pt idx="1018">
                  <c:v>0.30000000000000004</c:v>
                </c:pt>
                <c:pt idx="1019">
                  <c:v>0.30000000000000004</c:v>
                </c:pt>
                <c:pt idx="1020">
                  <c:v>0.30000000000000004</c:v>
                </c:pt>
                <c:pt idx="1021">
                  <c:v>0.30000000000000004</c:v>
                </c:pt>
                <c:pt idx="1022">
                  <c:v>0.30000000000000004</c:v>
                </c:pt>
                <c:pt idx="1023">
                  <c:v>0.30000000000000004</c:v>
                </c:pt>
                <c:pt idx="1024">
                  <c:v>0.30000000000000004</c:v>
                </c:pt>
                <c:pt idx="1025">
                  <c:v>0.30000000000000004</c:v>
                </c:pt>
                <c:pt idx="1026">
                  <c:v>0.30000000000000004</c:v>
                </c:pt>
                <c:pt idx="1027">
                  <c:v>0.30000000000000004</c:v>
                </c:pt>
                <c:pt idx="1028">
                  <c:v>0.30000000000000004</c:v>
                </c:pt>
                <c:pt idx="1029">
                  <c:v>0.30000000000000004</c:v>
                </c:pt>
                <c:pt idx="1030">
                  <c:v>0.30000000000000004</c:v>
                </c:pt>
                <c:pt idx="1031">
                  <c:v>0.30000000000000004</c:v>
                </c:pt>
                <c:pt idx="1032">
                  <c:v>0.30000000000000004</c:v>
                </c:pt>
                <c:pt idx="1033">
                  <c:v>0.30000000000000004</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0.30000000000000004</c:v>
                </c:pt>
                <c:pt idx="1340">
                  <c:v>0.30000000000000004</c:v>
                </c:pt>
                <c:pt idx="1341">
                  <c:v>0.30000000000000004</c:v>
                </c:pt>
                <c:pt idx="1342">
                  <c:v>0.30000000000000004</c:v>
                </c:pt>
                <c:pt idx="1343">
                  <c:v>0.30000000000000004</c:v>
                </c:pt>
                <c:pt idx="1344">
                  <c:v>0.30000000000000004</c:v>
                </c:pt>
                <c:pt idx="1345">
                  <c:v>0.30000000000000004</c:v>
                </c:pt>
                <c:pt idx="1346">
                  <c:v>0.30000000000000004</c:v>
                </c:pt>
                <c:pt idx="1347">
                  <c:v>0.30000000000000004</c:v>
                </c:pt>
                <c:pt idx="1348">
                  <c:v>0.30000000000000004</c:v>
                </c:pt>
                <c:pt idx="1349">
                  <c:v>0.30000000000000004</c:v>
                </c:pt>
                <c:pt idx="1350">
                  <c:v>0.30000000000000004</c:v>
                </c:pt>
                <c:pt idx="1351">
                  <c:v>0.30000000000000004</c:v>
                </c:pt>
                <c:pt idx="1352">
                  <c:v>0.30000000000000004</c:v>
                </c:pt>
                <c:pt idx="1353">
                  <c:v>0.30000000000000004</c:v>
                </c:pt>
                <c:pt idx="1354">
                  <c:v>0.30000000000000004</c:v>
                </c:pt>
                <c:pt idx="1355">
                  <c:v>0.30000000000000004</c:v>
                </c:pt>
                <c:pt idx="1356">
                  <c:v>0.30000000000000004</c:v>
                </c:pt>
                <c:pt idx="1357">
                  <c:v>0.30000000000000004</c:v>
                </c:pt>
                <c:pt idx="1358">
                  <c:v>0.30000000000000004</c:v>
                </c:pt>
                <c:pt idx="1359">
                  <c:v>0.30000000000000004</c:v>
                </c:pt>
                <c:pt idx="1360">
                  <c:v>0.30000000000000004</c:v>
                </c:pt>
                <c:pt idx="1361">
                  <c:v>0.30000000000000004</c:v>
                </c:pt>
                <c:pt idx="1362">
                  <c:v>0.30000000000000004</c:v>
                </c:pt>
                <c:pt idx="1363">
                  <c:v>0.30000000000000004</c:v>
                </c:pt>
                <c:pt idx="1364">
                  <c:v>0.30000000000000004</c:v>
                </c:pt>
                <c:pt idx="1365">
                  <c:v>0.30000000000000004</c:v>
                </c:pt>
                <c:pt idx="1366">
                  <c:v>0.30000000000000004</c:v>
                </c:pt>
                <c:pt idx="1367">
                  <c:v>0.30000000000000004</c:v>
                </c:pt>
                <c:pt idx="1368">
                  <c:v>0.30000000000000004</c:v>
                </c:pt>
                <c:pt idx="1369">
                  <c:v>0.30000000000000004</c:v>
                </c:pt>
                <c:pt idx="1370">
                  <c:v>0.30000000000000004</c:v>
                </c:pt>
                <c:pt idx="1371">
                  <c:v>0.30000000000000004</c:v>
                </c:pt>
                <c:pt idx="1372">
                  <c:v>0.30000000000000004</c:v>
                </c:pt>
                <c:pt idx="1373">
                  <c:v>0.30000000000000004</c:v>
                </c:pt>
                <c:pt idx="1374">
                  <c:v>0.30000000000000004</c:v>
                </c:pt>
                <c:pt idx="1375">
                  <c:v>0.30000000000000004</c:v>
                </c:pt>
                <c:pt idx="1376">
                  <c:v>0.30000000000000004</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0.30000000000000004</c:v>
                </c:pt>
                <c:pt idx="1703">
                  <c:v>0.30000000000000004</c:v>
                </c:pt>
                <c:pt idx="1704">
                  <c:v>0.30000000000000004</c:v>
                </c:pt>
                <c:pt idx="1705">
                  <c:v>0.30000000000000004</c:v>
                </c:pt>
                <c:pt idx="1706">
                  <c:v>0.30000000000000004</c:v>
                </c:pt>
                <c:pt idx="1707">
                  <c:v>0.30000000000000004</c:v>
                </c:pt>
                <c:pt idx="1708">
                  <c:v>0.30000000000000004</c:v>
                </c:pt>
                <c:pt idx="1709">
                  <c:v>0.30000000000000004</c:v>
                </c:pt>
                <c:pt idx="1710">
                  <c:v>0.30000000000000004</c:v>
                </c:pt>
                <c:pt idx="1711">
                  <c:v>0.30000000000000004</c:v>
                </c:pt>
                <c:pt idx="1712">
                  <c:v>0.30000000000000004</c:v>
                </c:pt>
                <c:pt idx="1713">
                  <c:v>0.30000000000000004</c:v>
                </c:pt>
                <c:pt idx="1714">
                  <c:v>0.30000000000000004</c:v>
                </c:pt>
                <c:pt idx="1715">
                  <c:v>0.30000000000000004</c:v>
                </c:pt>
                <c:pt idx="1716">
                  <c:v>0.30000000000000004</c:v>
                </c:pt>
                <c:pt idx="1717">
                  <c:v>0.30000000000000004</c:v>
                </c:pt>
                <c:pt idx="1718">
                  <c:v>0.30000000000000004</c:v>
                </c:pt>
                <c:pt idx="1719">
                  <c:v>0.30000000000000004</c:v>
                </c:pt>
                <c:pt idx="1720">
                  <c:v>0.30000000000000004</c:v>
                </c:pt>
                <c:pt idx="1721">
                  <c:v>0.30000000000000004</c:v>
                </c:pt>
                <c:pt idx="1722">
                  <c:v>0.30000000000000004</c:v>
                </c:pt>
                <c:pt idx="1723">
                  <c:v>0.30000000000000004</c:v>
                </c:pt>
                <c:pt idx="1724">
                  <c:v>0.30000000000000004</c:v>
                </c:pt>
                <c:pt idx="1725">
                  <c:v>0.30000000000000004</c:v>
                </c:pt>
                <c:pt idx="1726">
                  <c:v>0.30000000000000004</c:v>
                </c:pt>
                <c:pt idx="1727">
                  <c:v>0.30000000000000004</c:v>
                </c:pt>
                <c:pt idx="1728">
                  <c:v>0.30000000000000004</c:v>
                </c:pt>
                <c:pt idx="1729">
                  <c:v>0.30000000000000004</c:v>
                </c:pt>
                <c:pt idx="1730">
                  <c:v>0.30000000000000004</c:v>
                </c:pt>
                <c:pt idx="1731">
                  <c:v>0.30000000000000004</c:v>
                </c:pt>
                <c:pt idx="1732">
                  <c:v>0.30000000000000004</c:v>
                </c:pt>
                <c:pt idx="1733">
                  <c:v>0.30000000000000004</c:v>
                </c:pt>
                <c:pt idx="1734">
                  <c:v>0.30000000000000004</c:v>
                </c:pt>
                <c:pt idx="1735">
                  <c:v>0.30000000000000004</c:v>
                </c:pt>
                <c:pt idx="1736">
                  <c:v>0.30000000000000004</c:v>
                </c:pt>
                <c:pt idx="1737">
                  <c:v>0.30000000000000004</c:v>
                </c:pt>
                <c:pt idx="1738">
                  <c:v>0.30000000000000004</c:v>
                </c:pt>
                <c:pt idx="1739">
                  <c:v>0.30000000000000004</c:v>
                </c:pt>
                <c:pt idx="1740">
                  <c:v>0.30000000000000004</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0.30000000000000004</c:v>
                </c:pt>
                <c:pt idx="2073">
                  <c:v>0.30000000000000004</c:v>
                </c:pt>
                <c:pt idx="2074">
                  <c:v>0.30000000000000004</c:v>
                </c:pt>
                <c:pt idx="2075">
                  <c:v>0.30000000000000004</c:v>
                </c:pt>
                <c:pt idx="2076">
                  <c:v>0.30000000000000004</c:v>
                </c:pt>
                <c:pt idx="2077">
                  <c:v>0.30000000000000004</c:v>
                </c:pt>
                <c:pt idx="2078">
                  <c:v>0.30000000000000004</c:v>
                </c:pt>
                <c:pt idx="2079">
                  <c:v>0.30000000000000004</c:v>
                </c:pt>
                <c:pt idx="2080">
                  <c:v>0.30000000000000004</c:v>
                </c:pt>
                <c:pt idx="2081">
                  <c:v>0.30000000000000004</c:v>
                </c:pt>
                <c:pt idx="2082">
                  <c:v>0.30000000000000004</c:v>
                </c:pt>
                <c:pt idx="2083">
                  <c:v>0.30000000000000004</c:v>
                </c:pt>
                <c:pt idx="2084">
                  <c:v>0.30000000000000004</c:v>
                </c:pt>
                <c:pt idx="2085">
                  <c:v>0.30000000000000004</c:v>
                </c:pt>
                <c:pt idx="2086">
                  <c:v>0.30000000000000004</c:v>
                </c:pt>
                <c:pt idx="2087">
                  <c:v>0.30000000000000004</c:v>
                </c:pt>
                <c:pt idx="2088">
                  <c:v>0.30000000000000004</c:v>
                </c:pt>
                <c:pt idx="2089">
                  <c:v>0.30000000000000004</c:v>
                </c:pt>
                <c:pt idx="2090">
                  <c:v>0.30000000000000004</c:v>
                </c:pt>
                <c:pt idx="2091">
                  <c:v>0.30000000000000004</c:v>
                </c:pt>
                <c:pt idx="2092">
                  <c:v>0.30000000000000004</c:v>
                </c:pt>
                <c:pt idx="2093">
                  <c:v>0.30000000000000004</c:v>
                </c:pt>
                <c:pt idx="2094">
                  <c:v>0.30000000000000004</c:v>
                </c:pt>
                <c:pt idx="2095">
                  <c:v>0.30000000000000004</c:v>
                </c:pt>
                <c:pt idx="2096">
                  <c:v>0.30000000000000004</c:v>
                </c:pt>
                <c:pt idx="2097">
                  <c:v>0.30000000000000004</c:v>
                </c:pt>
                <c:pt idx="2098">
                  <c:v>0.30000000000000004</c:v>
                </c:pt>
                <c:pt idx="2099">
                  <c:v>0.30000000000000004</c:v>
                </c:pt>
                <c:pt idx="2100">
                  <c:v>0.30000000000000004</c:v>
                </c:pt>
                <c:pt idx="2101">
                  <c:v>0.30000000000000004</c:v>
                </c:pt>
                <c:pt idx="2102">
                  <c:v>0.30000000000000004</c:v>
                </c:pt>
                <c:pt idx="2103">
                  <c:v>0.30000000000000004</c:v>
                </c:pt>
                <c:pt idx="2104">
                  <c:v>0.30000000000000004</c:v>
                </c:pt>
                <c:pt idx="2105">
                  <c:v>0.30000000000000004</c:v>
                </c:pt>
                <c:pt idx="2106">
                  <c:v>0.30000000000000004</c:v>
                </c:pt>
                <c:pt idx="2107">
                  <c:v>0.30000000000000004</c:v>
                </c:pt>
                <c:pt idx="2108">
                  <c:v>0.30000000000000004</c:v>
                </c:pt>
                <c:pt idx="2109">
                  <c:v>0.30000000000000004</c:v>
                </c:pt>
                <c:pt idx="2110">
                  <c:v>0.30000000000000004</c:v>
                </c:pt>
                <c:pt idx="2111">
                  <c:v>0.30000000000000004</c:v>
                </c:pt>
                <c:pt idx="2112">
                  <c:v>0.30000000000000004</c:v>
                </c:pt>
                <c:pt idx="2113">
                  <c:v>0.30000000000000004</c:v>
                </c:pt>
                <c:pt idx="2114">
                  <c:v>0.30000000000000004</c:v>
                </c:pt>
                <c:pt idx="2115">
                  <c:v>0.30000000000000004</c:v>
                </c:pt>
                <c:pt idx="2116">
                  <c:v>0.30000000000000004</c:v>
                </c:pt>
                <c:pt idx="2117">
                  <c:v>0.30000000000000004</c:v>
                </c:pt>
                <c:pt idx="2118">
                  <c:v>0.30000000000000004</c:v>
                </c:pt>
                <c:pt idx="2119">
                  <c:v>0.30000000000000004</c:v>
                </c:pt>
                <c:pt idx="2120">
                  <c:v>0.30000000000000004</c:v>
                </c:pt>
                <c:pt idx="2121">
                  <c:v>0.30000000000000004</c:v>
                </c:pt>
                <c:pt idx="2122">
                  <c:v>0.30000000000000004</c:v>
                </c:pt>
                <c:pt idx="2123">
                  <c:v>0.30000000000000004</c:v>
                </c:pt>
                <c:pt idx="2124">
                  <c:v>0.30000000000000004</c:v>
                </c:pt>
                <c:pt idx="2125">
                  <c:v>0.30000000000000004</c:v>
                </c:pt>
                <c:pt idx="2126">
                  <c:v>0.30000000000000004</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numCache>
            </c:numRef>
          </c:val>
        </c:ser>
        <c:ser>
          <c:idx val="4"/>
          <c:order val="4"/>
          <c:tx>
            <c:v>start of Senescence - start of dormancy</c:v>
          </c:tx>
          <c:spPr>
            <a:solidFill>
              <a:srgbClr val="FFC000">
                <a:alpha val="35000"/>
              </a:srgbClr>
            </a:solidFill>
            <a:ln w="25400">
              <a:noFill/>
            </a:ln>
          </c:spPr>
          <c:cat>
            <c:numRef>
              <c:f>test_V1Wheat1_.csv.v3!$B$2:$B$3264</c:f>
              <c:numCache>
                <c:formatCode>General</c:formatCode>
                <c:ptCount val="3263"/>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2000</c:v>
                </c:pt>
                <c:pt idx="13">
                  <c:v>2000</c:v>
                </c:pt>
                <c:pt idx="14">
                  <c:v>2000</c:v>
                </c:pt>
                <c:pt idx="15">
                  <c:v>2000</c:v>
                </c:pt>
                <c:pt idx="16">
                  <c:v>2000</c:v>
                </c:pt>
                <c:pt idx="17">
                  <c:v>2000</c:v>
                </c:pt>
                <c:pt idx="18">
                  <c:v>2000</c:v>
                </c:pt>
                <c:pt idx="19">
                  <c:v>2000</c:v>
                </c:pt>
                <c:pt idx="20">
                  <c:v>2000</c:v>
                </c:pt>
                <c:pt idx="21">
                  <c:v>2000</c:v>
                </c:pt>
                <c:pt idx="22">
                  <c:v>2000</c:v>
                </c:pt>
                <c:pt idx="23">
                  <c:v>2000</c:v>
                </c:pt>
                <c:pt idx="24">
                  <c:v>2000</c:v>
                </c:pt>
                <c:pt idx="25">
                  <c:v>2000</c:v>
                </c:pt>
                <c:pt idx="26">
                  <c:v>2000</c:v>
                </c:pt>
                <c:pt idx="27">
                  <c:v>2000</c:v>
                </c:pt>
                <c:pt idx="28">
                  <c:v>2000</c:v>
                </c:pt>
                <c:pt idx="29">
                  <c:v>2000</c:v>
                </c:pt>
                <c:pt idx="30">
                  <c:v>2000</c:v>
                </c:pt>
                <c:pt idx="31">
                  <c:v>2000</c:v>
                </c:pt>
                <c:pt idx="32">
                  <c:v>2000</c:v>
                </c:pt>
                <c:pt idx="33">
                  <c:v>2000</c:v>
                </c:pt>
                <c:pt idx="34">
                  <c:v>2000</c:v>
                </c:pt>
                <c:pt idx="35">
                  <c:v>2000</c:v>
                </c:pt>
                <c:pt idx="36">
                  <c:v>2000</c:v>
                </c:pt>
                <c:pt idx="37">
                  <c:v>2000</c:v>
                </c:pt>
                <c:pt idx="38">
                  <c:v>2000</c:v>
                </c:pt>
                <c:pt idx="39">
                  <c:v>2000</c:v>
                </c:pt>
                <c:pt idx="40">
                  <c:v>2000</c:v>
                </c:pt>
                <c:pt idx="41">
                  <c:v>2000</c:v>
                </c:pt>
                <c:pt idx="42">
                  <c:v>2000</c:v>
                </c:pt>
                <c:pt idx="43">
                  <c:v>2000</c:v>
                </c:pt>
                <c:pt idx="44">
                  <c:v>2000</c:v>
                </c:pt>
                <c:pt idx="45">
                  <c:v>2000</c:v>
                </c:pt>
                <c:pt idx="46">
                  <c:v>2000</c:v>
                </c:pt>
                <c:pt idx="47">
                  <c:v>2000</c:v>
                </c:pt>
                <c:pt idx="48">
                  <c:v>2000</c:v>
                </c:pt>
                <c:pt idx="49">
                  <c:v>2000</c:v>
                </c:pt>
                <c:pt idx="50">
                  <c:v>2000</c:v>
                </c:pt>
                <c:pt idx="51">
                  <c:v>2000</c:v>
                </c:pt>
                <c:pt idx="52">
                  <c:v>2000</c:v>
                </c:pt>
                <c:pt idx="53">
                  <c:v>2000</c:v>
                </c:pt>
                <c:pt idx="54">
                  <c:v>2000</c:v>
                </c:pt>
                <c:pt idx="55">
                  <c:v>2000</c:v>
                </c:pt>
                <c:pt idx="56">
                  <c:v>2000</c:v>
                </c:pt>
                <c:pt idx="57">
                  <c:v>2000</c:v>
                </c:pt>
                <c:pt idx="58">
                  <c:v>2000</c:v>
                </c:pt>
                <c:pt idx="59">
                  <c:v>2000</c:v>
                </c:pt>
                <c:pt idx="60">
                  <c:v>2000</c:v>
                </c:pt>
                <c:pt idx="61">
                  <c:v>2000</c:v>
                </c:pt>
                <c:pt idx="62">
                  <c:v>2000</c:v>
                </c:pt>
                <c:pt idx="63">
                  <c:v>2000</c:v>
                </c:pt>
                <c:pt idx="64">
                  <c:v>2000</c:v>
                </c:pt>
                <c:pt idx="65">
                  <c:v>2000</c:v>
                </c:pt>
                <c:pt idx="66">
                  <c:v>2000</c:v>
                </c:pt>
                <c:pt idx="67">
                  <c:v>2000</c:v>
                </c:pt>
                <c:pt idx="68">
                  <c:v>2000</c:v>
                </c:pt>
                <c:pt idx="69">
                  <c:v>2000</c:v>
                </c:pt>
                <c:pt idx="70">
                  <c:v>2000</c:v>
                </c:pt>
                <c:pt idx="71">
                  <c:v>2000</c:v>
                </c:pt>
                <c:pt idx="72">
                  <c:v>2000</c:v>
                </c:pt>
                <c:pt idx="73">
                  <c:v>2000</c:v>
                </c:pt>
                <c:pt idx="74">
                  <c:v>2000</c:v>
                </c:pt>
                <c:pt idx="75">
                  <c:v>2000</c:v>
                </c:pt>
                <c:pt idx="76">
                  <c:v>2000</c:v>
                </c:pt>
                <c:pt idx="77">
                  <c:v>2000</c:v>
                </c:pt>
                <c:pt idx="78">
                  <c:v>2000</c:v>
                </c:pt>
                <c:pt idx="79">
                  <c:v>2000</c:v>
                </c:pt>
                <c:pt idx="80">
                  <c:v>2000</c:v>
                </c:pt>
                <c:pt idx="81">
                  <c:v>2000</c:v>
                </c:pt>
                <c:pt idx="82">
                  <c:v>2000</c:v>
                </c:pt>
                <c:pt idx="83">
                  <c:v>2000</c:v>
                </c:pt>
                <c:pt idx="84">
                  <c:v>2000</c:v>
                </c:pt>
                <c:pt idx="85">
                  <c:v>2000</c:v>
                </c:pt>
                <c:pt idx="86">
                  <c:v>2000</c:v>
                </c:pt>
                <c:pt idx="87">
                  <c:v>2000</c:v>
                </c:pt>
                <c:pt idx="88">
                  <c:v>2000</c:v>
                </c:pt>
                <c:pt idx="89">
                  <c:v>2000</c:v>
                </c:pt>
                <c:pt idx="90">
                  <c:v>2000</c:v>
                </c:pt>
                <c:pt idx="91">
                  <c:v>2000</c:v>
                </c:pt>
                <c:pt idx="92">
                  <c:v>2000</c:v>
                </c:pt>
                <c:pt idx="93">
                  <c:v>2000</c:v>
                </c:pt>
                <c:pt idx="94">
                  <c:v>2000</c:v>
                </c:pt>
                <c:pt idx="95">
                  <c:v>2000</c:v>
                </c:pt>
                <c:pt idx="96">
                  <c:v>2000</c:v>
                </c:pt>
                <c:pt idx="97">
                  <c:v>2000</c:v>
                </c:pt>
                <c:pt idx="98">
                  <c:v>2000</c:v>
                </c:pt>
                <c:pt idx="99">
                  <c:v>2000</c:v>
                </c:pt>
                <c:pt idx="100">
                  <c:v>2000</c:v>
                </c:pt>
                <c:pt idx="101">
                  <c:v>2000</c:v>
                </c:pt>
                <c:pt idx="102">
                  <c:v>2000</c:v>
                </c:pt>
                <c:pt idx="103">
                  <c:v>2000</c:v>
                </c:pt>
                <c:pt idx="104">
                  <c:v>2000</c:v>
                </c:pt>
                <c:pt idx="105">
                  <c:v>2000</c:v>
                </c:pt>
                <c:pt idx="106">
                  <c:v>2000</c:v>
                </c:pt>
                <c:pt idx="107">
                  <c:v>2000</c:v>
                </c:pt>
                <c:pt idx="108">
                  <c:v>2000</c:v>
                </c:pt>
                <c:pt idx="109">
                  <c:v>2000</c:v>
                </c:pt>
                <c:pt idx="110">
                  <c:v>2000</c:v>
                </c:pt>
                <c:pt idx="111">
                  <c:v>2000</c:v>
                </c:pt>
                <c:pt idx="112">
                  <c:v>2000</c:v>
                </c:pt>
                <c:pt idx="113">
                  <c:v>2000</c:v>
                </c:pt>
                <c:pt idx="114">
                  <c:v>2000</c:v>
                </c:pt>
                <c:pt idx="115">
                  <c:v>2000</c:v>
                </c:pt>
                <c:pt idx="116">
                  <c:v>2000</c:v>
                </c:pt>
                <c:pt idx="117">
                  <c:v>2000</c:v>
                </c:pt>
                <c:pt idx="118">
                  <c:v>2000</c:v>
                </c:pt>
                <c:pt idx="119">
                  <c:v>2000</c:v>
                </c:pt>
                <c:pt idx="120">
                  <c:v>2000</c:v>
                </c:pt>
                <c:pt idx="121">
                  <c:v>2000</c:v>
                </c:pt>
                <c:pt idx="122">
                  <c:v>2000</c:v>
                </c:pt>
                <c:pt idx="123">
                  <c:v>2000</c:v>
                </c:pt>
                <c:pt idx="124">
                  <c:v>2000</c:v>
                </c:pt>
                <c:pt idx="125">
                  <c:v>2000</c:v>
                </c:pt>
                <c:pt idx="126">
                  <c:v>2000</c:v>
                </c:pt>
                <c:pt idx="127">
                  <c:v>2000</c:v>
                </c:pt>
                <c:pt idx="128">
                  <c:v>2000</c:v>
                </c:pt>
                <c:pt idx="129">
                  <c:v>2000</c:v>
                </c:pt>
                <c:pt idx="130">
                  <c:v>2000</c:v>
                </c:pt>
                <c:pt idx="131">
                  <c:v>2000</c:v>
                </c:pt>
                <c:pt idx="132">
                  <c:v>2000</c:v>
                </c:pt>
                <c:pt idx="133">
                  <c:v>2000</c:v>
                </c:pt>
                <c:pt idx="134">
                  <c:v>2000</c:v>
                </c:pt>
                <c:pt idx="135">
                  <c:v>2000</c:v>
                </c:pt>
                <c:pt idx="136">
                  <c:v>2000</c:v>
                </c:pt>
                <c:pt idx="137">
                  <c:v>2000</c:v>
                </c:pt>
                <c:pt idx="138">
                  <c:v>2000</c:v>
                </c:pt>
                <c:pt idx="139">
                  <c:v>2000</c:v>
                </c:pt>
                <c:pt idx="140">
                  <c:v>2000</c:v>
                </c:pt>
                <c:pt idx="141">
                  <c:v>2000</c:v>
                </c:pt>
                <c:pt idx="142">
                  <c:v>2000</c:v>
                </c:pt>
                <c:pt idx="143">
                  <c:v>2000</c:v>
                </c:pt>
                <c:pt idx="144">
                  <c:v>2000</c:v>
                </c:pt>
                <c:pt idx="145">
                  <c:v>2000</c:v>
                </c:pt>
                <c:pt idx="146">
                  <c:v>2000</c:v>
                </c:pt>
                <c:pt idx="147">
                  <c:v>2000</c:v>
                </c:pt>
                <c:pt idx="148">
                  <c:v>2000</c:v>
                </c:pt>
                <c:pt idx="149">
                  <c:v>2000</c:v>
                </c:pt>
                <c:pt idx="150">
                  <c:v>2000</c:v>
                </c:pt>
                <c:pt idx="151">
                  <c:v>2000</c:v>
                </c:pt>
                <c:pt idx="152">
                  <c:v>2000</c:v>
                </c:pt>
                <c:pt idx="153">
                  <c:v>2000</c:v>
                </c:pt>
                <c:pt idx="154">
                  <c:v>2000</c:v>
                </c:pt>
                <c:pt idx="155">
                  <c:v>2000</c:v>
                </c:pt>
                <c:pt idx="156">
                  <c:v>2000</c:v>
                </c:pt>
                <c:pt idx="157">
                  <c:v>2000</c:v>
                </c:pt>
                <c:pt idx="158">
                  <c:v>2000</c:v>
                </c:pt>
                <c:pt idx="159">
                  <c:v>2000</c:v>
                </c:pt>
                <c:pt idx="160">
                  <c:v>2000</c:v>
                </c:pt>
                <c:pt idx="161">
                  <c:v>2000</c:v>
                </c:pt>
                <c:pt idx="162">
                  <c:v>2000</c:v>
                </c:pt>
                <c:pt idx="163">
                  <c:v>2000</c:v>
                </c:pt>
                <c:pt idx="164">
                  <c:v>2000</c:v>
                </c:pt>
                <c:pt idx="165">
                  <c:v>2000</c:v>
                </c:pt>
                <c:pt idx="166">
                  <c:v>2000</c:v>
                </c:pt>
                <c:pt idx="167">
                  <c:v>2000</c:v>
                </c:pt>
                <c:pt idx="168">
                  <c:v>2000</c:v>
                </c:pt>
                <c:pt idx="169">
                  <c:v>2000</c:v>
                </c:pt>
                <c:pt idx="170">
                  <c:v>2000</c:v>
                </c:pt>
                <c:pt idx="171">
                  <c:v>2000</c:v>
                </c:pt>
                <c:pt idx="172">
                  <c:v>2000</c:v>
                </c:pt>
                <c:pt idx="173">
                  <c:v>2000</c:v>
                </c:pt>
                <c:pt idx="174">
                  <c:v>2000</c:v>
                </c:pt>
                <c:pt idx="175">
                  <c:v>2000</c:v>
                </c:pt>
                <c:pt idx="176">
                  <c:v>2000</c:v>
                </c:pt>
                <c:pt idx="177">
                  <c:v>2000</c:v>
                </c:pt>
                <c:pt idx="178">
                  <c:v>2000</c:v>
                </c:pt>
                <c:pt idx="179">
                  <c:v>2000</c:v>
                </c:pt>
                <c:pt idx="180">
                  <c:v>2000</c:v>
                </c:pt>
                <c:pt idx="181">
                  <c:v>2000</c:v>
                </c:pt>
                <c:pt idx="182">
                  <c:v>2000</c:v>
                </c:pt>
                <c:pt idx="183">
                  <c:v>2000</c:v>
                </c:pt>
                <c:pt idx="184">
                  <c:v>2000</c:v>
                </c:pt>
                <c:pt idx="185">
                  <c:v>2000</c:v>
                </c:pt>
                <c:pt idx="186">
                  <c:v>2000</c:v>
                </c:pt>
                <c:pt idx="187">
                  <c:v>2000</c:v>
                </c:pt>
                <c:pt idx="188">
                  <c:v>2000</c:v>
                </c:pt>
                <c:pt idx="189">
                  <c:v>2000</c:v>
                </c:pt>
                <c:pt idx="190">
                  <c:v>2001</c:v>
                </c:pt>
                <c:pt idx="191">
                  <c:v>2001</c:v>
                </c:pt>
                <c:pt idx="192">
                  <c:v>2001</c:v>
                </c:pt>
                <c:pt idx="193">
                  <c:v>2001</c:v>
                </c:pt>
                <c:pt idx="194">
                  <c:v>2001</c:v>
                </c:pt>
                <c:pt idx="195">
                  <c:v>2001</c:v>
                </c:pt>
                <c:pt idx="196">
                  <c:v>2001</c:v>
                </c:pt>
                <c:pt idx="197">
                  <c:v>2001</c:v>
                </c:pt>
                <c:pt idx="198">
                  <c:v>2001</c:v>
                </c:pt>
                <c:pt idx="199">
                  <c:v>2001</c:v>
                </c:pt>
                <c:pt idx="200">
                  <c:v>2001</c:v>
                </c:pt>
                <c:pt idx="201">
                  <c:v>2001</c:v>
                </c:pt>
                <c:pt idx="202">
                  <c:v>2001</c:v>
                </c:pt>
                <c:pt idx="203">
                  <c:v>2001</c:v>
                </c:pt>
                <c:pt idx="204">
                  <c:v>2001</c:v>
                </c:pt>
                <c:pt idx="205">
                  <c:v>2001</c:v>
                </c:pt>
                <c:pt idx="206">
                  <c:v>2001</c:v>
                </c:pt>
                <c:pt idx="207">
                  <c:v>2001</c:v>
                </c:pt>
                <c:pt idx="208">
                  <c:v>2001</c:v>
                </c:pt>
                <c:pt idx="209">
                  <c:v>2001</c:v>
                </c:pt>
                <c:pt idx="210">
                  <c:v>2001</c:v>
                </c:pt>
                <c:pt idx="211">
                  <c:v>2001</c:v>
                </c:pt>
                <c:pt idx="212">
                  <c:v>2001</c:v>
                </c:pt>
                <c:pt idx="213">
                  <c:v>2001</c:v>
                </c:pt>
                <c:pt idx="214">
                  <c:v>2001</c:v>
                </c:pt>
                <c:pt idx="215">
                  <c:v>2001</c:v>
                </c:pt>
                <c:pt idx="216">
                  <c:v>2001</c:v>
                </c:pt>
                <c:pt idx="217">
                  <c:v>2001</c:v>
                </c:pt>
                <c:pt idx="218">
                  <c:v>2001</c:v>
                </c:pt>
                <c:pt idx="219">
                  <c:v>2001</c:v>
                </c:pt>
                <c:pt idx="220">
                  <c:v>2001</c:v>
                </c:pt>
                <c:pt idx="221">
                  <c:v>2001</c:v>
                </c:pt>
                <c:pt idx="222">
                  <c:v>2001</c:v>
                </c:pt>
                <c:pt idx="223">
                  <c:v>2001</c:v>
                </c:pt>
                <c:pt idx="224">
                  <c:v>2001</c:v>
                </c:pt>
                <c:pt idx="225">
                  <c:v>2001</c:v>
                </c:pt>
                <c:pt idx="226">
                  <c:v>2001</c:v>
                </c:pt>
                <c:pt idx="227">
                  <c:v>2001</c:v>
                </c:pt>
                <c:pt idx="228">
                  <c:v>2001</c:v>
                </c:pt>
                <c:pt idx="229">
                  <c:v>2001</c:v>
                </c:pt>
                <c:pt idx="230">
                  <c:v>2001</c:v>
                </c:pt>
                <c:pt idx="231">
                  <c:v>2001</c:v>
                </c:pt>
                <c:pt idx="232">
                  <c:v>2001</c:v>
                </c:pt>
                <c:pt idx="233">
                  <c:v>2001</c:v>
                </c:pt>
                <c:pt idx="234">
                  <c:v>2001</c:v>
                </c:pt>
                <c:pt idx="235">
                  <c:v>2001</c:v>
                </c:pt>
                <c:pt idx="236">
                  <c:v>2001</c:v>
                </c:pt>
                <c:pt idx="237">
                  <c:v>2001</c:v>
                </c:pt>
                <c:pt idx="238">
                  <c:v>2001</c:v>
                </c:pt>
                <c:pt idx="239">
                  <c:v>2001</c:v>
                </c:pt>
                <c:pt idx="240">
                  <c:v>2001</c:v>
                </c:pt>
                <c:pt idx="241">
                  <c:v>2001</c:v>
                </c:pt>
                <c:pt idx="242">
                  <c:v>2001</c:v>
                </c:pt>
                <c:pt idx="243">
                  <c:v>2001</c:v>
                </c:pt>
                <c:pt idx="244">
                  <c:v>2001</c:v>
                </c:pt>
                <c:pt idx="245">
                  <c:v>2001</c:v>
                </c:pt>
                <c:pt idx="246">
                  <c:v>2001</c:v>
                </c:pt>
                <c:pt idx="247">
                  <c:v>2001</c:v>
                </c:pt>
                <c:pt idx="248">
                  <c:v>2001</c:v>
                </c:pt>
                <c:pt idx="249">
                  <c:v>2001</c:v>
                </c:pt>
                <c:pt idx="250">
                  <c:v>2001</c:v>
                </c:pt>
                <c:pt idx="251">
                  <c:v>2001</c:v>
                </c:pt>
                <c:pt idx="252">
                  <c:v>2001</c:v>
                </c:pt>
                <c:pt idx="253">
                  <c:v>2001</c:v>
                </c:pt>
                <c:pt idx="254">
                  <c:v>2001</c:v>
                </c:pt>
                <c:pt idx="255">
                  <c:v>2001</c:v>
                </c:pt>
                <c:pt idx="256">
                  <c:v>2001</c:v>
                </c:pt>
                <c:pt idx="257">
                  <c:v>2001</c:v>
                </c:pt>
                <c:pt idx="258">
                  <c:v>2001</c:v>
                </c:pt>
                <c:pt idx="259">
                  <c:v>2001</c:v>
                </c:pt>
                <c:pt idx="260">
                  <c:v>2001</c:v>
                </c:pt>
                <c:pt idx="261">
                  <c:v>2001</c:v>
                </c:pt>
                <c:pt idx="262">
                  <c:v>2001</c:v>
                </c:pt>
                <c:pt idx="263">
                  <c:v>2001</c:v>
                </c:pt>
                <c:pt idx="264">
                  <c:v>2001</c:v>
                </c:pt>
                <c:pt idx="265">
                  <c:v>2001</c:v>
                </c:pt>
                <c:pt idx="266">
                  <c:v>2001</c:v>
                </c:pt>
                <c:pt idx="267">
                  <c:v>2001</c:v>
                </c:pt>
                <c:pt idx="268">
                  <c:v>2001</c:v>
                </c:pt>
                <c:pt idx="269">
                  <c:v>2001</c:v>
                </c:pt>
                <c:pt idx="270">
                  <c:v>2001</c:v>
                </c:pt>
                <c:pt idx="271">
                  <c:v>2001</c:v>
                </c:pt>
                <c:pt idx="272">
                  <c:v>2001</c:v>
                </c:pt>
                <c:pt idx="273">
                  <c:v>2001</c:v>
                </c:pt>
                <c:pt idx="274">
                  <c:v>2001</c:v>
                </c:pt>
                <c:pt idx="275">
                  <c:v>2001</c:v>
                </c:pt>
                <c:pt idx="276">
                  <c:v>2001</c:v>
                </c:pt>
                <c:pt idx="277">
                  <c:v>2001</c:v>
                </c:pt>
                <c:pt idx="278">
                  <c:v>2001</c:v>
                </c:pt>
                <c:pt idx="279">
                  <c:v>2001</c:v>
                </c:pt>
                <c:pt idx="280">
                  <c:v>2001</c:v>
                </c:pt>
                <c:pt idx="281">
                  <c:v>2001</c:v>
                </c:pt>
                <c:pt idx="282">
                  <c:v>2001</c:v>
                </c:pt>
                <c:pt idx="283">
                  <c:v>2001</c:v>
                </c:pt>
                <c:pt idx="284">
                  <c:v>2001</c:v>
                </c:pt>
                <c:pt idx="285">
                  <c:v>2001</c:v>
                </c:pt>
                <c:pt idx="286">
                  <c:v>2001</c:v>
                </c:pt>
                <c:pt idx="287">
                  <c:v>2001</c:v>
                </c:pt>
                <c:pt idx="288">
                  <c:v>2001</c:v>
                </c:pt>
                <c:pt idx="289">
                  <c:v>2001</c:v>
                </c:pt>
                <c:pt idx="290">
                  <c:v>2001</c:v>
                </c:pt>
                <c:pt idx="291">
                  <c:v>2001</c:v>
                </c:pt>
                <c:pt idx="292">
                  <c:v>2001</c:v>
                </c:pt>
                <c:pt idx="293">
                  <c:v>2001</c:v>
                </c:pt>
                <c:pt idx="294">
                  <c:v>2001</c:v>
                </c:pt>
                <c:pt idx="295">
                  <c:v>2001</c:v>
                </c:pt>
                <c:pt idx="296">
                  <c:v>2001</c:v>
                </c:pt>
                <c:pt idx="297">
                  <c:v>2001</c:v>
                </c:pt>
                <c:pt idx="298">
                  <c:v>2001</c:v>
                </c:pt>
                <c:pt idx="299">
                  <c:v>2001</c:v>
                </c:pt>
                <c:pt idx="300">
                  <c:v>2001</c:v>
                </c:pt>
                <c:pt idx="301">
                  <c:v>2001</c:v>
                </c:pt>
                <c:pt idx="302">
                  <c:v>2001</c:v>
                </c:pt>
                <c:pt idx="303">
                  <c:v>2001</c:v>
                </c:pt>
                <c:pt idx="304">
                  <c:v>2001</c:v>
                </c:pt>
                <c:pt idx="305">
                  <c:v>2001</c:v>
                </c:pt>
                <c:pt idx="306">
                  <c:v>2001</c:v>
                </c:pt>
                <c:pt idx="307">
                  <c:v>2001</c:v>
                </c:pt>
                <c:pt idx="308">
                  <c:v>2001</c:v>
                </c:pt>
                <c:pt idx="309">
                  <c:v>2001</c:v>
                </c:pt>
                <c:pt idx="310">
                  <c:v>2001</c:v>
                </c:pt>
                <c:pt idx="311">
                  <c:v>2001</c:v>
                </c:pt>
                <c:pt idx="312">
                  <c:v>2001</c:v>
                </c:pt>
                <c:pt idx="313">
                  <c:v>2001</c:v>
                </c:pt>
                <c:pt idx="314">
                  <c:v>2001</c:v>
                </c:pt>
                <c:pt idx="315">
                  <c:v>2001</c:v>
                </c:pt>
                <c:pt idx="316">
                  <c:v>2001</c:v>
                </c:pt>
                <c:pt idx="317">
                  <c:v>2001</c:v>
                </c:pt>
                <c:pt idx="318">
                  <c:v>2001</c:v>
                </c:pt>
                <c:pt idx="319">
                  <c:v>2001</c:v>
                </c:pt>
                <c:pt idx="320">
                  <c:v>2001</c:v>
                </c:pt>
                <c:pt idx="321">
                  <c:v>2001</c:v>
                </c:pt>
                <c:pt idx="322">
                  <c:v>2001</c:v>
                </c:pt>
                <c:pt idx="323">
                  <c:v>2001</c:v>
                </c:pt>
                <c:pt idx="324">
                  <c:v>2001</c:v>
                </c:pt>
                <c:pt idx="325">
                  <c:v>2001</c:v>
                </c:pt>
                <c:pt idx="326">
                  <c:v>2001</c:v>
                </c:pt>
                <c:pt idx="327">
                  <c:v>2001</c:v>
                </c:pt>
                <c:pt idx="328">
                  <c:v>2001</c:v>
                </c:pt>
                <c:pt idx="329">
                  <c:v>2001</c:v>
                </c:pt>
                <c:pt idx="330">
                  <c:v>2001</c:v>
                </c:pt>
                <c:pt idx="331">
                  <c:v>2001</c:v>
                </c:pt>
                <c:pt idx="332">
                  <c:v>2001</c:v>
                </c:pt>
                <c:pt idx="333">
                  <c:v>2001</c:v>
                </c:pt>
                <c:pt idx="334">
                  <c:v>2001</c:v>
                </c:pt>
                <c:pt idx="335">
                  <c:v>2001</c:v>
                </c:pt>
                <c:pt idx="336">
                  <c:v>2001</c:v>
                </c:pt>
                <c:pt idx="337">
                  <c:v>2001</c:v>
                </c:pt>
                <c:pt idx="338">
                  <c:v>2001</c:v>
                </c:pt>
                <c:pt idx="339">
                  <c:v>2001</c:v>
                </c:pt>
                <c:pt idx="340">
                  <c:v>2001</c:v>
                </c:pt>
                <c:pt idx="341">
                  <c:v>2001</c:v>
                </c:pt>
                <c:pt idx="342">
                  <c:v>2001</c:v>
                </c:pt>
                <c:pt idx="343">
                  <c:v>2001</c:v>
                </c:pt>
                <c:pt idx="344">
                  <c:v>2001</c:v>
                </c:pt>
                <c:pt idx="345">
                  <c:v>2001</c:v>
                </c:pt>
                <c:pt idx="346">
                  <c:v>2001</c:v>
                </c:pt>
                <c:pt idx="347">
                  <c:v>2001</c:v>
                </c:pt>
                <c:pt idx="348">
                  <c:v>2001</c:v>
                </c:pt>
                <c:pt idx="349">
                  <c:v>2001</c:v>
                </c:pt>
                <c:pt idx="350">
                  <c:v>2001</c:v>
                </c:pt>
                <c:pt idx="351">
                  <c:v>2001</c:v>
                </c:pt>
                <c:pt idx="352">
                  <c:v>2001</c:v>
                </c:pt>
                <c:pt idx="353">
                  <c:v>2001</c:v>
                </c:pt>
                <c:pt idx="354">
                  <c:v>2001</c:v>
                </c:pt>
                <c:pt idx="355">
                  <c:v>2001</c:v>
                </c:pt>
                <c:pt idx="356">
                  <c:v>2001</c:v>
                </c:pt>
                <c:pt idx="357">
                  <c:v>2001</c:v>
                </c:pt>
                <c:pt idx="358">
                  <c:v>2001</c:v>
                </c:pt>
                <c:pt idx="359">
                  <c:v>2001</c:v>
                </c:pt>
                <c:pt idx="360">
                  <c:v>2001</c:v>
                </c:pt>
                <c:pt idx="361">
                  <c:v>2001</c:v>
                </c:pt>
                <c:pt idx="362">
                  <c:v>2001</c:v>
                </c:pt>
                <c:pt idx="363">
                  <c:v>2001</c:v>
                </c:pt>
                <c:pt idx="364">
                  <c:v>2001</c:v>
                </c:pt>
                <c:pt idx="365">
                  <c:v>2001</c:v>
                </c:pt>
                <c:pt idx="366">
                  <c:v>2001</c:v>
                </c:pt>
                <c:pt idx="367">
                  <c:v>2001</c:v>
                </c:pt>
                <c:pt idx="368">
                  <c:v>2001</c:v>
                </c:pt>
                <c:pt idx="369">
                  <c:v>2001</c:v>
                </c:pt>
                <c:pt idx="370">
                  <c:v>2001</c:v>
                </c:pt>
                <c:pt idx="371">
                  <c:v>2001</c:v>
                </c:pt>
                <c:pt idx="372">
                  <c:v>2001</c:v>
                </c:pt>
                <c:pt idx="373">
                  <c:v>2001</c:v>
                </c:pt>
                <c:pt idx="374">
                  <c:v>2001</c:v>
                </c:pt>
                <c:pt idx="375">
                  <c:v>2001</c:v>
                </c:pt>
                <c:pt idx="376">
                  <c:v>2001</c:v>
                </c:pt>
                <c:pt idx="377">
                  <c:v>2001</c:v>
                </c:pt>
                <c:pt idx="378">
                  <c:v>2001</c:v>
                </c:pt>
                <c:pt idx="379">
                  <c:v>2001</c:v>
                </c:pt>
                <c:pt idx="380">
                  <c:v>2001</c:v>
                </c:pt>
                <c:pt idx="381">
                  <c:v>2001</c:v>
                </c:pt>
                <c:pt idx="382">
                  <c:v>2001</c:v>
                </c:pt>
                <c:pt idx="383">
                  <c:v>2001</c:v>
                </c:pt>
                <c:pt idx="384">
                  <c:v>2001</c:v>
                </c:pt>
                <c:pt idx="385">
                  <c:v>2001</c:v>
                </c:pt>
                <c:pt idx="386">
                  <c:v>2001</c:v>
                </c:pt>
                <c:pt idx="387">
                  <c:v>2001</c:v>
                </c:pt>
                <c:pt idx="388">
                  <c:v>2001</c:v>
                </c:pt>
                <c:pt idx="389">
                  <c:v>2001</c:v>
                </c:pt>
                <c:pt idx="390">
                  <c:v>2001</c:v>
                </c:pt>
                <c:pt idx="391">
                  <c:v>2001</c:v>
                </c:pt>
                <c:pt idx="392">
                  <c:v>2001</c:v>
                </c:pt>
                <c:pt idx="393">
                  <c:v>2001</c:v>
                </c:pt>
                <c:pt idx="394">
                  <c:v>2001</c:v>
                </c:pt>
                <c:pt idx="395">
                  <c:v>2001</c:v>
                </c:pt>
                <c:pt idx="396">
                  <c:v>2001</c:v>
                </c:pt>
                <c:pt idx="397">
                  <c:v>2001</c:v>
                </c:pt>
                <c:pt idx="398">
                  <c:v>2001</c:v>
                </c:pt>
                <c:pt idx="399">
                  <c:v>2001</c:v>
                </c:pt>
                <c:pt idx="400">
                  <c:v>2001</c:v>
                </c:pt>
                <c:pt idx="401">
                  <c:v>2001</c:v>
                </c:pt>
                <c:pt idx="402">
                  <c:v>2001</c:v>
                </c:pt>
                <c:pt idx="403">
                  <c:v>2001</c:v>
                </c:pt>
                <c:pt idx="404">
                  <c:v>2001</c:v>
                </c:pt>
                <c:pt idx="405">
                  <c:v>2001</c:v>
                </c:pt>
                <c:pt idx="406">
                  <c:v>2001</c:v>
                </c:pt>
                <c:pt idx="407">
                  <c:v>2001</c:v>
                </c:pt>
                <c:pt idx="408">
                  <c:v>2001</c:v>
                </c:pt>
                <c:pt idx="409">
                  <c:v>2001</c:v>
                </c:pt>
                <c:pt idx="410">
                  <c:v>2001</c:v>
                </c:pt>
                <c:pt idx="411">
                  <c:v>2001</c:v>
                </c:pt>
                <c:pt idx="412">
                  <c:v>2001</c:v>
                </c:pt>
                <c:pt idx="413">
                  <c:v>2001</c:v>
                </c:pt>
                <c:pt idx="414">
                  <c:v>2001</c:v>
                </c:pt>
                <c:pt idx="415">
                  <c:v>2001</c:v>
                </c:pt>
                <c:pt idx="416">
                  <c:v>2001</c:v>
                </c:pt>
                <c:pt idx="417">
                  <c:v>2001</c:v>
                </c:pt>
                <c:pt idx="418">
                  <c:v>2001</c:v>
                </c:pt>
                <c:pt idx="419">
                  <c:v>2001</c:v>
                </c:pt>
                <c:pt idx="420">
                  <c:v>2001</c:v>
                </c:pt>
                <c:pt idx="421">
                  <c:v>2001</c:v>
                </c:pt>
                <c:pt idx="422">
                  <c:v>2001</c:v>
                </c:pt>
                <c:pt idx="423">
                  <c:v>2001</c:v>
                </c:pt>
                <c:pt idx="424">
                  <c:v>2001</c:v>
                </c:pt>
                <c:pt idx="425">
                  <c:v>2001</c:v>
                </c:pt>
                <c:pt idx="426">
                  <c:v>2001</c:v>
                </c:pt>
                <c:pt idx="427">
                  <c:v>2001</c:v>
                </c:pt>
                <c:pt idx="428">
                  <c:v>2001</c:v>
                </c:pt>
                <c:pt idx="429">
                  <c:v>2001</c:v>
                </c:pt>
                <c:pt idx="430">
                  <c:v>2001</c:v>
                </c:pt>
                <c:pt idx="431">
                  <c:v>2001</c:v>
                </c:pt>
                <c:pt idx="432">
                  <c:v>2001</c:v>
                </c:pt>
                <c:pt idx="433">
                  <c:v>2001</c:v>
                </c:pt>
                <c:pt idx="434">
                  <c:v>2001</c:v>
                </c:pt>
                <c:pt idx="435">
                  <c:v>2001</c:v>
                </c:pt>
                <c:pt idx="436">
                  <c:v>2001</c:v>
                </c:pt>
                <c:pt idx="437">
                  <c:v>2001</c:v>
                </c:pt>
                <c:pt idx="438">
                  <c:v>2001</c:v>
                </c:pt>
                <c:pt idx="439">
                  <c:v>2001</c:v>
                </c:pt>
                <c:pt idx="440">
                  <c:v>2001</c:v>
                </c:pt>
                <c:pt idx="441">
                  <c:v>2001</c:v>
                </c:pt>
                <c:pt idx="442">
                  <c:v>2001</c:v>
                </c:pt>
                <c:pt idx="443">
                  <c:v>2001</c:v>
                </c:pt>
                <c:pt idx="444">
                  <c:v>2001</c:v>
                </c:pt>
                <c:pt idx="445">
                  <c:v>2001</c:v>
                </c:pt>
                <c:pt idx="446">
                  <c:v>2001</c:v>
                </c:pt>
                <c:pt idx="447">
                  <c:v>2001</c:v>
                </c:pt>
                <c:pt idx="448">
                  <c:v>2001</c:v>
                </c:pt>
                <c:pt idx="449">
                  <c:v>2001</c:v>
                </c:pt>
                <c:pt idx="450">
                  <c:v>2001</c:v>
                </c:pt>
                <c:pt idx="451">
                  <c:v>2001</c:v>
                </c:pt>
                <c:pt idx="452">
                  <c:v>2001</c:v>
                </c:pt>
                <c:pt idx="453">
                  <c:v>2001</c:v>
                </c:pt>
                <c:pt idx="454">
                  <c:v>2001</c:v>
                </c:pt>
                <c:pt idx="455">
                  <c:v>2001</c:v>
                </c:pt>
                <c:pt idx="456">
                  <c:v>2001</c:v>
                </c:pt>
                <c:pt idx="457">
                  <c:v>2001</c:v>
                </c:pt>
                <c:pt idx="458">
                  <c:v>2001</c:v>
                </c:pt>
                <c:pt idx="459">
                  <c:v>2001</c:v>
                </c:pt>
                <c:pt idx="460">
                  <c:v>2001</c:v>
                </c:pt>
                <c:pt idx="461">
                  <c:v>2001</c:v>
                </c:pt>
                <c:pt idx="462">
                  <c:v>2001</c:v>
                </c:pt>
                <c:pt idx="463">
                  <c:v>2001</c:v>
                </c:pt>
                <c:pt idx="464">
                  <c:v>2001</c:v>
                </c:pt>
                <c:pt idx="465">
                  <c:v>2001</c:v>
                </c:pt>
                <c:pt idx="466">
                  <c:v>2001</c:v>
                </c:pt>
                <c:pt idx="467">
                  <c:v>2001</c:v>
                </c:pt>
                <c:pt idx="468">
                  <c:v>2001</c:v>
                </c:pt>
                <c:pt idx="469">
                  <c:v>2001</c:v>
                </c:pt>
                <c:pt idx="470">
                  <c:v>2001</c:v>
                </c:pt>
                <c:pt idx="471">
                  <c:v>2001</c:v>
                </c:pt>
                <c:pt idx="472">
                  <c:v>2001</c:v>
                </c:pt>
                <c:pt idx="473">
                  <c:v>2001</c:v>
                </c:pt>
                <c:pt idx="474">
                  <c:v>2001</c:v>
                </c:pt>
                <c:pt idx="475">
                  <c:v>2001</c:v>
                </c:pt>
                <c:pt idx="476">
                  <c:v>2001</c:v>
                </c:pt>
                <c:pt idx="477">
                  <c:v>2001</c:v>
                </c:pt>
                <c:pt idx="478">
                  <c:v>2001</c:v>
                </c:pt>
                <c:pt idx="479">
                  <c:v>2001</c:v>
                </c:pt>
                <c:pt idx="480">
                  <c:v>2001</c:v>
                </c:pt>
                <c:pt idx="481">
                  <c:v>2001</c:v>
                </c:pt>
                <c:pt idx="482">
                  <c:v>2001</c:v>
                </c:pt>
                <c:pt idx="483">
                  <c:v>2001</c:v>
                </c:pt>
                <c:pt idx="484">
                  <c:v>2001</c:v>
                </c:pt>
                <c:pt idx="485">
                  <c:v>2001</c:v>
                </c:pt>
                <c:pt idx="486">
                  <c:v>2001</c:v>
                </c:pt>
                <c:pt idx="487">
                  <c:v>2001</c:v>
                </c:pt>
                <c:pt idx="488">
                  <c:v>2001</c:v>
                </c:pt>
                <c:pt idx="489">
                  <c:v>2001</c:v>
                </c:pt>
                <c:pt idx="490">
                  <c:v>2001</c:v>
                </c:pt>
                <c:pt idx="491">
                  <c:v>2001</c:v>
                </c:pt>
                <c:pt idx="492">
                  <c:v>2001</c:v>
                </c:pt>
                <c:pt idx="493">
                  <c:v>2001</c:v>
                </c:pt>
                <c:pt idx="494">
                  <c:v>2001</c:v>
                </c:pt>
                <c:pt idx="495">
                  <c:v>2001</c:v>
                </c:pt>
                <c:pt idx="496">
                  <c:v>2001</c:v>
                </c:pt>
                <c:pt idx="497">
                  <c:v>2001</c:v>
                </c:pt>
                <c:pt idx="498">
                  <c:v>2001</c:v>
                </c:pt>
                <c:pt idx="499">
                  <c:v>2001</c:v>
                </c:pt>
                <c:pt idx="500">
                  <c:v>2001</c:v>
                </c:pt>
                <c:pt idx="501">
                  <c:v>2001</c:v>
                </c:pt>
                <c:pt idx="502">
                  <c:v>2001</c:v>
                </c:pt>
                <c:pt idx="503">
                  <c:v>2001</c:v>
                </c:pt>
                <c:pt idx="504">
                  <c:v>2001</c:v>
                </c:pt>
                <c:pt idx="505">
                  <c:v>2001</c:v>
                </c:pt>
                <c:pt idx="506">
                  <c:v>2001</c:v>
                </c:pt>
                <c:pt idx="507">
                  <c:v>2001</c:v>
                </c:pt>
                <c:pt idx="508">
                  <c:v>2001</c:v>
                </c:pt>
                <c:pt idx="509">
                  <c:v>2001</c:v>
                </c:pt>
                <c:pt idx="510">
                  <c:v>2001</c:v>
                </c:pt>
                <c:pt idx="511">
                  <c:v>2001</c:v>
                </c:pt>
                <c:pt idx="512">
                  <c:v>2001</c:v>
                </c:pt>
                <c:pt idx="513">
                  <c:v>2001</c:v>
                </c:pt>
                <c:pt idx="514">
                  <c:v>2001</c:v>
                </c:pt>
                <c:pt idx="515">
                  <c:v>2001</c:v>
                </c:pt>
                <c:pt idx="516">
                  <c:v>2001</c:v>
                </c:pt>
                <c:pt idx="517">
                  <c:v>2001</c:v>
                </c:pt>
                <c:pt idx="518">
                  <c:v>2001</c:v>
                </c:pt>
                <c:pt idx="519">
                  <c:v>2001</c:v>
                </c:pt>
                <c:pt idx="520">
                  <c:v>2001</c:v>
                </c:pt>
                <c:pt idx="521">
                  <c:v>2001</c:v>
                </c:pt>
                <c:pt idx="522">
                  <c:v>2001</c:v>
                </c:pt>
                <c:pt idx="523">
                  <c:v>2001</c:v>
                </c:pt>
                <c:pt idx="524">
                  <c:v>2001</c:v>
                </c:pt>
                <c:pt idx="525">
                  <c:v>2001</c:v>
                </c:pt>
                <c:pt idx="526">
                  <c:v>2001</c:v>
                </c:pt>
                <c:pt idx="527">
                  <c:v>2001</c:v>
                </c:pt>
                <c:pt idx="528">
                  <c:v>2001</c:v>
                </c:pt>
                <c:pt idx="529">
                  <c:v>2001</c:v>
                </c:pt>
                <c:pt idx="530">
                  <c:v>2001</c:v>
                </c:pt>
                <c:pt idx="531">
                  <c:v>2001</c:v>
                </c:pt>
                <c:pt idx="532">
                  <c:v>2001</c:v>
                </c:pt>
                <c:pt idx="533">
                  <c:v>2001</c:v>
                </c:pt>
                <c:pt idx="534">
                  <c:v>2001</c:v>
                </c:pt>
                <c:pt idx="535">
                  <c:v>2001</c:v>
                </c:pt>
                <c:pt idx="536">
                  <c:v>2001</c:v>
                </c:pt>
                <c:pt idx="537">
                  <c:v>2001</c:v>
                </c:pt>
                <c:pt idx="538">
                  <c:v>2001</c:v>
                </c:pt>
                <c:pt idx="539">
                  <c:v>2001</c:v>
                </c:pt>
                <c:pt idx="540">
                  <c:v>2001</c:v>
                </c:pt>
                <c:pt idx="541">
                  <c:v>2001</c:v>
                </c:pt>
                <c:pt idx="542">
                  <c:v>2001</c:v>
                </c:pt>
                <c:pt idx="543">
                  <c:v>2001</c:v>
                </c:pt>
                <c:pt idx="544">
                  <c:v>2001</c:v>
                </c:pt>
                <c:pt idx="545">
                  <c:v>2001</c:v>
                </c:pt>
                <c:pt idx="546">
                  <c:v>2001</c:v>
                </c:pt>
                <c:pt idx="547">
                  <c:v>2001</c:v>
                </c:pt>
                <c:pt idx="548">
                  <c:v>2001</c:v>
                </c:pt>
                <c:pt idx="549">
                  <c:v>2001</c:v>
                </c:pt>
                <c:pt idx="550">
                  <c:v>2001</c:v>
                </c:pt>
                <c:pt idx="551">
                  <c:v>2001</c:v>
                </c:pt>
                <c:pt idx="552">
                  <c:v>2001</c:v>
                </c:pt>
                <c:pt idx="553">
                  <c:v>2001</c:v>
                </c:pt>
                <c:pt idx="554">
                  <c:v>2001</c:v>
                </c:pt>
                <c:pt idx="555">
                  <c:v>2002</c:v>
                </c:pt>
                <c:pt idx="556">
                  <c:v>2002</c:v>
                </c:pt>
                <c:pt idx="557">
                  <c:v>2002</c:v>
                </c:pt>
                <c:pt idx="558">
                  <c:v>2002</c:v>
                </c:pt>
                <c:pt idx="559">
                  <c:v>2002</c:v>
                </c:pt>
                <c:pt idx="560">
                  <c:v>2002</c:v>
                </c:pt>
                <c:pt idx="561">
                  <c:v>2002</c:v>
                </c:pt>
                <c:pt idx="562">
                  <c:v>2002</c:v>
                </c:pt>
                <c:pt idx="563">
                  <c:v>2002</c:v>
                </c:pt>
                <c:pt idx="564">
                  <c:v>2002</c:v>
                </c:pt>
                <c:pt idx="565">
                  <c:v>2002</c:v>
                </c:pt>
                <c:pt idx="566">
                  <c:v>2002</c:v>
                </c:pt>
                <c:pt idx="567">
                  <c:v>2002</c:v>
                </c:pt>
                <c:pt idx="568">
                  <c:v>2002</c:v>
                </c:pt>
                <c:pt idx="569">
                  <c:v>2002</c:v>
                </c:pt>
                <c:pt idx="570">
                  <c:v>2002</c:v>
                </c:pt>
                <c:pt idx="571">
                  <c:v>2002</c:v>
                </c:pt>
                <c:pt idx="572">
                  <c:v>2002</c:v>
                </c:pt>
                <c:pt idx="573">
                  <c:v>2002</c:v>
                </c:pt>
                <c:pt idx="574">
                  <c:v>2002</c:v>
                </c:pt>
                <c:pt idx="575">
                  <c:v>2002</c:v>
                </c:pt>
                <c:pt idx="576">
                  <c:v>2002</c:v>
                </c:pt>
                <c:pt idx="577">
                  <c:v>2002</c:v>
                </c:pt>
                <c:pt idx="578">
                  <c:v>2002</c:v>
                </c:pt>
                <c:pt idx="579">
                  <c:v>2002</c:v>
                </c:pt>
                <c:pt idx="580">
                  <c:v>2002</c:v>
                </c:pt>
                <c:pt idx="581">
                  <c:v>2002</c:v>
                </c:pt>
                <c:pt idx="582">
                  <c:v>2002</c:v>
                </c:pt>
                <c:pt idx="583">
                  <c:v>2002</c:v>
                </c:pt>
                <c:pt idx="584">
                  <c:v>2002</c:v>
                </c:pt>
                <c:pt idx="585">
                  <c:v>2002</c:v>
                </c:pt>
                <c:pt idx="586">
                  <c:v>2002</c:v>
                </c:pt>
                <c:pt idx="587">
                  <c:v>2002</c:v>
                </c:pt>
                <c:pt idx="588">
                  <c:v>2002</c:v>
                </c:pt>
                <c:pt idx="589">
                  <c:v>2002</c:v>
                </c:pt>
                <c:pt idx="590">
                  <c:v>2002</c:v>
                </c:pt>
                <c:pt idx="591">
                  <c:v>2002</c:v>
                </c:pt>
                <c:pt idx="592">
                  <c:v>2002</c:v>
                </c:pt>
                <c:pt idx="593">
                  <c:v>2002</c:v>
                </c:pt>
                <c:pt idx="594">
                  <c:v>2002</c:v>
                </c:pt>
                <c:pt idx="595">
                  <c:v>2002</c:v>
                </c:pt>
                <c:pt idx="596">
                  <c:v>2002</c:v>
                </c:pt>
                <c:pt idx="597">
                  <c:v>2002</c:v>
                </c:pt>
                <c:pt idx="598">
                  <c:v>2002</c:v>
                </c:pt>
                <c:pt idx="599">
                  <c:v>2002</c:v>
                </c:pt>
                <c:pt idx="600">
                  <c:v>2002</c:v>
                </c:pt>
                <c:pt idx="601">
                  <c:v>2002</c:v>
                </c:pt>
                <c:pt idx="602">
                  <c:v>2002</c:v>
                </c:pt>
                <c:pt idx="603">
                  <c:v>2002</c:v>
                </c:pt>
                <c:pt idx="604">
                  <c:v>2002</c:v>
                </c:pt>
                <c:pt idx="605">
                  <c:v>2002</c:v>
                </c:pt>
                <c:pt idx="606">
                  <c:v>2002</c:v>
                </c:pt>
                <c:pt idx="607">
                  <c:v>2002</c:v>
                </c:pt>
                <c:pt idx="608">
                  <c:v>2002</c:v>
                </c:pt>
                <c:pt idx="609">
                  <c:v>2002</c:v>
                </c:pt>
                <c:pt idx="610">
                  <c:v>2002</c:v>
                </c:pt>
                <c:pt idx="611">
                  <c:v>2002</c:v>
                </c:pt>
                <c:pt idx="612">
                  <c:v>2002</c:v>
                </c:pt>
                <c:pt idx="613">
                  <c:v>2002</c:v>
                </c:pt>
                <c:pt idx="614">
                  <c:v>2002</c:v>
                </c:pt>
                <c:pt idx="615">
                  <c:v>2002</c:v>
                </c:pt>
                <c:pt idx="616">
                  <c:v>2002</c:v>
                </c:pt>
                <c:pt idx="617">
                  <c:v>2002</c:v>
                </c:pt>
                <c:pt idx="618">
                  <c:v>2002</c:v>
                </c:pt>
                <c:pt idx="619">
                  <c:v>2002</c:v>
                </c:pt>
                <c:pt idx="620">
                  <c:v>2002</c:v>
                </c:pt>
                <c:pt idx="621">
                  <c:v>2002</c:v>
                </c:pt>
                <c:pt idx="622">
                  <c:v>2002</c:v>
                </c:pt>
                <c:pt idx="623">
                  <c:v>2002</c:v>
                </c:pt>
                <c:pt idx="624">
                  <c:v>2002</c:v>
                </c:pt>
                <c:pt idx="625">
                  <c:v>2002</c:v>
                </c:pt>
                <c:pt idx="626">
                  <c:v>2002</c:v>
                </c:pt>
                <c:pt idx="627">
                  <c:v>2002</c:v>
                </c:pt>
                <c:pt idx="628">
                  <c:v>2002</c:v>
                </c:pt>
                <c:pt idx="629">
                  <c:v>2002</c:v>
                </c:pt>
                <c:pt idx="630">
                  <c:v>2002</c:v>
                </c:pt>
                <c:pt idx="631">
                  <c:v>2002</c:v>
                </c:pt>
                <c:pt idx="632">
                  <c:v>2002</c:v>
                </c:pt>
                <c:pt idx="633">
                  <c:v>2002</c:v>
                </c:pt>
                <c:pt idx="634">
                  <c:v>2002</c:v>
                </c:pt>
                <c:pt idx="635">
                  <c:v>2002</c:v>
                </c:pt>
                <c:pt idx="636">
                  <c:v>2002</c:v>
                </c:pt>
                <c:pt idx="637">
                  <c:v>2002</c:v>
                </c:pt>
                <c:pt idx="638">
                  <c:v>2002</c:v>
                </c:pt>
                <c:pt idx="639">
                  <c:v>2002</c:v>
                </c:pt>
                <c:pt idx="640">
                  <c:v>2002</c:v>
                </c:pt>
                <c:pt idx="641">
                  <c:v>2002</c:v>
                </c:pt>
                <c:pt idx="642">
                  <c:v>2002</c:v>
                </c:pt>
                <c:pt idx="643">
                  <c:v>2002</c:v>
                </c:pt>
                <c:pt idx="644">
                  <c:v>2002</c:v>
                </c:pt>
                <c:pt idx="645">
                  <c:v>2002</c:v>
                </c:pt>
                <c:pt idx="646">
                  <c:v>2002</c:v>
                </c:pt>
                <c:pt idx="647">
                  <c:v>2002</c:v>
                </c:pt>
                <c:pt idx="648">
                  <c:v>2002</c:v>
                </c:pt>
                <c:pt idx="649">
                  <c:v>2002</c:v>
                </c:pt>
                <c:pt idx="650">
                  <c:v>2002</c:v>
                </c:pt>
                <c:pt idx="651">
                  <c:v>2002</c:v>
                </c:pt>
                <c:pt idx="652">
                  <c:v>2002</c:v>
                </c:pt>
                <c:pt idx="653">
                  <c:v>2002</c:v>
                </c:pt>
                <c:pt idx="654">
                  <c:v>2002</c:v>
                </c:pt>
                <c:pt idx="655">
                  <c:v>2002</c:v>
                </c:pt>
                <c:pt idx="656">
                  <c:v>2002</c:v>
                </c:pt>
                <c:pt idx="657">
                  <c:v>2002</c:v>
                </c:pt>
                <c:pt idx="658">
                  <c:v>2002</c:v>
                </c:pt>
                <c:pt idx="659">
                  <c:v>2002</c:v>
                </c:pt>
                <c:pt idx="660">
                  <c:v>2002</c:v>
                </c:pt>
                <c:pt idx="661">
                  <c:v>2002</c:v>
                </c:pt>
                <c:pt idx="662">
                  <c:v>2002</c:v>
                </c:pt>
                <c:pt idx="663">
                  <c:v>2002</c:v>
                </c:pt>
                <c:pt idx="664">
                  <c:v>2002</c:v>
                </c:pt>
                <c:pt idx="665">
                  <c:v>2002</c:v>
                </c:pt>
                <c:pt idx="666">
                  <c:v>2002</c:v>
                </c:pt>
                <c:pt idx="667">
                  <c:v>2002</c:v>
                </c:pt>
                <c:pt idx="668">
                  <c:v>2002</c:v>
                </c:pt>
                <c:pt idx="669">
                  <c:v>2002</c:v>
                </c:pt>
                <c:pt idx="670">
                  <c:v>2002</c:v>
                </c:pt>
                <c:pt idx="671">
                  <c:v>2002</c:v>
                </c:pt>
                <c:pt idx="672">
                  <c:v>2002</c:v>
                </c:pt>
                <c:pt idx="673">
                  <c:v>2002</c:v>
                </c:pt>
                <c:pt idx="674">
                  <c:v>2002</c:v>
                </c:pt>
                <c:pt idx="675">
                  <c:v>2002</c:v>
                </c:pt>
                <c:pt idx="676">
                  <c:v>2002</c:v>
                </c:pt>
                <c:pt idx="677">
                  <c:v>2002</c:v>
                </c:pt>
                <c:pt idx="678">
                  <c:v>2002</c:v>
                </c:pt>
                <c:pt idx="679">
                  <c:v>2002</c:v>
                </c:pt>
                <c:pt idx="680">
                  <c:v>2002</c:v>
                </c:pt>
                <c:pt idx="681">
                  <c:v>2002</c:v>
                </c:pt>
                <c:pt idx="682">
                  <c:v>2002</c:v>
                </c:pt>
                <c:pt idx="683">
                  <c:v>2002</c:v>
                </c:pt>
                <c:pt idx="684">
                  <c:v>2002</c:v>
                </c:pt>
                <c:pt idx="685">
                  <c:v>2002</c:v>
                </c:pt>
                <c:pt idx="686">
                  <c:v>2002</c:v>
                </c:pt>
                <c:pt idx="687">
                  <c:v>2002</c:v>
                </c:pt>
                <c:pt idx="688">
                  <c:v>2002</c:v>
                </c:pt>
                <c:pt idx="689">
                  <c:v>2002</c:v>
                </c:pt>
                <c:pt idx="690">
                  <c:v>2002</c:v>
                </c:pt>
                <c:pt idx="691">
                  <c:v>2002</c:v>
                </c:pt>
                <c:pt idx="692">
                  <c:v>2002</c:v>
                </c:pt>
                <c:pt idx="693">
                  <c:v>2002</c:v>
                </c:pt>
                <c:pt idx="694">
                  <c:v>2002</c:v>
                </c:pt>
                <c:pt idx="695">
                  <c:v>2002</c:v>
                </c:pt>
                <c:pt idx="696">
                  <c:v>2002</c:v>
                </c:pt>
                <c:pt idx="697">
                  <c:v>2002</c:v>
                </c:pt>
                <c:pt idx="698">
                  <c:v>2002</c:v>
                </c:pt>
                <c:pt idx="699">
                  <c:v>2002</c:v>
                </c:pt>
                <c:pt idx="700">
                  <c:v>2002</c:v>
                </c:pt>
                <c:pt idx="701">
                  <c:v>2002</c:v>
                </c:pt>
                <c:pt idx="702">
                  <c:v>2002</c:v>
                </c:pt>
                <c:pt idx="703">
                  <c:v>2002</c:v>
                </c:pt>
                <c:pt idx="704">
                  <c:v>2002</c:v>
                </c:pt>
                <c:pt idx="705">
                  <c:v>2002</c:v>
                </c:pt>
                <c:pt idx="706">
                  <c:v>2002</c:v>
                </c:pt>
                <c:pt idx="707">
                  <c:v>2002</c:v>
                </c:pt>
                <c:pt idx="708">
                  <c:v>2002</c:v>
                </c:pt>
                <c:pt idx="709">
                  <c:v>2002</c:v>
                </c:pt>
                <c:pt idx="710">
                  <c:v>2002</c:v>
                </c:pt>
                <c:pt idx="711">
                  <c:v>2002</c:v>
                </c:pt>
                <c:pt idx="712">
                  <c:v>2002</c:v>
                </c:pt>
                <c:pt idx="713">
                  <c:v>2002</c:v>
                </c:pt>
                <c:pt idx="714">
                  <c:v>2002</c:v>
                </c:pt>
                <c:pt idx="715">
                  <c:v>2002</c:v>
                </c:pt>
                <c:pt idx="716">
                  <c:v>2002</c:v>
                </c:pt>
                <c:pt idx="717">
                  <c:v>2002</c:v>
                </c:pt>
                <c:pt idx="718">
                  <c:v>2002</c:v>
                </c:pt>
                <c:pt idx="719">
                  <c:v>2002</c:v>
                </c:pt>
                <c:pt idx="720">
                  <c:v>2002</c:v>
                </c:pt>
                <c:pt idx="721">
                  <c:v>2002</c:v>
                </c:pt>
                <c:pt idx="722">
                  <c:v>2002</c:v>
                </c:pt>
                <c:pt idx="723">
                  <c:v>2002</c:v>
                </c:pt>
                <c:pt idx="724">
                  <c:v>2002</c:v>
                </c:pt>
                <c:pt idx="725">
                  <c:v>2002</c:v>
                </c:pt>
                <c:pt idx="726">
                  <c:v>2002</c:v>
                </c:pt>
                <c:pt idx="727">
                  <c:v>2002</c:v>
                </c:pt>
                <c:pt idx="728">
                  <c:v>2002</c:v>
                </c:pt>
                <c:pt idx="729">
                  <c:v>2002</c:v>
                </c:pt>
                <c:pt idx="730">
                  <c:v>2002</c:v>
                </c:pt>
                <c:pt idx="731">
                  <c:v>2002</c:v>
                </c:pt>
                <c:pt idx="732">
                  <c:v>2002</c:v>
                </c:pt>
                <c:pt idx="733">
                  <c:v>2002</c:v>
                </c:pt>
                <c:pt idx="734">
                  <c:v>2002</c:v>
                </c:pt>
                <c:pt idx="735">
                  <c:v>2002</c:v>
                </c:pt>
                <c:pt idx="736">
                  <c:v>2002</c:v>
                </c:pt>
                <c:pt idx="737">
                  <c:v>2002</c:v>
                </c:pt>
                <c:pt idx="738">
                  <c:v>2002</c:v>
                </c:pt>
                <c:pt idx="739">
                  <c:v>2002</c:v>
                </c:pt>
                <c:pt idx="740">
                  <c:v>2002</c:v>
                </c:pt>
                <c:pt idx="741">
                  <c:v>2002</c:v>
                </c:pt>
                <c:pt idx="742">
                  <c:v>2002</c:v>
                </c:pt>
                <c:pt idx="743">
                  <c:v>2002</c:v>
                </c:pt>
                <c:pt idx="744">
                  <c:v>2002</c:v>
                </c:pt>
                <c:pt idx="745">
                  <c:v>2002</c:v>
                </c:pt>
                <c:pt idx="746">
                  <c:v>2002</c:v>
                </c:pt>
                <c:pt idx="747">
                  <c:v>2002</c:v>
                </c:pt>
                <c:pt idx="748">
                  <c:v>2002</c:v>
                </c:pt>
                <c:pt idx="749">
                  <c:v>2002</c:v>
                </c:pt>
                <c:pt idx="750">
                  <c:v>2002</c:v>
                </c:pt>
                <c:pt idx="751">
                  <c:v>2002</c:v>
                </c:pt>
                <c:pt idx="752">
                  <c:v>2002</c:v>
                </c:pt>
                <c:pt idx="753">
                  <c:v>2002</c:v>
                </c:pt>
                <c:pt idx="754">
                  <c:v>2002</c:v>
                </c:pt>
                <c:pt idx="755">
                  <c:v>2002</c:v>
                </c:pt>
                <c:pt idx="756">
                  <c:v>2002</c:v>
                </c:pt>
                <c:pt idx="757">
                  <c:v>2002</c:v>
                </c:pt>
                <c:pt idx="758">
                  <c:v>2002</c:v>
                </c:pt>
                <c:pt idx="759">
                  <c:v>2002</c:v>
                </c:pt>
                <c:pt idx="760">
                  <c:v>2002</c:v>
                </c:pt>
                <c:pt idx="761">
                  <c:v>2002</c:v>
                </c:pt>
                <c:pt idx="762">
                  <c:v>2002</c:v>
                </c:pt>
                <c:pt idx="763">
                  <c:v>2002</c:v>
                </c:pt>
                <c:pt idx="764">
                  <c:v>2002</c:v>
                </c:pt>
                <c:pt idx="765">
                  <c:v>2002</c:v>
                </c:pt>
                <c:pt idx="766">
                  <c:v>2002</c:v>
                </c:pt>
                <c:pt idx="767">
                  <c:v>2002</c:v>
                </c:pt>
                <c:pt idx="768">
                  <c:v>2002</c:v>
                </c:pt>
                <c:pt idx="769">
                  <c:v>2002</c:v>
                </c:pt>
                <c:pt idx="770">
                  <c:v>2002</c:v>
                </c:pt>
                <c:pt idx="771">
                  <c:v>2002</c:v>
                </c:pt>
                <c:pt idx="772">
                  <c:v>2002</c:v>
                </c:pt>
                <c:pt idx="773">
                  <c:v>2002</c:v>
                </c:pt>
                <c:pt idx="774">
                  <c:v>2002</c:v>
                </c:pt>
                <c:pt idx="775">
                  <c:v>2002</c:v>
                </c:pt>
                <c:pt idx="776">
                  <c:v>2002</c:v>
                </c:pt>
                <c:pt idx="777">
                  <c:v>2002</c:v>
                </c:pt>
                <c:pt idx="778">
                  <c:v>2002</c:v>
                </c:pt>
                <c:pt idx="779">
                  <c:v>2002</c:v>
                </c:pt>
                <c:pt idx="780">
                  <c:v>2002</c:v>
                </c:pt>
                <c:pt idx="781">
                  <c:v>2002</c:v>
                </c:pt>
                <c:pt idx="782">
                  <c:v>2002</c:v>
                </c:pt>
                <c:pt idx="783">
                  <c:v>2002</c:v>
                </c:pt>
                <c:pt idx="784">
                  <c:v>2002</c:v>
                </c:pt>
                <c:pt idx="785">
                  <c:v>2002</c:v>
                </c:pt>
                <c:pt idx="786">
                  <c:v>2002</c:v>
                </c:pt>
                <c:pt idx="787">
                  <c:v>2002</c:v>
                </c:pt>
                <c:pt idx="788">
                  <c:v>2002</c:v>
                </c:pt>
                <c:pt idx="789">
                  <c:v>2002</c:v>
                </c:pt>
                <c:pt idx="790">
                  <c:v>2002</c:v>
                </c:pt>
                <c:pt idx="791">
                  <c:v>2002</c:v>
                </c:pt>
                <c:pt idx="792">
                  <c:v>2002</c:v>
                </c:pt>
                <c:pt idx="793">
                  <c:v>2002</c:v>
                </c:pt>
                <c:pt idx="794">
                  <c:v>2002</c:v>
                </c:pt>
                <c:pt idx="795">
                  <c:v>2002</c:v>
                </c:pt>
                <c:pt idx="796">
                  <c:v>2002</c:v>
                </c:pt>
                <c:pt idx="797">
                  <c:v>2002</c:v>
                </c:pt>
                <c:pt idx="798">
                  <c:v>2002</c:v>
                </c:pt>
                <c:pt idx="799">
                  <c:v>2002</c:v>
                </c:pt>
                <c:pt idx="800">
                  <c:v>2002</c:v>
                </c:pt>
                <c:pt idx="801">
                  <c:v>2002</c:v>
                </c:pt>
                <c:pt idx="802">
                  <c:v>2002</c:v>
                </c:pt>
                <c:pt idx="803">
                  <c:v>2002</c:v>
                </c:pt>
                <c:pt idx="804">
                  <c:v>2002</c:v>
                </c:pt>
                <c:pt idx="805">
                  <c:v>2002</c:v>
                </c:pt>
                <c:pt idx="806">
                  <c:v>2002</c:v>
                </c:pt>
                <c:pt idx="807">
                  <c:v>2002</c:v>
                </c:pt>
                <c:pt idx="808">
                  <c:v>2002</c:v>
                </c:pt>
                <c:pt idx="809">
                  <c:v>2002</c:v>
                </c:pt>
                <c:pt idx="810">
                  <c:v>2002</c:v>
                </c:pt>
                <c:pt idx="811">
                  <c:v>2002</c:v>
                </c:pt>
                <c:pt idx="812">
                  <c:v>2002</c:v>
                </c:pt>
                <c:pt idx="813">
                  <c:v>2002</c:v>
                </c:pt>
                <c:pt idx="814">
                  <c:v>2002</c:v>
                </c:pt>
                <c:pt idx="815">
                  <c:v>2002</c:v>
                </c:pt>
                <c:pt idx="816">
                  <c:v>2002</c:v>
                </c:pt>
                <c:pt idx="817">
                  <c:v>2002</c:v>
                </c:pt>
                <c:pt idx="818">
                  <c:v>2002</c:v>
                </c:pt>
                <c:pt idx="819">
                  <c:v>2002</c:v>
                </c:pt>
                <c:pt idx="820">
                  <c:v>2002</c:v>
                </c:pt>
                <c:pt idx="821">
                  <c:v>2002</c:v>
                </c:pt>
                <c:pt idx="822">
                  <c:v>2002</c:v>
                </c:pt>
                <c:pt idx="823">
                  <c:v>2002</c:v>
                </c:pt>
                <c:pt idx="824">
                  <c:v>2002</c:v>
                </c:pt>
                <c:pt idx="825">
                  <c:v>2002</c:v>
                </c:pt>
                <c:pt idx="826">
                  <c:v>2002</c:v>
                </c:pt>
                <c:pt idx="827">
                  <c:v>2002</c:v>
                </c:pt>
                <c:pt idx="828">
                  <c:v>2002</c:v>
                </c:pt>
                <c:pt idx="829">
                  <c:v>2002</c:v>
                </c:pt>
                <c:pt idx="830">
                  <c:v>2002</c:v>
                </c:pt>
                <c:pt idx="831">
                  <c:v>2002</c:v>
                </c:pt>
                <c:pt idx="832">
                  <c:v>2002</c:v>
                </c:pt>
                <c:pt idx="833">
                  <c:v>2002</c:v>
                </c:pt>
                <c:pt idx="834">
                  <c:v>2002</c:v>
                </c:pt>
                <c:pt idx="835">
                  <c:v>2002</c:v>
                </c:pt>
                <c:pt idx="836">
                  <c:v>2002</c:v>
                </c:pt>
                <c:pt idx="837">
                  <c:v>2002</c:v>
                </c:pt>
                <c:pt idx="838">
                  <c:v>2002</c:v>
                </c:pt>
                <c:pt idx="839">
                  <c:v>2002</c:v>
                </c:pt>
                <c:pt idx="840">
                  <c:v>2002</c:v>
                </c:pt>
                <c:pt idx="841">
                  <c:v>2002</c:v>
                </c:pt>
                <c:pt idx="842">
                  <c:v>2002</c:v>
                </c:pt>
                <c:pt idx="843">
                  <c:v>2002</c:v>
                </c:pt>
                <c:pt idx="844">
                  <c:v>2002</c:v>
                </c:pt>
                <c:pt idx="845">
                  <c:v>2002</c:v>
                </c:pt>
                <c:pt idx="846">
                  <c:v>2002</c:v>
                </c:pt>
                <c:pt idx="847">
                  <c:v>2002</c:v>
                </c:pt>
                <c:pt idx="848">
                  <c:v>2002</c:v>
                </c:pt>
                <c:pt idx="849">
                  <c:v>2002</c:v>
                </c:pt>
                <c:pt idx="850">
                  <c:v>2002</c:v>
                </c:pt>
                <c:pt idx="851">
                  <c:v>2002</c:v>
                </c:pt>
                <c:pt idx="852">
                  <c:v>2002</c:v>
                </c:pt>
                <c:pt idx="853">
                  <c:v>2002</c:v>
                </c:pt>
                <c:pt idx="854">
                  <c:v>2002</c:v>
                </c:pt>
                <c:pt idx="855">
                  <c:v>2002</c:v>
                </c:pt>
                <c:pt idx="856">
                  <c:v>2002</c:v>
                </c:pt>
                <c:pt idx="857">
                  <c:v>2002</c:v>
                </c:pt>
                <c:pt idx="858">
                  <c:v>2002</c:v>
                </c:pt>
                <c:pt idx="859">
                  <c:v>2002</c:v>
                </c:pt>
                <c:pt idx="860">
                  <c:v>2002</c:v>
                </c:pt>
                <c:pt idx="861">
                  <c:v>2002</c:v>
                </c:pt>
                <c:pt idx="862">
                  <c:v>2002</c:v>
                </c:pt>
                <c:pt idx="863">
                  <c:v>2002</c:v>
                </c:pt>
                <c:pt idx="864">
                  <c:v>2002</c:v>
                </c:pt>
                <c:pt idx="865">
                  <c:v>2002</c:v>
                </c:pt>
                <c:pt idx="866">
                  <c:v>2002</c:v>
                </c:pt>
                <c:pt idx="867">
                  <c:v>2002</c:v>
                </c:pt>
                <c:pt idx="868">
                  <c:v>2002</c:v>
                </c:pt>
                <c:pt idx="869">
                  <c:v>2002</c:v>
                </c:pt>
                <c:pt idx="870">
                  <c:v>2002</c:v>
                </c:pt>
                <c:pt idx="871">
                  <c:v>2002</c:v>
                </c:pt>
                <c:pt idx="872">
                  <c:v>2002</c:v>
                </c:pt>
                <c:pt idx="873">
                  <c:v>2002</c:v>
                </c:pt>
                <c:pt idx="874">
                  <c:v>2002</c:v>
                </c:pt>
                <c:pt idx="875">
                  <c:v>2002</c:v>
                </c:pt>
                <c:pt idx="876">
                  <c:v>2002</c:v>
                </c:pt>
                <c:pt idx="877">
                  <c:v>2002</c:v>
                </c:pt>
                <c:pt idx="878">
                  <c:v>2002</c:v>
                </c:pt>
                <c:pt idx="879">
                  <c:v>2002</c:v>
                </c:pt>
                <c:pt idx="880">
                  <c:v>2002</c:v>
                </c:pt>
                <c:pt idx="881">
                  <c:v>2002</c:v>
                </c:pt>
                <c:pt idx="882">
                  <c:v>2002</c:v>
                </c:pt>
                <c:pt idx="883">
                  <c:v>2002</c:v>
                </c:pt>
                <c:pt idx="884">
                  <c:v>2002</c:v>
                </c:pt>
                <c:pt idx="885">
                  <c:v>2002</c:v>
                </c:pt>
                <c:pt idx="886">
                  <c:v>2002</c:v>
                </c:pt>
                <c:pt idx="887">
                  <c:v>2002</c:v>
                </c:pt>
                <c:pt idx="888">
                  <c:v>2002</c:v>
                </c:pt>
                <c:pt idx="889">
                  <c:v>2002</c:v>
                </c:pt>
                <c:pt idx="890">
                  <c:v>2002</c:v>
                </c:pt>
                <c:pt idx="891">
                  <c:v>2002</c:v>
                </c:pt>
                <c:pt idx="892">
                  <c:v>2002</c:v>
                </c:pt>
                <c:pt idx="893">
                  <c:v>2002</c:v>
                </c:pt>
                <c:pt idx="894">
                  <c:v>2002</c:v>
                </c:pt>
                <c:pt idx="895">
                  <c:v>2002</c:v>
                </c:pt>
                <c:pt idx="896">
                  <c:v>2002</c:v>
                </c:pt>
                <c:pt idx="897">
                  <c:v>2002</c:v>
                </c:pt>
                <c:pt idx="898">
                  <c:v>2002</c:v>
                </c:pt>
                <c:pt idx="899">
                  <c:v>2002</c:v>
                </c:pt>
                <c:pt idx="900">
                  <c:v>2002</c:v>
                </c:pt>
                <c:pt idx="901">
                  <c:v>2002</c:v>
                </c:pt>
                <c:pt idx="902">
                  <c:v>2002</c:v>
                </c:pt>
                <c:pt idx="903">
                  <c:v>2002</c:v>
                </c:pt>
                <c:pt idx="904">
                  <c:v>2002</c:v>
                </c:pt>
                <c:pt idx="905">
                  <c:v>2002</c:v>
                </c:pt>
                <c:pt idx="906">
                  <c:v>2002</c:v>
                </c:pt>
                <c:pt idx="907">
                  <c:v>2002</c:v>
                </c:pt>
                <c:pt idx="908">
                  <c:v>2002</c:v>
                </c:pt>
                <c:pt idx="909">
                  <c:v>2002</c:v>
                </c:pt>
                <c:pt idx="910">
                  <c:v>2002</c:v>
                </c:pt>
                <c:pt idx="911">
                  <c:v>2002</c:v>
                </c:pt>
                <c:pt idx="912">
                  <c:v>2002</c:v>
                </c:pt>
                <c:pt idx="913">
                  <c:v>2002</c:v>
                </c:pt>
                <c:pt idx="914">
                  <c:v>2002</c:v>
                </c:pt>
                <c:pt idx="915">
                  <c:v>2002</c:v>
                </c:pt>
                <c:pt idx="916">
                  <c:v>2002</c:v>
                </c:pt>
                <c:pt idx="917">
                  <c:v>2002</c:v>
                </c:pt>
                <c:pt idx="918">
                  <c:v>2002</c:v>
                </c:pt>
                <c:pt idx="919">
                  <c:v>2002</c:v>
                </c:pt>
                <c:pt idx="920">
                  <c:v>2003</c:v>
                </c:pt>
                <c:pt idx="921">
                  <c:v>2003</c:v>
                </c:pt>
                <c:pt idx="922">
                  <c:v>2003</c:v>
                </c:pt>
                <c:pt idx="923">
                  <c:v>2003</c:v>
                </c:pt>
                <c:pt idx="924">
                  <c:v>2003</c:v>
                </c:pt>
                <c:pt idx="925">
                  <c:v>2003</c:v>
                </c:pt>
                <c:pt idx="926">
                  <c:v>2003</c:v>
                </c:pt>
                <c:pt idx="927">
                  <c:v>2003</c:v>
                </c:pt>
                <c:pt idx="928">
                  <c:v>2003</c:v>
                </c:pt>
                <c:pt idx="929">
                  <c:v>2003</c:v>
                </c:pt>
                <c:pt idx="930">
                  <c:v>2003</c:v>
                </c:pt>
                <c:pt idx="931">
                  <c:v>2003</c:v>
                </c:pt>
                <c:pt idx="932">
                  <c:v>2003</c:v>
                </c:pt>
                <c:pt idx="933">
                  <c:v>2003</c:v>
                </c:pt>
                <c:pt idx="934">
                  <c:v>2003</c:v>
                </c:pt>
                <c:pt idx="935">
                  <c:v>2003</c:v>
                </c:pt>
                <c:pt idx="936">
                  <c:v>2003</c:v>
                </c:pt>
                <c:pt idx="937">
                  <c:v>2003</c:v>
                </c:pt>
                <c:pt idx="938">
                  <c:v>2003</c:v>
                </c:pt>
                <c:pt idx="939">
                  <c:v>2003</c:v>
                </c:pt>
                <c:pt idx="940">
                  <c:v>2003</c:v>
                </c:pt>
                <c:pt idx="941">
                  <c:v>2003</c:v>
                </c:pt>
                <c:pt idx="942">
                  <c:v>2003</c:v>
                </c:pt>
                <c:pt idx="943">
                  <c:v>2003</c:v>
                </c:pt>
                <c:pt idx="944">
                  <c:v>2003</c:v>
                </c:pt>
                <c:pt idx="945">
                  <c:v>2003</c:v>
                </c:pt>
                <c:pt idx="946">
                  <c:v>2003</c:v>
                </c:pt>
                <c:pt idx="947">
                  <c:v>2003</c:v>
                </c:pt>
                <c:pt idx="948">
                  <c:v>2003</c:v>
                </c:pt>
                <c:pt idx="949">
                  <c:v>2003</c:v>
                </c:pt>
                <c:pt idx="950">
                  <c:v>2003</c:v>
                </c:pt>
                <c:pt idx="951">
                  <c:v>2003</c:v>
                </c:pt>
                <c:pt idx="952">
                  <c:v>2003</c:v>
                </c:pt>
                <c:pt idx="953">
                  <c:v>2003</c:v>
                </c:pt>
                <c:pt idx="954">
                  <c:v>2003</c:v>
                </c:pt>
                <c:pt idx="955">
                  <c:v>2003</c:v>
                </c:pt>
                <c:pt idx="956">
                  <c:v>2003</c:v>
                </c:pt>
                <c:pt idx="957">
                  <c:v>2003</c:v>
                </c:pt>
                <c:pt idx="958">
                  <c:v>2003</c:v>
                </c:pt>
                <c:pt idx="959">
                  <c:v>2003</c:v>
                </c:pt>
                <c:pt idx="960">
                  <c:v>2003</c:v>
                </c:pt>
                <c:pt idx="961">
                  <c:v>2003</c:v>
                </c:pt>
                <c:pt idx="962">
                  <c:v>2003</c:v>
                </c:pt>
                <c:pt idx="963">
                  <c:v>2003</c:v>
                </c:pt>
                <c:pt idx="964">
                  <c:v>2003</c:v>
                </c:pt>
                <c:pt idx="965">
                  <c:v>2003</c:v>
                </c:pt>
                <c:pt idx="966">
                  <c:v>2003</c:v>
                </c:pt>
                <c:pt idx="967">
                  <c:v>2003</c:v>
                </c:pt>
                <c:pt idx="968">
                  <c:v>2003</c:v>
                </c:pt>
                <c:pt idx="969">
                  <c:v>2003</c:v>
                </c:pt>
                <c:pt idx="970">
                  <c:v>2003</c:v>
                </c:pt>
                <c:pt idx="971">
                  <c:v>2003</c:v>
                </c:pt>
                <c:pt idx="972">
                  <c:v>2003</c:v>
                </c:pt>
                <c:pt idx="973">
                  <c:v>2003</c:v>
                </c:pt>
                <c:pt idx="974">
                  <c:v>2003</c:v>
                </c:pt>
                <c:pt idx="975">
                  <c:v>2003</c:v>
                </c:pt>
                <c:pt idx="976">
                  <c:v>2003</c:v>
                </c:pt>
                <c:pt idx="977">
                  <c:v>2003</c:v>
                </c:pt>
                <c:pt idx="978">
                  <c:v>2003</c:v>
                </c:pt>
                <c:pt idx="979">
                  <c:v>2003</c:v>
                </c:pt>
                <c:pt idx="980">
                  <c:v>2003</c:v>
                </c:pt>
                <c:pt idx="981">
                  <c:v>2003</c:v>
                </c:pt>
                <c:pt idx="982">
                  <c:v>2003</c:v>
                </c:pt>
                <c:pt idx="983">
                  <c:v>2003</c:v>
                </c:pt>
                <c:pt idx="984">
                  <c:v>2003</c:v>
                </c:pt>
                <c:pt idx="985">
                  <c:v>2003</c:v>
                </c:pt>
                <c:pt idx="986">
                  <c:v>2003</c:v>
                </c:pt>
                <c:pt idx="987">
                  <c:v>2003</c:v>
                </c:pt>
                <c:pt idx="988">
                  <c:v>2003</c:v>
                </c:pt>
                <c:pt idx="989">
                  <c:v>2003</c:v>
                </c:pt>
                <c:pt idx="990">
                  <c:v>2003</c:v>
                </c:pt>
                <c:pt idx="991">
                  <c:v>2003</c:v>
                </c:pt>
                <c:pt idx="992">
                  <c:v>2003</c:v>
                </c:pt>
                <c:pt idx="993">
                  <c:v>2003</c:v>
                </c:pt>
                <c:pt idx="994">
                  <c:v>2003</c:v>
                </c:pt>
                <c:pt idx="995">
                  <c:v>2003</c:v>
                </c:pt>
                <c:pt idx="996">
                  <c:v>2003</c:v>
                </c:pt>
                <c:pt idx="997">
                  <c:v>2003</c:v>
                </c:pt>
                <c:pt idx="998">
                  <c:v>2003</c:v>
                </c:pt>
                <c:pt idx="999">
                  <c:v>2003</c:v>
                </c:pt>
                <c:pt idx="1000">
                  <c:v>2003</c:v>
                </c:pt>
                <c:pt idx="1001">
                  <c:v>2003</c:v>
                </c:pt>
                <c:pt idx="1002">
                  <c:v>2003</c:v>
                </c:pt>
                <c:pt idx="1003">
                  <c:v>2003</c:v>
                </c:pt>
                <c:pt idx="1004">
                  <c:v>2003</c:v>
                </c:pt>
                <c:pt idx="1005">
                  <c:v>2003</c:v>
                </c:pt>
                <c:pt idx="1006">
                  <c:v>2003</c:v>
                </c:pt>
                <c:pt idx="1007">
                  <c:v>2003</c:v>
                </c:pt>
                <c:pt idx="1008">
                  <c:v>2003</c:v>
                </c:pt>
                <c:pt idx="1009">
                  <c:v>2003</c:v>
                </c:pt>
                <c:pt idx="1010">
                  <c:v>2003</c:v>
                </c:pt>
                <c:pt idx="1011">
                  <c:v>2003</c:v>
                </c:pt>
                <c:pt idx="1012">
                  <c:v>2003</c:v>
                </c:pt>
                <c:pt idx="1013">
                  <c:v>2003</c:v>
                </c:pt>
                <c:pt idx="1014">
                  <c:v>2003</c:v>
                </c:pt>
                <c:pt idx="1015">
                  <c:v>2003</c:v>
                </c:pt>
                <c:pt idx="1016">
                  <c:v>2003</c:v>
                </c:pt>
                <c:pt idx="1017">
                  <c:v>2003</c:v>
                </c:pt>
                <c:pt idx="1018">
                  <c:v>2003</c:v>
                </c:pt>
                <c:pt idx="1019">
                  <c:v>2003</c:v>
                </c:pt>
                <c:pt idx="1020">
                  <c:v>2003</c:v>
                </c:pt>
                <c:pt idx="1021">
                  <c:v>2003</c:v>
                </c:pt>
                <c:pt idx="1022">
                  <c:v>2003</c:v>
                </c:pt>
                <c:pt idx="1023">
                  <c:v>2003</c:v>
                </c:pt>
                <c:pt idx="1024">
                  <c:v>2003</c:v>
                </c:pt>
                <c:pt idx="1025">
                  <c:v>2003</c:v>
                </c:pt>
                <c:pt idx="1026">
                  <c:v>2003</c:v>
                </c:pt>
                <c:pt idx="1027">
                  <c:v>2003</c:v>
                </c:pt>
                <c:pt idx="1028">
                  <c:v>2003</c:v>
                </c:pt>
                <c:pt idx="1029">
                  <c:v>2003</c:v>
                </c:pt>
                <c:pt idx="1030">
                  <c:v>2003</c:v>
                </c:pt>
                <c:pt idx="1031">
                  <c:v>2003</c:v>
                </c:pt>
                <c:pt idx="1032">
                  <c:v>2003</c:v>
                </c:pt>
                <c:pt idx="1033">
                  <c:v>2003</c:v>
                </c:pt>
                <c:pt idx="1034">
                  <c:v>2003</c:v>
                </c:pt>
                <c:pt idx="1035">
                  <c:v>2003</c:v>
                </c:pt>
                <c:pt idx="1036">
                  <c:v>2003</c:v>
                </c:pt>
                <c:pt idx="1037">
                  <c:v>2003</c:v>
                </c:pt>
                <c:pt idx="1038">
                  <c:v>2003</c:v>
                </c:pt>
                <c:pt idx="1039">
                  <c:v>2003</c:v>
                </c:pt>
                <c:pt idx="1040">
                  <c:v>2003</c:v>
                </c:pt>
                <c:pt idx="1041">
                  <c:v>2003</c:v>
                </c:pt>
                <c:pt idx="1042">
                  <c:v>2003</c:v>
                </c:pt>
                <c:pt idx="1043">
                  <c:v>2003</c:v>
                </c:pt>
                <c:pt idx="1044">
                  <c:v>2003</c:v>
                </c:pt>
                <c:pt idx="1045">
                  <c:v>2003</c:v>
                </c:pt>
                <c:pt idx="1046">
                  <c:v>2003</c:v>
                </c:pt>
                <c:pt idx="1047">
                  <c:v>2003</c:v>
                </c:pt>
                <c:pt idx="1048">
                  <c:v>2003</c:v>
                </c:pt>
                <c:pt idx="1049">
                  <c:v>2003</c:v>
                </c:pt>
                <c:pt idx="1050">
                  <c:v>2003</c:v>
                </c:pt>
                <c:pt idx="1051">
                  <c:v>2003</c:v>
                </c:pt>
                <c:pt idx="1052">
                  <c:v>2003</c:v>
                </c:pt>
                <c:pt idx="1053">
                  <c:v>2003</c:v>
                </c:pt>
                <c:pt idx="1054">
                  <c:v>2003</c:v>
                </c:pt>
                <c:pt idx="1055">
                  <c:v>2003</c:v>
                </c:pt>
                <c:pt idx="1056">
                  <c:v>2003</c:v>
                </c:pt>
                <c:pt idx="1057">
                  <c:v>2003</c:v>
                </c:pt>
                <c:pt idx="1058">
                  <c:v>2003</c:v>
                </c:pt>
                <c:pt idx="1059">
                  <c:v>2003</c:v>
                </c:pt>
                <c:pt idx="1060">
                  <c:v>2003</c:v>
                </c:pt>
                <c:pt idx="1061">
                  <c:v>2003</c:v>
                </c:pt>
                <c:pt idx="1062">
                  <c:v>2003</c:v>
                </c:pt>
                <c:pt idx="1063">
                  <c:v>2003</c:v>
                </c:pt>
                <c:pt idx="1064">
                  <c:v>2003</c:v>
                </c:pt>
                <c:pt idx="1065">
                  <c:v>2003</c:v>
                </c:pt>
                <c:pt idx="1066">
                  <c:v>2003</c:v>
                </c:pt>
                <c:pt idx="1067">
                  <c:v>2003</c:v>
                </c:pt>
                <c:pt idx="1068">
                  <c:v>2003</c:v>
                </c:pt>
                <c:pt idx="1069">
                  <c:v>2003</c:v>
                </c:pt>
                <c:pt idx="1070">
                  <c:v>2003</c:v>
                </c:pt>
                <c:pt idx="1071">
                  <c:v>2003</c:v>
                </c:pt>
                <c:pt idx="1072">
                  <c:v>2003</c:v>
                </c:pt>
                <c:pt idx="1073">
                  <c:v>2003</c:v>
                </c:pt>
                <c:pt idx="1074">
                  <c:v>2003</c:v>
                </c:pt>
                <c:pt idx="1075">
                  <c:v>2003</c:v>
                </c:pt>
                <c:pt idx="1076">
                  <c:v>2003</c:v>
                </c:pt>
                <c:pt idx="1077">
                  <c:v>2003</c:v>
                </c:pt>
                <c:pt idx="1078">
                  <c:v>2003</c:v>
                </c:pt>
                <c:pt idx="1079">
                  <c:v>2003</c:v>
                </c:pt>
                <c:pt idx="1080">
                  <c:v>2003</c:v>
                </c:pt>
                <c:pt idx="1081">
                  <c:v>2003</c:v>
                </c:pt>
                <c:pt idx="1082">
                  <c:v>2003</c:v>
                </c:pt>
                <c:pt idx="1083">
                  <c:v>2003</c:v>
                </c:pt>
                <c:pt idx="1084">
                  <c:v>2003</c:v>
                </c:pt>
                <c:pt idx="1085">
                  <c:v>2003</c:v>
                </c:pt>
                <c:pt idx="1086">
                  <c:v>2003</c:v>
                </c:pt>
                <c:pt idx="1087">
                  <c:v>2003</c:v>
                </c:pt>
                <c:pt idx="1088">
                  <c:v>2003</c:v>
                </c:pt>
                <c:pt idx="1089">
                  <c:v>2003</c:v>
                </c:pt>
                <c:pt idx="1090">
                  <c:v>2003</c:v>
                </c:pt>
                <c:pt idx="1091">
                  <c:v>2003</c:v>
                </c:pt>
                <c:pt idx="1092">
                  <c:v>2003</c:v>
                </c:pt>
                <c:pt idx="1093">
                  <c:v>2003</c:v>
                </c:pt>
                <c:pt idx="1094">
                  <c:v>2003</c:v>
                </c:pt>
                <c:pt idx="1095">
                  <c:v>2003</c:v>
                </c:pt>
                <c:pt idx="1096">
                  <c:v>2003</c:v>
                </c:pt>
                <c:pt idx="1097">
                  <c:v>2003</c:v>
                </c:pt>
                <c:pt idx="1098">
                  <c:v>2003</c:v>
                </c:pt>
                <c:pt idx="1099">
                  <c:v>2003</c:v>
                </c:pt>
                <c:pt idx="1100">
                  <c:v>2003</c:v>
                </c:pt>
                <c:pt idx="1101">
                  <c:v>2003</c:v>
                </c:pt>
                <c:pt idx="1102">
                  <c:v>2003</c:v>
                </c:pt>
                <c:pt idx="1103">
                  <c:v>2003</c:v>
                </c:pt>
                <c:pt idx="1104">
                  <c:v>2003</c:v>
                </c:pt>
                <c:pt idx="1105">
                  <c:v>2003</c:v>
                </c:pt>
                <c:pt idx="1106">
                  <c:v>2003</c:v>
                </c:pt>
                <c:pt idx="1107">
                  <c:v>2003</c:v>
                </c:pt>
                <c:pt idx="1108">
                  <c:v>2003</c:v>
                </c:pt>
                <c:pt idx="1109">
                  <c:v>2003</c:v>
                </c:pt>
                <c:pt idx="1110">
                  <c:v>2003</c:v>
                </c:pt>
                <c:pt idx="1111">
                  <c:v>2003</c:v>
                </c:pt>
                <c:pt idx="1112">
                  <c:v>2003</c:v>
                </c:pt>
                <c:pt idx="1113">
                  <c:v>2003</c:v>
                </c:pt>
                <c:pt idx="1114">
                  <c:v>2003</c:v>
                </c:pt>
                <c:pt idx="1115">
                  <c:v>2003</c:v>
                </c:pt>
                <c:pt idx="1116">
                  <c:v>2003</c:v>
                </c:pt>
                <c:pt idx="1117">
                  <c:v>2003</c:v>
                </c:pt>
                <c:pt idx="1118">
                  <c:v>2003</c:v>
                </c:pt>
                <c:pt idx="1119">
                  <c:v>2003</c:v>
                </c:pt>
                <c:pt idx="1120">
                  <c:v>2003</c:v>
                </c:pt>
                <c:pt idx="1121">
                  <c:v>2003</c:v>
                </c:pt>
                <c:pt idx="1122">
                  <c:v>2003</c:v>
                </c:pt>
                <c:pt idx="1123">
                  <c:v>2003</c:v>
                </c:pt>
                <c:pt idx="1124">
                  <c:v>2003</c:v>
                </c:pt>
                <c:pt idx="1125">
                  <c:v>2003</c:v>
                </c:pt>
                <c:pt idx="1126">
                  <c:v>2003</c:v>
                </c:pt>
                <c:pt idx="1127">
                  <c:v>2003</c:v>
                </c:pt>
                <c:pt idx="1128">
                  <c:v>2003</c:v>
                </c:pt>
                <c:pt idx="1129">
                  <c:v>2003</c:v>
                </c:pt>
                <c:pt idx="1130">
                  <c:v>2003</c:v>
                </c:pt>
                <c:pt idx="1131">
                  <c:v>2003</c:v>
                </c:pt>
                <c:pt idx="1132">
                  <c:v>2003</c:v>
                </c:pt>
                <c:pt idx="1133">
                  <c:v>2003</c:v>
                </c:pt>
                <c:pt idx="1134">
                  <c:v>2003</c:v>
                </c:pt>
                <c:pt idx="1135">
                  <c:v>2003</c:v>
                </c:pt>
                <c:pt idx="1136">
                  <c:v>2003</c:v>
                </c:pt>
                <c:pt idx="1137">
                  <c:v>2003</c:v>
                </c:pt>
                <c:pt idx="1138">
                  <c:v>2003</c:v>
                </c:pt>
                <c:pt idx="1139">
                  <c:v>2003</c:v>
                </c:pt>
                <c:pt idx="1140">
                  <c:v>2003</c:v>
                </c:pt>
                <c:pt idx="1141">
                  <c:v>2003</c:v>
                </c:pt>
                <c:pt idx="1142">
                  <c:v>2003</c:v>
                </c:pt>
                <c:pt idx="1143">
                  <c:v>2003</c:v>
                </c:pt>
                <c:pt idx="1144">
                  <c:v>2003</c:v>
                </c:pt>
                <c:pt idx="1145">
                  <c:v>2003</c:v>
                </c:pt>
                <c:pt idx="1146">
                  <c:v>2003</c:v>
                </c:pt>
                <c:pt idx="1147">
                  <c:v>2003</c:v>
                </c:pt>
                <c:pt idx="1148">
                  <c:v>2003</c:v>
                </c:pt>
                <c:pt idx="1149">
                  <c:v>2003</c:v>
                </c:pt>
                <c:pt idx="1150">
                  <c:v>2003</c:v>
                </c:pt>
                <c:pt idx="1151">
                  <c:v>2003</c:v>
                </c:pt>
                <c:pt idx="1152">
                  <c:v>2003</c:v>
                </c:pt>
                <c:pt idx="1153">
                  <c:v>2003</c:v>
                </c:pt>
                <c:pt idx="1154">
                  <c:v>2003</c:v>
                </c:pt>
                <c:pt idx="1155">
                  <c:v>2003</c:v>
                </c:pt>
                <c:pt idx="1156">
                  <c:v>2003</c:v>
                </c:pt>
                <c:pt idx="1157">
                  <c:v>2003</c:v>
                </c:pt>
                <c:pt idx="1158">
                  <c:v>2003</c:v>
                </c:pt>
                <c:pt idx="1159">
                  <c:v>2003</c:v>
                </c:pt>
                <c:pt idx="1160">
                  <c:v>2003</c:v>
                </c:pt>
                <c:pt idx="1161">
                  <c:v>2003</c:v>
                </c:pt>
                <c:pt idx="1162">
                  <c:v>2003</c:v>
                </c:pt>
                <c:pt idx="1163">
                  <c:v>2003</c:v>
                </c:pt>
                <c:pt idx="1164">
                  <c:v>2003</c:v>
                </c:pt>
                <c:pt idx="1165">
                  <c:v>2003</c:v>
                </c:pt>
                <c:pt idx="1166">
                  <c:v>2003</c:v>
                </c:pt>
                <c:pt idx="1167">
                  <c:v>2003</c:v>
                </c:pt>
                <c:pt idx="1168">
                  <c:v>2003</c:v>
                </c:pt>
                <c:pt idx="1169">
                  <c:v>2003</c:v>
                </c:pt>
                <c:pt idx="1170">
                  <c:v>2003</c:v>
                </c:pt>
                <c:pt idx="1171">
                  <c:v>2003</c:v>
                </c:pt>
                <c:pt idx="1172">
                  <c:v>2003</c:v>
                </c:pt>
                <c:pt idx="1173">
                  <c:v>2003</c:v>
                </c:pt>
                <c:pt idx="1174">
                  <c:v>2003</c:v>
                </c:pt>
                <c:pt idx="1175">
                  <c:v>2003</c:v>
                </c:pt>
                <c:pt idx="1176">
                  <c:v>2003</c:v>
                </c:pt>
                <c:pt idx="1177">
                  <c:v>2003</c:v>
                </c:pt>
                <c:pt idx="1178">
                  <c:v>2003</c:v>
                </c:pt>
                <c:pt idx="1179">
                  <c:v>2003</c:v>
                </c:pt>
                <c:pt idx="1180">
                  <c:v>2003</c:v>
                </c:pt>
                <c:pt idx="1181">
                  <c:v>2003</c:v>
                </c:pt>
                <c:pt idx="1182">
                  <c:v>2003</c:v>
                </c:pt>
                <c:pt idx="1183">
                  <c:v>2003</c:v>
                </c:pt>
                <c:pt idx="1184">
                  <c:v>2003</c:v>
                </c:pt>
                <c:pt idx="1185">
                  <c:v>2003</c:v>
                </c:pt>
                <c:pt idx="1186">
                  <c:v>2003</c:v>
                </c:pt>
                <c:pt idx="1187">
                  <c:v>2003</c:v>
                </c:pt>
                <c:pt idx="1188">
                  <c:v>2003</c:v>
                </c:pt>
                <c:pt idx="1189">
                  <c:v>2003</c:v>
                </c:pt>
                <c:pt idx="1190">
                  <c:v>2003</c:v>
                </c:pt>
                <c:pt idx="1191">
                  <c:v>2003</c:v>
                </c:pt>
                <c:pt idx="1192">
                  <c:v>2003</c:v>
                </c:pt>
                <c:pt idx="1193">
                  <c:v>2003</c:v>
                </c:pt>
                <c:pt idx="1194">
                  <c:v>2003</c:v>
                </c:pt>
                <c:pt idx="1195">
                  <c:v>2003</c:v>
                </c:pt>
                <c:pt idx="1196">
                  <c:v>2003</c:v>
                </c:pt>
                <c:pt idx="1197">
                  <c:v>2003</c:v>
                </c:pt>
                <c:pt idx="1198">
                  <c:v>2003</c:v>
                </c:pt>
                <c:pt idx="1199">
                  <c:v>2003</c:v>
                </c:pt>
                <c:pt idx="1200">
                  <c:v>2003</c:v>
                </c:pt>
                <c:pt idx="1201">
                  <c:v>2003</c:v>
                </c:pt>
                <c:pt idx="1202">
                  <c:v>2003</c:v>
                </c:pt>
                <c:pt idx="1203">
                  <c:v>2003</c:v>
                </c:pt>
                <c:pt idx="1204">
                  <c:v>2003</c:v>
                </c:pt>
                <c:pt idx="1205">
                  <c:v>2003</c:v>
                </c:pt>
                <c:pt idx="1206">
                  <c:v>2003</c:v>
                </c:pt>
                <c:pt idx="1207">
                  <c:v>2003</c:v>
                </c:pt>
                <c:pt idx="1208">
                  <c:v>2003</c:v>
                </c:pt>
                <c:pt idx="1209">
                  <c:v>2003</c:v>
                </c:pt>
                <c:pt idx="1210">
                  <c:v>2003</c:v>
                </c:pt>
                <c:pt idx="1211">
                  <c:v>2003</c:v>
                </c:pt>
                <c:pt idx="1212">
                  <c:v>2003</c:v>
                </c:pt>
                <c:pt idx="1213">
                  <c:v>2003</c:v>
                </c:pt>
                <c:pt idx="1214">
                  <c:v>2003</c:v>
                </c:pt>
                <c:pt idx="1215">
                  <c:v>2003</c:v>
                </c:pt>
                <c:pt idx="1216">
                  <c:v>2003</c:v>
                </c:pt>
                <c:pt idx="1217">
                  <c:v>2003</c:v>
                </c:pt>
                <c:pt idx="1218">
                  <c:v>2003</c:v>
                </c:pt>
                <c:pt idx="1219">
                  <c:v>2003</c:v>
                </c:pt>
                <c:pt idx="1220">
                  <c:v>2003</c:v>
                </c:pt>
                <c:pt idx="1221">
                  <c:v>2003</c:v>
                </c:pt>
                <c:pt idx="1222">
                  <c:v>2003</c:v>
                </c:pt>
                <c:pt idx="1223">
                  <c:v>2003</c:v>
                </c:pt>
                <c:pt idx="1224">
                  <c:v>2003</c:v>
                </c:pt>
                <c:pt idx="1225">
                  <c:v>2003</c:v>
                </c:pt>
                <c:pt idx="1226">
                  <c:v>2003</c:v>
                </c:pt>
                <c:pt idx="1227">
                  <c:v>2003</c:v>
                </c:pt>
                <c:pt idx="1228">
                  <c:v>2003</c:v>
                </c:pt>
                <c:pt idx="1229">
                  <c:v>2003</c:v>
                </c:pt>
                <c:pt idx="1230">
                  <c:v>2003</c:v>
                </c:pt>
                <c:pt idx="1231">
                  <c:v>2003</c:v>
                </c:pt>
                <c:pt idx="1232">
                  <c:v>2003</c:v>
                </c:pt>
                <c:pt idx="1233">
                  <c:v>2003</c:v>
                </c:pt>
                <c:pt idx="1234">
                  <c:v>2003</c:v>
                </c:pt>
                <c:pt idx="1235">
                  <c:v>2003</c:v>
                </c:pt>
                <c:pt idx="1236">
                  <c:v>2003</c:v>
                </c:pt>
                <c:pt idx="1237">
                  <c:v>2003</c:v>
                </c:pt>
                <c:pt idx="1238">
                  <c:v>2003</c:v>
                </c:pt>
                <c:pt idx="1239">
                  <c:v>2003</c:v>
                </c:pt>
                <c:pt idx="1240">
                  <c:v>2003</c:v>
                </c:pt>
                <c:pt idx="1241">
                  <c:v>2003</c:v>
                </c:pt>
                <c:pt idx="1242">
                  <c:v>2003</c:v>
                </c:pt>
                <c:pt idx="1243">
                  <c:v>2003</c:v>
                </c:pt>
                <c:pt idx="1244">
                  <c:v>2003</c:v>
                </c:pt>
                <c:pt idx="1245">
                  <c:v>2003</c:v>
                </c:pt>
                <c:pt idx="1246">
                  <c:v>2003</c:v>
                </c:pt>
                <c:pt idx="1247">
                  <c:v>2003</c:v>
                </c:pt>
                <c:pt idx="1248">
                  <c:v>2003</c:v>
                </c:pt>
                <c:pt idx="1249">
                  <c:v>2003</c:v>
                </c:pt>
                <c:pt idx="1250">
                  <c:v>2003</c:v>
                </c:pt>
                <c:pt idx="1251">
                  <c:v>2003</c:v>
                </c:pt>
                <c:pt idx="1252">
                  <c:v>2003</c:v>
                </c:pt>
                <c:pt idx="1253">
                  <c:v>2003</c:v>
                </c:pt>
                <c:pt idx="1254">
                  <c:v>2003</c:v>
                </c:pt>
                <c:pt idx="1255">
                  <c:v>2003</c:v>
                </c:pt>
                <c:pt idx="1256">
                  <c:v>2003</c:v>
                </c:pt>
                <c:pt idx="1257">
                  <c:v>2003</c:v>
                </c:pt>
                <c:pt idx="1258">
                  <c:v>2003</c:v>
                </c:pt>
                <c:pt idx="1259">
                  <c:v>2003</c:v>
                </c:pt>
                <c:pt idx="1260">
                  <c:v>2003</c:v>
                </c:pt>
                <c:pt idx="1261">
                  <c:v>2003</c:v>
                </c:pt>
                <c:pt idx="1262">
                  <c:v>2003</c:v>
                </c:pt>
                <c:pt idx="1263">
                  <c:v>2003</c:v>
                </c:pt>
                <c:pt idx="1264">
                  <c:v>2003</c:v>
                </c:pt>
                <c:pt idx="1265">
                  <c:v>2003</c:v>
                </c:pt>
                <c:pt idx="1266">
                  <c:v>2003</c:v>
                </c:pt>
                <c:pt idx="1267">
                  <c:v>2003</c:v>
                </c:pt>
                <c:pt idx="1268">
                  <c:v>2003</c:v>
                </c:pt>
                <c:pt idx="1269">
                  <c:v>2003</c:v>
                </c:pt>
                <c:pt idx="1270">
                  <c:v>2003</c:v>
                </c:pt>
                <c:pt idx="1271">
                  <c:v>2003</c:v>
                </c:pt>
                <c:pt idx="1272">
                  <c:v>2003</c:v>
                </c:pt>
                <c:pt idx="1273">
                  <c:v>2003</c:v>
                </c:pt>
                <c:pt idx="1274">
                  <c:v>2003</c:v>
                </c:pt>
                <c:pt idx="1275">
                  <c:v>2003</c:v>
                </c:pt>
                <c:pt idx="1276">
                  <c:v>2003</c:v>
                </c:pt>
                <c:pt idx="1277">
                  <c:v>2003</c:v>
                </c:pt>
                <c:pt idx="1278">
                  <c:v>2003</c:v>
                </c:pt>
                <c:pt idx="1279">
                  <c:v>2003</c:v>
                </c:pt>
                <c:pt idx="1280">
                  <c:v>2003</c:v>
                </c:pt>
                <c:pt idx="1281">
                  <c:v>2003</c:v>
                </c:pt>
                <c:pt idx="1282">
                  <c:v>2003</c:v>
                </c:pt>
                <c:pt idx="1283">
                  <c:v>2003</c:v>
                </c:pt>
                <c:pt idx="1284">
                  <c:v>2003</c:v>
                </c:pt>
                <c:pt idx="1285">
                  <c:v>2004</c:v>
                </c:pt>
                <c:pt idx="1286">
                  <c:v>2004</c:v>
                </c:pt>
                <c:pt idx="1287">
                  <c:v>2004</c:v>
                </c:pt>
                <c:pt idx="1288">
                  <c:v>2004</c:v>
                </c:pt>
                <c:pt idx="1289">
                  <c:v>2004</c:v>
                </c:pt>
                <c:pt idx="1290">
                  <c:v>2004</c:v>
                </c:pt>
                <c:pt idx="1291">
                  <c:v>2004</c:v>
                </c:pt>
                <c:pt idx="1292">
                  <c:v>2004</c:v>
                </c:pt>
                <c:pt idx="1293">
                  <c:v>2004</c:v>
                </c:pt>
                <c:pt idx="1294">
                  <c:v>2004</c:v>
                </c:pt>
                <c:pt idx="1295">
                  <c:v>2004</c:v>
                </c:pt>
                <c:pt idx="1296">
                  <c:v>2004</c:v>
                </c:pt>
                <c:pt idx="1297">
                  <c:v>2004</c:v>
                </c:pt>
                <c:pt idx="1298">
                  <c:v>2004</c:v>
                </c:pt>
                <c:pt idx="1299">
                  <c:v>2004</c:v>
                </c:pt>
                <c:pt idx="1300">
                  <c:v>2004</c:v>
                </c:pt>
                <c:pt idx="1301">
                  <c:v>2004</c:v>
                </c:pt>
                <c:pt idx="1302">
                  <c:v>2004</c:v>
                </c:pt>
                <c:pt idx="1303">
                  <c:v>2004</c:v>
                </c:pt>
                <c:pt idx="1304">
                  <c:v>2004</c:v>
                </c:pt>
                <c:pt idx="1305">
                  <c:v>2004</c:v>
                </c:pt>
                <c:pt idx="1306">
                  <c:v>2004</c:v>
                </c:pt>
                <c:pt idx="1307">
                  <c:v>2004</c:v>
                </c:pt>
                <c:pt idx="1308">
                  <c:v>2004</c:v>
                </c:pt>
                <c:pt idx="1309">
                  <c:v>2004</c:v>
                </c:pt>
                <c:pt idx="1310">
                  <c:v>2004</c:v>
                </c:pt>
                <c:pt idx="1311">
                  <c:v>2004</c:v>
                </c:pt>
                <c:pt idx="1312">
                  <c:v>2004</c:v>
                </c:pt>
                <c:pt idx="1313">
                  <c:v>2004</c:v>
                </c:pt>
                <c:pt idx="1314">
                  <c:v>2004</c:v>
                </c:pt>
                <c:pt idx="1315">
                  <c:v>2004</c:v>
                </c:pt>
                <c:pt idx="1316">
                  <c:v>2004</c:v>
                </c:pt>
                <c:pt idx="1317">
                  <c:v>2004</c:v>
                </c:pt>
                <c:pt idx="1318">
                  <c:v>2004</c:v>
                </c:pt>
                <c:pt idx="1319">
                  <c:v>2004</c:v>
                </c:pt>
                <c:pt idx="1320">
                  <c:v>2004</c:v>
                </c:pt>
                <c:pt idx="1321">
                  <c:v>2004</c:v>
                </c:pt>
                <c:pt idx="1322">
                  <c:v>2004</c:v>
                </c:pt>
                <c:pt idx="1323">
                  <c:v>2004</c:v>
                </c:pt>
                <c:pt idx="1324">
                  <c:v>2004</c:v>
                </c:pt>
                <c:pt idx="1325">
                  <c:v>2004</c:v>
                </c:pt>
                <c:pt idx="1326">
                  <c:v>2004</c:v>
                </c:pt>
                <c:pt idx="1327">
                  <c:v>2004</c:v>
                </c:pt>
                <c:pt idx="1328">
                  <c:v>2004</c:v>
                </c:pt>
                <c:pt idx="1329">
                  <c:v>2004</c:v>
                </c:pt>
                <c:pt idx="1330">
                  <c:v>2004</c:v>
                </c:pt>
                <c:pt idx="1331">
                  <c:v>2004</c:v>
                </c:pt>
                <c:pt idx="1332">
                  <c:v>2004</c:v>
                </c:pt>
                <c:pt idx="1333">
                  <c:v>2004</c:v>
                </c:pt>
                <c:pt idx="1334">
                  <c:v>2004</c:v>
                </c:pt>
                <c:pt idx="1335">
                  <c:v>2004</c:v>
                </c:pt>
                <c:pt idx="1336">
                  <c:v>2004</c:v>
                </c:pt>
                <c:pt idx="1337">
                  <c:v>2004</c:v>
                </c:pt>
                <c:pt idx="1338">
                  <c:v>2004</c:v>
                </c:pt>
                <c:pt idx="1339">
                  <c:v>2004</c:v>
                </c:pt>
                <c:pt idx="1340">
                  <c:v>2004</c:v>
                </c:pt>
                <c:pt idx="1341">
                  <c:v>2004</c:v>
                </c:pt>
                <c:pt idx="1342">
                  <c:v>2004</c:v>
                </c:pt>
                <c:pt idx="1343">
                  <c:v>2004</c:v>
                </c:pt>
                <c:pt idx="1344">
                  <c:v>2004</c:v>
                </c:pt>
                <c:pt idx="1345">
                  <c:v>2004</c:v>
                </c:pt>
                <c:pt idx="1346">
                  <c:v>2004</c:v>
                </c:pt>
                <c:pt idx="1347">
                  <c:v>2004</c:v>
                </c:pt>
                <c:pt idx="1348">
                  <c:v>2004</c:v>
                </c:pt>
                <c:pt idx="1349">
                  <c:v>2004</c:v>
                </c:pt>
                <c:pt idx="1350">
                  <c:v>2004</c:v>
                </c:pt>
                <c:pt idx="1351">
                  <c:v>2004</c:v>
                </c:pt>
                <c:pt idx="1352">
                  <c:v>2004</c:v>
                </c:pt>
                <c:pt idx="1353">
                  <c:v>2004</c:v>
                </c:pt>
                <c:pt idx="1354">
                  <c:v>2004</c:v>
                </c:pt>
                <c:pt idx="1355">
                  <c:v>2004</c:v>
                </c:pt>
                <c:pt idx="1356">
                  <c:v>2004</c:v>
                </c:pt>
                <c:pt idx="1357">
                  <c:v>2004</c:v>
                </c:pt>
                <c:pt idx="1358">
                  <c:v>2004</c:v>
                </c:pt>
                <c:pt idx="1359">
                  <c:v>2004</c:v>
                </c:pt>
                <c:pt idx="1360">
                  <c:v>2004</c:v>
                </c:pt>
                <c:pt idx="1361">
                  <c:v>2004</c:v>
                </c:pt>
                <c:pt idx="1362">
                  <c:v>2004</c:v>
                </c:pt>
                <c:pt idx="1363">
                  <c:v>2004</c:v>
                </c:pt>
                <c:pt idx="1364">
                  <c:v>2004</c:v>
                </c:pt>
                <c:pt idx="1365">
                  <c:v>2004</c:v>
                </c:pt>
                <c:pt idx="1366">
                  <c:v>2004</c:v>
                </c:pt>
                <c:pt idx="1367">
                  <c:v>2004</c:v>
                </c:pt>
                <c:pt idx="1368">
                  <c:v>2004</c:v>
                </c:pt>
                <c:pt idx="1369">
                  <c:v>2004</c:v>
                </c:pt>
                <c:pt idx="1370">
                  <c:v>2004</c:v>
                </c:pt>
                <c:pt idx="1371">
                  <c:v>2004</c:v>
                </c:pt>
                <c:pt idx="1372">
                  <c:v>2004</c:v>
                </c:pt>
                <c:pt idx="1373">
                  <c:v>2004</c:v>
                </c:pt>
                <c:pt idx="1374">
                  <c:v>2004</c:v>
                </c:pt>
                <c:pt idx="1375">
                  <c:v>2004</c:v>
                </c:pt>
                <c:pt idx="1376">
                  <c:v>2004</c:v>
                </c:pt>
                <c:pt idx="1377">
                  <c:v>2004</c:v>
                </c:pt>
                <c:pt idx="1378">
                  <c:v>2004</c:v>
                </c:pt>
                <c:pt idx="1379">
                  <c:v>2004</c:v>
                </c:pt>
                <c:pt idx="1380">
                  <c:v>2004</c:v>
                </c:pt>
                <c:pt idx="1381">
                  <c:v>2004</c:v>
                </c:pt>
                <c:pt idx="1382">
                  <c:v>2004</c:v>
                </c:pt>
                <c:pt idx="1383">
                  <c:v>2004</c:v>
                </c:pt>
                <c:pt idx="1384">
                  <c:v>2004</c:v>
                </c:pt>
                <c:pt idx="1385">
                  <c:v>2004</c:v>
                </c:pt>
                <c:pt idx="1386">
                  <c:v>2004</c:v>
                </c:pt>
                <c:pt idx="1387">
                  <c:v>2004</c:v>
                </c:pt>
                <c:pt idx="1388">
                  <c:v>2004</c:v>
                </c:pt>
                <c:pt idx="1389">
                  <c:v>2004</c:v>
                </c:pt>
                <c:pt idx="1390">
                  <c:v>2004</c:v>
                </c:pt>
                <c:pt idx="1391">
                  <c:v>2004</c:v>
                </c:pt>
                <c:pt idx="1392">
                  <c:v>2004</c:v>
                </c:pt>
                <c:pt idx="1393">
                  <c:v>2004</c:v>
                </c:pt>
                <c:pt idx="1394">
                  <c:v>2004</c:v>
                </c:pt>
                <c:pt idx="1395">
                  <c:v>2004</c:v>
                </c:pt>
                <c:pt idx="1396">
                  <c:v>2004</c:v>
                </c:pt>
                <c:pt idx="1397">
                  <c:v>2004</c:v>
                </c:pt>
                <c:pt idx="1398">
                  <c:v>2004</c:v>
                </c:pt>
                <c:pt idx="1399">
                  <c:v>2004</c:v>
                </c:pt>
                <c:pt idx="1400">
                  <c:v>2004</c:v>
                </c:pt>
                <c:pt idx="1401">
                  <c:v>2004</c:v>
                </c:pt>
                <c:pt idx="1402">
                  <c:v>2004</c:v>
                </c:pt>
                <c:pt idx="1403">
                  <c:v>2004</c:v>
                </c:pt>
                <c:pt idx="1404">
                  <c:v>2004</c:v>
                </c:pt>
                <c:pt idx="1405">
                  <c:v>2004</c:v>
                </c:pt>
                <c:pt idx="1406">
                  <c:v>2004</c:v>
                </c:pt>
                <c:pt idx="1407">
                  <c:v>2004</c:v>
                </c:pt>
                <c:pt idx="1408">
                  <c:v>2004</c:v>
                </c:pt>
                <c:pt idx="1409">
                  <c:v>2004</c:v>
                </c:pt>
                <c:pt idx="1410">
                  <c:v>2004</c:v>
                </c:pt>
                <c:pt idx="1411">
                  <c:v>2004</c:v>
                </c:pt>
                <c:pt idx="1412">
                  <c:v>2004</c:v>
                </c:pt>
                <c:pt idx="1413">
                  <c:v>2004</c:v>
                </c:pt>
                <c:pt idx="1414">
                  <c:v>2004</c:v>
                </c:pt>
                <c:pt idx="1415">
                  <c:v>2004</c:v>
                </c:pt>
                <c:pt idx="1416">
                  <c:v>2004</c:v>
                </c:pt>
                <c:pt idx="1417">
                  <c:v>2004</c:v>
                </c:pt>
                <c:pt idx="1418">
                  <c:v>2004</c:v>
                </c:pt>
                <c:pt idx="1419">
                  <c:v>2004</c:v>
                </c:pt>
                <c:pt idx="1420">
                  <c:v>2004</c:v>
                </c:pt>
                <c:pt idx="1421">
                  <c:v>2004</c:v>
                </c:pt>
                <c:pt idx="1422">
                  <c:v>2004</c:v>
                </c:pt>
                <c:pt idx="1423">
                  <c:v>2004</c:v>
                </c:pt>
                <c:pt idx="1424">
                  <c:v>2004</c:v>
                </c:pt>
                <c:pt idx="1425">
                  <c:v>2004</c:v>
                </c:pt>
                <c:pt idx="1426">
                  <c:v>2004</c:v>
                </c:pt>
                <c:pt idx="1427">
                  <c:v>2004</c:v>
                </c:pt>
                <c:pt idx="1428">
                  <c:v>2004</c:v>
                </c:pt>
                <c:pt idx="1429">
                  <c:v>2004</c:v>
                </c:pt>
                <c:pt idx="1430">
                  <c:v>2004</c:v>
                </c:pt>
                <c:pt idx="1431">
                  <c:v>2004</c:v>
                </c:pt>
                <c:pt idx="1432">
                  <c:v>2004</c:v>
                </c:pt>
                <c:pt idx="1433">
                  <c:v>2004</c:v>
                </c:pt>
                <c:pt idx="1434">
                  <c:v>2004</c:v>
                </c:pt>
                <c:pt idx="1435">
                  <c:v>2004</c:v>
                </c:pt>
                <c:pt idx="1436">
                  <c:v>2004</c:v>
                </c:pt>
                <c:pt idx="1437">
                  <c:v>2004</c:v>
                </c:pt>
                <c:pt idx="1438">
                  <c:v>2004</c:v>
                </c:pt>
                <c:pt idx="1439">
                  <c:v>2004</c:v>
                </c:pt>
                <c:pt idx="1440">
                  <c:v>2004</c:v>
                </c:pt>
                <c:pt idx="1441">
                  <c:v>2004</c:v>
                </c:pt>
                <c:pt idx="1442">
                  <c:v>2004</c:v>
                </c:pt>
                <c:pt idx="1443">
                  <c:v>2004</c:v>
                </c:pt>
                <c:pt idx="1444">
                  <c:v>2004</c:v>
                </c:pt>
                <c:pt idx="1445">
                  <c:v>2004</c:v>
                </c:pt>
                <c:pt idx="1446">
                  <c:v>2004</c:v>
                </c:pt>
                <c:pt idx="1447">
                  <c:v>2004</c:v>
                </c:pt>
                <c:pt idx="1448">
                  <c:v>2004</c:v>
                </c:pt>
                <c:pt idx="1449">
                  <c:v>2004</c:v>
                </c:pt>
                <c:pt idx="1450">
                  <c:v>2004</c:v>
                </c:pt>
                <c:pt idx="1451">
                  <c:v>2004</c:v>
                </c:pt>
                <c:pt idx="1452">
                  <c:v>2004</c:v>
                </c:pt>
                <c:pt idx="1453">
                  <c:v>2004</c:v>
                </c:pt>
                <c:pt idx="1454">
                  <c:v>2004</c:v>
                </c:pt>
                <c:pt idx="1455">
                  <c:v>2004</c:v>
                </c:pt>
                <c:pt idx="1456">
                  <c:v>2004</c:v>
                </c:pt>
                <c:pt idx="1457">
                  <c:v>2004</c:v>
                </c:pt>
                <c:pt idx="1458">
                  <c:v>2004</c:v>
                </c:pt>
                <c:pt idx="1459">
                  <c:v>2004</c:v>
                </c:pt>
                <c:pt idx="1460">
                  <c:v>2004</c:v>
                </c:pt>
                <c:pt idx="1461">
                  <c:v>2004</c:v>
                </c:pt>
                <c:pt idx="1462">
                  <c:v>2004</c:v>
                </c:pt>
                <c:pt idx="1463">
                  <c:v>2004</c:v>
                </c:pt>
                <c:pt idx="1464">
                  <c:v>2004</c:v>
                </c:pt>
                <c:pt idx="1465">
                  <c:v>2004</c:v>
                </c:pt>
                <c:pt idx="1466">
                  <c:v>2004</c:v>
                </c:pt>
                <c:pt idx="1467">
                  <c:v>2004</c:v>
                </c:pt>
                <c:pt idx="1468">
                  <c:v>2004</c:v>
                </c:pt>
                <c:pt idx="1469">
                  <c:v>2004</c:v>
                </c:pt>
                <c:pt idx="1470">
                  <c:v>2004</c:v>
                </c:pt>
                <c:pt idx="1471">
                  <c:v>2004</c:v>
                </c:pt>
                <c:pt idx="1472">
                  <c:v>2004</c:v>
                </c:pt>
                <c:pt idx="1473">
                  <c:v>2004</c:v>
                </c:pt>
                <c:pt idx="1474">
                  <c:v>2004</c:v>
                </c:pt>
                <c:pt idx="1475">
                  <c:v>2004</c:v>
                </c:pt>
                <c:pt idx="1476">
                  <c:v>2004</c:v>
                </c:pt>
                <c:pt idx="1477">
                  <c:v>2004</c:v>
                </c:pt>
                <c:pt idx="1478">
                  <c:v>2004</c:v>
                </c:pt>
                <c:pt idx="1479">
                  <c:v>2004</c:v>
                </c:pt>
                <c:pt idx="1480">
                  <c:v>2004</c:v>
                </c:pt>
                <c:pt idx="1481">
                  <c:v>2004</c:v>
                </c:pt>
                <c:pt idx="1482">
                  <c:v>2004</c:v>
                </c:pt>
                <c:pt idx="1483">
                  <c:v>2004</c:v>
                </c:pt>
                <c:pt idx="1484">
                  <c:v>2004</c:v>
                </c:pt>
                <c:pt idx="1485">
                  <c:v>2004</c:v>
                </c:pt>
                <c:pt idx="1486">
                  <c:v>2004</c:v>
                </c:pt>
                <c:pt idx="1487">
                  <c:v>2004</c:v>
                </c:pt>
                <c:pt idx="1488">
                  <c:v>2004</c:v>
                </c:pt>
                <c:pt idx="1489">
                  <c:v>2004</c:v>
                </c:pt>
                <c:pt idx="1490">
                  <c:v>2004</c:v>
                </c:pt>
                <c:pt idx="1491">
                  <c:v>2004</c:v>
                </c:pt>
                <c:pt idx="1492">
                  <c:v>2004</c:v>
                </c:pt>
                <c:pt idx="1493">
                  <c:v>2004</c:v>
                </c:pt>
                <c:pt idx="1494">
                  <c:v>2004</c:v>
                </c:pt>
                <c:pt idx="1495">
                  <c:v>2004</c:v>
                </c:pt>
                <c:pt idx="1496">
                  <c:v>2004</c:v>
                </c:pt>
                <c:pt idx="1497">
                  <c:v>2004</c:v>
                </c:pt>
                <c:pt idx="1498">
                  <c:v>2004</c:v>
                </c:pt>
                <c:pt idx="1499">
                  <c:v>2004</c:v>
                </c:pt>
                <c:pt idx="1500">
                  <c:v>2004</c:v>
                </c:pt>
                <c:pt idx="1501">
                  <c:v>2004</c:v>
                </c:pt>
                <c:pt idx="1502">
                  <c:v>2004</c:v>
                </c:pt>
                <c:pt idx="1503">
                  <c:v>2004</c:v>
                </c:pt>
                <c:pt idx="1504">
                  <c:v>2004</c:v>
                </c:pt>
                <c:pt idx="1505">
                  <c:v>2004</c:v>
                </c:pt>
                <c:pt idx="1506">
                  <c:v>2004</c:v>
                </c:pt>
                <c:pt idx="1507">
                  <c:v>2004</c:v>
                </c:pt>
                <c:pt idx="1508">
                  <c:v>2004</c:v>
                </c:pt>
                <c:pt idx="1509">
                  <c:v>2004</c:v>
                </c:pt>
                <c:pt idx="1510">
                  <c:v>2004</c:v>
                </c:pt>
                <c:pt idx="1511">
                  <c:v>2004</c:v>
                </c:pt>
                <c:pt idx="1512">
                  <c:v>2004</c:v>
                </c:pt>
                <c:pt idx="1513">
                  <c:v>2004</c:v>
                </c:pt>
                <c:pt idx="1514">
                  <c:v>2004</c:v>
                </c:pt>
                <c:pt idx="1515">
                  <c:v>2004</c:v>
                </c:pt>
                <c:pt idx="1516">
                  <c:v>2004</c:v>
                </c:pt>
                <c:pt idx="1517">
                  <c:v>2004</c:v>
                </c:pt>
                <c:pt idx="1518">
                  <c:v>2004</c:v>
                </c:pt>
                <c:pt idx="1519">
                  <c:v>2004</c:v>
                </c:pt>
                <c:pt idx="1520">
                  <c:v>2004</c:v>
                </c:pt>
                <c:pt idx="1521">
                  <c:v>2004</c:v>
                </c:pt>
                <c:pt idx="1522">
                  <c:v>2004</c:v>
                </c:pt>
                <c:pt idx="1523">
                  <c:v>2004</c:v>
                </c:pt>
                <c:pt idx="1524">
                  <c:v>2004</c:v>
                </c:pt>
                <c:pt idx="1525">
                  <c:v>2004</c:v>
                </c:pt>
                <c:pt idx="1526">
                  <c:v>2004</c:v>
                </c:pt>
                <c:pt idx="1527">
                  <c:v>2004</c:v>
                </c:pt>
                <c:pt idx="1528">
                  <c:v>2004</c:v>
                </c:pt>
                <c:pt idx="1529">
                  <c:v>2004</c:v>
                </c:pt>
                <c:pt idx="1530">
                  <c:v>2004</c:v>
                </c:pt>
                <c:pt idx="1531">
                  <c:v>2004</c:v>
                </c:pt>
                <c:pt idx="1532">
                  <c:v>2004</c:v>
                </c:pt>
                <c:pt idx="1533">
                  <c:v>2004</c:v>
                </c:pt>
                <c:pt idx="1534">
                  <c:v>2004</c:v>
                </c:pt>
                <c:pt idx="1535">
                  <c:v>2004</c:v>
                </c:pt>
                <c:pt idx="1536">
                  <c:v>2004</c:v>
                </c:pt>
                <c:pt idx="1537">
                  <c:v>2004</c:v>
                </c:pt>
                <c:pt idx="1538">
                  <c:v>2004</c:v>
                </c:pt>
                <c:pt idx="1539">
                  <c:v>2004</c:v>
                </c:pt>
                <c:pt idx="1540">
                  <c:v>2004</c:v>
                </c:pt>
                <c:pt idx="1541">
                  <c:v>2004</c:v>
                </c:pt>
                <c:pt idx="1542">
                  <c:v>2004</c:v>
                </c:pt>
                <c:pt idx="1543">
                  <c:v>2004</c:v>
                </c:pt>
                <c:pt idx="1544">
                  <c:v>2004</c:v>
                </c:pt>
                <c:pt idx="1545">
                  <c:v>2004</c:v>
                </c:pt>
                <c:pt idx="1546">
                  <c:v>2004</c:v>
                </c:pt>
                <c:pt idx="1547">
                  <c:v>2004</c:v>
                </c:pt>
                <c:pt idx="1548">
                  <c:v>2004</c:v>
                </c:pt>
                <c:pt idx="1549">
                  <c:v>2004</c:v>
                </c:pt>
                <c:pt idx="1550">
                  <c:v>2004</c:v>
                </c:pt>
                <c:pt idx="1551">
                  <c:v>2004</c:v>
                </c:pt>
                <c:pt idx="1552">
                  <c:v>2004</c:v>
                </c:pt>
                <c:pt idx="1553">
                  <c:v>2004</c:v>
                </c:pt>
                <c:pt idx="1554">
                  <c:v>2004</c:v>
                </c:pt>
                <c:pt idx="1555">
                  <c:v>2004</c:v>
                </c:pt>
                <c:pt idx="1556">
                  <c:v>2004</c:v>
                </c:pt>
                <c:pt idx="1557">
                  <c:v>2004</c:v>
                </c:pt>
                <c:pt idx="1558">
                  <c:v>2004</c:v>
                </c:pt>
                <c:pt idx="1559">
                  <c:v>2004</c:v>
                </c:pt>
                <c:pt idx="1560">
                  <c:v>2004</c:v>
                </c:pt>
                <c:pt idx="1561">
                  <c:v>2004</c:v>
                </c:pt>
                <c:pt idx="1562">
                  <c:v>2004</c:v>
                </c:pt>
                <c:pt idx="1563">
                  <c:v>2004</c:v>
                </c:pt>
                <c:pt idx="1564">
                  <c:v>2004</c:v>
                </c:pt>
                <c:pt idx="1565">
                  <c:v>2004</c:v>
                </c:pt>
                <c:pt idx="1566">
                  <c:v>2004</c:v>
                </c:pt>
                <c:pt idx="1567">
                  <c:v>2004</c:v>
                </c:pt>
                <c:pt idx="1568">
                  <c:v>2004</c:v>
                </c:pt>
                <c:pt idx="1569">
                  <c:v>2004</c:v>
                </c:pt>
                <c:pt idx="1570">
                  <c:v>2004</c:v>
                </c:pt>
                <c:pt idx="1571">
                  <c:v>2004</c:v>
                </c:pt>
                <c:pt idx="1572">
                  <c:v>2004</c:v>
                </c:pt>
                <c:pt idx="1573">
                  <c:v>2004</c:v>
                </c:pt>
                <c:pt idx="1574">
                  <c:v>2004</c:v>
                </c:pt>
                <c:pt idx="1575">
                  <c:v>2004</c:v>
                </c:pt>
                <c:pt idx="1576">
                  <c:v>2004</c:v>
                </c:pt>
                <c:pt idx="1577">
                  <c:v>2004</c:v>
                </c:pt>
                <c:pt idx="1578">
                  <c:v>2004</c:v>
                </c:pt>
                <c:pt idx="1579">
                  <c:v>2004</c:v>
                </c:pt>
                <c:pt idx="1580">
                  <c:v>2004</c:v>
                </c:pt>
                <c:pt idx="1581">
                  <c:v>2004</c:v>
                </c:pt>
                <c:pt idx="1582">
                  <c:v>2004</c:v>
                </c:pt>
                <c:pt idx="1583">
                  <c:v>2004</c:v>
                </c:pt>
                <c:pt idx="1584">
                  <c:v>2004</c:v>
                </c:pt>
                <c:pt idx="1585">
                  <c:v>2004</c:v>
                </c:pt>
                <c:pt idx="1586">
                  <c:v>2004</c:v>
                </c:pt>
                <c:pt idx="1587">
                  <c:v>2004</c:v>
                </c:pt>
                <c:pt idx="1588">
                  <c:v>2004</c:v>
                </c:pt>
                <c:pt idx="1589">
                  <c:v>2004</c:v>
                </c:pt>
                <c:pt idx="1590">
                  <c:v>2004</c:v>
                </c:pt>
                <c:pt idx="1591">
                  <c:v>2004</c:v>
                </c:pt>
                <c:pt idx="1592">
                  <c:v>2004</c:v>
                </c:pt>
                <c:pt idx="1593">
                  <c:v>2004</c:v>
                </c:pt>
                <c:pt idx="1594">
                  <c:v>2004</c:v>
                </c:pt>
                <c:pt idx="1595">
                  <c:v>2004</c:v>
                </c:pt>
                <c:pt idx="1596">
                  <c:v>2004</c:v>
                </c:pt>
                <c:pt idx="1597">
                  <c:v>2004</c:v>
                </c:pt>
                <c:pt idx="1598">
                  <c:v>2004</c:v>
                </c:pt>
                <c:pt idx="1599">
                  <c:v>2004</c:v>
                </c:pt>
                <c:pt idx="1600">
                  <c:v>2004</c:v>
                </c:pt>
                <c:pt idx="1601">
                  <c:v>2004</c:v>
                </c:pt>
                <c:pt idx="1602">
                  <c:v>2004</c:v>
                </c:pt>
                <c:pt idx="1603">
                  <c:v>2004</c:v>
                </c:pt>
                <c:pt idx="1604">
                  <c:v>2004</c:v>
                </c:pt>
                <c:pt idx="1605">
                  <c:v>2004</c:v>
                </c:pt>
                <c:pt idx="1606">
                  <c:v>2004</c:v>
                </c:pt>
                <c:pt idx="1607">
                  <c:v>2004</c:v>
                </c:pt>
                <c:pt idx="1608">
                  <c:v>2004</c:v>
                </c:pt>
                <c:pt idx="1609">
                  <c:v>2004</c:v>
                </c:pt>
                <c:pt idx="1610">
                  <c:v>2004</c:v>
                </c:pt>
                <c:pt idx="1611">
                  <c:v>2004</c:v>
                </c:pt>
                <c:pt idx="1612">
                  <c:v>2004</c:v>
                </c:pt>
                <c:pt idx="1613">
                  <c:v>2004</c:v>
                </c:pt>
                <c:pt idx="1614">
                  <c:v>2004</c:v>
                </c:pt>
                <c:pt idx="1615">
                  <c:v>2004</c:v>
                </c:pt>
                <c:pt idx="1616">
                  <c:v>2004</c:v>
                </c:pt>
                <c:pt idx="1617">
                  <c:v>2004</c:v>
                </c:pt>
                <c:pt idx="1618">
                  <c:v>2004</c:v>
                </c:pt>
                <c:pt idx="1619">
                  <c:v>2004</c:v>
                </c:pt>
                <c:pt idx="1620">
                  <c:v>2004</c:v>
                </c:pt>
                <c:pt idx="1621">
                  <c:v>2004</c:v>
                </c:pt>
                <c:pt idx="1622">
                  <c:v>2004</c:v>
                </c:pt>
                <c:pt idx="1623">
                  <c:v>2004</c:v>
                </c:pt>
                <c:pt idx="1624">
                  <c:v>2004</c:v>
                </c:pt>
                <c:pt idx="1625">
                  <c:v>2004</c:v>
                </c:pt>
                <c:pt idx="1626">
                  <c:v>2004</c:v>
                </c:pt>
                <c:pt idx="1627">
                  <c:v>2004</c:v>
                </c:pt>
                <c:pt idx="1628">
                  <c:v>2004</c:v>
                </c:pt>
                <c:pt idx="1629">
                  <c:v>2004</c:v>
                </c:pt>
                <c:pt idx="1630">
                  <c:v>2004</c:v>
                </c:pt>
                <c:pt idx="1631">
                  <c:v>2004</c:v>
                </c:pt>
                <c:pt idx="1632">
                  <c:v>2004</c:v>
                </c:pt>
                <c:pt idx="1633">
                  <c:v>2004</c:v>
                </c:pt>
                <c:pt idx="1634">
                  <c:v>2004</c:v>
                </c:pt>
                <c:pt idx="1635">
                  <c:v>2004</c:v>
                </c:pt>
                <c:pt idx="1636">
                  <c:v>2004</c:v>
                </c:pt>
                <c:pt idx="1637">
                  <c:v>2004</c:v>
                </c:pt>
                <c:pt idx="1638">
                  <c:v>2004</c:v>
                </c:pt>
                <c:pt idx="1639">
                  <c:v>2004</c:v>
                </c:pt>
                <c:pt idx="1640">
                  <c:v>2004</c:v>
                </c:pt>
                <c:pt idx="1641">
                  <c:v>2004</c:v>
                </c:pt>
                <c:pt idx="1642">
                  <c:v>2004</c:v>
                </c:pt>
                <c:pt idx="1643">
                  <c:v>2004</c:v>
                </c:pt>
                <c:pt idx="1644">
                  <c:v>2004</c:v>
                </c:pt>
                <c:pt idx="1645">
                  <c:v>2004</c:v>
                </c:pt>
                <c:pt idx="1646">
                  <c:v>2004</c:v>
                </c:pt>
                <c:pt idx="1647">
                  <c:v>2004</c:v>
                </c:pt>
                <c:pt idx="1648">
                  <c:v>2004</c:v>
                </c:pt>
                <c:pt idx="1649">
                  <c:v>2004</c:v>
                </c:pt>
                <c:pt idx="1650">
                  <c:v>2004</c:v>
                </c:pt>
                <c:pt idx="1651">
                  <c:v>2005</c:v>
                </c:pt>
                <c:pt idx="1652">
                  <c:v>2005</c:v>
                </c:pt>
                <c:pt idx="1653">
                  <c:v>2005</c:v>
                </c:pt>
                <c:pt idx="1654">
                  <c:v>2005</c:v>
                </c:pt>
                <c:pt idx="1655">
                  <c:v>2005</c:v>
                </c:pt>
                <c:pt idx="1656">
                  <c:v>2005</c:v>
                </c:pt>
                <c:pt idx="1657">
                  <c:v>2005</c:v>
                </c:pt>
                <c:pt idx="1658">
                  <c:v>2005</c:v>
                </c:pt>
                <c:pt idx="1659">
                  <c:v>2005</c:v>
                </c:pt>
                <c:pt idx="1660">
                  <c:v>2005</c:v>
                </c:pt>
                <c:pt idx="1661">
                  <c:v>2005</c:v>
                </c:pt>
                <c:pt idx="1662">
                  <c:v>2005</c:v>
                </c:pt>
                <c:pt idx="1663">
                  <c:v>2005</c:v>
                </c:pt>
                <c:pt idx="1664">
                  <c:v>2005</c:v>
                </c:pt>
                <c:pt idx="1665">
                  <c:v>2005</c:v>
                </c:pt>
                <c:pt idx="1666">
                  <c:v>2005</c:v>
                </c:pt>
                <c:pt idx="1667">
                  <c:v>2005</c:v>
                </c:pt>
                <c:pt idx="1668">
                  <c:v>2005</c:v>
                </c:pt>
                <c:pt idx="1669">
                  <c:v>2005</c:v>
                </c:pt>
                <c:pt idx="1670">
                  <c:v>2005</c:v>
                </c:pt>
                <c:pt idx="1671">
                  <c:v>2005</c:v>
                </c:pt>
                <c:pt idx="1672">
                  <c:v>2005</c:v>
                </c:pt>
                <c:pt idx="1673">
                  <c:v>2005</c:v>
                </c:pt>
                <c:pt idx="1674">
                  <c:v>2005</c:v>
                </c:pt>
                <c:pt idx="1675">
                  <c:v>2005</c:v>
                </c:pt>
                <c:pt idx="1676">
                  <c:v>2005</c:v>
                </c:pt>
                <c:pt idx="1677">
                  <c:v>2005</c:v>
                </c:pt>
                <c:pt idx="1678">
                  <c:v>2005</c:v>
                </c:pt>
                <c:pt idx="1679">
                  <c:v>2005</c:v>
                </c:pt>
                <c:pt idx="1680">
                  <c:v>2005</c:v>
                </c:pt>
                <c:pt idx="1681">
                  <c:v>2005</c:v>
                </c:pt>
                <c:pt idx="1682">
                  <c:v>2005</c:v>
                </c:pt>
                <c:pt idx="1683">
                  <c:v>2005</c:v>
                </c:pt>
                <c:pt idx="1684">
                  <c:v>2005</c:v>
                </c:pt>
                <c:pt idx="1685">
                  <c:v>2005</c:v>
                </c:pt>
                <c:pt idx="1686">
                  <c:v>2005</c:v>
                </c:pt>
                <c:pt idx="1687">
                  <c:v>2005</c:v>
                </c:pt>
                <c:pt idx="1688">
                  <c:v>2005</c:v>
                </c:pt>
                <c:pt idx="1689">
                  <c:v>2005</c:v>
                </c:pt>
                <c:pt idx="1690">
                  <c:v>2005</c:v>
                </c:pt>
                <c:pt idx="1691">
                  <c:v>2005</c:v>
                </c:pt>
                <c:pt idx="1692">
                  <c:v>2005</c:v>
                </c:pt>
                <c:pt idx="1693">
                  <c:v>2005</c:v>
                </c:pt>
                <c:pt idx="1694">
                  <c:v>2005</c:v>
                </c:pt>
                <c:pt idx="1695">
                  <c:v>2005</c:v>
                </c:pt>
                <c:pt idx="1696">
                  <c:v>2005</c:v>
                </c:pt>
                <c:pt idx="1697">
                  <c:v>2005</c:v>
                </c:pt>
                <c:pt idx="1698">
                  <c:v>2005</c:v>
                </c:pt>
                <c:pt idx="1699">
                  <c:v>2005</c:v>
                </c:pt>
                <c:pt idx="1700">
                  <c:v>2005</c:v>
                </c:pt>
                <c:pt idx="1701">
                  <c:v>2005</c:v>
                </c:pt>
                <c:pt idx="1702">
                  <c:v>2005</c:v>
                </c:pt>
                <c:pt idx="1703">
                  <c:v>2005</c:v>
                </c:pt>
                <c:pt idx="1704">
                  <c:v>2005</c:v>
                </c:pt>
                <c:pt idx="1705">
                  <c:v>2005</c:v>
                </c:pt>
                <c:pt idx="1706">
                  <c:v>2005</c:v>
                </c:pt>
                <c:pt idx="1707">
                  <c:v>2005</c:v>
                </c:pt>
                <c:pt idx="1708">
                  <c:v>2005</c:v>
                </c:pt>
                <c:pt idx="1709">
                  <c:v>2005</c:v>
                </c:pt>
                <c:pt idx="1710">
                  <c:v>2005</c:v>
                </c:pt>
                <c:pt idx="1711">
                  <c:v>2005</c:v>
                </c:pt>
                <c:pt idx="1712">
                  <c:v>2005</c:v>
                </c:pt>
                <c:pt idx="1713">
                  <c:v>2005</c:v>
                </c:pt>
                <c:pt idx="1714">
                  <c:v>2005</c:v>
                </c:pt>
                <c:pt idx="1715">
                  <c:v>2005</c:v>
                </c:pt>
                <c:pt idx="1716">
                  <c:v>2005</c:v>
                </c:pt>
                <c:pt idx="1717">
                  <c:v>2005</c:v>
                </c:pt>
                <c:pt idx="1718">
                  <c:v>2005</c:v>
                </c:pt>
                <c:pt idx="1719">
                  <c:v>2005</c:v>
                </c:pt>
                <c:pt idx="1720">
                  <c:v>2005</c:v>
                </c:pt>
                <c:pt idx="1721">
                  <c:v>2005</c:v>
                </c:pt>
                <c:pt idx="1722">
                  <c:v>2005</c:v>
                </c:pt>
                <c:pt idx="1723">
                  <c:v>2005</c:v>
                </c:pt>
                <c:pt idx="1724">
                  <c:v>2005</c:v>
                </c:pt>
                <c:pt idx="1725">
                  <c:v>2005</c:v>
                </c:pt>
                <c:pt idx="1726">
                  <c:v>2005</c:v>
                </c:pt>
                <c:pt idx="1727">
                  <c:v>2005</c:v>
                </c:pt>
                <c:pt idx="1728">
                  <c:v>2005</c:v>
                </c:pt>
                <c:pt idx="1729">
                  <c:v>2005</c:v>
                </c:pt>
                <c:pt idx="1730">
                  <c:v>2005</c:v>
                </c:pt>
                <c:pt idx="1731">
                  <c:v>2005</c:v>
                </c:pt>
                <c:pt idx="1732">
                  <c:v>2005</c:v>
                </c:pt>
                <c:pt idx="1733">
                  <c:v>2005</c:v>
                </c:pt>
                <c:pt idx="1734">
                  <c:v>2005</c:v>
                </c:pt>
                <c:pt idx="1735">
                  <c:v>2005</c:v>
                </c:pt>
                <c:pt idx="1736">
                  <c:v>2005</c:v>
                </c:pt>
                <c:pt idx="1737">
                  <c:v>2005</c:v>
                </c:pt>
                <c:pt idx="1738">
                  <c:v>2005</c:v>
                </c:pt>
                <c:pt idx="1739">
                  <c:v>2005</c:v>
                </c:pt>
                <c:pt idx="1740">
                  <c:v>2005</c:v>
                </c:pt>
                <c:pt idx="1741">
                  <c:v>2005</c:v>
                </c:pt>
                <c:pt idx="1742">
                  <c:v>2005</c:v>
                </c:pt>
                <c:pt idx="1743">
                  <c:v>2005</c:v>
                </c:pt>
                <c:pt idx="1744">
                  <c:v>2005</c:v>
                </c:pt>
                <c:pt idx="1745">
                  <c:v>2005</c:v>
                </c:pt>
                <c:pt idx="1746">
                  <c:v>2005</c:v>
                </c:pt>
                <c:pt idx="1747">
                  <c:v>2005</c:v>
                </c:pt>
                <c:pt idx="1748">
                  <c:v>2005</c:v>
                </c:pt>
                <c:pt idx="1749">
                  <c:v>2005</c:v>
                </c:pt>
                <c:pt idx="1750">
                  <c:v>2005</c:v>
                </c:pt>
                <c:pt idx="1751">
                  <c:v>2005</c:v>
                </c:pt>
                <c:pt idx="1752">
                  <c:v>2005</c:v>
                </c:pt>
                <c:pt idx="1753">
                  <c:v>2005</c:v>
                </c:pt>
                <c:pt idx="1754">
                  <c:v>2005</c:v>
                </c:pt>
                <c:pt idx="1755">
                  <c:v>2005</c:v>
                </c:pt>
                <c:pt idx="1756">
                  <c:v>2005</c:v>
                </c:pt>
                <c:pt idx="1757">
                  <c:v>2005</c:v>
                </c:pt>
                <c:pt idx="1758">
                  <c:v>2005</c:v>
                </c:pt>
                <c:pt idx="1759">
                  <c:v>2005</c:v>
                </c:pt>
                <c:pt idx="1760">
                  <c:v>2005</c:v>
                </c:pt>
                <c:pt idx="1761">
                  <c:v>2005</c:v>
                </c:pt>
                <c:pt idx="1762">
                  <c:v>2005</c:v>
                </c:pt>
                <c:pt idx="1763">
                  <c:v>2005</c:v>
                </c:pt>
                <c:pt idx="1764">
                  <c:v>2005</c:v>
                </c:pt>
                <c:pt idx="1765">
                  <c:v>2005</c:v>
                </c:pt>
                <c:pt idx="1766">
                  <c:v>2005</c:v>
                </c:pt>
                <c:pt idx="1767">
                  <c:v>2005</c:v>
                </c:pt>
                <c:pt idx="1768">
                  <c:v>2005</c:v>
                </c:pt>
                <c:pt idx="1769">
                  <c:v>2005</c:v>
                </c:pt>
                <c:pt idx="1770">
                  <c:v>2005</c:v>
                </c:pt>
                <c:pt idx="1771">
                  <c:v>2005</c:v>
                </c:pt>
                <c:pt idx="1772">
                  <c:v>2005</c:v>
                </c:pt>
                <c:pt idx="1773">
                  <c:v>2005</c:v>
                </c:pt>
                <c:pt idx="1774">
                  <c:v>2005</c:v>
                </c:pt>
                <c:pt idx="1775">
                  <c:v>2005</c:v>
                </c:pt>
                <c:pt idx="1776">
                  <c:v>2005</c:v>
                </c:pt>
                <c:pt idx="1777">
                  <c:v>2005</c:v>
                </c:pt>
                <c:pt idx="1778">
                  <c:v>2005</c:v>
                </c:pt>
                <c:pt idx="1779">
                  <c:v>2005</c:v>
                </c:pt>
                <c:pt idx="1780">
                  <c:v>2005</c:v>
                </c:pt>
                <c:pt idx="1781">
                  <c:v>2005</c:v>
                </c:pt>
                <c:pt idx="1782">
                  <c:v>2005</c:v>
                </c:pt>
                <c:pt idx="1783">
                  <c:v>2005</c:v>
                </c:pt>
                <c:pt idx="1784">
                  <c:v>2005</c:v>
                </c:pt>
                <c:pt idx="1785">
                  <c:v>2005</c:v>
                </c:pt>
                <c:pt idx="1786">
                  <c:v>2005</c:v>
                </c:pt>
                <c:pt idx="1787">
                  <c:v>2005</c:v>
                </c:pt>
                <c:pt idx="1788">
                  <c:v>2005</c:v>
                </c:pt>
                <c:pt idx="1789">
                  <c:v>2005</c:v>
                </c:pt>
                <c:pt idx="1790">
                  <c:v>2005</c:v>
                </c:pt>
                <c:pt idx="1791">
                  <c:v>2005</c:v>
                </c:pt>
                <c:pt idx="1792">
                  <c:v>2005</c:v>
                </c:pt>
                <c:pt idx="1793">
                  <c:v>2005</c:v>
                </c:pt>
                <c:pt idx="1794">
                  <c:v>2005</c:v>
                </c:pt>
                <c:pt idx="1795">
                  <c:v>2005</c:v>
                </c:pt>
                <c:pt idx="1796">
                  <c:v>2005</c:v>
                </c:pt>
                <c:pt idx="1797">
                  <c:v>2005</c:v>
                </c:pt>
                <c:pt idx="1798">
                  <c:v>2005</c:v>
                </c:pt>
                <c:pt idx="1799">
                  <c:v>2005</c:v>
                </c:pt>
                <c:pt idx="1800">
                  <c:v>2005</c:v>
                </c:pt>
                <c:pt idx="1801">
                  <c:v>2005</c:v>
                </c:pt>
                <c:pt idx="1802">
                  <c:v>2005</c:v>
                </c:pt>
                <c:pt idx="1803">
                  <c:v>2005</c:v>
                </c:pt>
                <c:pt idx="1804">
                  <c:v>2005</c:v>
                </c:pt>
                <c:pt idx="1805">
                  <c:v>2005</c:v>
                </c:pt>
                <c:pt idx="1806">
                  <c:v>2005</c:v>
                </c:pt>
                <c:pt idx="1807">
                  <c:v>2005</c:v>
                </c:pt>
                <c:pt idx="1808">
                  <c:v>2005</c:v>
                </c:pt>
                <c:pt idx="1809">
                  <c:v>2005</c:v>
                </c:pt>
                <c:pt idx="1810">
                  <c:v>2005</c:v>
                </c:pt>
                <c:pt idx="1811">
                  <c:v>2005</c:v>
                </c:pt>
                <c:pt idx="1812">
                  <c:v>2005</c:v>
                </c:pt>
                <c:pt idx="1813">
                  <c:v>2005</c:v>
                </c:pt>
                <c:pt idx="1814">
                  <c:v>2005</c:v>
                </c:pt>
                <c:pt idx="1815">
                  <c:v>2005</c:v>
                </c:pt>
                <c:pt idx="1816">
                  <c:v>2005</c:v>
                </c:pt>
                <c:pt idx="1817">
                  <c:v>2005</c:v>
                </c:pt>
                <c:pt idx="1818">
                  <c:v>2005</c:v>
                </c:pt>
                <c:pt idx="1819">
                  <c:v>2005</c:v>
                </c:pt>
                <c:pt idx="1820">
                  <c:v>2005</c:v>
                </c:pt>
                <c:pt idx="1821">
                  <c:v>2005</c:v>
                </c:pt>
                <c:pt idx="1822">
                  <c:v>2005</c:v>
                </c:pt>
                <c:pt idx="1823">
                  <c:v>2005</c:v>
                </c:pt>
                <c:pt idx="1824">
                  <c:v>2005</c:v>
                </c:pt>
                <c:pt idx="1825">
                  <c:v>2005</c:v>
                </c:pt>
                <c:pt idx="1826">
                  <c:v>2005</c:v>
                </c:pt>
                <c:pt idx="1827">
                  <c:v>2005</c:v>
                </c:pt>
                <c:pt idx="1828">
                  <c:v>2005</c:v>
                </c:pt>
                <c:pt idx="1829">
                  <c:v>2005</c:v>
                </c:pt>
                <c:pt idx="1830">
                  <c:v>2005</c:v>
                </c:pt>
                <c:pt idx="1831">
                  <c:v>2005</c:v>
                </c:pt>
                <c:pt idx="1832">
                  <c:v>2005</c:v>
                </c:pt>
                <c:pt idx="1833">
                  <c:v>2005</c:v>
                </c:pt>
                <c:pt idx="1834">
                  <c:v>2005</c:v>
                </c:pt>
                <c:pt idx="1835">
                  <c:v>2005</c:v>
                </c:pt>
                <c:pt idx="1836">
                  <c:v>2005</c:v>
                </c:pt>
                <c:pt idx="1837">
                  <c:v>2005</c:v>
                </c:pt>
                <c:pt idx="1838">
                  <c:v>2005</c:v>
                </c:pt>
                <c:pt idx="1839">
                  <c:v>2005</c:v>
                </c:pt>
                <c:pt idx="1840">
                  <c:v>2005</c:v>
                </c:pt>
                <c:pt idx="1841">
                  <c:v>2005</c:v>
                </c:pt>
                <c:pt idx="1842">
                  <c:v>2005</c:v>
                </c:pt>
                <c:pt idx="1843">
                  <c:v>2005</c:v>
                </c:pt>
                <c:pt idx="1844">
                  <c:v>2005</c:v>
                </c:pt>
                <c:pt idx="1845">
                  <c:v>2005</c:v>
                </c:pt>
                <c:pt idx="1846">
                  <c:v>2005</c:v>
                </c:pt>
                <c:pt idx="1847">
                  <c:v>2005</c:v>
                </c:pt>
                <c:pt idx="1848">
                  <c:v>2005</c:v>
                </c:pt>
                <c:pt idx="1849">
                  <c:v>2005</c:v>
                </c:pt>
                <c:pt idx="1850">
                  <c:v>2005</c:v>
                </c:pt>
                <c:pt idx="1851">
                  <c:v>2005</c:v>
                </c:pt>
                <c:pt idx="1852">
                  <c:v>2005</c:v>
                </c:pt>
                <c:pt idx="1853">
                  <c:v>2005</c:v>
                </c:pt>
                <c:pt idx="1854">
                  <c:v>2005</c:v>
                </c:pt>
                <c:pt idx="1855">
                  <c:v>2005</c:v>
                </c:pt>
                <c:pt idx="1856">
                  <c:v>2005</c:v>
                </c:pt>
                <c:pt idx="1857">
                  <c:v>2005</c:v>
                </c:pt>
                <c:pt idx="1858">
                  <c:v>2005</c:v>
                </c:pt>
                <c:pt idx="1859">
                  <c:v>2005</c:v>
                </c:pt>
                <c:pt idx="1860">
                  <c:v>2005</c:v>
                </c:pt>
                <c:pt idx="1861">
                  <c:v>2005</c:v>
                </c:pt>
                <c:pt idx="1862">
                  <c:v>2005</c:v>
                </c:pt>
                <c:pt idx="1863">
                  <c:v>2005</c:v>
                </c:pt>
                <c:pt idx="1864">
                  <c:v>2005</c:v>
                </c:pt>
                <c:pt idx="1865">
                  <c:v>2005</c:v>
                </c:pt>
                <c:pt idx="1866">
                  <c:v>2005</c:v>
                </c:pt>
                <c:pt idx="1867">
                  <c:v>2005</c:v>
                </c:pt>
                <c:pt idx="1868">
                  <c:v>2005</c:v>
                </c:pt>
                <c:pt idx="1869">
                  <c:v>2005</c:v>
                </c:pt>
                <c:pt idx="1870">
                  <c:v>2005</c:v>
                </c:pt>
                <c:pt idx="1871">
                  <c:v>2005</c:v>
                </c:pt>
                <c:pt idx="1872">
                  <c:v>2005</c:v>
                </c:pt>
                <c:pt idx="1873">
                  <c:v>2005</c:v>
                </c:pt>
                <c:pt idx="1874">
                  <c:v>2005</c:v>
                </c:pt>
                <c:pt idx="1875">
                  <c:v>2005</c:v>
                </c:pt>
                <c:pt idx="1876">
                  <c:v>2005</c:v>
                </c:pt>
                <c:pt idx="1877">
                  <c:v>2005</c:v>
                </c:pt>
                <c:pt idx="1878">
                  <c:v>2005</c:v>
                </c:pt>
                <c:pt idx="1879">
                  <c:v>2005</c:v>
                </c:pt>
                <c:pt idx="1880">
                  <c:v>2005</c:v>
                </c:pt>
                <c:pt idx="1881">
                  <c:v>2005</c:v>
                </c:pt>
                <c:pt idx="1882">
                  <c:v>2005</c:v>
                </c:pt>
                <c:pt idx="1883">
                  <c:v>2005</c:v>
                </c:pt>
                <c:pt idx="1884">
                  <c:v>2005</c:v>
                </c:pt>
                <c:pt idx="1885">
                  <c:v>2005</c:v>
                </c:pt>
                <c:pt idx="1886">
                  <c:v>2005</c:v>
                </c:pt>
                <c:pt idx="1887">
                  <c:v>2005</c:v>
                </c:pt>
                <c:pt idx="1888">
                  <c:v>2005</c:v>
                </c:pt>
                <c:pt idx="1889">
                  <c:v>2005</c:v>
                </c:pt>
                <c:pt idx="1890">
                  <c:v>2005</c:v>
                </c:pt>
                <c:pt idx="1891">
                  <c:v>2005</c:v>
                </c:pt>
                <c:pt idx="1892">
                  <c:v>2005</c:v>
                </c:pt>
                <c:pt idx="1893">
                  <c:v>2005</c:v>
                </c:pt>
                <c:pt idx="1894">
                  <c:v>2005</c:v>
                </c:pt>
                <c:pt idx="1895">
                  <c:v>2005</c:v>
                </c:pt>
                <c:pt idx="1896">
                  <c:v>2005</c:v>
                </c:pt>
                <c:pt idx="1897">
                  <c:v>2005</c:v>
                </c:pt>
                <c:pt idx="1898">
                  <c:v>2005</c:v>
                </c:pt>
                <c:pt idx="1899">
                  <c:v>2005</c:v>
                </c:pt>
                <c:pt idx="1900">
                  <c:v>2005</c:v>
                </c:pt>
                <c:pt idx="1901">
                  <c:v>2005</c:v>
                </c:pt>
                <c:pt idx="1902">
                  <c:v>2005</c:v>
                </c:pt>
                <c:pt idx="1903">
                  <c:v>2005</c:v>
                </c:pt>
                <c:pt idx="1904">
                  <c:v>2005</c:v>
                </c:pt>
                <c:pt idx="1905">
                  <c:v>2005</c:v>
                </c:pt>
                <c:pt idx="1906">
                  <c:v>2005</c:v>
                </c:pt>
                <c:pt idx="1907">
                  <c:v>2005</c:v>
                </c:pt>
                <c:pt idx="1908">
                  <c:v>2005</c:v>
                </c:pt>
                <c:pt idx="1909">
                  <c:v>2005</c:v>
                </c:pt>
                <c:pt idx="1910">
                  <c:v>2005</c:v>
                </c:pt>
                <c:pt idx="1911">
                  <c:v>2005</c:v>
                </c:pt>
                <c:pt idx="1912">
                  <c:v>2005</c:v>
                </c:pt>
                <c:pt idx="1913">
                  <c:v>2005</c:v>
                </c:pt>
                <c:pt idx="1914">
                  <c:v>2005</c:v>
                </c:pt>
                <c:pt idx="1915">
                  <c:v>2005</c:v>
                </c:pt>
                <c:pt idx="1916">
                  <c:v>2005</c:v>
                </c:pt>
                <c:pt idx="1917">
                  <c:v>2005</c:v>
                </c:pt>
                <c:pt idx="1918">
                  <c:v>2005</c:v>
                </c:pt>
                <c:pt idx="1919">
                  <c:v>2005</c:v>
                </c:pt>
                <c:pt idx="1920">
                  <c:v>2005</c:v>
                </c:pt>
                <c:pt idx="1921">
                  <c:v>2005</c:v>
                </c:pt>
                <c:pt idx="1922">
                  <c:v>2005</c:v>
                </c:pt>
                <c:pt idx="1923">
                  <c:v>2005</c:v>
                </c:pt>
                <c:pt idx="1924">
                  <c:v>2005</c:v>
                </c:pt>
                <c:pt idx="1925">
                  <c:v>2005</c:v>
                </c:pt>
                <c:pt idx="1926">
                  <c:v>2005</c:v>
                </c:pt>
                <c:pt idx="1927">
                  <c:v>2005</c:v>
                </c:pt>
                <c:pt idx="1928">
                  <c:v>2005</c:v>
                </c:pt>
                <c:pt idx="1929">
                  <c:v>2005</c:v>
                </c:pt>
                <c:pt idx="1930">
                  <c:v>2005</c:v>
                </c:pt>
                <c:pt idx="1931">
                  <c:v>2005</c:v>
                </c:pt>
                <c:pt idx="1932">
                  <c:v>2005</c:v>
                </c:pt>
                <c:pt idx="1933">
                  <c:v>2005</c:v>
                </c:pt>
                <c:pt idx="1934">
                  <c:v>2005</c:v>
                </c:pt>
                <c:pt idx="1935">
                  <c:v>2005</c:v>
                </c:pt>
                <c:pt idx="1936">
                  <c:v>2005</c:v>
                </c:pt>
                <c:pt idx="1937">
                  <c:v>2005</c:v>
                </c:pt>
                <c:pt idx="1938">
                  <c:v>2005</c:v>
                </c:pt>
                <c:pt idx="1939">
                  <c:v>2005</c:v>
                </c:pt>
                <c:pt idx="1940">
                  <c:v>2005</c:v>
                </c:pt>
                <c:pt idx="1941">
                  <c:v>2005</c:v>
                </c:pt>
                <c:pt idx="1942">
                  <c:v>2005</c:v>
                </c:pt>
                <c:pt idx="1943">
                  <c:v>2005</c:v>
                </c:pt>
                <c:pt idx="1944">
                  <c:v>2005</c:v>
                </c:pt>
                <c:pt idx="1945">
                  <c:v>2005</c:v>
                </c:pt>
                <c:pt idx="1946">
                  <c:v>2005</c:v>
                </c:pt>
                <c:pt idx="1947">
                  <c:v>2005</c:v>
                </c:pt>
                <c:pt idx="1948">
                  <c:v>2005</c:v>
                </c:pt>
                <c:pt idx="1949">
                  <c:v>2005</c:v>
                </c:pt>
                <c:pt idx="1950">
                  <c:v>2005</c:v>
                </c:pt>
                <c:pt idx="1951">
                  <c:v>2005</c:v>
                </c:pt>
                <c:pt idx="1952">
                  <c:v>2005</c:v>
                </c:pt>
                <c:pt idx="1953">
                  <c:v>2005</c:v>
                </c:pt>
                <c:pt idx="1954">
                  <c:v>2005</c:v>
                </c:pt>
                <c:pt idx="1955">
                  <c:v>2005</c:v>
                </c:pt>
                <c:pt idx="1956">
                  <c:v>2005</c:v>
                </c:pt>
                <c:pt idx="1957">
                  <c:v>2005</c:v>
                </c:pt>
                <c:pt idx="1958">
                  <c:v>2005</c:v>
                </c:pt>
                <c:pt idx="1959">
                  <c:v>2005</c:v>
                </c:pt>
                <c:pt idx="1960">
                  <c:v>2005</c:v>
                </c:pt>
                <c:pt idx="1961">
                  <c:v>2005</c:v>
                </c:pt>
                <c:pt idx="1962">
                  <c:v>2005</c:v>
                </c:pt>
                <c:pt idx="1963">
                  <c:v>2005</c:v>
                </c:pt>
                <c:pt idx="1964">
                  <c:v>2005</c:v>
                </c:pt>
                <c:pt idx="1965">
                  <c:v>2005</c:v>
                </c:pt>
                <c:pt idx="1966">
                  <c:v>2005</c:v>
                </c:pt>
                <c:pt idx="1967">
                  <c:v>2005</c:v>
                </c:pt>
                <c:pt idx="1968">
                  <c:v>2005</c:v>
                </c:pt>
                <c:pt idx="1969">
                  <c:v>2005</c:v>
                </c:pt>
                <c:pt idx="1970">
                  <c:v>2005</c:v>
                </c:pt>
                <c:pt idx="1971">
                  <c:v>2005</c:v>
                </c:pt>
                <c:pt idx="1972">
                  <c:v>2005</c:v>
                </c:pt>
                <c:pt idx="1973">
                  <c:v>2005</c:v>
                </c:pt>
                <c:pt idx="1974">
                  <c:v>2005</c:v>
                </c:pt>
                <c:pt idx="1975">
                  <c:v>2005</c:v>
                </c:pt>
                <c:pt idx="1976">
                  <c:v>2005</c:v>
                </c:pt>
                <c:pt idx="1977">
                  <c:v>2005</c:v>
                </c:pt>
                <c:pt idx="1978">
                  <c:v>2005</c:v>
                </c:pt>
                <c:pt idx="1979">
                  <c:v>2005</c:v>
                </c:pt>
                <c:pt idx="1980">
                  <c:v>2005</c:v>
                </c:pt>
                <c:pt idx="1981">
                  <c:v>2005</c:v>
                </c:pt>
                <c:pt idx="1982">
                  <c:v>2005</c:v>
                </c:pt>
                <c:pt idx="1983">
                  <c:v>2005</c:v>
                </c:pt>
                <c:pt idx="1984">
                  <c:v>2005</c:v>
                </c:pt>
                <c:pt idx="1985">
                  <c:v>2005</c:v>
                </c:pt>
                <c:pt idx="1986">
                  <c:v>2005</c:v>
                </c:pt>
                <c:pt idx="1987">
                  <c:v>2005</c:v>
                </c:pt>
                <c:pt idx="1988">
                  <c:v>2005</c:v>
                </c:pt>
                <c:pt idx="1989">
                  <c:v>2005</c:v>
                </c:pt>
                <c:pt idx="1990">
                  <c:v>2005</c:v>
                </c:pt>
                <c:pt idx="1991">
                  <c:v>2005</c:v>
                </c:pt>
                <c:pt idx="1992">
                  <c:v>2005</c:v>
                </c:pt>
                <c:pt idx="1993">
                  <c:v>2005</c:v>
                </c:pt>
                <c:pt idx="1994">
                  <c:v>2005</c:v>
                </c:pt>
                <c:pt idx="1995">
                  <c:v>2005</c:v>
                </c:pt>
                <c:pt idx="1996">
                  <c:v>2005</c:v>
                </c:pt>
                <c:pt idx="1997">
                  <c:v>2005</c:v>
                </c:pt>
                <c:pt idx="1998">
                  <c:v>2005</c:v>
                </c:pt>
                <c:pt idx="1999">
                  <c:v>2005</c:v>
                </c:pt>
                <c:pt idx="2000">
                  <c:v>2005</c:v>
                </c:pt>
                <c:pt idx="2001">
                  <c:v>2005</c:v>
                </c:pt>
                <c:pt idx="2002">
                  <c:v>2005</c:v>
                </c:pt>
                <c:pt idx="2003">
                  <c:v>2005</c:v>
                </c:pt>
                <c:pt idx="2004">
                  <c:v>2005</c:v>
                </c:pt>
                <c:pt idx="2005">
                  <c:v>2005</c:v>
                </c:pt>
                <c:pt idx="2006">
                  <c:v>2005</c:v>
                </c:pt>
                <c:pt idx="2007">
                  <c:v>2005</c:v>
                </c:pt>
                <c:pt idx="2008">
                  <c:v>2005</c:v>
                </c:pt>
                <c:pt idx="2009">
                  <c:v>2005</c:v>
                </c:pt>
                <c:pt idx="2010">
                  <c:v>2005</c:v>
                </c:pt>
                <c:pt idx="2011">
                  <c:v>2005</c:v>
                </c:pt>
                <c:pt idx="2012">
                  <c:v>2005</c:v>
                </c:pt>
                <c:pt idx="2013">
                  <c:v>2005</c:v>
                </c:pt>
                <c:pt idx="2014">
                  <c:v>2005</c:v>
                </c:pt>
                <c:pt idx="2015">
                  <c:v>2005</c:v>
                </c:pt>
                <c:pt idx="2016">
                  <c:v>2006</c:v>
                </c:pt>
                <c:pt idx="2017">
                  <c:v>2006</c:v>
                </c:pt>
                <c:pt idx="2018">
                  <c:v>2006</c:v>
                </c:pt>
                <c:pt idx="2019">
                  <c:v>2006</c:v>
                </c:pt>
                <c:pt idx="2020">
                  <c:v>2006</c:v>
                </c:pt>
                <c:pt idx="2021">
                  <c:v>2006</c:v>
                </c:pt>
                <c:pt idx="2022">
                  <c:v>2006</c:v>
                </c:pt>
                <c:pt idx="2023">
                  <c:v>2006</c:v>
                </c:pt>
                <c:pt idx="2024">
                  <c:v>2006</c:v>
                </c:pt>
                <c:pt idx="2025">
                  <c:v>2006</c:v>
                </c:pt>
                <c:pt idx="2026">
                  <c:v>2006</c:v>
                </c:pt>
                <c:pt idx="2027">
                  <c:v>2006</c:v>
                </c:pt>
                <c:pt idx="2028">
                  <c:v>2006</c:v>
                </c:pt>
                <c:pt idx="2029">
                  <c:v>2006</c:v>
                </c:pt>
                <c:pt idx="2030">
                  <c:v>2006</c:v>
                </c:pt>
                <c:pt idx="2031">
                  <c:v>2006</c:v>
                </c:pt>
                <c:pt idx="2032">
                  <c:v>2006</c:v>
                </c:pt>
                <c:pt idx="2033">
                  <c:v>2006</c:v>
                </c:pt>
                <c:pt idx="2034">
                  <c:v>2006</c:v>
                </c:pt>
                <c:pt idx="2035">
                  <c:v>2006</c:v>
                </c:pt>
                <c:pt idx="2036">
                  <c:v>2006</c:v>
                </c:pt>
                <c:pt idx="2037">
                  <c:v>2006</c:v>
                </c:pt>
                <c:pt idx="2038">
                  <c:v>2006</c:v>
                </c:pt>
                <c:pt idx="2039">
                  <c:v>2006</c:v>
                </c:pt>
                <c:pt idx="2040">
                  <c:v>2006</c:v>
                </c:pt>
                <c:pt idx="2041">
                  <c:v>2006</c:v>
                </c:pt>
                <c:pt idx="2042">
                  <c:v>2006</c:v>
                </c:pt>
                <c:pt idx="2043">
                  <c:v>2006</c:v>
                </c:pt>
                <c:pt idx="2044">
                  <c:v>2006</c:v>
                </c:pt>
                <c:pt idx="2045">
                  <c:v>2006</c:v>
                </c:pt>
                <c:pt idx="2046">
                  <c:v>2006</c:v>
                </c:pt>
                <c:pt idx="2047">
                  <c:v>2006</c:v>
                </c:pt>
                <c:pt idx="2048">
                  <c:v>2006</c:v>
                </c:pt>
                <c:pt idx="2049">
                  <c:v>2006</c:v>
                </c:pt>
                <c:pt idx="2050">
                  <c:v>2006</c:v>
                </c:pt>
                <c:pt idx="2051">
                  <c:v>2006</c:v>
                </c:pt>
                <c:pt idx="2052">
                  <c:v>2006</c:v>
                </c:pt>
                <c:pt idx="2053">
                  <c:v>2006</c:v>
                </c:pt>
                <c:pt idx="2054">
                  <c:v>2006</c:v>
                </c:pt>
                <c:pt idx="2055">
                  <c:v>2006</c:v>
                </c:pt>
                <c:pt idx="2056">
                  <c:v>2006</c:v>
                </c:pt>
                <c:pt idx="2057">
                  <c:v>2006</c:v>
                </c:pt>
                <c:pt idx="2058">
                  <c:v>2006</c:v>
                </c:pt>
                <c:pt idx="2059">
                  <c:v>2006</c:v>
                </c:pt>
                <c:pt idx="2060">
                  <c:v>2006</c:v>
                </c:pt>
                <c:pt idx="2061">
                  <c:v>2006</c:v>
                </c:pt>
                <c:pt idx="2062">
                  <c:v>2006</c:v>
                </c:pt>
                <c:pt idx="2063">
                  <c:v>2006</c:v>
                </c:pt>
                <c:pt idx="2064">
                  <c:v>2006</c:v>
                </c:pt>
                <c:pt idx="2065">
                  <c:v>2006</c:v>
                </c:pt>
                <c:pt idx="2066">
                  <c:v>2006</c:v>
                </c:pt>
                <c:pt idx="2067">
                  <c:v>2006</c:v>
                </c:pt>
                <c:pt idx="2068">
                  <c:v>2006</c:v>
                </c:pt>
                <c:pt idx="2069">
                  <c:v>2006</c:v>
                </c:pt>
                <c:pt idx="2070">
                  <c:v>2006</c:v>
                </c:pt>
                <c:pt idx="2071">
                  <c:v>2006</c:v>
                </c:pt>
                <c:pt idx="2072">
                  <c:v>2006</c:v>
                </c:pt>
                <c:pt idx="2073">
                  <c:v>2006</c:v>
                </c:pt>
                <c:pt idx="2074">
                  <c:v>2006</c:v>
                </c:pt>
                <c:pt idx="2075">
                  <c:v>2006</c:v>
                </c:pt>
                <c:pt idx="2076">
                  <c:v>2006</c:v>
                </c:pt>
                <c:pt idx="2077">
                  <c:v>2006</c:v>
                </c:pt>
                <c:pt idx="2078">
                  <c:v>2006</c:v>
                </c:pt>
                <c:pt idx="2079">
                  <c:v>2006</c:v>
                </c:pt>
                <c:pt idx="2080">
                  <c:v>2006</c:v>
                </c:pt>
                <c:pt idx="2081">
                  <c:v>2006</c:v>
                </c:pt>
                <c:pt idx="2082">
                  <c:v>2006</c:v>
                </c:pt>
                <c:pt idx="2083">
                  <c:v>2006</c:v>
                </c:pt>
                <c:pt idx="2084">
                  <c:v>2006</c:v>
                </c:pt>
                <c:pt idx="2085">
                  <c:v>2006</c:v>
                </c:pt>
                <c:pt idx="2086">
                  <c:v>2006</c:v>
                </c:pt>
                <c:pt idx="2087">
                  <c:v>2006</c:v>
                </c:pt>
                <c:pt idx="2088">
                  <c:v>2006</c:v>
                </c:pt>
                <c:pt idx="2089">
                  <c:v>2006</c:v>
                </c:pt>
                <c:pt idx="2090">
                  <c:v>2006</c:v>
                </c:pt>
                <c:pt idx="2091">
                  <c:v>2006</c:v>
                </c:pt>
                <c:pt idx="2092">
                  <c:v>2006</c:v>
                </c:pt>
                <c:pt idx="2093">
                  <c:v>2006</c:v>
                </c:pt>
                <c:pt idx="2094">
                  <c:v>2006</c:v>
                </c:pt>
                <c:pt idx="2095">
                  <c:v>2006</c:v>
                </c:pt>
                <c:pt idx="2096">
                  <c:v>2006</c:v>
                </c:pt>
                <c:pt idx="2097">
                  <c:v>2006</c:v>
                </c:pt>
                <c:pt idx="2098">
                  <c:v>2006</c:v>
                </c:pt>
                <c:pt idx="2099">
                  <c:v>2006</c:v>
                </c:pt>
                <c:pt idx="2100">
                  <c:v>2006</c:v>
                </c:pt>
                <c:pt idx="2101">
                  <c:v>2006</c:v>
                </c:pt>
                <c:pt idx="2102">
                  <c:v>2006</c:v>
                </c:pt>
                <c:pt idx="2103">
                  <c:v>2006</c:v>
                </c:pt>
                <c:pt idx="2104">
                  <c:v>2006</c:v>
                </c:pt>
                <c:pt idx="2105">
                  <c:v>2006</c:v>
                </c:pt>
                <c:pt idx="2106">
                  <c:v>2006</c:v>
                </c:pt>
                <c:pt idx="2107">
                  <c:v>2006</c:v>
                </c:pt>
                <c:pt idx="2108">
                  <c:v>2006</c:v>
                </c:pt>
                <c:pt idx="2109">
                  <c:v>2006</c:v>
                </c:pt>
                <c:pt idx="2110">
                  <c:v>2006</c:v>
                </c:pt>
                <c:pt idx="2111">
                  <c:v>2006</c:v>
                </c:pt>
                <c:pt idx="2112">
                  <c:v>2006</c:v>
                </c:pt>
                <c:pt idx="2113">
                  <c:v>2006</c:v>
                </c:pt>
                <c:pt idx="2114">
                  <c:v>2006</c:v>
                </c:pt>
                <c:pt idx="2115">
                  <c:v>2006</c:v>
                </c:pt>
                <c:pt idx="2116">
                  <c:v>2006</c:v>
                </c:pt>
                <c:pt idx="2117">
                  <c:v>2006</c:v>
                </c:pt>
                <c:pt idx="2118">
                  <c:v>2006</c:v>
                </c:pt>
                <c:pt idx="2119">
                  <c:v>2006</c:v>
                </c:pt>
                <c:pt idx="2120">
                  <c:v>2006</c:v>
                </c:pt>
                <c:pt idx="2121">
                  <c:v>2006</c:v>
                </c:pt>
                <c:pt idx="2122">
                  <c:v>2006</c:v>
                </c:pt>
                <c:pt idx="2123">
                  <c:v>2006</c:v>
                </c:pt>
                <c:pt idx="2124">
                  <c:v>2006</c:v>
                </c:pt>
                <c:pt idx="2125">
                  <c:v>2006</c:v>
                </c:pt>
                <c:pt idx="2126">
                  <c:v>2006</c:v>
                </c:pt>
                <c:pt idx="2127">
                  <c:v>2006</c:v>
                </c:pt>
                <c:pt idx="2128">
                  <c:v>2006</c:v>
                </c:pt>
                <c:pt idx="2129">
                  <c:v>2006</c:v>
                </c:pt>
                <c:pt idx="2130">
                  <c:v>2006</c:v>
                </c:pt>
                <c:pt idx="2131">
                  <c:v>2006</c:v>
                </c:pt>
                <c:pt idx="2132">
                  <c:v>2006</c:v>
                </c:pt>
                <c:pt idx="2133">
                  <c:v>2006</c:v>
                </c:pt>
                <c:pt idx="2134">
                  <c:v>2006</c:v>
                </c:pt>
                <c:pt idx="2135">
                  <c:v>2006</c:v>
                </c:pt>
                <c:pt idx="2136">
                  <c:v>2006</c:v>
                </c:pt>
                <c:pt idx="2137">
                  <c:v>2006</c:v>
                </c:pt>
                <c:pt idx="2138">
                  <c:v>2006</c:v>
                </c:pt>
                <c:pt idx="2139">
                  <c:v>2006</c:v>
                </c:pt>
                <c:pt idx="2140">
                  <c:v>2006</c:v>
                </c:pt>
                <c:pt idx="2141">
                  <c:v>2006</c:v>
                </c:pt>
                <c:pt idx="2142">
                  <c:v>2006</c:v>
                </c:pt>
                <c:pt idx="2143">
                  <c:v>2006</c:v>
                </c:pt>
                <c:pt idx="2144">
                  <c:v>2006</c:v>
                </c:pt>
                <c:pt idx="2145">
                  <c:v>2006</c:v>
                </c:pt>
                <c:pt idx="2146">
                  <c:v>2006</c:v>
                </c:pt>
                <c:pt idx="2147">
                  <c:v>2006</c:v>
                </c:pt>
                <c:pt idx="2148">
                  <c:v>2006</c:v>
                </c:pt>
                <c:pt idx="2149">
                  <c:v>2006</c:v>
                </c:pt>
                <c:pt idx="2150">
                  <c:v>2006</c:v>
                </c:pt>
                <c:pt idx="2151">
                  <c:v>2006</c:v>
                </c:pt>
                <c:pt idx="2152">
                  <c:v>2006</c:v>
                </c:pt>
                <c:pt idx="2153">
                  <c:v>2006</c:v>
                </c:pt>
                <c:pt idx="2154">
                  <c:v>2006</c:v>
                </c:pt>
                <c:pt idx="2155">
                  <c:v>2006</c:v>
                </c:pt>
                <c:pt idx="2156">
                  <c:v>2006</c:v>
                </c:pt>
                <c:pt idx="2157">
                  <c:v>2006</c:v>
                </c:pt>
                <c:pt idx="2158">
                  <c:v>2006</c:v>
                </c:pt>
                <c:pt idx="2159">
                  <c:v>2006</c:v>
                </c:pt>
                <c:pt idx="2160">
                  <c:v>2006</c:v>
                </c:pt>
                <c:pt idx="2161">
                  <c:v>2006</c:v>
                </c:pt>
                <c:pt idx="2162">
                  <c:v>2006</c:v>
                </c:pt>
                <c:pt idx="2163">
                  <c:v>2006</c:v>
                </c:pt>
                <c:pt idx="2164">
                  <c:v>2006</c:v>
                </c:pt>
                <c:pt idx="2165">
                  <c:v>2006</c:v>
                </c:pt>
                <c:pt idx="2166">
                  <c:v>2006</c:v>
                </c:pt>
                <c:pt idx="2167">
                  <c:v>2006</c:v>
                </c:pt>
                <c:pt idx="2168">
                  <c:v>2006</c:v>
                </c:pt>
                <c:pt idx="2169">
                  <c:v>2006</c:v>
                </c:pt>
                <c:pt idx="2170">
                  <c:v>2006</c:v>
                </c:pt>
                <c:pt idx="2171">
                  <c:v>2006</c:v>
                </c:pt>
                <c:pt idx="2172">
                  <c:v>2006</c:v>
                </c:pt>
                <c:pt idx="2173">
                  <c:v>2006</c:v>
                </c:pt>
                <c:pt idx="2174">
                  <c:v>2006</c:v>
                </c:pt>
                <c:pt idx="2175">
                  <c:v>2006</c:v>
                </c:pt>
                <c:pt idx="2176">
                  <c:v>2006</c:v>
                </c:pt>
                <c:pt idx="2177">
                  <c:v>2006</c:v>
                </c:pt>
                <c:pt idx="2178">
                  <c:v>2006</c:v>
                </c:pt>
                <c:pt idx="2179">
                  <c:v>2006</c:v>
                </c:pt>
                <c:pt idx="2180">
                  <c:v>2006</c:v>
                </c:pt>
                <c:pt idx="2181">
                  <c:v>2006</c:v>
                </c:pt>
                <c:pt idx="2182">
                  <c:v>2006</c:v>
                </c:pt>
                <c:pt idx="2183">
                  <c:v>2006</c:v>
                </c:pt>
                <c:pt idx="2184">
                  <c:v>2006</c:v>
                </c:pt>
                <c:pt idx="2185">
                  <c:v>2006</c:v>
                </c:pt>
                <c:pt idx="2186">
                  <c:v>2006</c:v>
                </c:pt>
                <c:pt idx="2187">
                  <c:v>2006</c:v>
                </c:pt>
                <c:pt idx="2188">
                  <c:v>2006</c:v>
                </c:pt>
                <c:pt idx="2189">
                  <c:v>2006</c:v>
                </c:pt>
                <c:pt idx="2190">
                  <c:v>2006</c:v>
                </c:pt>
                <c:pt idx="2191">
                  <c:v>2006</c:v>
                </c:pt>
                <c:pt idx="2192">
                  <c:v>2006</c:v>
                </c:pt>
                <c:pt idx="2193">
                  <c:v>2006</c:v>
                </c:pt>
                <c:pt idx="2194">
                  <c:v>2006</c:v>
                </c:pt>
                <c:pt idx="2195">
                  <c:v>2006</c:v>
                </c:pt>
                <c:pt idx="2196">
                  <c:v>2006</c:v>
                </c:pt>
                <c:pt idx="2197">
                  <c:v>2006</c:v>
                </c:pt>
                <c:pt idx="2198">
                  <c:v>2006</c:v>
                </c:pt>
                <c:pt idx="2199">
                  <c:v>2006</c:v>
                </c:pt>
                <c:pt idx="2200">
                  <c:v>2006</c:v>
                </c:pt>
                <c:pt idx="2201">
                  <c:v>2006</c:v>
                </c:pt>
                <c:pt idx="2202">
                  <c:v>2006</c:v>
                </c:pt>
                <c:pt idx="2203">
                  <c:v>2006</c:v>
                </c:pt>
                <c:pt idx="2204">
                  <c:v>2006</c:v>
                </c:pt>
                <c:pt idx="2205">
                  <c:v>2006</c:v>
                </c:pt>
                <c:pt idx="2206">
                  <c:v>2006</c:v>
                </c:pt>
                <c:pt idx="2207">
                  <c:v>2006</c:v>
                </c:pt>
                <c:pt idx="2208">
                  <c:v>2006</c:v>
                </c:pt>
                <c:pt idx="2209">
                  <c:v>2006</c:v>
                </c:pt>
                <c:pt idx="2210">
                  <c:v>2006</c:v>
                </c:pt>
                <c:pt idx="2211">
                  <c:v>2006</c:v>
                </c:pt>
                <c:pt idx="2212">
                  <c:v>2006</c:v>
                </c:pt>
                <c:pt idx="2213">
                  <c:v>2006</c:v>
                </c:pt>
                <c:pt idx="2214">
                  <c:v>2006</c:v>
                </c:pt>
                <c:pt idx="2215">
                  <c:v>2006</c:v>
                </c:pt>
                <c:pt idx="2216">
                  <c:v>2006</c:v>
                </c:pt>
                <c:pt idx="2217">
                  <c:v>2006</c:v>
                </c:pt>
                <c:pt idx="2218">
                  <c:v>2006</c:v>
                </c:pt>
                <c:pt idx="2219">
                  <c:v>2006</c:v>
                </c:pt>
                <c:pt idx="2220">
                  <c:v>2006</c:v>
                </c:pt>
                <c:pt idx="2221">
                  <c:v>2006</c:v>
                </c:pt>
                <c:pt idx="2222">
                  <c:v>2006</c:v>
                </c:pt>
                <c:pt idx="2223">
                  <c:v>2006</c:v>
                </c:pt>
                <c:pt idx="2224">
                  <c:v>2006</c:v>
                </c:pt>
                <c:pt idx="2225">
                  <c:v>2006</c:v>
                </c:pt>
                <c:pt idx="2226">
                  <c:v>2006</c:v>
                </c:pt>
                <c:pt idx="2227">
                  <c:v>2006</c:v>
                </c:pt>
                <c:pt idx="2228">
                  <c:v>2006</c:v>
                </c:pt>
                <c:pt idx="2229">
                  <c:v>2006</c:v>
                </c:pt>
                <c:pt idx="2230">
                  <c:v>2006</c:v>
                </c:pt>
                <c:pt idx="2231">
                  <c:v>2006</c:v>
                </c:pt>
                <c:pt idx="2232">
                  <c:v>2006</c:v>
                </c:pt>
                <c:pt idx="2233">
                  <c:v>2006</c:v>
                </c:pt>
                <c:pt idx="2234">
                  <c:v>2006</c:v>
                </c:pt>
                <c:pt idx="2235">
                  <c:v>2006</c:v>
                </c:pt>
                <c:pt idx="2236">
                  <c:v>2006</c:v>
                </c:pt>
                <c:pt idx="2237">
                  <c:v>2006</c:v>
                </c:pt>
                <c:pt idx="2238">
                  <c:v>2006</c:v>
                </c:pt>
                <c:pt idx="2239">
                  <c:v>2006</c:v>
                </c:pt>
                <c:pt idx="2240">
                  <c:v>2006</c:v>
                </c:pt>
                <c:pt idx="2241">
                  <c:v>2006</c:v>
                </c:pt>
                <c:pt idx="2242">
                  <c:v>2006</c:v>
                </c:pt>
                <c:pt idx="2243">
                  <c:v>2006</c:v>
                </c:pt>
                <c:pt idx="2244">
                  <c:v>2006</c:v>
                </c:pt>
                <c:pt idx="2245">
                  <c:v>2006</c:v>
                </c:pt>
                <c:pt idx="2246">
                  <c:v>2006</c:v>
                </c:pt>
                <c:pt idx="2247">
                  <c:v>2006</c:v>
                </c:pt>
                <c:pt idx="2248">
                  <c:v>2006</c:v>
                </c:pt>
                <c:pt idx="2249">
                  <c:v>2006</c:v>
                </c:pt>
                <c:pt idx="2250">
                  <c:v>2006</c:v>
                </c:pt>
                <c:pt idx="2251">
                  <c:v>2006</c:v>
                </c:pt>
                <c:pt idx="2252">
                  <c:v>2006</c:v>
                </c:pt>
                <c:pt idx="2253">
                  <c:v>2006</c:v>
                </c:pt>
                <c:pt idx="2254">
                  <c:v>2006</c:v>
                </c:pt>
                <c:pt idx="2255">
                  <c:v>2006</c:v>
                </c:pt>
                <c:pt idx="2256">
                  <c:v>2006</c:v>
                </c:pt>
                <c:pt idx="2257">
                  <c:v>2006</c:v>
                </c:pt>
                <c:pt idx="2258">
                  <c:v>2006</c:v>
                </c:pt>
                <c:pt idx="2259">
                  <c:v>2006</c:v>
                </c:pt>
                <c:pt idx="2260">
                  <c:v>2006</c:v>
                </c:pt>
                <c:pt idx="2261">
                  <c:v>2006</c:v>
                </c:pt>
                <c:pt idx="2262">
                  <c:v>2006</c:v>
                </c:pt>
                <c:pt idx="2263">
                  <c:v>2006</c:v>
                </c:pt>
                <c:pt idx="2264">
                  <c:v>2006</c:v>
                </c:pt>
                <c:pt idx="2265">
                  <c:v>2006</c:v>
                </c:pt>
                <c:pt idx="2266">
                  <c:v>2006</c:v>
                </c:pt>
                <c:pt idx="2267">
                  <c:v>2006</c:v>
                </c:pt>
                <c:pt idx="2268">
                  <c:v>2006</c:v>
                </c:pt>
                <c:pt idx="2269">
                  <c:v>2006</c:v>
                </c:pt>
                <c:pt idx="2270">
                  <c:v>2006</c:v>
                </c:pt>
                <c:pt idx="2271">
                  <c:v>2006</c:v>
                </c:pt>
                <c:pt idx="2272">
                  <c:v>2006</c:v>
                </c:pt>
                <c:pt idx="2273">
                  <c:v>2006</c:v>
                </c:pt>
                <c:pt idx="2274">
                  <c:v>2006</c:v>
                </c:pt>
                <c:pt idx="2275">
                  <c:v>2006</c:v>
                </c:pt>
                <c:pt idx="2276">
                  <c:v>2006</c:v>
                </c:pt>
                <c:pt idx="2277">
                  <c:v>2006</c:v>
                </c:pt>
                <c:pt idx="2278">
                  <c:v>2006</c:v>
                </c:pt>
                <c:pt idx="2279">
                  <c:v>2006</c:v>
                </c:pt>
                <c:pt idx="2280">
                  <c:v>2006</c:v>
                </c:pt>
                <c:pt idx="2281">
                  <c:v>2006</c:v>
                </c:pt>
                <c:pt idx="2282">
                  <c:v>2006</c:v>
                </c:pt>
                <c:pt idx="2283">
                  <c:v>2006</c:v>
                </c:pt>
                <c:pt idx="2284">
                  <c:v>2006</c:v>
                </c:pt>
                <c:pt idx="2285">
                  <c:v>2006</c:v>
                </c:pt>
                <c:pt idx="2286">
                  <c:v>2006</c:v>
                </c:pt>
                <c:pt idx="2287">
                  <c:v>2006</c:v>
                </c:pt>
                <c:pt idx="2288">
                  <c:v>2006</c:v>
                </c:pt>
                <c:pt idx="2289">
                  <c:v>2006</c:v>
                </c:pt>
                <c:pt idx="2290">
                  <c:v>2006</c:v>
                </c:pt>
                <c:pt idx="2291">
                  <c:v>2006</c:v>
                </c:pt>
                <c:pt idx="2292">
                  <c:v>2006</c:v>
                </c:pt>
                <c:pt idx="2293">
                  <c:v>2006</c:v>
                </c:pt>
                <c:pt idx="2294">
                  <c:v>2006</c:v>
                </c:pt>
                <c:pt idx="2295">
                  <c:v>2006</c:v>
                </c:pt>
                <c:pt idx="2296">
                  <c:v>2006</c:v>
                </c:pt>
                <c:pt idx="2297">
                  <c:v>2006</c:v>
                </c:pt>
                <c:pt idx="2298">
                  <c:v>2006</c:v>
                </c:pt>
                <c:pt idx="2299">
                  <c:v>2006</c:v>
                </c:pt>
                <c:pt idx="2300">
                  <c:v>2006</c:v>
                </c:pt>
                <c:pt idx="2301">
                  <c:v>2006</c:v>
                </c:pt>
                <c:pt idx="2302">
                  <c:v>2006</c:v>
                </c:pt>
                <c:pt idx="2303">
                  <c:v>2006</c:v>
                </c:pt>
                <c:pt idx="2304">
                  <c:v>2006</c:v>
                </c:pt>
                <c:pt idx="2305">
                  <c:v>2006</c:v>
                </c:pt>
                <c:pt idx="2306">
                  <c:v>2006</c:v>
                </c:pt>
                <c:pt idx="2307">
                  <c:v>2006</c:v>
                </c:pt>
                <c:pt idx="2308">
                  <c:v>2006</c:v>
                </c:pt>
                <c:pt idx="2309">
                  <c:v>2006</c:v>
                </c:pt>
                <c:pt idx="2310">
                  <c:v>2006</c:v>
                </c:pt>
                <c:pt idx="2311">
                  <c:v>2006</c:v>
                </c:pt>
                <c:pt idx="2312">
                  <c:v>2006</c:v>
                </c:pt>
                <c:pt idx="2313">
                  <c:v>2006</c:v>
                </c:pt>
                <c:pt idx="2314">
                  <c:v>2006</c:v>
                </c:pt>
                <c:pt idx="2315">
                  <c:v>2006</c:v>
                </c:pt>
                <c:pt idx="2316">
                  <c:v>2006</c:v>
                </c:pt>
                <c:pt idx="2317">
                  <c:v>2006</c:v>
                </c:pt>
                <c:pt idx="2318">
                  <c:v>2006</c:v>
                </c:pt>
                <c:pt idx="2319">
                  <c:v>2006</c:v>
                </c:pt>
                <c:pt idx="2320">
                  <c:v>2006</c:v>
                </c:pt>
                <c:pt idx="2321">
                  <c:v>2006</c:v>
                </c:pt>
                <c:pt idx="2322">
                  <c:v>2006</c:v>
                </c:pt>
                <c:pt idx="2323">
                  <c:v>2006</c:v>
                </c:pt>
                <c:pt idx="2324">
                  <c:v>2006</c:v>
                </c:pt>
                <c:pt idx="2325">
                  <c:v>2006</c:v>
                </c:pt>
                <c:pt idx="2326">
                  <c:v>2006</c:v>
                </c:pt>
                <c:pt idx="2327">
                  <c:v>2006</c:v>
                </c:pt>
                <c:pt idx="2328">
                  <c:v>2006</c:v>
                </c:pt>
                <c:pt idx="2329">
                  <c:v>2006</c:v>
                </c:pt>
                <c:pt idx="2330">
                  <c:v>2006</c:v>
                </c:pt>
                <c:pt idx="2331">
                  <c:v>2006</c:v>
                </c:pt>
                <c:pt idx="2332">
                  <c:v>2006</c:v>
                </c:pt>
                <c:pt idx="2333">
                  <c:v>2006</c:v>
                </c:pt>
                <c:pt idx="2334">
                  <c:v>2006</c:v>
                </c:pt>
                <c:pt idx="2335">
                  <c:v>2006</c:v>
                </c:pt>
                <c:pt idx="2336">
                  <c:v>2006</c:v>
                </c:pt>
                <c:pt idx="2337">
                  <c:v>2006</c:v>
                </c:pt>
                <c:pt idx="2338">
                  <c:v>2006</c:v>
                </c:pt>
                <c:pt idx="2339">
                  <c:v>2006</c:v>
                </c:pt>
                <c:pt idx="2340">
                  <c:v>2006</c:v>
                </c:pt>
                <c:pt idx="2341">
                  <c:v>2006</c:v>
                </c:pt>
                <c:pt idx="2342">
                  <c:v>2006</c:v>
                </c:pt>
                <c:pt idx="2343">
                  <c:v>2006</c:v>
                </c:pt>
                <c:pt idx="2344">
                  <c:v>2006</c:v>
                </c:pt>
                <c:pt idx="2345">
                  <c:v>2006</c:v>
                </c:pt>
                <c:pt idx="2346">
                  <c:v>2006</c:v>
                </c:pt>
                <c:pt idx="2347">
                  <c:v>2006</c:v>
                </c:pt>
                <c:pt idx="2348">
                  <c:v>2006</c:v>
                </c:pt>
                <c:pt idx="2349">
                  <c:v>2006</c:v>
                </c:pt>
                <c:pt idx="2350">
                  <c:v>2006</c:v>
                </c:pt>
                <c:pt idx="2351">
                  <c:v>2006</c:v>
                </c:pt>
                <c:pt idx="2352">
                  <c:v>2006</c:v>
                </c:pt>
                <c:pt idx="2353">
                  <c:v>2006</c:v>
                </c:pt>
                <c:pt idx="2354">
                  <c:v>2006</c:v>
                </c:pt>
                <c:pt idx="2355">
                  <c:v>2006</c:v>
                </c:pt>
                <c:pt idx="2356">
                  <c:v>2006</c:v>
                </c:pt>
                <c:pt idx="2357">
                  <c:v>2006</c:v>
                </c:pt>
                <c:pt idx="2358">
                  <c:v>2006</c:v>
                </c:pt>
                <c:pt idx="2359">
                  <c:v>2006</c:v>
                </c:pt>
                <c:pt idx="2360">
                  <c:v>2006</c:v>
                </c:pt>
                <c:pt idx="2361">
                  <c:v>2006</c:v>
                </c:pt>
                <c:pt idx="2362">
                  <c:v>2006</c:v>
                </c:pt>
                <c:pt idx="2363">
                  <c:v>2006</c:v>
                </c:pt>
                <c:pt idx="2364">
                  <c:v>2006</c:v>
                </c:pt>
                <c:pt idx="2365">
                  <c:v>2006</c:v>
                </c:pt>
                <c:pt idx="2366">
                  <c:v>2006</c:v>
                </c:pt>
                <c:pt idx="2367">
                  <c:v>2006</c:v>
                </c:pt>
                <c:pt idx="2368">
                  <c:v>2006</c:v>
                </c:pt>
                <c:pt idx="2369">
                  <c:v>2006</c:v>
                </c:pt>
                <c:pt idx="2370">
                  <c:v>2006</c:v>
                </c:pt>
                <c:pt idx="2371">
                  <c:v>2006</c:v>
                </c:pt>
                <c:pt idx="2372">
                  <c:v>2006</c:v>
                </c:pt>
                <c:pt idx="2373">
                  <c:v>2006</c:v>
                </c:pt>
                <c:pt idx="2374">
                  <c:v>2006</c:v>
                </c:pt>
                <c:pt idx="2375">
                  <c:v>2006</c:v>
                </c:pt>
                <c:pt idx="2376">
                  <c:v>2006</c:v>
                </c:pt>
                <c:pt idx="2377">
                  <c:v>2006</c:v>
                </c:pt>
                <c:pt idx="2378">
                  <c:v>2006</c:v>
                </c:pt>
                <c:pt idx="2379">
                  <c:v>2006</c:v>
                </c:pt>
                <c:pt idx="2380">
                  <c:v>2006</c:v>
                </c:pt>
                <c:pt idx="2381">
                  <c:v>2007</c:v>
                </c:pt>
                <c:pt idx="2382">
                  <c:v>2007</c:v>
                </c:pt>
                <c:pt idx="2383">
                  <c:v>2007</c:v>
                </c:pt>
                <c:pt idx="2384">
                  <c:v>2007</c:v>
                </c:pt>
                <c:pt idx="2385">
                  <c:v>2007</c:v>
                </c:pt>
                <c:pt idx="2386">
                  <c:v>2007</c:v>
                </c:pt>
                <c:pt idx="2387">
                  <c:v>2007</c:v>
                </c:pt>
                <c:pt idx="2388">
                  <c:v>2007</c:v>
                </c:pt>
                <c:pt idx="2389">
                  <c:v>2007</c:v>
                </c:pt>
                <c:pt idx="2390">
                  <c:v>2007</c:v>
                </c:pt>
                <c:pt idx="2391">
                  <c:v>2007</c:v>
                </c:pt>
                <c:pt idx="2392">
                  <c:v>2007</c:v>
                </c:pt>
                <c:pt idx="2393">
                  <c:v>2007</c:v>
                </c:pt>
                <c:pt idx="2394">
                  <c:v>2007</c:v>
                </c:pt>
                <c:pt idx="2395">
                  <c:v>2007</c:v>
                </c:pt>
                <c:pt idx="2396">
                  <c:v>2007</c:v>
                </c:pt>
                <c:pt idx="2397">
                  <c:v>2007</c:v>
                </c:pt>
                <c:pt idx="2398">
                  <c:v>2007</c:v>
                </c:pt>
                <c:pt idx="2399">
                  <c:v>2007</c:v>
                </c:pt>
                <c:pt idx="2400">
                  <c:v>2007</c:v>
                </c:pt>
                <c:pt idx="2401">
                  <c:v>2007</c:v>
                </c:pt>
                <c:pt idx="2402">
                  <c:v>2007</c:v>
                </c:pt>
                <c:pt idx="2403">
                  <c:v>2007</c:v>
                </c:pt>
                <c:pt idx="2404">
                  <c:v>2007</c:v>
                </c:pt>
                <c:pt idx="2405">
                  <c:v>2007</c:v>
                </c:pt>
                <c:pt idx="2406">
                  <c:v>2007</c:v>
                </c:pt>
                <c:pt idx="2407">
                  <c:v>2007</c:v>
                </c:pt>
                <c:pt idx="2408">
                  <c:v>2007</c:v>
                </c:pt>
                <c:pt idx="2409">
                  <c:v>2007</c:v>
                </c:pt>
                <c:pt idx="2410">
                  <c:v>2007</c:v>
                </c:pt>
                <c:pt idx="2411">
                  <c:v>2007</c:v>
                </c:pt>
                <c:pt idx="2412">
                  <c:v>2007</c:v>
                </c:pt>
                <c:pt idx="2413">
                  <c:v>2007</c:v>
                </c:pt>
                <c:pt idx="2414">
                  <c:v>2007</c:v>
                </c:pt>
                <c:pt idx="2415">
                  <c:v>2007</c:v>
                </c:pt>
                <c:pt idx="2416">
                  <c:v>2007</c:v>
                </c:pt>
                <c:pt idx="2417">
                  <c:v>2007</c:v>
                </c:pt>
                <c:pt idx="2418">
                  <c:v>2007</c:v>
                </c:pt>
                <c:pt idx="2419">
                  <c:v>2007</c:v>
                </c:pt>
                <c:pt idx="2420">
                  <c:v>2007</c:v>
                </c:pt>
                <c:pt idx="2421">
                  <c:v>2007</c:v>
                </c:pt>
                <c:pt idx="2422">
                  <c:v>2007</c:v>
                </c:pt>
                <c:pt idx="2423">
                  <c:v>2007</c:v>
                </c:pt>
                <c:pt idx="2424">
                  <c:v>2007</c:v>
                </c:pt>
                <c:pt idx="2425">
                  <c:v>2007</c:v>
                </c:pt>
                <c:pt idx="2426">
                  <c:v>2007</c:v>
                </c:pt>
                <c:pt idx="2427">
                  <c:v>2007</c:v>
                </c:pt>
                <c:pt idx="2428">
                  <c:v>2007</c:v>
                </c:pt>
                <c:pt idx="2429">
                  <c:v>2007</c:v>
                </c:pt>
                <c:pt idx="2430">
                  <c:v>2007</c:v>
                </c:pt>
                <c:pt idx="2431">
                  <c:v>2007</c:v>
                </c:pt>
                <c:pt idx="2432">
                  <c:v>2007</c:v>
                </c:pt>
                <c:pt idx="2433">
                  <c:v>2007</c:v>
                </c:pt>
                <c:pt idx="2434">
                  <c:v>2007</c:v>
                </c:pt>
                <c:pt idx="2435">
                  <c:v>2007</c:v>
                </c:pt>
                <c:pt idx="2436">
                  <c:v>2007</c:v>
                </c:pt>
                <c:pt idx="2437">
                  <c:v>2007</c:v>
                </c:pt>
                <c:pt idx="2438">
                  <c:v>2007</c:v>
                </c:pt>
                <c:pt idx="2439">
                  <c:v>2007</c:v>
                </c:pt>
                <c:pt idx="2440">
                  <c:v>2007</c:v>
                </c:pt>
                <c:pt idx="2441">
                  <c:v>2007</c:v>
                </c:pt>
                <c:pt idx="2442">
                  <c:v>2007</c:v>
                </c:pt>
                <c:pt idx="2443">
                  <c:v>2007</c:v>
                </c:pt>
                <c:pt idx="2444">
                  <c:v>2007</c:v>
                </c:pt>
                <c:pt idx="2445">
                  <c:v>2007</c:v>
                </c:pt>
                <c:pt idx="2446">
                  <c:v>2007</c:v>
                </c:pt>
                <c:pt idx="2447">
                  <c:v>2007</c:v>
                </c:pt>
                <c:pt idx="2448">
                  <c:v>2007</c:v>
                </c:pt>
                <c:pt idx="2449">
                  <c:v>2007</c:v>
                </c:pt>
                <c:pt idx="2450">
                  <c:v>2007</c:v>
                </c:pt>
                <c:pt idx="2451">
                  <c:v>2007</c:v>
                </c:pt>
                <c:pt idx="2452">
                  <c:v>2007</c:v>
                </c:pt>
                <c:pt idx="2453">
                  <c:v>2007</c:v>
                </c:pt>
                <c:pt idx="2454">
                  <c:v>2007</c:v>
                </c:pt>
                <c:pt idx="2455">
                  <c:v>2007</c:v>
                </c:pt>
                <c:pt idx="2456">
                  <c:v>2007</c:v>
                </c:pt>
                <c:pt idx="2457">
                  <c:v>2007</c:v>
                </c:pt>
                <c:pt idx="2458">
                  <c:v>2007</c:v>
                </c:pt>
                <c:pt idx="2459">
                  <c:v>2007</c:v>
                </c:pt>
                <c:pt idx="2460">
                  <c:v>2007</c:v>
                </c:pt>
                <c:pt idx="2461">
                  <c:v>2007</c:v>
                </c:pt>
                <c:pt idx="2462">
                  <c:v>2007</c:v>
                </c:pt>
                <c:pt idx="2463">
                  <c:v>2007</c:v>
                </c:pt>
                <c:pt idx="2464">
                  <c:v>2007</c:v>
                </c:pt>
                <c:pt idx="2465">
                  <c:v>2007</c:v>
                </c:pt>
                <c:pt idx="2466">
                  <c:v>2007</c:v>
                </c:pt>
                <c:pt idx="2467">
                  <c:v>2007</c:v>
                </c:pt>
                <c:pt idx="2468">
                  <c:v>2007</c:v>
                </c:pt>
                <c:pt idx="2469">
                  <c:v>2007</c:v>
                </c:pt>
                <c:pt idx="2470">
                  <c:v>2007</c:v>
                </c:pt>
                <c:pt idx="2471">
                  <c:v>2007</c:v>
                </c:pt>
                <c:pt idx="2472">
                  <c:v>2007</c:v>
                </c:pt>
                <c:pt idx="2473">
                  <c:v>2007</c:v>
                </c:pt>
                <c:pt idx="2474">
                  <c:v>2007</c:v>
                </c:pt>
                <c:pt idx="2475">
                  <c:v>2007</c:v>
                </c:pt>
                <c:pt idx="2476">
                  <c:v>2007</c:v>
                </c:pt>
                <c:pt idx="2477">
                  <c:v>2007</c:v>
                </c:pt>
                <c:pt idx="2478">
                  <c:v>2007</c:v>
                </c:pt>
                <c:pt idx="2479">
                  <c:v>2007</c:v>
                </c:pt>
                <c:pt idx="2480">
                  <c:v>2007</c:v>
                </c:pt>
                <c:pt idx="2481">
                  <c:v>2007</c:v>
                </c:pt>
                <c:pt idx="2482">
                  <c:v>2007</c:v>
                </c:pt>
                <c:pt idx="2483">
                  <c:v>2007</c:v>
                </c:pt>
                <c:pt idx="2484">
                  <c:v>2007</c:v>
                </c:pt>
                <c:pt idx="2485">
                  <c:v>2007</c:v>
                </c:pt>
                <c:pt idx="2486">
                  <c:v>2007</c:v>
                </c:pt>
                <c:pt idx="2487">
                  <c:v>2007</c:v>
                </c:pt>
                <c:pt idx="2488">
                  <c:v>2007</c:v>
                </c:pt>
                <c:pt idx="2489">
                  <c:v>2007</c:v>
                </c:pt>
                <c:pt idx="2490">
                  <c:v>2007</c:v>
                </c:pt>
                <c:pt idx="2491">
                  <c:v>2007</c:v>
                </c:pt>
                <c:pt idx="2492">
                  <c:v>2007</c:v>
                </c:pt>
                <c:pt idx="2493">
                  <c:v>2007</c:v>
                </c:pt>
                <c:pt idx="2494">
                  <c:v>2007</c:v>
                </c:pt>
                <c:pt idx="2495">
                  <c:v>2007</c:v>
                </c:pt>
                <c:pt idx="2496">
                  <c:v>2007</c:v>
                </c:pt>
                <c:pt idx="2497">
                  <c:v>2007</c:v>
                </c:pt>
                <c:pt idx="2498">
                  <c:v>2007</c:v>
                </c:pt>
                <c:pt idx="2499">
                  <c:v>2007</c:v>
                </c:pt>
                <c:pt idx="2500">
                  <c:v>2007</c:v>
                </c:pt>
                <c:pt idx="2501">
                  <c:v>2007</c:v>
                </c:pt>
                <c:pt idx="2502">
                  <c:v>2007</c:v>
                </c:pt>
                <c:pt idx="2503">
                  <c:v>2007</c:v>
                </c:pt>
                <c:pt idx="2504">
                  <c:v>2007</c:v>
                </c:pt>
                <c:pt idx="2505">
                  <c:v>2007</c:v>
                </c:pt>
                <c:pt idx="2506">
                  <c:v>2007</c:v>
                </c:pt>
                <c:pt idx="2507">
                  <c:v>2007</c:v>
                </c:pt>
                <c:pt idx="2508">
                  <c:v>2007</c:v>
                </c:pt>
                <c:pt idx="2509">
                  <c:v>2007</c:v>
                </c:pt>
                <c:pt idx="2510">
                  <c:v>2007</c:v>
                </c:pt>
                <c:pt idx="2511">
                  <c:v>2007</c:v>
                </c:pt>
                <c:pt idx="2512">
                  <c:v>2007</c:v>
                </c:pt>
                <c:pt idx="2513">
                  <c:v>2007</c:v>
                </c:pt>
                <c:pt idx="2514">
                  <c:v>2007</c:v>
                </c:pt>
                <c:pt idx="2515">
                  <c:v>2007</c:v>
                </c:pt>
                <c:pt idx="2516">
                  <c:v>2007</c:v>
                </c:pt>
                <c:pt idx="2517">
                  <c:v>2007</c:v>
                </c:pt>
                <c:pt idx="2518">
                  <c:v>2007</c:v>
                </c:pt>
                <c:pt idx="2519">
                  <c:v>2007</c:v>
                </c:pt>
                <c:pt idx="2520">
                  <c:v>2007</c:v>
                </c:pt>
                <c:pt idx="2521">
                  <c:v>2007</c:v>
                </c:pt>
                <c:pt idx="2522">
                  <c:v>2007</c:v>
                </c:pt>
                <c:pt idx="2523">
                  <c:v>2007</c:v>
                </c:pt>
                <c:pt idx="2524">
                  <c:v>2007</c:v>
                </c:pt>
                <c:pt idx="2525">
                  <c:v>2007</c:v>
                </c:pt>
                <c:pt idx="2526">
                  <c:v>2007</c:v>
                </c:pt>
                <c:pt idx="2527">
                  <c:v>2007</c:v>
                </c:pt>
                <c:pt idx="2528">
                  <c:v>2007</c:v>
                </c:pt>
                <c:pt idx="2529">
                  <c:v>2007</c:v>
                </c:pt>
                <c:pt idx="2530">
                  <c:v>2007</c:v>
                </c:pt>
                <c:pt idx="2531">
                  <c:v>2007</c:v>
                </c:pt>
                <c:pt idx="2532">
                  <c:v>2007</c:v>
                </c:pt>
                <c:pt idx="2533">
                  <c:v>2007</c:v>
                </c:pt>
                <c:pt idx="2534">
                  <c:v>2007</c:v>
                </c:pt>
                <c:pt idx="2535">
                  <c:v>2007</c:v>
                </c:pt>
                <c:pt idx="2536">
                  <c:v>2007</c:v>
                </c:pt>
                <c:pt idx="2537">
                  <c:v>2007</c:v>
                </c:pt>
                <c:pt idx="2538">
                  <c:v>2007</c:v>
                </c:pt>
                <c:pt idx="2539">
                  <c:v>2007</c:v>
                </c:pt>
                <c:pt idx="2540">
                  <c:v>2007</c:v>
                </c:pt>
                <c:pt idx="2541">
                  <c:v>2007</c:v>
                </c:pt>
                <c:pt idx="2542">
                  <c:v>2007</c:v>
                </c:pt>
                <c:pt idx="2543">
                  <c:v>2007</c:v>
                </c:pt>
                <c:pt idx="2544">
                  <c:v>2007</c:v>
                </c:pt>
                <c:pt idx="2545">
                  <c:v>2007</c:v>
                </c:pt>
                <c:pt idx="2546">
                  <c:v>2007</c:v>
                </c:pt>
                <c:pt idx="2547">
                  <c:v>2007</c:v>
                </c:pt>
                <c:pt idx="2548">
                  <c:v>2007</c:v>
                </c:pt>
                <c:pt idx="2549">
                  <c:v>2007</c:v>
                </c:pt>
                <c:pt idx="2550">
                  <c:v>2007</c:v>
                </c:pt>
                <c:pt idx="2551">
                  <c:v>2007</c:v>
                </c:pt>
                <c:pt idx="2552">
                  <c:v>2007</c:v>
                </c:pt>
                <c:pt idx="2553">
                  <c:v>2007</c:v>
                </c:pt>
                <c:pt idx="2554">
                  <c:v>2007</c:v>
                </c:pt>
                <c:pt idx="2555">
                  <c:v>2007</c:v>
                </c:pt>
                <c:pt idx="2556">
                  <c:v>2007</c:v>
                </c:pt>
                <c:pt idx="2557">
                  <c:v>2007</c:v>
                </c:pt>
                <c:pt idx="2558">
                  <c:v>2007</c:v>
                </c:pt>
                <c:pt idx="2559">
                  <c:v>2007</c:v>
                </c:pt>
                <c:pt idx="2560">
                  <c:v>2007</c:v>
                </c:pt>
                <c:pt idx="2561">
                  <c:v>2007</c:v>
                </c:pt>
                <c:pt idx="2562">
                  <c:v>2007</c:v>
                </c:pt>
                <c:pt idx="2563">
                  <c:v>2007</c:v>
                </c:pt>
                <c:pt idx="2564">
                  <c:v>2007</c:v>
                </c:pt>
                <c:pt idx="2565">
                  <c:v>2007</c:v>
                </c:pt>
                <c:pt idx="2566">
                  <c:v>2007</c:v>
                </c:pt>
                <c:pt idx="2567">
                  <c:v>2007</c:v>
                </c:pt>
                <c:pt idx="2568">
                  <c:v>2007</c:v>
                </c:pt>
                <c:pt idx="2569">
                  <c:v>2007</c:v>
                </c:pt>
                <c:pt idx="2570">
                  <c:v>2007</c:v>
                </c:pt>
                <c:pt idx="2571">
                  <c:v>2007</c:v>
                </c:pt>
                <c:pt idx="2572">
                  <c:v>2007</c:v>
                </c:pt>
                <c:pt idx="2573">
                  <c:v>2007</c:v>
                </c:pt>
                <c:pt idx="2574">
                  <c:v>2007</c:v>
                </c:pt>
                <c:pt idx="2575">
                  <c:v>2007</c:v>
                </c:pt>
                <c:pt idx="2576">
                  <c:v>2007</c:v>
                </c:pt>
                <c:pt idx="2577">
                  <c:v>2007</c:v>
                </c:pt>
                <c:pt idx="2578">
                  <c:v>2007</c:v>
                </c:pt>
                <c:pt idx="2579">
                  <c:v>2007</c:v>
                </c:pt>
                <c:pt idx="2580">
                  <c:v>2007</c:v>
                </c:pt>
                <c:pt idx="2581">
                  <c:v>2007</c:v>
                </c:pt>
                <c:pt idx="2582">
                  <c:v>2007</c:v>
                </c:pt>
                <c:pt idx="2583">
                  <c:v>2007</c:v>
                </c:pt>
                <c:pt idx="2584">
                  <c:v>2007</c:v>
                </c:pt>
                <c:pt idx="2585">
                  <c:v>2007</c:v>
                </c:pt>
                <c:pt idx="2586">
                  <c:v>2007</c:v>
                </c:pt>
                <c:pt idx="2587">
                  <c:v>2007</c:v>
                </c:pt>
                <c:pt idx="2588">
                  <c:v>2007</c:v>
                </c:pt>
                <c:pt idx="2589">
                  <c:v>2007</c:v>
                </c:pt>
                <c:pt idx="2590">
                  <c:v>2007</c:v>
                </c:pt>
                <c:pt idx="2591">
                  <c:v>2007</c:v>
                </c:pt>
                <c:pt idx="2592">
                  <c:v>2007</c:v>
                </c:pt>
                <c:pt idx="2593">
                  <c:v>2007</c:v>
                </c:pt>
                <c:pt idx="2594">
                  <c:v>2007</c:v>
                </c:pt>
                <c:pt idx="2595">
                  <c:v>2007</c:v>
                </c:pt>
                <c:pt idx="2596">
                  <c:v>2007</c:v>
                </c:pt>
                <c:pt idx="2597">
                  <c:v>2007</c:v>
                </c:pt>
                <c:pt idx="2598">
                  <c:v>2007</c:v>
                </c:pt>
                <c:pt idx="2599">
                  <c:v>2007</c:v>
                </c:pt>
                <c:pt idx="2600">
                  <c:v>2007</c:v>
                </c:pt>
                <c:pt idx="2601">
                  <c:v>2007</c:v>
                </c:pt>
                <c:pt idx="2602">
                  <c:v>2007</c:v>
                </c:pt>
                <c:pt idx="2603">
                  <c:v>2007</c:v>
                </c:pt>
                <c:pt idx="2604">
                  <c:v>2007</c:v>
                </c:pt>
                <c:pt idx="2605">
                  <c:v>2007</c:v>
                </c:pt>
                <c:pt idx="2606">
                  <c:v>2007</c:v>
                </c:pt>
                <c:pt idx="2607">
                  <c:v>2007</c:v>
                </c:pt>
                <c:pt idx="2608">
                  <c:v>2007</c:v>
                </c:pt>
                <c:pt idx="2609">
                  <c:v>2007</c:v>
                </c:pt>
                <c:pt idx="2610">
                  <c:v>2007</c:v>
                </c:pt>
                <c:pt idx="2611">
                  <c:v>2007</c:v>
                </c:pt>
                <c:pt idx="2612">
                  <c:v>2007</c:v>
                </c:pt>
                <c:pt idx="2613">
                  <c:v>2007</c:v>
                </c:pt>
                <c:pt idx="2614">
                  <c:v>2007</c:v>
                </c:pt>
                <c:pt idx="2615">
                  <c:v>2007</c:v>
                </c:pt>
                <c:pt idx="2616">
                  <c:v>2007</c:v>
                </c:pt>
                <c:pt idx="2617">
                  <c:v>2007</c:v>
                </c:pt>
                <c:pt idx="2618">
                  <c:v>2007</c:v>
                </c:pt>
                <c:pt idx="2619">
                  <c:v>2007</c:v>
                </c:pt>
                <c:pt idx="2620">
                  <c:v>2007</c:v>
                </c:pt>
                <c:pt idx="2621">
                  <c:v>2007</c:v>
                </c:pt>
                <c:pt idx="2622">
                  <c:v>2007</c:v>
                </c:pt>
                <c:pt idx="2623">
                  <c:v>2007</c:v>
                </c:pt>
                <c:pt idx="2624">
                  <c:v>2007</c:v>
                </c:pt>
                <c:pt idx="2625">
                  <c:v>2007</c:v>
                </c:pt>
                <c:pt idx="2626">
                  <c:v>2007</c:v>
                </c:pt>
                <c:pt idx="2627">
                  <c:v>2007</c:v>
                </c:pt>
                <c:pt idx="2628">
                  <c:v>2007</c:v>
                </c:pt>
                <c:pt idx="2629">
                  <c:v>2007</c:v>
                </c:pt>
                <c:pt idx="2630">
                  <c:v>2007</c:v>
                </c:pt>
                <c:pt idx="2631">
                  <c:v>2007</c:v>
                </c:pt>
                <c:pt idx="2632">
                  <c:v>2007</c:v>
                </c:pt>
                <c:pt idx="2633">
                  <c:v>2007</c:v>
                </c:pt>
                <c:pt idx="2634">
                  <c:v>2007</c:v>
                </c:pt>
                <c:pt idx="2635">
                  <c:v>2007</c:v>
                </c:pt>
                <c:pt idx="2636">
                  <c:v>2007</c:v>
                </c:pt>
                <c:pt idx="2637">
                  <c:v>2007</c:v>
                </c:pt>
                <c:pt idx="2638">
                  <c:v>2007</c:v>
                </c:pt>
                <c:pt idx="2639">
                  <c:v>2007</c:v>
                </c:pt>
                <c:pt idx="2640">
                  <c:v>2007</c:v>
                </c:pt>
                <c:pt idx="2641">
                  <c:v>2007</c:v>
                </c:pt>
                <c:pt idx="2642">
                  <c:v>2007</c:v>
                </c:pt>
                <c:pt idx="2643">
                  <c:v>2007</c:v>
                </c:pt>
                <c:pt idx="2644">
                  <c:v>2007</c:v>
                </c:pt>
                <c:pt idx="2645">
                  <c:v>2007</c:v>
                </c:pt>
                <c:pt idx="2646">
                  <c:v>2007</c:v>
                </c:pt>
                <c:pt idx="2647">
                  <c:v>2007</c:v>
                </c:pt>
                <c:pt idx="2648">
                  <c:v>2007</c:v>
                </c:pt>
                <c:pt idx="2649">
                  <c:v>2007</c:v>
                </c:pt>
                <c:pt idx="2650">
                  <c:v>2007</c:v>
                </c:pt>
                <c:pt idx="2651">
                  <c:v>2007</c:v>
                </c:pt>
                <c:pt idx="2652">
                  <c:v>2007</c:v>
                </c:pt>
                <c:pt idx="2653">
                  <c:v>2007</c:v>
                </c:pt>
                <c:pt idx="2654">
                  <c:v>2007</c:v>
                </c:pt>
                <c:pt idx="2655">
                  <c:v>2007</c:v>
                </c:pt>
                <c:pt idx="2656">
                  <c:v>2007</c:v>
                </c:pt>
                <c:pt idx="2657">
                  <c:v>2007</c:v>
                </c:pt>
                <c:pt idx="2658">
                  <c:v>2007</c:v>
                </c:pt>
                <c:pt idx="2659">
                  <c:v>2007</c:v>
                </c:pt>
                <c:pt idx="2660">
                  <c:v>2007</c:v>
                </c:pt>
                <c:pt idx="2661">
                  <c:v>2007</c:v>
                </c:pt>
                <c:pt idx="2662">
                  <c:v>2007</c:v>
                </c:pt>
                <c:pt idx="2663">
                  <c:v>2007</c:v>
                </c:pt>
                <c:pt idx="2664">
                  <c:v>2007</c:v>
                </c:pt>
                <c:pt idx="2665">
                  <c:v>2007</c:v>
                </c:pt>
                <c:pt idx="2666">
                  <c:v>2007</c:v>
                </c:pt>
                <c:pt idx="2667">
                  <c:v>2007</c:v>
                </c:pt>
                <c:pt idx="2668">
                  <c:v>2007</c:v>
                </c:pt>
                <c:pt idx="2669">
                  <c:v>2007</c:v>
                </c:pt>
                <c:pt idx="2670">
                  <c:v>2007</c:v>
                </c:pt>
                <c:pt idx="2671">
                  <c:v>2007</c:v>
                </c:pt>
                <c:pt idx="2672">
                  <c:v>2007</c:v>
                </c:pt>
                <c:pt idx="2673">
                  <c:v>2007</c:v>
                </c:pt>
                <c:pt idx="2674">
                  <c:v>2007</c:v>
                </c:pt>
                <c:pt idx="2675">
                  <c:v>2007</c:v>
                </c:pt>
                <c:pt idx="2676">
                  <c:v>2007</c:v>
                </c:pt>
                <c:pt idx="2677">
                  <c:v>2007</c:v>
                </c:pt>
                <c:pt idx="2678">
                  <c:v>2007</c:v>
                </c:pt>
                <c:pt idx="2679">
                  <c:v>2007</c:v>
                </c:pt>
                <c:pt idx="2680">
                  <c:v>2007</c:v>
                </c:pt>
                <c:pt idx="2681">
                  <c:v>2007</c:v>
                </c:pt>
                <c:pt idx="2682">
                  <c:v>2007</c:v>
                </c:pt>
                <c:pt idx="2683">
                  <c:v>2007</c:v>
                </c:pt>
                <c:pt idx="2684">
                  <c:v>2007</c:v>
                </c:pt>
                <c:pt idx="2685">
                  <c:v>2007</c:v>
                </c:pt>
                <c:pt idx="2686">
                  <c:v>2007</c:v>
                </c:pt>
                <c:pt idx="2687">
                  <c:v>2007</c:v>
                </c:pt>
                <c:pt idx="2688">
                  <c:v>2007</c:v>
                </c:pt>
                <c:pt idx="2689">
                  <c:v>2007</c:v>
                </c:pt>
                <c:pt idx="2690">
                  <c:v>2007</c:v>
                </c:pt>
                <c:pt idx="2691">
                  <c:v>2007</c:v>
                </c:pt>
                <c:pt idx="2692">
                  <c:v>2007</c:v>
                </c:pt>
                <c:pt idx="2693">
                  <c:v>2007</c:v>
                </c:pt>
                <c:pt idx="2694">
                  <c:v>2007</c:v>
                </c:pt>
                <c:pt idx="2695">
                  <c:v>2007</c:v>
                </c:pt>
                <c:pt idx="2696">
                  <c:v>2007</c:v>
                </c:pt>
                <c:pt idx="2697">
                  <c:v>2007</c:v>
                </c:pt>
                <c:pt idx="2698">
                  <c:v>2007</c:v>
                </c:pt>
                <c:pt idx="2699">
                  <c:v>2007</c:v>
                </c:pt>
                <c:pt idx="2700">
                  <c:v>2007</c:v>
                </c:pt>
                <c:pt idx="2701">
                  <c:v>2007</c:v>
                </c:pt>
                <c:pt idx="2702">
                  <c:v>2007</c:v>
                </c:pt>
                <c:pt idx="2703">
                  <c:v>2007</c:v>
                </c:pt>
                <c:pt idx="2704">
                  <c:v>2007</c:v>
                </c:pt>
                <c:pt idx="2705">
                  <c:v>2007</c:v>
                </c:pt>
                <c:pt idx="2706">
                  <c:v>2007</c:v>
                </c:pt>
                <c:pt idx="2707">
                  <c:v>2007</c:v>
                </c:pt>
                <c:pt idx="2708">
                  <c:v>2007</c:v>
                </c:pt>
                <c:pt idx="2709">
                  <c:v>2007</c:v>
                </c:pt>
                <c:pt idx="2710">
                  <c:v>2007</c:v>
                </c:pt>
                <c:pt idx="2711">
                  <c:v>2007</c:v>
                </c:pt>
                <c:pt idx="2712">
                  <c:v>2007</c:v>
                </c:pt>
                <c:pt idx="2713">
                  <c:v>2007</c:v>
                </c:pt>
                <c:pt idx="2714">
                  <c:v>2007</c:v>
                </c:pt>
                <c:pt idx="2715">
                  <c:v>2007</c:v>
                </c:pt>
                <c:pt idx="2716">
                  <c:v>2007</c:v>
                </c:pt>
                <c:pt idx="2717">
                  <c:v>2007</c:v>
                </c:pt>
                <c:pt idx="2718">
                  <c:v>2007</c:v>
                </c:pt>
                <c:pt idx="2719">
                  <c:v>2007</c:v>
                </c:pt>
                <c:pt idx="2720">
                  <c:v>2007</c:v>
                </c:pt>
                <c:pt idx="2721">
                  <c:v>2007</c:v>
                </c:pt>
                <c:pt idx="2722">
                  <c:v>2007</c:v>
                </c:pt>
                <c:pt idx="2723">
                  <c:v>2007</c:v>
                </c:pt>
                <c:pt idx="2724">
                  <c:v>2007</c:v>
                </c:pt>
                <c:pt idx="2725">
                  <c:v>2007</c:v>
                </c:pt>
                <c:pt idx="2726">
                  <c:v>2007</c:v>
                </c:pt>
                <c:pt idx="2727">
                  <c:v>2007</c:v>
                </c:pt>
                <c:pt idx="2728">
                  <c:v>2007</c:v>
                </c:pt>
                <c:pt idx="2729">
                  <c:v>2007</c:v>
                </c:pt>
                <c:pt idx="2730">
                  <c:v>2007</c:v>
                </c:pt>
                <c:pt idx="2731">
                  <c:v>2007</c:v>
                </c:pt>
                <c:pt idx="2732">
                  <c:v>2007</c:v>
                </c:pt>
                <c:pt idx="2733">
                  <c:v>2007</c:v>
                </c:pt>
                <c:pt idx="2734">
                  <c:v>2007</c:v>
                </c:pt>
                <c:pt idx="2735">
                  <c:v>2007</c:v>
                </c:pt>
                <c:pt idx="2736">
                  <c:v>2007</c:v>
                </c:pt>
                <c:pt idx="2737">
                  <c:v>2007</c:v>
                </c:pt>
                <c:pt idx="2738">
                  <c:v>2007</c:v>
                </c:pt>
                <c:pt idx="2739">
                  <c:v>2007</c:v>
                </c:pt>
                <c:pt idx="2740">
                  <c:v>2007</c:v>
                </c:pt>
                <c:pt idx="2741">
                  <c:v>2007</c:v>
                </c:pt>
                <c:pt idx="2742">
                  <c:v>2007</c:v>
                </c:pt>
                <c:pt idx="2743">
                  <c:v>2007</c:v>
                </c:pt>
                <c:pt idx="2744">
                  <c:v>2007</c:v>
                </c:pt>
                <c:pt idx="2745">
                  <c:v>2007</c:v>
                </c:pt>
                <c:pt idx="2746">
                  <c:v>2008</c:v>
                </c:pt>
                <c:pt idx="2747">
                  <c:v>2008</c:v>
                </c:pt>
                <c:pt idx="2748">
                  <c:v>2008</c:v>
                </c:pt>
                <c:pt idx="2749">
                  <c:v>2008</c:v>
                </c:pt>
                <c:pt idx="2750">
                  <c:v>2008</c:v>
                </c:pt>
                <c:pt idx="2751">
                  <c:v>2008</c:v>
                </c:pt>
                <c:pt idx="2752">
                  <c:v>2008</c:v>
                </c:pt>
                <c:pt idx="2753">
                  <c:v>2008</c:v>
                </c:pt>
                <c:pt idx="2754">
                  <c:v>2008</c:v>
                </c:pt>
                <c:pt idx="2755">
                  <c:v>2008</c:v>
                </c:pt>
                <c:pt idx="2756">
                  <c:v>2008</c:v>
                </c:pt>
                <c:pt idx="2757">
                  <c:v>2008</c:v>
                </c:pt>
                <c:pt idx="2758">
                  <c:v>2008</c:v>
                </c:pt>
                <c:pt idx="2759">
                  <c:v>2008</c:v>
                </c:pt>
                <c:pt idx="2760">
                  <c:v>2008</c:v>
                </c:pt>
                <c:pt idx="2761">
                  <c:v>2008</c:v>
                </c:pt>
                <c:pt idx="2762">
                  <c:v>2008</c:v>
                </c:pt>
                <c:pt idx="2763">
                  <c:v>2008</c:v>
                </c:pt>
                <c:pt idx="2764">
                  <c:v>2008</c:v>
                </c:pt>
                <c:pt idx="2765">
                  <c:v>2008</c:v>
                </c:pt>
                <c:pt idx="2766">
                  <c:v>2008</c:v>
                </c:pt>
                <c:pt idx="2767">
                  <c:v>2008</c:v>
                </c:pt>
                <c:pt idx="2768">
                  <c:v>2008</c:v>
                </c:pt>
                <c:pt idx="2769">
                  <c:v>2008</c:v>
                </c:pt>
                <c:pt idx="2770">
                  <c:v>2008</c:v>
                </c:pt>
                <c:pt idx="2771">
                  <c:v>2008</c:v>
                </c:pt>
                <c:pt idx="2772">
                  <c:v>2008</c:v>
                </c:pt>
                <c:pt idx="2773">
                  <c:v>2008</c:v>
                </c:pt>
                <c:pt idx="2774">
                  <c:v>2008</c:v>
                </c:pt>
                <c:pt idx="2775">
                  <c:v>2008</c:v>
                </c:pt>
                <c:pt idx="2776">
                  <c:v>2008</c:v>
                </c:pt>
                <c:pt idx="2777">
                  <c:v>2008</c:v>
                </c:pt>
                <c:pt idx="2778">
                  <c:v>2008</c:v>
                </c:pt>
                <c:pt idx="2779">
                  <c:v>2008</c:v>
                </c:pt>
                <c:pt idx="2780">
                  <c:v>2008</c:v>
                </c:pt>
                <c:pt idx="2781">
                  <c:v>2008</c:v>
                </c:pt>
                <c:pt idx="2782">
                  <c:v>2008</c:v>
                </c:pt>
                <c:pt idx="2783">
                  <c:v>2008</c:v>
                </c:pt>
                <c:pt idx="2784">
                  <c:v>2008</c:v>
                </c:pt>
                <c:pt idx="2785">
                  <c:v>2008</c:v>
                </c:pt>
                <c:pt idx="2786">
                  <c:v>2008</c:v>
                </c:pt>
                <c:pt idx="2787">
                  <c:v>2008</c:v>
                </c:pt>
                <c:pt idx="2788">
                  <c:v>2008</c:v>
                </c:pt>
                <c:pt idx="2789">
                  <c:v>2008</c:v>
                </c:pt>
                <c:pt idx="2790">
                  <c:v>2008</c:v>
                </c:pt>
                <c:pt idx="2791">
                  <c:v>2008</c:v>
                </c:pt>
                <c:pt idx="2792">
                  <c:v>2008</c:v>
                </c:pt>
                <c:pt idx="2793">
                  <c:v>2008</c:v>
                </c:pt>
                <c:pt idx="2794">
                  <c:v>2008</c:v>
                </c:pt>
                <c:pt idx="2795">
                  <c:v>2008</c:v>
                </c:pt>
                <c:pt idx="2796">
                  <c:v>2008</c:v>
                </c:pt>
                <c:pt idx="2797">
                  <c:v>2008</c:v>
                </c:pt>
                <c:pt idx="2798">
                  <c:v>2008</c:v>
                </c:pt>
                <c:pt idx="2799">
                  <c:v>2008</c:v>
                </c:pt>
                <c:pt idx="2800">
                  <c:v>2008</c:v>
                </c:pt>
                <c:pt idx="2801">
                  <c:v>2008</c:v>
                </c:pt>
                <c:pt idx="2802">
                  <c:v>2008</c:v>
                </c:pt>
                <c:pt idx="2803">
                  <c:v>2008</c:v>
                </c:pt>
                <c:pt idx="2804">
                  <c:v>2008</c:v>
                </c:pt>
                <c:pt idx="2805">
                  <c:v>2008</c:v>
                </c:pt>
                <c:pt idx="2806">
                  <c:v>2008</c:v>
                </c:pt>
                <c:pt idx="2807">
                  <c:v>2008</c:v>
                </c:pt>
                <c:pt idx="2808">
                  <c:v>2008</c:v>
                </c:pt>
                <c:pt idx="2809">
                  <c:v>2008</c:v>
                </c:pt>
                <c:pt idx="2810">
                  <c:v>2008</c:v>
                </c:pt>
                <c:pt idx="2811">
                  <c:v>2008</c:v>
                </c:pt>
                <c:pt idx="2812">
                  <c:v>2008</c:v>
                </c:pt>
                <c:pt idx="2813">
                  <c:v>2008</c:v>
                </c:pt>
                <c:pt idx="2814">
                  <c:v>2008</c:v>
                </c:pt>
                <c:pt idx="2815">
                  <c:v>2008</c:v>
                </c:pt>
                <c:pt idx="2816">
                  <c:v>2008</c:v>
                </c:pt>
                <c:pt idx="2817">
                  <c:v>2008</c:v>
                </c:pt>
                <c:pt idx="2818">
                  <c:v>2008</c:v>
                </c:pt>
                <c:pt idx="2819">
                  <c:v>2008</c:v>
                </c:pt>
                <c:pt idx="2820">
                  <c:v>2008</c:v>
                </c:pt>
                <c:pt idx="2821">
                  <c:v>2008</c:v>
                </c:pt>
                <c:pt idx="2822">
                  <c:v>2008</c:v>
                </c:pt>
                <c:pt idx="2823">
                  <c:v>2008</c:v>
                </c:pt>
                <c:pt idx="2824">
                  <c:v>2008</c:v>
                </c:pt>
                <c:pt idx="2825">
                  <c:v>2008</c:v>
                </c:pt>
                <c:pt idx="2826">
                  <c:v>2008</c:v>
                </c:pt>
                <c:pt idx="2827">
                  <c:v>2008</c:v>
                </c:pt>
                <c:pt idx="2828">
                  <c:v>2008</c:v>
                </c:pt>
                <c:pt idx="2829">
                  <c:v>2008</c:v>
                </c:pt>
                <c:pt idx="2830">
                  <c:v>2008</c:v>
                </c:pt>
                <c:pt idx="2831">
                  <c:v>2008</c:v>
                </c:pt>
                <c:pt idx="2832">
                  <c:v>2008</c:v>
                </c:pt>
                <c:pt idx="2833">
                  <c:v>2008</c:v>
                </c:pt>
                <c:pt idx="2834">
                  <c:v>2008</c:v>
                </c:pt>
                <c:pt idx="2835">
                  <c:v>2008</c:v>
                </c:pt>
                <c:pt idx="2836">
                  <c:v>2008</c:v>
                </c:pt>
                <c:pt idx="2837">
                  <c:v>2008</c:v>
                </c:pt>
                <c:pt idx="2838">
                  <c:v>2008</c:v>
                </c:pt>
                <c:pt idx="2839">
                  <c:v>2008</c:v>
                </c:pt>
                <c:pt idx="2840">
                  <c:v>2008</c:v>
                </c:pt>
                <c:pt idx="2841">
                  <c:v>2008</c:v>
                </c:pt>
                <c:pt idx="2842">
                  <c:v>2008</c:v>
                </c:pt>
                <c:pt idx="2843">
                  <c:v>2008</c:v>
                </c:pt>
                <c:pt idx="2844">
                  <c:v>2008</c:v>
                </c:pt>
                <c:pt idx="2845">
                  <c:v>2008</c:v>
                </c:pt>
                <c:pt idx="2846">
                  <c:v>2008</c:v>
                </c:pt>
                <c:pt idx="2847">
                  <c:v>2008</c:v>
                </c:pt>
                <c:pt idx="2848">
                  <c:v>2008</c:v>
                </c:pt>
                <c:pt idx="2849">
                  <c:v>2008</c:v>
                </c:pt>
                <c:pt idx="2850">
                  <c:v>2008</c:v>
                </c:pt>
                <c:pt idx="2851">
                  <c:v>2008</c:v>
                </c:pt>
                <c:pt idx="2852">
                  <c:v>2008</c:v>
                </c:pt>
                <c:pt idx="2853">
                  <c:v>2008</c:v>
                </c:pt>
                <c:pt idx="2854">
                  <c:v>2008</c:v>
                </c:pt>
                <c:pt idx="2855">
                  <c:v>2008</c:v>
                </c:pt>
                <c:pt idx="2856">
                  <c:v>2008</c:v>
                </c:pt>
                <c:pt idx="2857">
                  <c:v>2008</c:v>
                </c:pt>
                <c:pt idx="2858">
                  <c:v>2008</c:v>
                </c:pt>
                <c:pt idx="2859">
                  <c:v>2008</c:v>
                </c:pt>
                <c:pt idx="2860">
                  <c:v>2008</c:v>
                </c:pt>
                <c:pt idx="2861">
                  <c:v>2008</c:v>
                </c:pt>
                <c:pt idx="2862">
                  <c:v>2008</c:v>
                </c:pt>
                <c:pt idx="2863">
                  <c:v>2008</c:v>
                </c:pt>
                <c:pt idx="2864">
                  <c:v>2008</c:v>
                </c:pt>
                <c:pt idx="2865">
                  <c:v>2008</c:v>
                </c:pt>
                <c:pt idx="2866">
                  <c:v>2008</c:v>
                </c:pt>
                <c:pt idx="2867">
                  <c:v>2008</c:v>
                </c:pt>
                <c:pt idx="2868">
                  <c:v>2008</c:v>
                </c:pt>
                <c:pt idx="2869">
                  <c:v>2008</c:v>
                </c:pt>
                <c:pt idx="2870">
                  <c:v>2008</c:v>
                </c:pt>
                <c:pt idx="2871">
                  <c:v>2008</c:v>
                </c:pt>
                <c:pt idx="2872">
                  <c:v>2008</c:v>
                </c:pt>
                <c:pt idx="2873">
                  <c:v>2008</c:v>
                </c:pt>
                <c:pt idx="2874">
                  <c:v>2008</c:v>
                </c:pt>
                <c:pt idx="2875">
                  <c:v>2008</c:v>
                </c:pt>
                <c:pt idx="2876">
                  <c:v>2008</c:v>
                </c:pt>
                <c:pt idx="2877">
                  <c:v>2008</c:v>
                </c:pt>
                <c:pt idx="2878">
                  <c:v>2008</c:v>
                </c:pt>
                <c:pt idx="2879">
                  <c:v>2008</c:v>
                </c:pt>
                <c:pt idx="2880">
                  <c:v>2008</c:v>
                </c:pt>
                <c:pt idx="2881">
                  <c:v>2008</c:v>
                </c:pt>
                <c:pt idx="2882">
                  <c:v>2008</c:v>
                </c:pt>
                <c:pt idx="2883">
                  <c:v>2008</c:v>
                </c:pt>
                <c:pt idx="2884">
                  <c:v>2008</c:v>
                </c:pt>
                <c:pt idx="2885">
                  <c:v>2008</c:v>
                </c:pt>
                <c:pt idx="2886">
                  <c:v>2008</c:v>
                </c:pt>
                <c:pt idx="2887">
                  <c:v>2008</c:v>
                </c:pt>
                <c:pt idx="2888">
                  <c:v>2008</c:v>
                </c:pt>
                <c:pt idx="2889">
                  <c:v>2008</c:v>
                </c:pt>
                <c:pt idx="2890">
                  <c:v>2008</c:v>
                </c:pt>
                <c:pt idx="2891">
                  <c:v>2008</c:v>
                </c:pt>
                <c:pt idx="2892">
                  <c:v>2008</c:v>
                </c:pt>
                <c:pt idx="2893">
                  <c:v>2008</c:v>
                </c:pt>
                <c:pt idx="2894">
                  <c:v>2008</c:v>
                </c:pt>
                <c:pt idx="2895">
                  <c:v>2008</c:v>
                </c:pt>
                <c:pt idx="2896">
                  <c:v>2008</c:v>
                </c:pt>
                <c:pt idx="2897">
                  <c:v>2008</c:v>
                </c:pt>
                <c:pt idx="2898">
                  <c:v>2008</c:v>
                </c:pt>
                <c:pt idx="2899">
                  <c:v>2008</c:v>
                </c:pt>
                <c:pt idx="2900">
                  <c:v>2008</c:v>
                </c:pt>
                <c:pt idx="2901">
                  <c:v>2008</c:v>
                </c:pt>
                <c:pt idx="2902">
                  <c:v>2008</c:v>
                </c:pt>
                <c:pt idx="2903">
                  <c:v>2008</c:v>
                </c:pt>
                <c:pt idx="2904">
                  <c:v>2008</c:v>
                </c:pt>
                <c:pt idx="2905">
                  <c:v>2008</c:v>
                </c:pt>
                <c:pt idx="2906">
                  <c:v>2008</c:v>
                </c:pt>
                <c:pt idx="2907">
                  <c:v>2008</c:v>
                </c:pt>
                <c:pt idx="2908">
                  <c:v>2008</c:v>
                </c:pt>
                <c:pt idx="2909">
                  <c:v>2008</c:v>
                </c:pt>
                <c:pt idx="2910">
                  <c:v>2008</c:v>
                </c:pt>
                <c:pt idx="2911">
                  <c:v>2008</c:v>
                </c:pt>
                <c:pt idx="2912">
                  <c:v>2008</c:v>
                </c:pt>
                <c:pt idx="2913">
                  <c:v>2008</c:v>
                </c:pt>
                <c:pt idx="2914">
                  <c:v>2008</c:v>
                </c:pt>
                <c:pt idx="2915">
                  <c:v>2008</c:v>
                </c:pt>
                <c:pt idx="2916">
                  <c:v>2008</c:v>
                </c:pt>
                <c:pt idx="2917">
                  <c:v>2008</c:v>
                </c:pt>
                <c:pt idx="2918">
                  <c:v>2008</c:v>
                </c:pt>
                <c:pt idx="2919">
                  <c:v>2008</c:v>
                </c:pt>
                <c:pt idx="2920">
                  <c:v>2008</c:v>
                </c:pt>
                <c:pt idx="2921">
                  <c:v>2008</c:v>
                </c:pt>
                <c:pt idx="2922">
                  <c:v>2008</c:v>
                </c:pt>
                <c:pt idx="2923">
                  <c:v>2008</c:v>
                </c:pt>
                <c:pt idx="2924">
                  <c:v>2008</c:v>
                </c:pt>
                <c:pt idx="2925">
                  <c:v>2008</c:v>
                </c:pt>
                <c:pt idx="2926">
                  <c:v>2008</c:v>
                </c:pt>
                <c:pt idx="2927">
                  <c:v>2008</c:v>
                </c:pt>
                <c:pt idx="2928">
                  <c:v>2008</c:v>
                </c:pt>
                <c:pt idx="2929">
                  <c:v>2008</c:v>
                </c:pt>
                <c:pt idx="2930">
                  <c:v>2008</c:v>
                </c:pt>
                <c:pt idx="2931">
                  <c:v>2008</c:v>
                </c:pt>
                <c:pt idx="2932">
                  <c:v>2008</c:v>
                </c:pt>
                <c:pt idx="2933">
                  <c:v>2008</c:v>
                </c:pt>
                <c:pt idx="2934">
                  <c:v>2008</c:v>
                </c:pt>
                <c:pt idx="2935">
                  <c:v>2008</c:v>
                </c:pt>
                <c:pt idx="2936">
                  <c:v>2008</c:v>
                </c:pt>
                <c:pt idx="2937">
                  <c:v>2008</c:v>
                </c:pt>
                <c:pt idx="2938">
                  <c:v>2008</c:v>
                </c:pt>
                <c:pt idx="2939">
                  <c:v>2008</c:v>
                </c:pt>
                <c:pt idx="2940">
                  <c:v>2008</c:v>
                </c:pt>
                <c:pt idx="2941">
                  <c:v>2008</c:v>
                </c:pt>
                <c:pt idx="2942">
                  <c:v>2008</c:v>
                </c:pt>
                <c:pt idx="2943">
                  <c:v>2008</c:v>
                </c:pt>
                <c:pt idx="2944">
                  <c:v>2008</c:v>
                </c:pt>
                <c:pt idx="2945">
                  <c:v>2008</c:v>
                </c:pt>
                <c:pt idx="2946">
                  <c:v>2008</c:v>
                </c:pt>
                <c:pt idx="2947">
                  <c:v>2008</c:v>
                </c:pt>
                <c:pt idx="2948">
                  <c:v>2008</c:v>
                </c:pt>
                <c:pt idx="2949">
                  <c:v>2008</c:v>
                </c:pt>
                <c:pt idx="2950">
                  <c:v>2008</c:v>
                </c:pt>
                <c:pt idx="2951">
                  <c:v>2008</c:v>
                </c:pt>
                <c:pt idx="2952">
                  <c:v>2008</c:v>
                </c:pt>
                <c:pt idx="2953">
                  <c:v>2008</c:v>
                </c:pt>
                <c:pt idx="2954">
                  <c:v>2008</c:v>
                </c:pt>
                <c:pt idx="2955">
                  <c:v>2008</c:v>
                </c:pt>
                <c:pt idx="2956">
                  <c:v>2008</c:v>
                </c:pt>
                <c:pt idx="2957">
                  <c:v>2008</c:v>
                </c:pt>
                <c:pt idx="2958">
                  <c:v>2008</c:v>
                </c:pt>
                <c:pt idx="2959">
                  <c:v>2008</c:v>
                </c:pt>
                <c:pt idx="2960">
                  <c:v>2008</c:v>
                </c:pt>
                <c:pt idx="2961">
                  <c:v>2008</c:v>
                </c:pt>
                <c:pt idx="2962">
                  <c:v>2008</c:v>
                </c:pt>
                <c:pt idx="2963">
                  <c:v>2008</c:v>
                </c:pt>
                <c:pt idx="2964">
                  <c:v>2008</c:v>
                </c:pt>
                <c:pt idx="2965">
                  <c:v>2008</c:v>
                </c:pt>
                <c:pt idx="2966">
                  <c:v>2008</c:v>
                </c:pt>
                <c:pt idx="2967">
                  <c:v>2008</c:v>
                </c:pt>
                <c:pt idx="2968">
                  <c:v>2008</c:v>
                </c:pt>
                <c:pt idx="2969">
                  <c:v>2008</c:v>
                </c:pt>
                <c:pt idx="2970">
                  <c:v>2008</c:v>
                </c:pt>
                <c:pt idx="2971">
                  <c:v>2008</c:v>
                </c:pt>
                <c:pt idx="2972">
                  <c:v>2008</c:v>
                </c:pt>
                <c:pt idx="2973">
                  <c:v>2008</c:v>
                </c:pt>
                <c:pt idx="2974">
                  <c:v>2008</c:v>
                </c:pt>
                <c:pt idx="2975">
                  <c:v>2008</c:v>
                </c:pt>
                <c:pt idx="2976">
                  <c:v>2008</c:v>
                </c:pt>
                <c:pt idx="2977">
                  <c:v>2008</c:v>
                </c:pt>
                <c:pt idx="2978">
                  <c:v>2008</c:v>
                </c:pt>
                <c:pt idx="2979">
                  <c:v>2008</c:v>
                </c:pt>
                <c:pt idx="2980">
                  <c:v>2008</c:v>
                </c:pt>
                <c:pt idx="2981">
                  <c:v>2008</c:v>
                </c:pt>
                <c:pt idx="2982">
                  <c:v>2008</c:v>
                </c:pt>
                <c:pt idx="2983">
                  <c:v>2008</c:v>
                </c:pt>
                <c:pt idx="2984">
                  <c:v>2008</c:v>
                </c:pt>
                <c:pt idx="2985">
                  <c:v>2008</c:v>
                </c:pt>
                <c:pt idx="2986">
                  <c:v>2008</c:v>
                </c:pt>
                <c:pt idx="2987">
                  <c:v>2008</c:v>
                </c:pt>
                <c:pt idx="2988">
                  <c:v>2008</c:v>
                </c:pt>
                <c:pt idx="2989">
                  <c:v>2008</c:v>
                </c:pt>
                <c:pt idx="2990">
                  <c:v>2008</c:v>
                </c:pt>
                <c:pt idx="2991">
                  <c:v>2008</c:v>
                </c:pt>
                <c:pt idx="2992">
                  <c:v>2008</c:v>
                </c:pt>
                <c:pt idx="2993">
                  <c:v>2008</c:v>
                </c:pt>
                <c:pt idx="2994">
                  <c:v>2008</c:v>
                </c:pt>
                <c:pt idx="2995">
                  <c:v>2008</c:v>
                </c:pt>
                <c:pt idx="2996">
                  <c:v>2008</c:v>
                </c:pt>
                <c:pt idx="2997">
                  <c:v>2008</c:v>
                </c:pt>
                <c:pt idx="2998">
                  <c:v>2008</c:v>
                </c:pt>
                <c:pt idx="2999">
                  <c:v>2008</c:v>
                </c:pt>
                <c:pt idx="3000">
                  <c:v>2008</c:v>
                </c:pt>
                <c:pt idx="3001">
                  <c:v>2008</c:v>
                </c:pt>
                <c:pt idx="3002">
                  <c:v>2008</c:v>
                </c:pt>
                <c:pt idx="3003">
                  <c:v>2008</c:v>
                </c:pt>
                <c:pt idx="3004">
                  <c:v>2008</c:v>
                </c:pt>
                <c:pt idx="3005">
                  <c:v>2008</c:v>
                </c:pt>
                <c:pt idx="3006">
                  <c:v>2008</c:v>
                </c:pt>
                <c:pt idx="3007">
                  <c:v>2008</c:v>
                </c:pt>
                <c:pt idx="3008">
                  <c:v>2008</c:v>
                </c:pt>
                <c:pt idx="3009">
                  <c:v>2008</c:v>
                </c:pt>
                <c:pt idx="3010">
                  <c:v>2008</c:v>
                </c:pt>
                <c:pt idx="3011">
                  <c:v>2008</c:v>
                </c:pt>
                <c:pt idx="3012">
                  <c:v>2008</c:v>
                </c:pt>
                <c:pt idx="3013">
                  <c:v>2008</c:v>
                </c:pt>
                <c:pt idx="3014">
                  <c:v>2008</c:v>
                </c:pt>
                <c:pt idx="3015">
                  <c:v>2008</c:v>
                </c:pt>
                <c:pt idx="3016">
                  <c:v>2008</c:v>
                </c:pt>
                <c:pt idx="3017">
                  <c:v>2008</c:v>
                </c:pt>
                <c:pt idx="3018">
                  <c:v>2008</c:v>
                </c:pt>
                <c:pt idx="3019">
                  <c:v>2008</c:v>
                </c:pt>
                <c:pt idx="3020">
                  <c:v>2008</c:v>
                </c:pt>
                <c:pt idx="3021">
                  <c:v>2008</c:v>
                </c:pt>
                <c:pt idx="3022">
                  <c:v>2008</c:v>
                </c:pt>
                <c:pt idx="3023">
                  <c:v>2008</c:v>
                </c:pt>
                <c:pt idx="3024">
                  <c:v>2008</c:v>
                </c:pt>
                <c:pt idx="3025">
                  <c:v>2008</c:v>
                </c:pt>
                <c:pt idx="3026">
                  <c:v>2008</c:v>
                </c:pt>
                <c:pt idx="3027">
                  <c:v>2008</c:v>
                </c:pt>
                <c:pt idx="3028">
                  <c:v>2008</c:v>
                </c:pt>
                <c:pt idx="3029">
                  <c:v>2008</c:v>
                </c:pt>
                <c:pt idx="3030">
                  <c:v>2008</c:v>
                </c:pt>
                <c:pt idx="3031">
                  <c:v>2008</c:v>
                </c:pt>
                <c:pt idx="3032">
                  <c:v>2008</c:v>
                </c:pt>
                <c:pt idx="3033">
                  <c:v>2008</c:v>
                </c:pt>
                <c:pt idx="3034">
                  <c:v>2008</c:v>
                </c:pt>
                <c:pt idx="3035">
                  <c:v>2008</c:v>
                </c:pt>
                <c:pt idx="3036">
                  <c:v>2008</c:v>
                </c:pt>
                <c:pt idx="3037">
                  <c:v>2008</c:v>
                </c:pt>
                <c:pt idx="3038">
                  <c:v>2008</c:v>
                </c:pt>
                <c:pt idx="3039">
                  <c:v>2008</c:v>
                </c:pt>
                <c:pt idx="3040">
                  <c:v>2008</c:v>
                </c:pt>
                <c:pt idx="3041">
                  <c:v>2008</c:v>
                </c:pt>
                <c:pt idx="3042">
                  <c:v>2008</c:v>
                </c:pt>
                <c:pt idx="3043">
                  <c:v>2008</c:v>
                </c:pt>
                <c:pt idx="3044">
                  <c:v>2008</c:v>
                </c:pt>
                <c:pt idx="3045">
                  <c:v>2008</c:v>
                </c:pt>
                <c:pt idx="3046">
                  <c:v>2008</c:v>
                </c:pt>
                <c:pt idx="3047">
                  <c:v>2008</c:v>
                </c:pt>
                <c:pt idx="3048">
                  <c:v>2008</c:v>
                </c:pt>
                <c:pt idx="3049">
                  <c:v>2008</c:v>
                </c:pt>
                <c:pt idx="3050">
                  <c:v>2008</c:v>
                </c:pt>
                <c:pt idx="3051">
                  <c:v>2008</c:v>
                </c:pt>
                <c:pt idx="3052">
                  <c:v>2008</c:v>
                </c:pt>
                <c:pt idx="3053">
                  <c:v>2008</c:v>
                </c:pt>
                <c:pt idx="3054">
                  <c:v>2008</c:v>
                </c:pt>
                <c:pt idx="3055">
                  <c:v>2008</c:v>
                </c:pt>
                <c:pt idx="3056">
                  <c:v>2008</c:v>
                </c:pt>
                <c:pt idx="3057">
                  <c:v>2008</c:v>
                </c:pt>
                <c:pt idx="3058">
                  <c:v>2008</c:v>
                </c:pt>
                <c:pt idx="3059">
                  <c:v>2008</c:v>
                </c:pt>
                <c:pt idx="3060">
                  <c:v>2008</c:v>
                </c:pt>
                <c:pt idx="3061">
                  <c:v>2008</c:v>
                </c:pt>
                <c:pt idx="3062">
                  <c:v>2008</c:v>
                </c:pt>
                <c:pt idx="3063">
                  <c:v>2008</c:v>
                </c:pt>
                <c:pt idx="3064">
                  <c:v>2008</c:v>
                </c:pt>
                <c:pt idx="3065">
                  <c:v>2008</c:v>
                </c:pt>
                <c:pt idx="3066">
                  <c:v>2008</c:v>
                </c:pt>
                <c:pt idx="3067">
                  <c:v>2008</c:v>
                </c:pt>
                <c:pt idx="3068">
                  <c:v>2008</c:v>
                </c:pt>
                <c:pt idx="3069">
                  <c:v>2008</c:v>
                </c:pt>
                <c:pt idx="3070">
                  <c:v>2008</c:v>
                </c:pt>
                <c:pt idx="3071">
                  <c:v>2008</c:v>
                </c:pt>
                <c:pt idx="3072">
                  <c:v>2008</c:v>
                </c:pt>
                <c:pt idx="3073">
                  <c:v>2008</c:v>
                </c:pt>
                <c:pt idx="3074">
                  <c:v>2008</c:v>
                </c:pt>
                <c:pt idx="3075">
                  <c:v>2008</c:v>
                </c:pt>
                <c:pt idx="3076">
                  <c:v>2008</c:v>
                </c:pt>
                <c:pt idx="3077">
                  <c:v>2008</c:v>
                </c:pt>
                <c:pt idx="3078">
                  <c:v>2008</c:v>
                </c:pt>
                <c:pt idx="3079">
                  <c:v>2008</c:v>
                </c:pt>
                <c:pt idx="3080">
                  <c:v>2008</c:v>
                </c:pt>
                <c:pt idx="3081">
                  <c:v>2008</c:v>
                </c:pt>
                <c:pt idx="3082">
                  <c:v>2008</c:v>
                </c:pt>
                <c:pt idx="3083">
                  <c:v>2008</c:v>
                </c:pt>
                <c:pt idx="3084">
                  <c:v>2008</c:v>
                </c:pt>
                <c:pt idx="3085">
                  <c:v>2008</c:v>
                </c:pt>
                <c:pt idx="3086">
                  <c:v>2008</c:v>
                </c:pt>
                <c:pt idx="3087">
                  <c:v>2008</c:v>
                </c:pt>
                <c:pt idx="3088">
                  <c:v>2008</c:v>
                </c:pt>
                <c:pt idx="3089">
                  <c:v>2008</c:v>
                </c:pt>
                <c:pt idx="3090">
                  <c:v>2008</c:v>
                </c:pt>
                <c:pt idx="3091">
                  <c:v>2008</c:v>
                </c:pt>
                <c:pt idx="3092">
                  <c:v>2008</c:v>
                </c:pt>
                <c:pt idx="3093">
                  <c:v>2008</c:v>
                </c:pt>
                <c:pt idx="3094">
                  <c:v>2008</c:v>
                </c:pt>
                <c:pt idx="3095">
                  <c:v>2008</c:v>
                </c:pt>
                <c:pt idx="3096">
                  <c:v>2008</c:v>
                </c:pt>
                <c:pt idx="3097">
                  <c:v>2008</c:v>
                </c:pt>
                <c:pt idx="3098">
                  <c:v>2008</c:v>
                </c:pt>
                <c:pt idx="3099">
                  <c:v>2008</c:v>
                </c:pt>
                <c:pt idx="3100">
                  <c:v>2008</c:v>
                </c:pt>
                <c:pt idx="3101">
                  <c:v>2008</c:v>
                </c:pt>
                <c:pt idx="3102">
                  <c:v>2008</c:v>
                </c:pt>
                <c:pt idx="3103">
                  <c:v>2008</c:v>
                </c:pt>
                <c:pt idx="3104">
                  <c:v>2008</c:v>
                </c:pt>
                <c:pt idx="3105">
                  <c:v>2008</c:v>
                </c:pt>
                <c:pt idx="3106">
                  <c:v>2008</c:v>
                </c:pt>
                <c:pt idx="3107">
                  <c:v>2008</c:v>
                </c:pt>
                <c:pt idx="3108">
                  <c:v>2008</c:v>
                </c:pt>
                <c:pt idx="3109">
                  <c:v>2008</c:v>
                </c:pt>
                <c:pt idx="3110">
                  <c:v>2008</c:v>
                </c:pt>
                <c:pt idx="3111">
                  <c:v>2008</c:v>
                </c:pt>
                <c:pt idx="3112">
                  <c:v>2009</c:v>
                </c:pt>
                <c:pt idx="3113">
                  <c:v>2009</c:v>
                </c:pt>
                <c:pt idx="3114">
                  <c:v>2009</c:v>
                </c:pt>
                <c:pt idx="3115">
                  <c:v>2009</c:v>
                </c:pt>
                <c:pt idx="3116">
                  <c:v>2009</c:v>
                </c:pt>
                <c:pt idx="3117">
                  <c:v>2009</c:v>
                </c:pt>
                <c:pt idx="3118">
                  <c:v>2009</c:v>
                </c:pt>
                <c:pt idx="3119">
                  <c:v>2009</c:v>
                </c:pt>
                <c:pt idx="3120">
                  <c:v>2009</c:v>
                </c:pt>
                <c:pt idx="3121">
                  <c:v>2009</c:v>
                </c:pt>
                <c:pt idx="3122">
                  <c:v>2009</c:v>
                </c:pt>
                <c:pt idx="3123">
                  <c:v>2009</c:v>
                </c:pt>
                <c:pt idx="3124">
                  <c:v>2009</c:v>
                </c:pt>
                <c:pt idx="3125">
                  <c:v>2009</c:v>
                </c:pt>
                <c:pt idx="3126">
                  <c:v>2009</c:v>
                </c:pt>
                <c:pt idx="3127">
                  <c:v>2009</c:v>
                </c:pt>
                <c:pt idx="3128">
                  <c:v>2009</c:v>
                </c:pt>
                <c:pt idx="3129">
                  <c:v>2009</c:v>
                </c:pt>
                <c:pt idx="3130">
                  <c:v>2009</c:v>
                </c:pt>
                <c:pt idx="3131">
                  <c:v>2009</c:v>
                </c:pt>
                <c:pt idx="3132">
                  <c:v>2009</c:v>
                </c:pt>
                <c:pt idx="3133">
                  <c:v>2009</c:v>
                </c:pt>
                <c:pt idx="3134">
                  <c:v>2009</c:v>
                </c:pt>
                <c:pt idx="3135">
                  <c:v>2009</c:v>
                </c:pt>
                <c:pt idx="3136">
                  <c:v>2009</c:v>
                </c:pt>
                <c:pt idx="3137">
                  <c:v>2009</c:v>
                </c:pt>
                <c:pt idx="3138">
                  <c:v>2009</c:v>
                </c:pt>
                <c:pt idx="3139">
                  <c:v>2009</c:v>
                </c:pt>
                <c:pt idx="3140">
                  <c:v>2009</c:v>
                </c:pt>
                <c:pt idx="3141">
                  <c:v>2009</c:v>
                </c:pt>
                <c:pt idx="3142">
                  <c:v>2009</c:v>
                </c:pt>
                <c:pt idx="3143">
                  <c:v>2009</c:v>
                </c:pt>
                <c:pt idx="3144">
                  <c:v>2009</c:v>
                </c:pt>
                <c:pt idx="3145">
                  <c:v>2009</c:v>
                </c:pt>
                <c:pt idx="3146">
                  <c:v>2009</c:v>
                </c:pt>
                <c:pt idx="3147">
                  <c:v>2009</c:v>
                </c:pt>
                <c:pt idx="3148">
                  <c:v>2009</c:v>
                </c:pt>
                <c:pt idx="3149">
                  <c:v>2009</c:v>
                </c:pt>
                <c:pt idx="3150">
                  <c:v>2009</c:v>
                </c:pt>
                <c:pt idx="3151">
                  <c:v>2009</c:v>
                </c:pt>
                <c:pt idx="3152">
                  <c:v>2009</c:v>
                </c:pt>
                <c:pt idx="3153">
                  <c:v>2009</c:v>
                </c:pt>
                <c:pt idx="3154">
                  <c:v>2009</c:v>
                </c:pt>
                <c:pt idx="3155">
                  <c:v>2009</c:v>
                </c:pt>
                <c:pt idx="3156">
                  <c:v>2009</c:v>
                </c:pt>
                <c:pt idx="3157">
                  <c:v>2009</c:v>
                </c:pt>
                <c:pt idx="3158">
                  <c:v>2009</c:v>
                </c:pt>
                <c:pt idx="3159">
                  <c:v>2009</c:v>
                </c:pt>
                <c:pt idx="3160">
                  <c:v>2009</c:v>
                </c:pt>
                <c:pt idx="3161">
                  <c:v>2009</c:v>
                </c:pt>
                <c:pt idx="3162">
                  <c:v>2009</c:v>
                </c:pt>
                <c:pt idx="3163">
                  <c:v>2009</c:v>
                </c:pt>
                <c:pt idx="3164">
                  <c:v>2009</c:v>
                </c:pt>
                <c:pt idx="3165">
                  <c:v>2009</c:v>
                </c:pt>
                <c:pt idx="3166">
                  <c:v>2009</c:v>
                </c:pt>
                <c:pt idx="3167">
                  <c:v>2009</c:v>
                </c:pt>
                <c:pt idx="3168">
                  <c:v>2009</c:v>
                </c:pt>
                <c:pt idx="3169">
                  <c:v>2009</c:v>
                </c:pt>
                <c:pt idx="3170">
                  <c:v>2009</c:v>
                </c:pt>
                <c:pt idx="3171">
                  <c:v>2009</c:v>
                </c:pt>
                <c:pt idx="3172">
                  <c:v>2009</c:v>
                </c:pt>
                <c:pt idx="3173">
                  <c:v>2009</c:v>
                </c:pt>
                <c:pt idx="3174">
                  <c:v>2009</c:v>
                </c:pt>
                <c:pt idx="3175">
                  <c:v>2009</c:v>
                </c:pt>
                <c:pt idx="3176">
                  <c:v>2009</c:v>
                </c:pt>
                <c:pt idx="3177">
                  <c:v>2009</c:v>
                </c:pt>
                <c:pt idx="3178">
                  <c:v>2009</c:v>
                </c:pt>
                <c:pt idx="3179">
                  <c:v>2009</c:v>
                </c:pt>
                <c:pt idx="3180">
                  <c:v>2009</c:v>
                </c:pt>
                <c:pt idx="3181">
                  <c:v>2009</c:v>
                </c:pt>
                <c:pt idx="3182">
                  <c:v>2009</c:v>
                </c:pt>
                <c:pt idx="3183">
                  <c:v>2009</c:v>
                </c:pt>
                <c:pt idx="3184">
                  <c:v>2009</c:v>
                </c:pt>
                <c:pt idx="3185">
                  <c:v>2009</c:v>
                </c:pt>
                <c:pt idx="3186">
                  <c:v>2009</c:v>
                </c:pt>
                <c:pt idx="3187">
                  <c:v>2009</c:v>
                </c:pt>
                <c:pt idx="3188">
                  <c:v>2009</c:v>
                </c:pt>
                <c:pt idx="3189">
                  <c:v>2009</c:v>
                </c:pt>
                <c:pt idx="3190">
                  <c:v>2009</c:v>
                </c:pt>
                <c:pt idx="3191">
                  <c:v>2009</c:v>
                </c:pt>
                <c:pt idx="3192">
                  <c:v>2009</c:v>
                </c:pt>
                <c:pt idx="3193">
                  <c:v>2009</c:v>
                </c:pt>
                <c:pt idx="3194">
                  <c:v>2009</c:v>
                </c:pt>
                <c:pt idx="3195">
                  <c:v>2009</c:v>
                </c:pt>
                <c:pt idx="3196">
                  <c:v>2009</c:v>
                </c:pt>
                <c:pt idx="3197">
                  <c:v>2009</c:v>
                </c:pt>
                <c:pt idx="3198">
                  <c:v>2009</c:v>
                </c:pt>
                <c:pt idx="3199">
                  <c:v>2009</c:v>
                </c:pt>
                <c:pt idx="3200">
                  <c:v>2009</c:v>
                </c:pt>
                <c:pt idx="3201">
                  <c:v>2009</c:v>
                </c:pt>
                <c:pt idx="3202">
                  <c:v>2009</c:v>
                </c:pt>
                <c:pt idx="3203">
                  <c:v>2009</c:v>
                </c:pt>
                <c:pt idx="3204">
                  <c:v>2009</c:v>
                </c:pt>
                <c:pt idx="3205">
                  <c:v>2009</c:v>
                </c:pt>
                <c:pt idx="3206">
                  <c:v>2009</c:v>
                </c:pt>
                <c:pt idx="3207">
                  <c:v>2009</c:v>
                </c:pt>
                <c:pt idx="3208">
                  <c:v>2009</c:v>
                </c:pt>
                <c:pt idx="3209">
                  <c:v>2009</c:v>
                </c:pt>
                <c:pt idx="3210">
                  <c:v>2009</c:v>
                </c:pt>
                <c:pt idx="3211">
                  <c:v>2009</c:v>
                </c:pt>
                <c:pt idx="3212">
                  <c:v>2009</c:v>
                </c:pt>
                <c:pt idx="3213">
                  <c:v>2009</c:v>
                </c:pt>
                <c:pt idx="3214">
                  <c:v>2009</c:v>
                </c:pt>
                <c:pt idx="3215">
                  <c:v>2009</c:v>
                </c:pt>
                <c:pt idx="3216">
                  <c:v>2009</c:v>
                </c:pt>
                <c:pt idx="3217">
                  <c:v>2009</c:v>
                </c:pt>
                <c:pt idx="3218">
                  <c:v>2009</c:v>
                </c:pt>
                <c:pt idx="3219">
                  <c:v>2009</c:v>
                </c:pt>
                <c:pt idx="3220">
                  <c:v>2009</c:v>
                </c:pt>
                <c:pt idx="3221">
                  <c:v>2009</c:v>
                </c:pt>
                <c:pt idx="3222">
                  <c:v>2009</c:v>
                </c:pt>
                <c:pt idx="3223">
                  <c:v>2009</c:v>
                </c:pt>
                <c:pt idx="3224">
                  <c:v>2009</c:v>
                </c:pt>
                <c:pt idx="3225">
                  <c:v>2009</c:v>
                </c:pt>
                <c:pt idx="3226">
                  <c:v>2009</c:v>
                </c:pt>
                <c:pt idx="3227">
                  <c:v>2009</c:v>
                </c:pt>
                <c:pt idx="3228">
                  <c:v>2009</c:v>
                </c:pt>
                <c:pt idx="3229">
                  <c:v>2009</c:v>
                </c:pt>
                <c:pt idx="3230">
                  <c:v>2009</c:v>
                </c:pt>
                <c:pt idx="3231">
                  <c:v>2009</c:v>
                </c:pt>
                <c:pt idx="3232">
                  <c:v>2009</c:v>
                </c:pt>
                <c:pt idx="3233">
                  <c:v>2009</c:v>
                </c:pt>
                <c:pt idx="3234">
                  <c:v>2009</c:v>
                </c:pt>
                <c:pt idx="3235">
                  <c:v>2009</c:v>
                </c:pt>
                <c:pt idx="3236">
                  <c:v>2009</c:v>
                </c:pt>
                <c:pt idx="3237">
                  <c:v>2009</c:v>
                </c:pt>
                <c:pt idx="3238">
                  <c:v>2009</c:v>
                </c:pt>
                <c:pt idx="3239">
                  <c:v>2009</c:v>
                </c:pt>
                <c:pt idx="3240">
                  <c:v>2009</c:v>
                </c:pt>
                <c:pt idx="3241">
                  <c:v>2009</c:v>
                </c:pt>
                <c:pt idx="3242">
                  <c:v>2009</c:v>
                </c:pt>
                <c:pt idx="3243">
                  <c:v>2009</c:v>
                </c:pt>
                <c:pt idx="3244">
                  <c:v>2009</c:v>
                </c:pt>
                <c:pt idx="3245">
                  <c:v>2009</c:v>
                </c:pt>
                <c:pt idx="3246">
                  <c:v>2009</c:v>
                </c:pt>
                <c:pt idx="3247">
                  <c:v>2009</c:v>
                </c:pt>
                <c:pt idx="3248">
                  <c:v>2009</c:v>
                </c:pt>
                <c:pt idx="3249">
                  <c:v>2009</c:v>
                </c:pt>
                <c:pt idx="3250">
                  <c:v>2009</c:v>
                </c:pt>
                <c:pt idx="3251">
                  <c:v>2009</c:v>
                </c:pt>
                <c:pt idx="3252">
                  <c:v>2009</c:v>
                </c:pt>
                <c:pt idx="3253">
                  <c:v>2009</c:v>
                </c:pt>
                <c:pt idx="3254">
                  <c:v>2009</c:v>
                </c:pt>
                <c:pt idx="3255">
                  <c:v>2009</c:v>
                </c:pt>
                <c:pt idx="3256">
                  <c:v>2009</c:v>
                </c:pt>
                <c:pt idx="3257">
                  <c:v>2009</c:v>
                </c:pt>
                <c:pt idx="3258">
                  <c:v>2009</c:v>
                </c:pt>
                <c:pt idx="3259">
                  <c:v>2009</c:v>
                </c:pt>
                <c:pt idx="3260">
                  <c:v>2009</c:v>
                </c:pt>
                <c:pt idx="3261">
                  <c:v>2009</c:v>
                </c:pt>
                <c:pt idx="3262">
                  <c:v>2009</c:v>
                </c:pt>
              </c:numCache>
            </c:numRef>
          </c:cat>
          <c:val>
            <c:numRef>
              <c:f>test_V1Wheat1_.csv.v3!$W$2:$W$2382</c:f>
              <c:numCache>
                <c:formatCode>General</c:formatCode>
                <c:ptCount val="23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0.2</c:v>
                </c:pt>
                <c:pt idx="278">
                  <c:v>0.2</c:v>
                </c:pt>
                <c:pt idx="279">
                  <c:v>0.2</c:v>
                </c:pt>
                <c:pt idx="280">
                  <c:v>0.2</c:v>
                </c:pt>
                <c:pt idx="281">
                  <c:v>0.2</c:v>
                </c:pt>
                <c:pt idx="282">
                  <c:v>0.2</c:v>
                </c:pt>
                <c:pt idx="283">
                  <c:v>0.2</c:v>
                </c:pt>
                <c:pt idx="284">
                  <c:v>0.2</c:v>
                </c:pt>
                <c:pt idx="285">
                  <c:v>0.2</c:v>
                </c:pt>
                <c:pt idx="286">
                  <c:v>0.2</c:v>
                </c:pt>
                <c:pt idx="287">
                  <c:v>0.2</c:v>
                </c:pt>
                <c:pt idx="288">
                  <c:v>0.2</c:v>
                </c:pt>
                <c:pt idx="289">
                  <c:v>0.2</c:v>
                </c:pt>
                <c:pt idx="290">
                  <c:v>0.2</c:v>
                </c:pt>
                <c:pt idx="291">
                  <c:v>0.2</c:v>
                </c:pt>
                <c:pt idx="292">
                  <c:v>0.2</c:v>
                </c:pt>
                <c:pt idx="293">
                  <c:v>0.2</c:v>
                </c:pt>
                <c:pt idx="294">
                  <c:v>0.2</c:v>
                </c:pt>
                <c:pt idx="295">
                  <c:v>0.2</c:v>
                </c:pt>
                <c:pt idx="296">
                  <c:v>0.2</c:v>
                </c:pt>
                <c:pt idx="297">
                  <c:v>0.2</c:v>
                </c:pt>
                <c:pt idx="298">
                  <c:v>0.2</c:v>
                </c:pt>
                <c:pt idx="299">
                  <c:v>0.2</c:v>
                </c:pt>
                <c:pt idx="300">
                  <c:v>0.2</c:v>
                </c:pt>
                <c:pt idx="301">
                  <c:v>0.2</c:v>
                </c:pt>
                <c:pt idx="302">
                  <c:v>0.2</c:v>
                </c:pt>
                <c:pt idx="303">
                  <c:v>0.2</c:v>
                </c:pt>
                <c:pt idx="304">
                  <c:v>0.2</c:v>
                </c:pt>
                <c:pt idx="305">
                  <c:v>0.2</c:v>
                </c:pt>
                <c:pt idx="306">
                  <c:v>0.2</c:v>
                </c:pt>
                <c:pt idx="307">
                  <c:v>0.2</c:v>
                </c:pt>
                <c:pt idx="308">
                  <c:v>0.2</c:v>
                </c:pt>
                <c:pt idx="309">
                  <c:v>0.2</c:v>
                </c:pt>
                <c:pt idx="310">
                  <c:v>0.2</c:v>
                </c:pt>
                <c:pt idx="311">
                  <c:v>0.2</c:v>
                </c:pt>
                <c:pt idx="312">
                  <c:v>0.2</c:v>
                </c:pt>
                <c:pt idx="313">
                  <c:v>0.2</c:v>
                </c:pt>
                <c:pt idx="314">
                  <c:v>0.2</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0.2</c:v>
                </c:pt>
                <c:pt idx="664">
                  <c:v>0.2</c:v>
                </c:pt>
                <c:pt idx="665">
                  <c:v>0.2</c:v>
                </c:pt>
                <c:pt idx="666">
                  <c:v>0.2</c:v>
                </c:pt>
                <c:pt idx="667">
                  <c:v>0.2</c:v>
                </c:pt>
                <c:pt idx="668">
                  <c:v>0.2</c:v>
                </c:pt>
                <c:pt idx="669">
                  <c:v>0.2</c:v>
                </c:pt>
                <c:pt idx="670">
                  <c:v>0.2</c:v>
                </c:pt>
                <c:pt idx="671">
                  <c:v>0.2</c:v>
                </c:pt>
                <c:pt idx="672">
                  <c:v>0.2</c:v>
                </c:pt>
                <c:pt idx="673">
                  <c:v>0.2</c:v>
                </c:pt>
                <c:pt idx="674">
                  <c:v>0.2</c:v>
                </c:pt>
                <c:pt idx="675">
                  <c:v>0.2</c:v>
                </c:pt>
                <c:pt idx="676">
                  <c:v>0.2</c:v>
                </c:pt>
                <c:pt idx="677">
                  <c:v>0.2</c:v>
                </c:pt>
                <c:pt idx="678">
                  <c:v>0.2</c:v>
                </c:pt>
                <c:pt idx="679">
                  <c:v>0.2</c:v>
                </c:pt>
                <c:pt idx="680">
                  <c:v>0.2</c:v>
                </c:pt>
                <c:pt idx="681">
                  <c:v>0.2</c:v>
                </c:pt>
                <c:pt idx="682">
                  <c:v>0.2</c:v>
                </c:pt>
                <c:pt idx="683">
                  <c:v>0.2</c:v>
                </c:pt>
                <c:pt idx="684">
                  <c:v>0.2</c:v>
                </c:pt>
                <c:pt idx="685">
                  <c:v>0.2</c:v>
                </c:pt>
                <c:pt idx="686">
                  <c:v>0.2</c:v>
                </c:pt>
                <c:pt idx="687">
                  <c:v>0.2</c:v>
                </c:pt>
                <c:pt idx="688">
                  <c:v>0.2</c:v>
                </c:pt>
                <c:pt idx="689">
                  <c:v>0.2</c:v>
                </c:pt>
                <c:pt idx="690">
                  <c:v>0.2</c:v>
                </c:pt>
                <c:pt idx="691">
                  <c:v>0.2</c:v>
                </c:pt>
                <c:pt idx="692">
                  <c:v>0.2</c:v>
                </c:pt>
                <c:pt idx="693">
                  <c:v>0.2</c:v>
                </c:pt>
                <c:pt idx="694">
                  <c:v>0.2</c:v>
                </c:pt>
                <c:pt idx="695">
                  <c:v>0.2</c:v>
                </c:pt>
                <c:pt idx="696">
                  <c:v>0.2</c:v>
                </c:pt>
                <c:pt idx="697">
                  <c:v>0.2</c:v>
                </c:pt>
                <c:pt idx="698">
                  <c:v>0.2</c:v>
                </c:pt>
                <c:pt idx="699">
                  <c:v>0.2</c:v>
                </c:pt>
                <c:pt idx="700">
                  <c:v>0.2</c:v>
                </c:pt>
                <c:pt idx="701">
                  <c:v>0.2</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0.2</c:v>
                </c:pt>
                <c:pt idx="1035">
                  <c:v>0.2</c:v>
                </c:pt>
                <c:pt idx="1036">
                  <c:v>0.2</c:v>
                </c:pt>
                <c:pt idx="1037">
                  <c:v>0.2</c:v>
                </c:pt>
                <c:pt idx="1038">
                  <c:v>0.2</c:v>
                </c:pt>
                <c:pt idx="1039">
                  <c:v>0.2</c:v>
                </c:pt>
                <c:pt idx="1040">
                  <c:v>0.2</c:v>
                </c:pt>
                <c:pt idx="1041">
                  <c:v>0.2</c:v>
                </c:pt>
                <c:pt idx="1042">
                  <c:v>0.2</c:v>
                </c:pt>
                <c:pt idx="1043">
                  <c:v>0.2</c:v>
                </c:pt>
                <c:pt idx="1044">
                  <c:v>0.2</c:v>
                </c:pt>
                <c:pt idx="1045">
                  <c:v>0.2</c:v>
                </c:pt>
                <c:pt idx="1046">
                  <c:v>0.2</c:v>
                </c:pt>
                <c:pt idx="1047">
                  <c:v>0.2</c:v>
                </c:pt>
                <c:pt idx="1048">
                  <c:v>0.2</c:v>
                </c:pt>
                <c:pt idx="1049">
                  <c:v>0.2</c:v>
                </c:pt>
                <c:pt idx="1050">
                  <c:v>0.2</c:v>
                </c:pt>
                <c:pt idx="1051">
                  <c:v>0.2</c:v>
                </c:pt>
                <c:pt idx="1052">
                  <c:v>0.2</c:v>
                </c:pt>
                <c:pt idx="1053">
                  <c:v>0.2</c:v>
                </c:pt>
                <c:pt idx="1054">
                  <c:v>0.2</c:v>
                </c:pt>
                <c:pt idx="1055">
                  <c:v>0.2</c:v>
                </c:pt>
                <c:pt idx="1056">
                  <c:v>0.2</c:v>
                </c:pt>
                <c:pt idx="1057">
                  <c:v>0.2</c:v>
                </c:pt>
                <c:pt idx="1058">
                  <c:v>0.2</c:v>
                </c:pt>
                <c:pt idx="1059">
                  <c:v>0.2</c:v>
                </c:pt>
                <c:pt idx="1060">
                  <c:v>0.2</c:v>
                </c:pt>
                <c:pt idx="1061">
                  <c:v>0.2</c:v>
                </c:pt>
                <c:pt idx="1062">
                  <c:v>0.2</c:v>
                </c:pt>
                <c:pt idx="1063">
                  <c:v>0.2</c:v>
                </c:pt>
                <c:pt idx="1064">
                  <c:v>0.2</c:v>
                </c:pt>
                <c:pt idx="1065">
                  <c:v>0.2</c:v>
                </c:pt>
                <c:pt idx="1066">
                  <c:v>0.2</c:v>
                </c:pt>
                <c:pt idx="1067">
                  <c:v>0.2</c:v>
                </c:pt>
                <c:pt idx="1068">
                  <c:v>0.2</c:v>
                </c:pt>
                <c:pt idx="1069">
                  <c:v>0.2</c:v>
                </c:pt>
                <c:pt idx="1070">
                  <c:v>0.2</c:v>
                </c:pt>
                <c:pt idx="1071">
                  <c:v>0.2</c:v>
                </c:pt>
                <c:pt idx="1072">
                  <c:v>0.2</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0.2</c:v>
                </c:pt>
                <c:pt idx="1378">
                  <c:v>0.2</c:v>
                </c:pt>
                <c:pt idx="1379">
                  <c:v>0.2</c:v>
                </c:pt>
                <c:pt idx="1380">
                  <c:v>0.2</c:v>
                </c:pt>
                <c:pt idx="1381">
                  <c:v>0.2</c:v>
                </c:pt>
                <c:pt idx="1382">
                  <c:v>0.2</c:v>
                </c:pt>
                <c:pt idx="1383">
                  <c:v>0.2</c:v>
                </c:pt>
                <c:pt idx="1384">
                  <c:v>0.2</c:v>
                </c:pt>
                <c:pt idx="1385">
                  <c:v>0.2</c:v>
                </c:pt>
                <c:pt idx="1386">
                  <c:v>0.2</c:v>
                </c:pt>
                <c:pt idx="1387">
                  <c:v>0.2</c:v>
                </c:pt>
                <c:pt idx="1388">
                  <c:v>0.2</c:v>
                </c:pt>
                <c:pt idx="1389">
                  <c:v>0.2</c:v>
                </c:pt>
                <c:pt idx="1390">
                  <c:v>0.2</c:v>
                </c:pt>
                <c:pt idx="1391">
                  <c:v>0.2</c:v>
                </c:pt>
                <c:pt idx="1392">
                  <c:v>0.2</c:v>
                </c:pt>
                <c:pt idx="1393">
                  <c:v>0.2</c:v>
                </c:pt>
                <c:pt idx="1394">
                  <c:v>0.2</c:v>
                </c:pt>
                <c:pt idx="1395">
                  <c:v>0.2</c:v>
                </c:pt>
                <c:pt idx="1396">
                  <c:v>0.2</c:v>
                </c:pt>
                <c:pt idx="1397">
                  <c:v>0.2</c:v>
                </c:pt>
                <c:pt idx="1398">
                  <c:v>0.2</c:v>
                </c:pt>
                <c:pt idx="1399">
                  <c:v>0.2</c:v>
                </c:pt>
                <c:pt idx="1400">
                  <c:v>0.2</c:v>
                </c:pt>
                <c:pt idx="1401">
                  <c:v>0.2</c:v>
                </c:pt>
                <c:pt idx="1402">
                  <c:v>0.2</c:v>
                </c:pt>
                <c:pt idx="1403">
                  <c:v>0.2</c:v>
                </c:pt>
                <c:pt idx="1404">
                  <c:v>0.2</c:v>
                </c:pt>
                <c:pt idx="1405">
                  <c:v>0.2</c:v>
                </c:pt>
                <c:pt idx="1406">
                  <c:v>0.2</c:v>
                </c:pt>
                <c:pt idx="1407">
                  <c:v>0.2</c:v>
                </c:pt>
                <c:pt idx="1408">
                  <c:v>0.2</c:v>
                </c:pt>
                <c:pt idx="1409">
                  <c:v>0.2</c:v>
                </c:pt>
                <c:pt idx="1410">
                  <c:v>0.2</c:v>
                </c:pt>
                <c:pt idx="1411">
                  <c:v>0.2</c:v>
                </c:pt>
                <c:pt idx="1412">
                  <c:v>0.2</c:v>
                </c:pt>
                <c:pt idx="1413">
                  <c:v>0.2</c:v>
                </c:pt>
                <c:pt idx="1414">
                  <c:v>0.2</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0.2</c:v>
                </c:pt>
                <c:pt idx="1742">
                  <c:v>0.2</c:v>
                </c:pt>
                <c:pt idx="1743">
                  <c:v>0.2</c:v>
                </c:pt>
                <c:pt idx="1744">
                  <c:v>0.2</c:v>
                </c:pt>
                <c:pt idx="1745">
                  <c:v>0.2</c:v>
                </c:pt>
                <c:pt idx="1746">
                  <c:v>0.2</c:v>
                </c:pt>
                <c:pt idx="1747">
                  <c:v>0.2</c:v>
                </c:pt>
                <c:pt idx="1748">
                  <c:v>0.2</c:v>
                </c:pt>
                <c:pt idx="1749">
                  <c:v>0.2</c:v>
                </c:pt>
                <c:pt idx="1750">
                  <c:v>0.2</c:v>
                </c:pt>
                <c:pt idx="1751">
                  <c:v>0.2</c:v>
                </c:pt>
                <c:pt idx="1752">
                  <c:v>0.2</c:v>
                </c:pt>
                <c:pt idx="1753">
                  <c:v>0.2</c:v>
                </c:pt>
                <c:pt idx="1754">
                  <c:v>0.2</c:v>
                </c:pt>
                <c:pt idx="1755">
                  <c:v>0.2</c:v>
                </c:pt>
                <c:pt idx="1756">
                  <c:v>0.2</c:v>
                </c:pt>
                <c:pt idx="1757">
                  <c:v>0.2</c:v>
                </c:pt>
                <c:pt idx="1758">
                  <c:v>0.2</c:v>
                </c:pt>
                <c:pt idx="1759">
                  <c:v>0.2</c:v>
                </c:pt>
                <c:pt idx="1760">
                  <c:v>0.2</c:v>
                </c:pt>
                <c:pt idx="1761">
                  <c:v>0.2</c:v>
                </c:pt>
                <c:pt idx="1762">
                  <c:v>0.2</c:v>
                </c:pt>
                <c:pt idx="1763">
                  <c:v>0.2</c:v>
                </c:pt>
                <c:pt idx="1764">
                  <c:v>0.2</c:v>
                </c:pt>
                <c:pt idx="1765">
                  <c:v>0.2</c:v>
                </c:pt>
                <c:pt idx="1766">
                  <c:v>0.2</c:v>
                </c:pt>
                <c:pt idx="1767">
                  <c:v>0.2</c:v>
                </c:pt>
                <c:pt idx="1768">
                  <c:v>0.2</c:v>
                </c:pt>
                <c:pt idx="1769">
                  <c:v>0.2</c:v>
                </c:pt>
                <c:pt idx="1770">
                  <c:v>0.2</c:v>
                </c:pt>
                <c:pt idx="1771">
                  <c:v>0.2</c:v>
                </c:pt>
                <c:pt idx="1772">
                  <c:v>0.2</c:v>
                </c:pt>
                <c:pt idx="1773">
                  <c:v>0.2</c:v>
                </c:pt>
                <c:pt idx="1774">
                  <c:v>0.2</c:v>
                </c:pt>
                <c:pt idx="1775">
                  <c:v>0.2</c:v>
                </c:pt>
                <c:pt idx="1776">
                  <c:v>0.2</c:v>
                </c:pt>
                <c:pt idx="1777">
                  <c:v>0.2</c:v>
                </c:pt>
                <c:pt idx="1778">
                  <c:v>0.2</c:v>
                </c:pt>
                <c:pt idx="1779">
                  <c:v>0.2</c:v>
                </c:pt>
                <c:pt idx="1780">
                  <c:v>0.2</c:v>
                </c:pt>
                <c:pt idx="1781">
                  <c:v>0.2</c:v>
                </c:pt>
                <c:pt idx="1782">
                  <c:v>0.2</c:v>
                </c:pt>
                <c:pt idx="1783">
                  <c:v>0.2</c:v>
                </c:pt>
                <c:pt idx="1784">
                  <c:v>0.2</c:v>
                </c:pt>
                <c:pt idx="1785">
                  <c:v>0.2</c:v>
                </c:pt>
                <c:pt idx="1786">
                  <c:v>0.2</c:v>
                </c:pt>
                <c:pt idx="1787">
                  <c:v>0.2</c:v>
                </c:pt>
                <c:pt idx="1788">
                  <c:v>0.2</c:v>
                </c:pt>
                <c:pt idx="1789">
                  <c:v>0.2</c:v>
                </c:pt>
                <c:pt idx="1790">
                  <c:v>0.2</c:v>
                </c:pt>
                <c:pt idx="1791">
                  <c:v>0.2</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0.2</c:v>
                </c:pt>
                <c:pt idx="2128">
                  <c:v>0.2</c:v>
                </c:pt>
                <c:pt idx="2129">
                  <c:v>0.2</c:v>
                </c:pt>
                <c:pt idx="2130">
                  <c:v>0.2</c:v>
                </c:pt>
                <c:pt idx="2131">
                  <c:v>0.2</c:v>
                </c:pt>
                <c:pt idx="2132">
                  <c:v>0.2</c:v>
                </c:pt>
                <c:pt idx="2133">
                  <c:v>0.2</c:v>
                </c:pt>
                <c:pt idx="2134">
                  <c:v>0.2</c:v>
                </c:pt>
                <c:pt idx="2135">
                  <c:v>0.2</c:v>
                </c:pt>
                <c:pt idx="2136">
                  <c:v>0.2</c:v>
                </c:pt>
                <c:pt idx="2137">
                  <c:v>0.2</c:v>
                </c:pt>
                <c:pt idx="2138">
                  <c:v>0.2</c:v>
                </c:pt>
                <c:pt idx="2139">
                  <c:v>0.2</c:v>
                </c:pt>
                <c:pt idx="2140">
                  <c:v>0.2</c:v>
                </c:pt>
                <c:pt idx="2141">
                  <c:v>0.2</c:v>
                </c:pt>
                <c:pt idx="2142">
                  <c:v>0.2</c:v>
                </c:pt>
                <c:pt idx="2143">
                  <c:v>0.2</c:v>
                </c:pt>
                <c:pt idx="2144">
                  <c:v>0.2</c:v>
                </c:pt>
                <c:pt idx="2145">
                  <c:v>0.2</c:v>
                </c:pt>
                <c:pt idx="2146">
                  <c:v>0.2</c:v>
                </c:pt>
                <c:pt idx="2147">
                  <c:v>0.2</c:v>
                </c:pt>
                <c:pt idx="2148">
                  <c:v>0.2</c:v>
                </c:pt>
                <c:pt idx="2149">
                  <c:v>0.2</c:v>
                </c:pt>
                <c:pt idx="2150">
                  <c:v>0.2</c:v>
                </c:pt>
                <c:pt idx="2151">
                  <c:v>0.2</c:v>
                </c:pt>
                <c:pt idx="2152">
                  <c:v>0.2</c:v>
                </c:pt>
                <c:pt idx="2153">
                  <c:v>0.2</c:v>
                </c:pt>
                <c:pt idx="2154">
                  <c:v>0.2</c:v>
                </c:pt>
                <c:pt idx="2155">
                  <c:v>0.2</c:v>
                </c:pt>
                <c:pt idx="2156">
                  <c:v>0.2</c:v>
                </c:pt>
                <c:pt idx="2157">
                  <c:v>0.2</c:v>
                </c:pt>
                <c:pt idx="2158">
                  <c:v>0.2</c:v>
                </c:pt>
                <c:pt idx="2159">
                  <c:v>0.2</c:v>
                </c:pt>
                <c:pt idx="2160">
                  <c:v>0.2</c:v>
                </c:pt>
                <c:pt idx="2161">
                  <c:v>0.2</c:v>
                </c:pt>
                <c:pt idx="2162">
                  <c:v>0.2</c:v>
                </c:pt>
                <c:pt idx="2163">
                  <c:v>0.2</c:v>
                </c:pt>
                <c:pt idx="2164">
                  <c:v>0.2</c:v>
                </c:pt>
                <c:pt idx="2165">
                  <c:v>0.2</c:v>
                </c:pt>
                <c:pt idx="2166">
                  <c:v>0.2</c:v>
                </c:pt>
                <c:pt idx="2167">
                  <c:v>0.2</c:v>
                </c:pt>
                <c:pt idx="2168">
                  <c:v>0.2</c:v>
                </c:pt>
                <c:pt idx="2169">
                  <c:v>0.2</c:v>
                </c:pt>
                <c:pt idx="2170">
                  <c:v>0.2</c:v>
                </c:pt>
                <c:pt idx="2171">
                  <c:v>0.2</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numCache>
            </c:numRef>
          </c:val>
        </c:ser>
        <c:axId val="73630080"/>
        <c:axId val="73631616"/>
      </c:barChart>
      <c:catAx>
        <c:axId val="73630080"/>
        <c:scaling>
          <c:orientation val="minMax"/>
        </c:scaling>
        <c:axPos val="b"/>
        <c:numFmt formatCode="General" sourceLinked="1"/>
        <c:tickLblPos val="nextTo"/>
        <c:spPr>
          <a:ln w="3175">
            <a:solidFill>
              <a:srgbClr val="000000"/>
            </a:solidFill>
            <a:prstDash val="solid"/>
          </a:ln>
        </c:spPr>
        <c:txPr>
          <a:bodyPr rot="5400000" vert="horz"/>
          <a:lstStyle/>
          <a:p>
            <a:pPr>
              <a:defRPr/>
            </a:pPr>
            <a:endParaRPr lang="en-US"/>
          </a:p>
        </c:txPr>
        <c:crossAx val="73631616"/>
        <c:crosses val="autoZero"/>
        <c:lblAlgn val="ctr"/>
        <c:lblOffset val="100"/>
        <c:tickLblSkip val="365"/>
        <c:tickMarkSkip val="365"/>
      </c:catAx>
      <c:valAx>
        <c:axId val="73631616"/>
        <c:scaling>
          <c:orientation val="minMax"/>
          <c:max val="0.60000000000000053"/>
          <c:min val="0"/>
        </c:scaling>
        <c:axPos val="l"/>
        <c:numFmt formatCode="General" sourceLinked="1"/>
        <c:tickLblPos val="nextTo"/>
        <c:spPr>
          <a:ln w="3175">
            <a:solidFill>
              <a:srgbClr val="000000"/>
            </a:solidFill>
            <a:prstDash val="solid"/>
          </a:ln>
        </c:spPr>
        <c:txPr>
          <a:bodyPr rot="0" vert="horz"/>
          <a:lstStyle/>
          <a:p>
            <a:pPr>
              <a:defRPr/>
            </a:pPr>
            <a:endParaRPr lang="en-US"/>
          </a:p>
        </c:txPr>
        <c:crossAx val="73630080"/>
        <c:crosses val="autoZero"/>
        <c:crossBetween val="between"/>
      </c:valAx>
      <c:spPr>
        <a:noFill/>
        <a:ln w="25400">
          <a:noFill/>
        </a:ln>
      </c:spPr>
    </c:plotArea>
    <c:legend>
      <c:legendPos val="b"/>
      <c:layout>
        <c:manualLayout>
          <c:xMode val="edge"/>
          <c:yMode val="edge"/>
          <c:x val="4.8834628190899003E-2"/>
          <c:y val="0.77922784121805377"/>
          <c:w val="0.86348501664816957"/>
          <c:h val="0.2158781946710169"/>
        </c:manualLayout>
      </c:layout>
      <c:spPr>
        <a:solidFill>
          <a:srgbClr val="FFFFFF"/>
        </a:solidFill>
        <a:ln w="3175">
          <a:solidFill>
            <a:srgbClr val="000000"/>
          </a:solidFill>
          <a:prstDash val="solid"/>
        </a:ln>
      </c:spPr>
      <c:txPr>
        <a:bodyPr/>
        <a:lstStyle/>
        <a:p>
          <a:pPr>
            <a:defRPr sz="1500"/>
          </a:pPr>
          <a:endParaRPr lang="en-US"/>
        </a:p>
      </c:txPr>
    </c:legend>
    <c:plotVisOnly val="1"/>
    <c:dispBlanksAs val="gap"/>
  </c:chart>
  <c:spPr>
    <a:solidFill>
      <a:prstClr val="white"/>
    </a:solidFill>
    <a:ln w="9525">
      <a:solidFill>
        <a:prstClr val="black"/>
      </a:solidFill>
    </a:ln>
  </c:spPr>
  <c:txPr>
    <a:bodyPr/>
    <a:lstStyle/>
    <a:p>
      <a:pPr>
        <a:defRPr sz="2000" b="0" i="0" u="none" strike="noStrike" baseline="0">
          <a:solidFill>
            <a:srgbClr val="000000"/>
          </a:solidFill>
          <a:latin typeface="Arial"/>
          <a:ea typeface="Arial"/>
          <a:cs typeface="Arial"/>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a:t>Year 1 NPP</a:t>
            </a:r>
          </a:p>
        </c:rich>
      </c:tx>
      <c:layout>
        <c:manualLayout>
          <c:xMode val="edge"/>
          <c:yMode val="edge"/>
          <c:x val="0.38536811023622075"/>
          <c:y val="2.7777777777777811E-2"/>
        </c:manualLayout>
      </c:layout>
      <c:overlay val="1"/>
    </c:title>
    <c:plotArea>
      <c:layout/>
      <c:barChart>
        <c:barDir val="col"/>
        <c:grouping val="clustered"/>
        <c:ser>
          <c:idx val="0"/>
          <c:order val="0"/>
          <c:tx>
            <c:strRef>
              <c:f>roff_36_28_LNS_Negative_p112!$Q$781</c:f>
              <c:strCache>
                <c:ptCount val="1"/>
                <c:pt idx="0">
                  <c:v>Deg</c:v>
                </c:pt>
              </c:strCache>
            </c:strRef>
          </c:tx>
          <c:spPr>
            <a:solidFill>
              <a:srgbClr val="FF0000"/>
            </a:solidFill>
          </c:spPr>
          <c:cat>
            <c:strRef>
              <c:f>roff_36_28_LNS_Negative_p112!$P$782:$P$790</c:f>
              <c:strCache>
                <c:ptCount val="9"/>
                <c:pt idx="0">
                  <c:v>Precipitation (RUE)</c:v>
                </c:pt>
                <c:pt idx="1">
                  <c:v>Infiltration UE</c:v>
                </c:pt>
                <c:pt idx="2">
                  <c:v>Soil Wetness depth 1 UE</c:v>
                </c:pt>
                <c:pt idx="3">
                  <c:v>Soil Wetness depth 2 UE</c:v>
                </c:pt>
                <c:pt idx="4">
                  <c:v>Soil Wetness depth 3 UE</c:v>
                </c:pt>
                <c:pt idx="5">
                  <c:v>Transpiration UE</c:v>
                </c:pt>
                <c:pt idx="6">
                  <c:v>Stomatal resistance UE</c:v>
                </c:pt>
                <c:pt idx="7">
                  <c:v>Stress index UE</c:v>
                </c:pt>
                <c:pt idx="8">
                  <c:v>Radiation UE</c:v>
                </c:pt>
              </c:strCache>
            </c:strRef>
          </c:cat>
          <c:val>
            <c:numRef>
              <c:f>roff_36_28_LNS_Negative_p112!$Q$782:$Q$790</c:f>
              <c:numCache>
                <c:formatCode>General</c:formatCode>
                <c:ptCount val="9"/>
                <c:pt idx="0">
                  <c:v>2.4353772598832593</c:v>
                </c:pt>
                <c:pt idx="1">
                  <c:v>1.2186484749658169</c:v>
                </c:pt>
                <c:pt idx="2">
                  <c:v>7.6342485364481654</c:v>
                </c:pt>
                <c:pt idx="3">
                  <c:v>3.6205535419113479</c:v>
                </c:pt>
                <c:pt idx="4">
                  <c:v>3.6608272118761707</c:v>
                </c:pt>
                <c:pt idx="5">
                  <c:v>0.1236124370345061</c:v>
                </c:pt>
                <c:pt idx="6">
                  <c:v>9.8092617794017111E-5</c:v>
                </c:pt>
                <c:pt idx="7">
                  <c:v>3.3267230936072907</c:v>
                </c:pt>
                <c:pt idx="8">
                  <c:v>7.1617187992184927E-3</c:v>
                </c:pt>
              </c:numCache>
            </c:numRef>
          </c:val>
        </c:ser>
        <c:ser>
          <c:idx val="1"/>
          <c:order val="1"/>
          <c:tx>
            <c:strRef>
              <c:f>roff_36_28_LNS_Negative_p112!$R$781</c:f>
              <c:strCache>
                <c:ptCount val="1"/>
                <c:pt idx="0">
                  <c:v>Not Deg</c:v>
                </c:pt>
              </c:strCache>
            </c:strRef>
          </c:tx>
          <c:spPr>
            <a:solidFill>
              <a:schemeClr val="accent3">
                <a:lumMod val="50000"/>
              </a:schemeClr>
            </a:solidFill>
          </c:spPr>
          <c:cat>
            <c:strRef>
              <c:f>roff_36_28_LNS_Negative_p112!$P$782:$P$790</c:f>
              <c:strCache>
                <c:ptCount val="9"/>
                <c:pt idx="0">
                  <c:v>Precipitation (RUE)</c:v>
                </c:pt>
                <c:pt idx="1">
                  <c:v>Infiltration UE</c:v>
                </c:pt>
                <c:pt idx="2">
                  <c:v>Soil Wetness depth 1 UE</c:v>
                </c:pt>
                <c:pt idx="3">
                  <c:v>Soil Wetness depth 2 UE</c:v>
                </c:pt>
                <c:pt idx="4">
                  <c:v>Soil Wetness depth 3 UE</c:v>
                </c:pt>
                <c:pt idx="5">
                  <c:v>Transpiration UE</c:v>
                </c:pt>
                <c:pt idx="6">
                  <c:v>Stomatal resistance UE</c:v>
                </c:pt>
                <c:pt idx="7">
                  <c:v>Stress index UE</c:v>
                </c:pt>
                <c:pt idx="8">
                  <c:v>Radiation UE</c:v>
                </c:pt>
              </c:strCache>
            </c:strRef>
          </c:cat>
          <c:val>
            <c:numRef>
              <c:f>roff_36_28_LNS_Negative_p112!$R$782:$R$790</c:f>
              <c:numCache>
                <c:formatCode>General</c:formatCode>
                <c:ptCount val="9"/>
                <c:pt idx="0">
                  <c:v>3.1433008321643685</c:v>
                </c:pt>
                <c:pt idx="1">
                  <c:v>1.5727120378804123</c:v>
                </c:pt>
                <c:pt idx="2">
                  <c:v>9.3220951106733967</c:v>
                </c:pt>
                <c:pt idx="3">
                  <c:v>4.4820410078190633</c:v>
                </c:pt>
                <c:pt idx="4">
                  <c:v>4.5430052133131067</c:v>
                </c:pt>
                <c:pt idx="5">
                  <c:v>0.12882675637861962</c:v>
                </c:pt>
                <c:pt idx="6">
                  <c:v>1.2649338924889739E-4</c:v>
                </c:pt>
                <c:pt idx="7">
                  <c:v>3.7378205810296681</c:v>
                </c:pt>
                <c:pt idx="8">
                  <c:v>8.9729089331003851E-3</c:v>
                </c:pt>
              </c:numCache>
            </c:numRef>
          </c:val>
        </c:ser>
        <c:axId val="173884160"/>
        <c:axId val="173886080"/>
      </c:barChart>
      <c:catAx>
        <c:axId val="173884160"/>
        <c:scaling>
          <c:orientation val="minMax"/>
        </c:scaling>
        <c:axPos val="b"/>
        <c:majorGridlines/>
        <c:tickLblPos val="nextTo"/>
        <c:txPr>
          <a:bodyPr/>
          <a:lstStyle/>
          <a:p>
            <a:pPr>
              <a:defRPr sz="2000"/>
            </a:pPr>
            <a:endParaRPr lang="en-US"/>
          </a:p>
        </c:txPr>
        <c:crossAx val="173886080"/>
        <c:crosses val="autoZero"/>
        <c:auto val="1"/>
        <c:lblAlgn val="ctr"/>
        <c:lblOffset val="100"/>
      </c:catAx>
      <c:valAx>
        <c:axId val="173886080"/>
        <c:scaling>
          <c:orientation val="minMax"/>
          <c:max val="12"/>
          <c:min val="0"/>
        </c:scaling>
        <c:axPos val="l"/>
        <c:majorGridlines/>
        <c:title>
          <c:tx>
            <c:rich>
              <a:bodyPr rot="-5400000" vert="horz"/>
              <a:lstStyle/>
              <a:p>
                <a:pPr>
                  <a:defRPr sz="2000"/>
                </a:pPr>
                <a:r>
                  <a:rPr lang="en-US" sz="2000" b="1" i="0" baseline="0"/>
                  <a:t>NPP  </a:t>
                </a:r>
                <a:r>
                  <a:rPr lang="en-US" sz="2000" b="1" i="0" baseline="0">
                    <a:latin typeface="Symbol" pitchFamily="18" charset="2"/>
                  </a:rPr>
                  <a:t>m</a:t>
                </a:r>
                <a:r>
                  <a:rPr lang="en-US" sz="2000" b="1" i="0" baseline="0"/>
                  <a:t>mol m</a:t>
                </a:r>
                <a:r>
                  <a:rPr lang="en-US" sz="2000" b="1" i="0" baseline="30000"/>
                  <a:t>-2</a:t>
                </a:r>
                <a:r>
                  <a:rPr lang="en-US" sz="2000" b="1" i="0" baseline="0"/>
                  <a:t>M</a:t>
                </a:r>
                <a:r>
                  <a:rPr lang="en-US" sz="2000" b="1" i="0" baseline="30000"/>
                  <a:t>-1</a:t>
                </a:r>
                <a:r>
                  <a:rPr lang="en-US" sz="2000" b="1" i="0" baseline="0"/>
                  <a:t> sec</a:t>
                </a:r>
                <a:r>
                  <a:rPr lang="en-US" sz="2000" b="1" i="0" baseline="30000"/>
                  <a:t>-1</a:t>
                </a:r>
                <a:r>
                  <a:rPr lang="en-US" sz="2000" b="1" i="0" baseline="0"/>
                  <a:t>/x</a:t>
                </a:r>
                <a:endParaRPr lang="en-US" sz="2000"/>
              </a:p>
            </c:rich>
          </c:tx>
          <c:layout>
            <c:manualLayout>
              <c:xMode val="edge"/>
              <c:yMode val="edge"/>
              <c:x val="3.6111111111111142E-2"/>
              <c:y val="5.6030183727034118E-2"/>
            </c:manualLayout>
          </c:layout>
        </c:title>
        <c:numFmt formatCode="General" sourceLinked="1"/>
        <c:tickLblPos val="nextTo"/>
        <c:txPr>
          <a:bodyPr/>
          <a:lstStyle/>
          <a:p>
            <a:pPr>
              <a:defRPr sz="2000"/>
            </a:pPr>
            <a:endParaRPr lang="en-US"/>
          </a:p>
        </c:txPr>
        <c:crossAx val="173884160"/>
        <c:crosses val="autoZero"/>
        <c:crossBetween val="between"/>
      </c:valAx>
    </c:plotArea>
    <c:legend>
      <c:legendPos val="r"/>
      <c:layout/>
      <c:txPr>
        <a:bodyPr/>
        <a:lstStyle/>
        <a:p>
          <a:pPr>
            <a:defRPr sz="2000"/>
          </a:pPr>
          <a:endParaRPr lang="en-US"/>
        </a:p>
      </c:txPr>
    </c:legend>
    <c:plotVisOnly val="1"/>
  </c:chart>
  <c:spPr>
    <a:solidFill>
      <a:schemeClr val="bg1"/>
    </a:solidFill>
    <a:ln>
      <a:solidFill>
        <a:schemeClr val="tx1"/>
      </a:solidFill>
    </a:ln>
  </c:spPr>
  <c:externalData r:id="rId1"/>
</c:chartSpace>
</file>

<file path=ppt/drawings/drawing1.xml><?xml version="1.0" encoding="utf-8"?>
<c:userShapes xmlns:c="http://schemas.openxmlformats.org/drawingml/2006/chart">
  <cdr:relSizeAnchor xmlns:cdr="http://schemas.openxmlformats.org/drawingml/2006/chartDrawing">
    <cdr:from>
      <cdr:x>0.1755</cdr:x>
      <cdr:y>0.716</cdr:y>
    </cdr:from>
    <cdr:to>
      <cdr:x>0.64825</cdr:x>
      <cdr:y>0.7165</cdr:y>
    </cdr:to>
    <cdr:sp macro="" textlink="">
      <cdr:nvSpPr>
        <cdr:cNvPr id="5121" name="Line 1"/>
        <cdr:cNvSpPr>
          <a:spLocks xmlns:a="http://schemas.openxmlformats.org/drawingml/2006/main" noChangeShapeType="1"/>
        </cdr:cNvSpPr>
      </cdr:nvSpPr>
      <cdr:spPr bwMode="auto">
        <a:xfrm xmlns:a="http://schemas.openxmlformats.org/drawingml/2006/main" flipV="1">
          <a:off x="1506145" y="4180599"/>
          <a:ext cx="4057153" cy="2919"/>
        </a:xfrm>
        <a:prstGeom xmlns:a="http://schemas.openxmlformats.org/drawingml/2006/main" prst="line">
          <a:avLst/>
        </a:prstGeom>
        <a:noFill xmlns:a="http://schemas.openxmlformats.org/drawingml/2006/main"/>
        <a:ln xmlns:a="http://schemas.openxmlformats.org/drawingml/2006/main" w="25400">
          <a:solidFill>
            <a:schemeClr val="accent3">
              <a:lumMod val="50000"/>
            </a:schemeClr>
          </a:solidFill>
          <a:round/>
          <a:headEnd/>
          <a:tailEnd/>
        </a:ln>
      </cdr:spPr>
    </cdr:sp>
  </cdr:relSizeAnchor>
  <cdr:relSizeAnchor xmlns:cdr="http://schemas.openxmlformats.org/drawingml/2006/chartDrawing">
    <cdr:from>
      <cdr:x>0.64825</cdr:x>
      <cdr:y>0.68025</cdr:y>
    </cdr:from>
    <cdr:to>
      <cdr:x>0.783</cdr:x>
      <cdr:y>0.68025</cdr:y>
    </cdr:to>
    <cdr:sp macro="" textlink="">
      <cdr:nvSpPr>
        <cdr:cNvPr id="5122" name="Line 2"/>
        <cdr:cNvSpPr>
          <a:spLocks xmlns:a="http://schemas.openxmlformats.org/drawingml/2006/main" noChangeShapeType="1"/>
        </cdr:cNvSpPr>
      </cdr:nvSpPr>
      <cdr:spPr bwMode="auto">
        <a:xfrm xmlns:a="http://schemas.openxmlformats.org/drawingml/2006/main">
          <a:off x="5563298" y="3971861"/>
          <a:ext cx="1156428" cy="0"/>
        </a:xfrm>
        <a:prstGeom xmlns:a="http://schemas.openxmlformats.org/drawingml/2006/main" prst="line">
          <a:avLst/>
        </a:prstGeom>
        <a:noFill xmlns:a="http://schemas.openxmlformats.org/drawingml/2006/main"/>
        <a:ln xmlns:a="http://schemas.openxmlformats.org/drawingml/2006/main" w="25400">
          <a:solidFill>
            <a:srgbClr val="FF0000"/>
          </a:solidFill>
          <a:round/>
          <a:headEnd/>
          <a:tailEnd/>
        </a:ln>
      </cdr:spPr>
    </cdr:sp>
  </cdr:relSizeAnchor>
  <cdr:relSizeAnchor xmlns:cdr="http://schemas.openxmlformats.org/drawingml/2006/chartDrawing">
    <cdr:from>
      <cdr:x>0.783</cdr:x>
      <cdr:y>0.6575</cdr:y>
    </cdr:from>
    <cdr:to>
      <cdr:x>0.85075</cdr:x>
      <cdr:y>0.6575</cdr:y>
    </cdr:to>
    <cdr:sp macro="" textlink="">
      <cdr:nvSpPr>
        <cdr:cNvPr id="5123" name="Line 3"/>
        <cdr:cNvSpPr>
          <a:spLocks xmlns:a="http://schemas.openxmlformats.org/drawingml/2006/main" noChangeShapeType="1"/>
        </cdr:cNvSpPr>
      </cdr:nvSpPr>
      <cdr:spPr bwMode="auto">
        <a:xfrm xmlns:a="http://schemas.openxmlformats.org/drawingml/2006/main">
          <a:off x="6719726" y="3839027"/>
          <a:ext cx="581432" cy="0"/>
        </a:xfrm>
        <a:prstGeom xmlns:a="http://schemas.openxmlformats.org/drawingml/2006/main" prst="line">
          <a:avLst/>
        </a:prstGeom>
        <a:noFill xmlns:a="http://schemas.openxmlformats.org/drawingml/2006/main"/>
        <a:ln xmlns:a="http://schemas.openxmlformats.org/drawingml/2006/main" w="34925">
          <a:solidFill>
            <a:srgbClr val="FFC000"/>
          </a:solidFill>
          <a:round/>
          <a:headEnd/>
          <a:tailEnd/>
        </a:ln>
      </cdr:spPr>
    </cdr:sp>
  </cdr:relSizeAnchor>
  <cdr:relSizeAnchor xmlns:cdr="http://schemas.openxmlformats.org/drawingml/2006/chartDrawing">
    <cdr:from>
      <cdr:x>0.13025</cdr:x>
      <cdr:y>0.76825</cdr:y>
    </cdr:from>
    <cdr:to>
      <cdr:x>0.13025</cdr:x>
      <cdr:y>0.79675</cdr:y>
    </cdr:to>
    <cdr:sp macro="" textlink="">
      <cdr:nvSpPr>
        <cdr:cNvPr id="5125" name="Line 5"/>
        <cdr:cNvSpPr>
          <a:spLocks xmlns:a="http://schemas.openxmlformats.org/drawingml/2006/main" noChangeShapeType="1"/>
        </cdr:cNvSpPr>
      </cdr:nvSpPr>
      <cdr:spPr bwMode="auto">
        <a:xfrm xmlns:a="http://schemas.openxmlformats.org/drawingml/2006/main">
          <a:off x="1117809" y="4485677"/>
          <a:ext cx="0" cy="166407"/>
        </a:xfrm>
        <a:prstGeom xmlns:a="http://schemas.openxmlformats.org/drawingml/2006/main" prst="line">
          <a:avLst/>
        </a:prstGeom>
        <a:noFill xmlns:a="http://schemas.openxmlformats.org/drawingml/2006/main"/>
        <a:ln xmlns:a="http://schemas.openxmlformats.org/drawingml/2006/main" w="25400">
          <a:solidFill>
            <a:srgbClr val="000000"/>
          </a:solidFill>
          <a:round/>
          <a:headEnd/>
          <a:tailEnd/>
        </a:ln>
      </cdr:spPr>
    </cdr:sp>
  </cdr:relSizeAnchor>
  <cdr:relSizeAnchor xmlns:cdr="http://schemas.openxmlformats.org/drawingml/2006/chartDrawing">
    <cdr:from>
      <cdr:x>0.13025</cdr:x>
      <cdr:y>0.79675</cdr:y>
    </cdr:from>
    <cdr:to>
      <cdr:x>0.86325</cdr:x>
      <cdr:y>0.79675</cdr:y>
    </cdr:to>
    <cdr:sp macro="" textlink="">
      <cdr:nvSpPr>
        <cdr:cNvPr id="5126" name="Line 6"/>
        <cdr:cNvSpPr>
          <a:spLocks xmlns:a="http://schemas.openxmlformats.org/drawingml/2006/main" noChangeShapeType="1"/>
        </cdr:cNvSpPr>
      </cdr:nvSpPr>
      <cdr:spPr bwMode="auto">
        <a:xfrm xmlns:a="http://schemas.openxmlformats.org/drawingml/2006/main">
          <a:off x="1117809" y="4652084"/>
          <a:ext cx="6290624" cy="0"/>
        </a:xfrm>
        <a:prstGeom xmlns:a="http://schemas.openxmlformats.org/drawingml/2006/main" prst="line">
          <a:avLst/>
        </a:prstGeom>
        <a:noFill xmlns:a="http://schemas.openxmlformats.org/drawingml/2006/main"/>
        <a:ln xmlns:a="http://schemas.openxmlformats.org/drawingml/2006/main" w="25400">
          <a:solidFill>
            <a:srgbClr val="000000"/>
          </a:solidFill>
          <a:round/>
          <a:headEnd/>
          <a:tailEnd/>
        </a:ln>
      </cdr:spPr>
    </cdr:sp>
  </cdr:relSizeAnchor>
  <cdr:relSizeAnchor xmlns:cdr="http://schemas.openxmlformats.org/drawingml/2006/chartDrawing">
    <cdr:from>
      <cdr:x>0.86325</cdr:x>
      <cdr:y>0.76825</cdr:y>
    </cdr:from>
    <cdr:to>
      <cdr:x>0.86325</cdr:x>
      <cdr:y>0.79675</cdr:y>
    </cdr:to>
    <cdr:sp macro="" textlink="">
      <cdr:nvSpPr>
        <cdr:cNvPr id="5127" name="Line 7"/>
        <cdr:cNvSpPr>
          <a:spLocks xmlns:a="http://schemas.openxmlformats.org/drawingml/2006/main" noChangeShapeType="1"/>
        </cdr:cNvSpPr>
      </cdr:nvSpPr>
      <cdr:spPr bwMode="auto">
        <a:xfrm xmlns:a="http://schemas.openxmlformats.org/drawingml/2006/main" flipH="1">
          <a:off x="7408433" y="4485677"/>
          <a:ext cx="0" cy="166407"/>
        </a:xfrm>
        <a:prstGeom xmlns:a="http://schemas.openxmlformats.org/drawingml/2006/main" prst="line">
          <a:avLst/>
        </a:prstGeom>
        <a:noFill xmlns:a="http://schemas.openxmlformats.org/drawingml/2006/main"/>
        <a:ln xmlns:a="http://schemas.openxmlformats.org/drawingml/2006/main" w="25400">
          <a:solidFill>
            <a:srgbClr val="000000"/>
          </a:solidFill>
          <a:round/>
          <a:headEnd/>
          <a:tailEnd/>
        </a:ln>
      </cdr:spPr>
    </cdr:sp>
  </cdr:relSizeAnchor>
  <cdr:relSizeAnchor xmlns:cdr="http://schemas.openxmlformats.org/drawingml/2006/chartDrawing">
    <cdr:from>
      <cdr:x>0.37875</cdr:x>
      <cdr:y>0.688</cdr:y>
    </cdr:from>
    <cdr:to>
      <cdr:x>0.45075</cdr:x>
      <cdr:y>0.716</cdr:y>
    </cdr:to>
    <cdr:sp macro="" textlink="">
      <cdr:nvSpPr>
        <cdr:cNvPr id="5130" name="Text Box 10"/>
        <cdr:cNvSpPr txBox="1">
          <a:spLocks xmlns:a="http://schemas.openxmlformats.org/drawingml/2006/main" noChangeArrowheads="1"/>
        </cdr:cNvSpPr>
      </cdr:nvSpPr>
      <cdr:spPr bwMode="auto">
        <a:xfrm xmlns:a="http://schemas.openxmlformats.org/drawingml/2006/main">
          <a:off x="3250442" y="4017112"/>
          <a:ext cx="617906" cy="1634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1">
            <a:defRPr sz="1000"/>
          </a:pPr>
          <a:r>
            <a:rPr lang="en-US" sz="1000" b="0" i="0" strike="noStrike">
              <a:solidFill>
                <a:srgbClr val="000000"/>
              </a:solidFill>
              <a:latin typeface="Arial"/>
              <a:cs typeface="Arial"/>
            </a:rPr>
            <a:t>Greenup </a:t>
          </a:r>
        </a:p>
      </cdr:txBody>
    </cdr:sp>
  </cdr:relSizeAnchor>
  <cdr:relSizeAnchor xmlns:cdr="http://schemas.openxmlformats.org/drawingml/2006/chartDrawing">
    <cdr:from>
      <cdr:x>0.68</cdr:x>
      <cdr:y>0.64675</cdr:y>
    </cdr:from>
    <cdr:to>
      <cdr:x>0.751</cdr:x>
      <cdr:y>0.67525</cdr:y>
    </cdr:to>
    <cdr:sp macro="" textlink="">
      <cdr:nvSpPr>
        <cdr:cNvPr id="5131" name="Text Box 11"/>
        <cdr:cNvSpPr txBox="1">
          <a:spLocks xmlns:a="http://schemas.openxmlformats.org/drawingml/2006/main" noChangeArrowheads="1"/>
        </cdr:cNvSpPr>
      </cdr:nvSpPr>
      <cdr:spPr bwMode="auto">
        <a:xfrm xmlns:a="http://schemas.openxmlformats.org/drawingml/2006/main">
          <a:off x="5835777" y="3776260"/>
          <a:ext cx="609324" cy="1664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1">
            <a:defRPr sz="1000"/>
          </a:pPr>
          <a:r>
            <a:rPr lang="en-US" sz="1000" b="0" i="0" strike="noStrike">
              <a:solidFill>
                <a:srgbClr val="000000"/>
              </a:solidFill>
              <a:latin typeface="Arial"/>
              <a:cs typeface="Arial"/>
            </a:rPr>
            <a:t>Maturity </a:t>
          </a:r>
        </a:p>
      </cdr:txBody>
    </cdr:sp>
  </cdr:relSizeAnchor>
  <cdr:relSizeAnchor xmlns:cdr="http://schemas.openxmlformats.org/drawingml/2006/chartDrawing">
    <cdr:from>
      <cdr:x>0.7805</cdr:x>
      <cdr:y>0.6225</cdr:y>
    </cdr:from>
    <cdr:to>
      <cdr:x>0.88575</cdr:x>
      <cdr:y>0.6505</cdr:y>
    </cdr:to>
    <cdr:sp macro="" textlink="">
      <cdr:nvSpPr>
        <cdr:cNvPr id="5132" name="Text Box 12"/>
        <cdr:cNvSpPr txBox="1">
          <a:spLocks xmlns:a="http://schemas.openxmlformats.org/drawingml/2006/main" noChangeArrowheads="1"/>
        </cdr:cNvSpPr>
      </cdr:nvSpPr>
      <cdr:spPr bwMode="auto">
        <a:xfrm xmlns:a="http://schemas.openxmlformats.org/drawingml/2006/main">
          <a:off x="6698271" y="3634669"/>
          <a:ext cx="903258" cy="1634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1">
            <a:defRPr sz="1000"/>
          </a:pPr>
          <a:r>
            <a:rPr lang="en-US" sz="1000" b="0" i="0" strike="noStrike">
              <a:solidFill>
                <a:srgbClr val="000000"/>
              </a:solidFill>
              <a:latin typeface="Arial"/>
              <a:cs typeface="Arial"/>
            </a:rPr>
            <a:t>Senescence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AA3C6-037D-4FD5-A3D6-14EBDF24D01D}" type="datetimeFigureOut">
              <a:rPr lang="en-US" smtClean="0"/>
              <a:pPr/>
              <a:t>3/12/2010</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E9619E-2BDE-477A-86FD-422C8DE1BD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E9619E-2BDE-477A-86FD-422C8DE1BD9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3634723"/>
            <a:ext cx="3730752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4871680"/>
            <a:ext cx="30723840" cy="1121664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E38629-BA98-43C2-BCB1-7AE5B2A82798}" type="datetimeFigureOut">
              <a:rPr lang="en-US" smtClean="0"/>
              <a:pPr/>
              <a:t>3/12/2010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D6D3E-47AA-43DB-AD5B-DC5922F354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38629-BA98-43C2-BCB1-7AE5B2A82798}" type="datetimeFigureOut">
              <a:rPr lang="en-US" smtClean="0"/>
              <a:pPr/>
              <a:t>3/12/2010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D6D3E-47AA-43DB-AD5B-DC5922F354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757686"/>
            <a:ext cx="987552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757686"/>
            <a:ext cx="2889504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38629-BA98-43C2-BCB1-7AE5B2A82798}" type="datetimeFigureOut">
              <a:rPr lang="en-US" smtClean="0"/>
              <a:pPr/>
              <a:t>3/12/2010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D6D3E-47AA-43DB-AD5B-DC5922F354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38629-BA98-43C2-BCB1-7AE5B2A82798}" type="datetimeFigureOut">
              <a:rPr lang="en-US" smtClean="0"/>
              <a:pPr/>
              <a:t>3/12/2010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D6D3E-47AA-43DB-AD5B-DC5922F354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8204163"/>
            <a:ext cx="37307520" cy="871728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8602966"/>
            <a:ext cx="37307520" cy="96011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E38629-BA98-43C2-BCB1-7AE5B2A82798}" type="datetimeFigureOut">
              <a:rPr lang="en-US" smtClean="0"/>
              <a:pPr/>
              <a:t>3/12/2010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D6D3E-47AA-43DB-AD5B-DC5922F354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10241283"/>
            <a:ext cx="1938528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10241283"/>
            <a:ext cx="1938528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38629-BA98-43C2-BCB1-7AE5B2A82798}" type="datetimeFigureOut">
              <a:rPr lang="en-US" smtClean="0"/>
              <a:pPr/>
              <a:t>3/12/2010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D6D3E-47AA-43DB-AD5B-DC5922F354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9824723"/>
            <a:ext cx="19392902"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194560" y="13919200"/>
            <a:ext cx="19392902"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9824723"/>
            <a:ext cx="19400520"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2296122" y="13919200"/>
            <a:ext cx="19400520"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E38629-BA98-43C2-BCB1-7AE5B2A82798}" type="datetimeFigureOut">
              <a:rPr lang="en-US" smtClean="0"/>
              <a:pPr/>
              <a:t>3/12/2010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D6D3E-47AA-43DB-AD5B-DC5922F354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E38629-BA98-43C2-BCB1-7AE5B2A82798}" type="datetimeFigureOut">
              <a:rPr lang="en-US" smtClean="0"/>
              <a:pPr/>
              <a:t>3/12/2010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D6D3E-47AA-43DB-AD5B-DC5922F354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38629-BA98-43C2-BCB1-7AE5B2A82798}" type="datetimeFigureOut">
              <a:rPr lang="en-US" smtClean="0"/>
              <a:pPr/>
              <a:t>3/12/2010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D6D3E-47AA-43DB-AD5B-DC5922F354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747520"/>
            <a:ext cx="14439902" cy="743712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7160240" y="1747523"/>
            <a:ext cx="24536400" cy="3745992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9184643"/>
            <a:ext cx="14439902" cy="300228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38629-BA98-43C2-BCB1-7AE5B2A82798}" type="datetimeFigureOut">
              <a:rPr lang="en-US" smtClean="0"/>
              <a:pPr/>
              <a:t>3/12/2010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D6D3E-47AA-43DB-AD5B-DC5922F354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30723840"/>
            <a:ext cx="26334720" cy="362712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602982" y="3921760"/>
            <a:ext cx="26334720" cy="2633472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8602982" y="34350963"/>
            <a:ext cx="26334720" cy="515111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38629-BA98-43C2-BCB1-7AE5B2A82798}" type="datetimeFigureOut">
              <a:rPr lang="en-US" smtClean="0"/>
              <a:pPr/>
              <a:t>3/12/2010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D6D3E-47AA-43DB-AD5B-DC5922F354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757683"/>
            <a:ext cx="39502080" cy="73152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10241283"/>
            <a:ext cx="39502080" cy="28966163"/>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40680643"/>
            <a:ext cx="10241280" cy="23368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5CE38629-BA98-43C2-BCB1-7AE5B2A82798}" type="datetimeFigureOut">
              <a:rPr lang="en-US" smtClean="0"/>
              <a:pPr/>
              <a:t>3/12/2010</a:t>
            </a:fld>
            <a:endParaRPr lang="en-US"/>
          </a:p>
        </p:txBody>
      </p:sp>
      <p:sp>
        <p:nvSpPr>
          <p:cNvPr id="5" name="Footer Placeholder 4"/>
          <p:cNvSpPr>
            <a:spLocks noGrp="1"/>
          </p:cNvSpPr>
          <p:nvPr>
            <p:ph type="ftr" sz="quarter" idx="3"/>
          </p:nvPr>
        </p:nvSpPr>
        <p:spPr>
          <a:xfrm>
            <a:off x="14996160" y="40680643"/>
            <a:ext cx="13898880" cy="23368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40680643"/>
            <a:ext cx="10241280" cy="23368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9F4D6D3E-47AA-43DB-AD5B-DC5922F354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6124"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5016124"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5601" indent="-1567539" algn="l" defTabSz="5016124"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70155" indent="-1254031" algn="l" defTabSz="5016124"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7821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86279"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1.png"/><Relationship Id="rId34" Type="http://schemas.openxmlformats.org/officeDocument/2006/relationships/hyperlink" Target="mailto:yxue@geog.ucla.edu" TargetMode="External"/><Relationship Id="rId7" Type="http://schemas.openxmlformats.org/officeDocument/2006/relationships/chart" Target="../charts/chart4.xml"/><Relationship Id="rId12" Type="http://schemas.openxmlformats.org/officeDocument/2006/relationships/image" Target="../media/image2.pn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hyperlink" Target="mailto:sprince@umd.edu" TargetMode="External"/><Relationship Id="rId2" Type="http://schemas.openxmlformats.org/officeDocument/2006/relationships/notesSlide" Target="../notesSlides/notesSlide1.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chart" Target="../charts/chart8.xml"/><Relationship Id="rId24" Type="http://schemas.openxmlformats.org/officeDocument/2006/relationships/image" Target="../media/image14.png"/><Relationship Id="rId32" Type="http://schemas.openxmlformats.org/officeDocument/2006/relationships/chart" Target="../charts/chart10.xml"/><Relationship Id="rId37" Type="http://schemas.openxmlformats.org/officeDocument/2006/relationships/image" Target="../media/image22.jpeg"/><Relationship Id="rId5" Type="http://schemas.openxmlformats.org/officeDocument/2006/relationships/chart" Target="../charts/chart2.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1.gif"/><Relationship Id="rId10" Type="http://schemas.openxmlformats.org/officeDocument/2006/relationships/chart" Target="../charts/chart7.xml"/><Relationship Id="rId19" Type="http://schemas.openxmlformats.org/officeDocument/2006/relationships/image" Target="../media/image9.png"/><Relationship Id="rId31" Type="http://schemas.openxmlformats.org/officeDocument/2006/relationships/chart" Target="../charts/chart9.xml"/><Relationship Id="rId4" Type="http://schemas.openxmlformats.org/officeDocument/2006/relationships/chart" Target="../charts/chart1.xml"/><Relationship Id="rId9" Type="http://schemas.openxmlformats.org/officeDocument/2006/relationships/chart" Target="../charts/chart6.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hyperlink" Target="mailto:rishmawi@umd.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MVC-006F"/>
          <p:cNvPicPr>
            <a:picLocks noChangeAspect="1" noChangeArrowheads="1"/>
          </p:cNvPicPr>
          <p:nvPr/>
        </p:nvPicPr>
        <p:blipFill>
          <a:blip r:embed="rId3"/>
          <a:srcRect/>
          <a:stretch>
            <a:fillRect/>
          </a:stretch>
        </p:blipFill>
        <p:spPr bwMode="auto">
          <a:xfrm>
            <a:off x="0" y="0"/>
            <a:ext cx="43891200" cy="6172200"/>
          </a:xfrm>
          <a:prstGeom prst="rect">
            <a:avLst/>
          </a:prstGeom>
          <a:noFill/>
          <a:ln w="57150" cmpd="thinThick">
            <a:solidFill>
              <a:srgbClr val="969696"/>
            </a:solidFill>
            <a:miter lim="800000"/>
            <a:headEnd/>
            <a:tailEnd/>
          </a:ln>
        </p:spPr>
      </p:pic>
      <p:sp>
        <p:nvSpPr>
          <p:cNvPr id="6" name="Rectangle 5"/>
          <p:cNvSpPr/>
          <p:nvPr/>
        </p:nvSpPr>
        <p:spPr>
          <a:xfrm>
            <a:off x="0" y="0"/>
            <a:ext cx="43891200" cy="6172200"/>
          </a:xfrm>
          <a:prstGeom prst="rect">
            <a:avLst/>
          </a:prstGeom>
          <a:solidFill>
            <a:schemeClr val="bg1">
              <a:alpha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6675" y="13820774"/>
            <a:ext cx="43748326" cy="10334625"/>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p:cNvSpPr/>
          <p:nvPr/>
        </p:nvSpPr>
        <p:spPr>
          <a:xfrm>
            <a:off x="58057" y="34975800"/>
            <a:ext cx="43760572" cy="7848600"/>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2" name="Chart 11"/>
          <p:cNvGraphicFramePr>
            <a:graphicFrameLocks noGrp="1"/>
          </p:cNvGraphicFramePr>
          <p:nvPr/>
        </p:nvGraphicFramePr>
        <p:xfrm>
          <a:off x="17526000" y="6629400"/>
          <a:ext cx="8581748" cy="58352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noGrp="1"/>
          </p:cNvGraphicFramePr>
          <p:nvPr/>
        </p:nvGraphicFramePr>
        <p:xfrm>
          <a:off x="8763000" y="6629400"/>
          <a:ext cx="8581748" cy="58352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noGrp="1"/>
          </p:cNvGraphicFramePr>
          <p:nvPr/>
        </p:nvGraphicFramePr>
        <p:xfrm>
          <a:off x="26334720" y="6629400"/>
          <a:ext cx="8581748" cy="58352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p:cNvGraphicFramePr>
            <a:graphicFrameLocks noGrp="1"/>
          </p:cNvGraphicFramePr>
          <p:nvPr/>
        </p:nvGraphicFramePr>
        <p:xfrm>
          <a:off x="17602200" y="13944600"/>
          <a:ext cx="8582025" cy="58388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a:graphicFrameLocks noGrp="1"/>
          </p:cNvGraphicFramePr>
          <p:nvPr/>
        </p:nvGraphicFramePr>
        <p:xfrm>
          <a:off x="26365200" y="13944600"/>
          <a:ext cx="8673465" cy="58383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Chart 16"/>
          <p:cNvGraphicFramePr>
            <a:graphicFrameLocks noGrp="1"/>
          </p:cNvGraphicFramePr>
          <p:nvPr/>
        </p:nvGraphicFramePr>
        <p:xfrm>
          <a:off x="35187709" y="13945326"/>
          <a:ext cx="8582025" cy="58388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0" name="Chart 29"/>
          <p:cNvGraphicFramePr>
            <a:graphicFrameLocks noGrp="1"/>
          </p:cNvGraphicFramePr>
          <p:nvPr/>
        </p:nvGraphicFramePr>
        <p:xfrm>
          <a:off x="35112960" y="6647543"/>
          <a:ext cx="8581748" cy="583521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2" name="Chart 31"/>
          <p:cNvGraphicFramePr>
            <a:graphicFrameLocks noGrp="1"/>
          </p:cNvGraphicFramePr>
          <p:nvPr/>
        </p:nvGraphicFramePr>
        <p:xfrm>
          <a:off x="8839200" y="13944600"/>
          <a:ext cx="8582025" cy="5838825"/>
        </p:xfrm>
        <a:graphic>
          <a:graphicData uri="http://schemas.openxmlformats.org/drawingml/2006/chart">
            <c:chart xmlns:c="http://schemas.openxmlformats.org/drawingml/2006/chart" xmlns:r="http://schemas.openxmlformats.org/officeDocument/2006/relationships" r:id="rId11"/>
          </a:graphicData>
        </a:graphic>
      </p:graphicFrame>
      <p:pic>
        <p:nvPicPr>
          <p:cNvPr id="42" name="Picture 2"/>
          <p:cNvPicPr>
            <a:picLocks noChangeAspect="1" noChangeArrowheads="1"/>
          </p:cNvPicPr>
          <p:nvPr/>
        </p:nvPicPr>
        <p:blipFill>
          <a:blip r:embed="rId12"/>
          <a:srcRect/>
          <a:stretch>
            <a:fillRect/>
          </a:stretch>
        </p:blipFill>
        <p:spPr bwMode="auto">
          <a:xfrm>
            <a:off x="8839200" y="24307801"/>
            <a:ext cx="8596105" cy="5852667"/>
          </a:xfrm>
          <a:prstGeom prst="rect">
            <a:avLst/>
          </a:prstGeom>
          <a:solidFill>
            <a:schemeClr val="bg1"/>
          </a:solidFill>
          <a:ln w="9525">
            <a:solidFill>
              <a:schemeClr val="tx1">
                <a:lumMod val="75000"/>
                <a:lumOff val="25000"/>
              </a:schemeClr>
            </a:solidFill>
            <a:miter lim="800000"/>
            <a:headEnd/>
            <a:tailEnd/>
          </a:ln>
          <a:effectLst/>
        </p:spPr>
      </p:pic>
      <p:pic>
        <p:nvPicPr>
          <p:cNvPr id="43" name="Picture 3"/>
          <p:cNvPicPr>
            <a:picLocks noChangeAspect="1" noChangeArrowheads="1"/>
          </p:cNvPicPr>
          <p:nvPr/>
        </p:nvPicPr>
        <p:blipFill>
          <a:blip r:embed="rId13"/>
          <a:srcRect/>
          <a:stretch>
            <a:fillRect/>
          </a:stretch>
        </p:blipFill>
        <p:spPr bwMode="auto">
          <a:xfrm>
            <a:off x="17602200" y="24322533"/>
            <a:ext cx="8596105" cy="5852667"/>
          </a:xfrm>
          <a:prstGeom prst="rect">
            <a:avLst/>
          </a:prstGeom>
          <a:solidFill>
            <a:schemeClr val="bg1"/>
          </a:solidFill>
          <a:ln w="9525">
            <a:solidFill>
              <a:schemeClr val="tx1">
                <a:lumMod val="75000"/>
                <a:lumOff val="25000"/>
              </a:schemeClr>
            </a:solidFill>
            <a:miter lim="800000"/>
            <a:headEnd/>
            <a:tailEnd/>
          </a:ln>
          <a:effectLst/>
        </p:spPr>
      </p:pic>
      <p:pic>
        <p:nvPicPr>
          <p:cNvPr id="44" name="Picture 8"/>
          <p:cNvPicPr>
            <a:picLocks noChangeAspect="1" noChangeArrowheads="1"/>
          </p:cNvPicPr>
          <p:nvPr/>
        </p:nvPicPr>
        <p:blipFill>
          <a:blip r:embed="rId14"/>
          <a:srcRect/>
          <a:stretch>
            <a:fillRect/>
          </a:stretch>
        </p:blipFill>
        <p:spPr bwMode="auto">
          <a:xfrm>
            <a:off x="8793659" y="30403800"/>
            <a:ext cx="12008941" cy="4335850"/>
          </a:xfrm>
          <a:prstGeom prst="rect">
            <a:avLst/>
          </a:prstGeom>
          <a:solidFill>
            <a:schemeClr val="bg1"/>
          </a:solidFill>
          <a:ln w="9525">
            <a:noFill/>
            <a:miter lim="800000"/>
            <a:headEnd/>
            <a:tailEnd/>
          </a:ln>
        </p:spPr>
      </p:pic>
      <p:pic>
        <p:nvPicPr>
          <p:cNvPr id="46" name="Picture 45" descr="ResidualTrends.bmp"/>
          <p:cNvPicPr>
            <a:picLocks noChangeAspect="1"/>
          </p:cNvPicPr>
          <p:nvPr/>
        </p:nvPicPr>
        <p:blipFill>
          <a:blip r:embed="rId15"/>
          <a:srcRect l="3547" t="20174" r="3510" b="9170"/>
          <a:stretch>
            <a:fillRect/>
          </a:stretch>
        </p:blipFill>
        <p:spPr>
          <a:xfrm>
            <a:off x="28487914" y="27308629"/>
            <a:ext cx="13977257" cy="2757714"/>
          </a:xfrm>
          <a:prstGeom prst="rect">
            <a:avLst/>
          </a:prstGeom>
          <a:ln>
            <a:solidFill>
              <a:schemeClr val="tx1"/>
            </a:solidFill>
          </a:ln>
        </p:spPr>
      </p:pic>
      <p:pic>
        <p:nvPicPr>
          <p:cNvPr id="47" name="Picture 46" descr="r2_GIMMS_CRU2.bmp"/>
          <p:cNvPicPr>
            <a:picLocks noChangeAspect="1"/>
          </p:cNvPicPr>
          <p:nvPr/>
        </p:nvPicPr>
        <p:blipFill>
          <a:blip r:embed="rId16"/>
          <a:srcRect l="3426" t="19895" r="3630" b="9077"/>
          <a:stretch>
            <a:fillRect/>
          </a:stretch>
        </p:blipFill>
        <p:spPr>
          <a:xfrm>
            <a:off x="28480657" y="24409400"/>
            <a:ext cx="13977257" cy="2772229"/>
          </a:xfrm>
          <a:prstGeom prst="rect">
            <a:avLst/>
          </a:prstGeom>
          <a:ln>
            <a:solidFill>
              <a:schemeClr val="tx1"/>
            </a:solidFill>
          </a:ln>
        </p:spPr>
      </p:pic>
      <p:pic>
        <p:nvPicPr>
          <p:cNvPr id="48" name="Picture 47" descr="r2_residuals_timeBMP.bmp"/>
          <p:cNvPicPr>
            <a:picLocks noChangeAspect="1"/>
          </p:cNvPicPr>
          <p:nvPr/>
        </p:nvPicPr>
        <p:blipFill>
          <a:blip r:embed="rId17"/>
          <a:srcRect l="3664" t="19182" r="3745" b="8766"/>
          <a:stretch>
            <a:fillRect/>
          </a:stretch>
        </p:blipFill>
        <p:spPr>
          <a:xfrm>
            <a:off x="28498800" y="30175200"/>
            <a:ext cx="13933248" cy="2814016"/>
          </a:xfrm>
          <a:prstGeom prst="rect">
            <a:avLst/>
          </a:prstGeom>
          <a:ln>
            <a:solidFill>
              <a:schemeClr val="tx1"/>
            </a:solidFill>
          </a:ln>
        </p:spPr>
      </p:pic>
      <p:pic>
        <p:nvPicPr>
          <p:cNvPr id="55" name="Picture 54" descr="Mosaic_alllandUseClasses_LNS250mBMP.bmp"/>
          <p:cNvPicPr>
            <a:picLocks noChangeAspect="1"/>
          </p:cNvPicPr>
          <p:nvPr/>
        </p:nvPicPr>
        <p:blipFill>
          <a:blip r:embed="rId18"/>
          <a:stretch>
            <a:fillRect/>
          </a:stretch>
        </p:blipFill>
        <p:spPr>
          <a:xfrm>
            <a:off x="8763000" y="38023800"/>
            <a:ext cx="14020800" cy="2743200"/>
          </a:xfrm>
          <a:prstGeom prst="rect">
            <a:avLst/>
          </a:prstGeom>
        </p:spPr>
      </p:pic>
      <p:pic>
        <p:nvPicPr>
          <p:cNvPr id="56" name="Picture 55" descr="2002_classificationFile_NoSoil.bmp"/>
          <p:cNvPicPr>
            <a:picLocks noChangeAspect="1"/>
          </p:cNvPicPr>
          <p:nvPr/>
        </p:nvPicPr>
        <p:blipFill>
          <a:blip r:embed="rId19"/>
          <a:stretch>
            <a:fillRect/>
          </a:stretch>
        </p:blipFill>
        <p:spPr>
          <a:xfrm>
            <a:off x="8763000" y="35210517"/>
            <a:ext cx="14020800" cy="2737084"/>
          </a:xfrm>
          <a:prstGeom prst="rect">
            <a:avLst/>
          </a:prstGeom>
        </p:spPr>
      </p:pic>
      <p:sp>
        <p:nvSpPr>
          <p:cNvPr id="64" name="TextBox 63"/>
          <p:cNvSpPr txBox="1"/>
          <p:nvPr/>
        </p:nvSpPr>
        <p:spPr>
          <a:xfrm>
            <a:off x="8763000" y="12573000"/>
            <a:ext cx="8610600" cy="10156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Parameters for BRDF correction were derived from MODIS directional reflectance signatures (</a:t>
            </a:r>
            <a:r>
              <a:rPr lang="en-US" sz="2000" dirty="0" err="1" smtClean="0"/>
              <a:t>Vermote</a:t>
            </a:r>
            <a:r>
              <a:rPr lang="en-US" sz="2000" dirty="0" smtClean="0"/>
              <a:t> et al; forthcoming) .</a:t>
            </a:r>
          </a:p>
          <a:p>
            <a:endParaRPr lang="en-US" sz="2000" dirty="0"/>
          </a:p>
        </p:txBody>
      </p:sp>
      <p:sp>
        <p:nvSpPr>
          <p:cNvPr id="65" name="TextBox 64"/>
          <p:cNvSpPr txBox="1"/>
          <p:nvPr/>
        </p:nvSpPr>
        <p:spPr>
          <a:xfrm>
            <a:off x="17526000" y="12573000"/>
            <a:ext cx="8610600" cy="10156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The cloud masking algorithm masks all AVHRR red reflectance values less than three standard deviations from mean monthly MODIS measured cloud  reflectance.  A temporal filter further removes remaining suspect values.</a:t>
            </a:r>
            <a:endParaRPr lang="en-US" sz="2000" dirty="0"/>
          </a:p>
        </p:txBody>
      </p:sp>
      <p:sp>
        <p:nvSpPr>
          <p:cNvPr id="66" name="TextBox 65"/>
          <p:cNvSpPr txBox="1"/>
          <p:nvPr/>
        </p:nvSpPr>
        <p:spPr>
          <a:xfrm>
            <a:off x="26289000" y="12573000"/>
            <a:ext cx="8610600" cy="10156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Masked NDVI values are estimated from adjacent values in the NDVI time series using quadratic functions.</a:t>
            </a:r>
          </a:p>
          <a:p>
            <a:endParaRPr lang="en-US" sz="2000" dirty="0"/>
          </a:p>
        </p:txBody>
      </p:sp>
      <p:sp>
        <p:nvSpPr>
          <p:cNvPr id="67" name="TextBox 66"/>
          <p:cNvSpPr txBox="1"/>
          <p:nvPr/>
        </p:nvSpPr>
        <p:spPr>
          <a:xfrm>
            <a:off x="35084657" y="12595108"/>
            <a:ext cx="8610600" cy="10156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Sinusoidal functions of the form                                            were used to fit the NDVI time series (</a:t>
            </a:r>
            <a:r>
              <a:rPr lang="en-US" sz="2000" dirty="0" err="1" smtClean="0"/>
              <a:t>Friedl</a:t>
            </a:r>
            <a:r>
              <a:rPr lang="en-US" sz="2000" dirty="0" smtClean="0"/>
              <a:t> </a:t>
            </a:r>
            <a:r>
              <a:rPr lang="en-US" sz="2000" i="1" dirty="0" smtClean="0"/>
              <a:t>et al  </a:t>
            </a:r>
            <a:r>
              <a:rPr lang="en-US" sz="2000" dirty="0" smtClean="0"/>
              <a:t>2003).  </a:t>
            </a:r>
            <a:r>
              <a:rPr lang="en-US" sz="2000" dirty="0" smtClean="0"/>
              <a:t>The phenological events were defined as the inflection points of the fitted functions.</a:t>
            </a:r>
            <a:endParaRPr lang="en-US" sz="2000" dirty="0"/>
          </a:p>
        </p:txBody>
      </p:sp>
      <p:sp>
        <p:nvSpPr>
          <p:cNvPr id="3074" name="Rectangle 2"/>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38616534" y="12626400"/>
            <a:ext cx="2226666" cy="480000"/>
          </a:xfrm>
          <a:prstGeom prst="rect">
            <a:avLst/>
          </a:prstGeom>
          <a:noFill/>
        </p:spPr>
      </p:pic>
      <p:sp>
        <p:nvSpPr>
          <p:cNvPr id="3076" name="Rectangle 4"/>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9" name="Group 48"/>
          <p:cNvGrpSpPr/>
          <p:nvPr/>
        </p:nvGrpSpPr>
        <p:grpSpPr>
          <a:xfrm>
            <a:off x="1676400" y="19964400"/>
            <a:ext cx="15773400" cy="3352800"/>
            <a:chOff x="1676400" y="19964400"/>
            <a:chExt cx="15773400" cy="3352800"/>
          </a:xfrm>
        </p:grpSpPr>
        <p:grpSp>
          <p:nvGrpSpPr>
            <p:cNvPr id="29" name="Group 28"/>
            <p:cNvGrpSpPr/>
            <p:nvPr/>
          </p:nvGrpSpPr>
          <p:grpSpPr>
            <a:xfrm>
              <a:off x="1828800" y="20116800"/>
              <a:ext cx="15446818" cy="3066142"/>
              <a:chOff x="961572" y="20098658"/>
              <a:chExt cx="15446818" cy="3066142"/>
            </a:xfrm>
          </p:grpSpPr>
          <p:pic>
            <p:nvPicPr>
              <p:cNvPr id="21" name="Picture 20" descr="NDVI_N07_1982001_1984365_SenescenceArrayS.bmp"/>
              <p:cNvPicPr>
                <a:picLocks noChangeAspect="1"/>
              </p:cNvPicPr>
              <p:nvPr/>
            </p:nvPicPr>
            <p:blipFill>
              <a:blip r:embed="rId21"/>
              <a:srcRect l="2434" t="17754" r="2529" b="7305"/>
              <a:stretch>
                <a:fillRect/>
              </a:stretch>
            </p:blipFill>
            <p:spPr>
              <a:xfrm>
                <a:off x="8686800" y="20098658"/>
                <a:ext cx="7721590" cy="1523991"/>
              </a:xfrm>
              <a:prstGeom prst="rect">
                <a:avLst/>
              </a:prstGeom>
            </p:spPr>
          </p:pic>
          <p:pic>
            <p:nvPicPr>
              <p:cNvPr id="25" name="Picture 24" descr="NDVI_N07_1982001_1984365_DormancyArrayS.bmp"/>
              <p:cNvPicPr>
                <a:picLocks noChangeAspect="1"/>
              </p:cNvPicPr>
              <p:nvPr/>
            </p:nvPicPr>
            <p:blipFill>
              <a:blip r:embed="rId22"/>
              <a:srcRect l="2657" t="18111" r="2752" b="7661"/>
              <a:stretch>
                <a:fillRect/>
              </a:stretch>
            </p:blipFill>
            <p:spPr>
              <a:xfrm>
                <a:off x="8686800" y="21655308"/>
                <a:ext cx="7685353" cy="1509492"/>
              </a:xfrm>
              <a:prstGeom prst="rect">
                <a:avLst/>
              </a:prstGeom>
            </p:spPr>
          </p:pic>
          <p:pic>
            <p:nvPicPr>
              <p:cNvPr id="26" name="Picture 25" descr="NDVI_N07_1982001_1984365_GreenUpArrayS.bmp"/>
              <p:cNvPicPr>
                <a:picLocks noChangeAspect="1"/>
              </p:cNvPicPr>
              <p:nvPr/>
            </p:nvPicPr>
            <p:blipFill>
              <a:blip r:embed="rId23"/>
              <a:srcRect l="2747" t="18646" r="2395" b="7483"/>
              <a:stretch>
                <a:fillRect/>
              </a:stretch>
            </p:blipFill>
            <p:spPr>
              <a:xfrm>
                <a:off x="990600" y="20116800"/>
                <a:ext cx="7707047" cy="1502232"/>
              </a:xfrm>
              <a:prstGeom prst="rect">
                <a:avLst/>
              </a:prstGeom>
            </p:spPr>
          </p:pic>
          <p:pic>
            <p:nvPicPr>
              <p:cNvPr id="27" name="Picture 26" descr="NDVI_N07_1982001_1984365_MaturityArrayS.bmp"/>
              <p:cNvPicPr>
                <a:picLocks noChangeAspect="1"/>
              </p:cNvPicPr>
              <p:nvPr/>
            </p:nvPicPr>
            <p:blipFill>
              <a:blip r:embed="rId24"/>
              <a:srcRect l="2568" t="18468" r="2306" b="8018"/>
              <a:stretch>
                <a:fillRect/>
              </a:stretch>
            </p:blipFill>
            <p:spPr>
              <a:xfrm>
                <a:off x="961572" y="21640800"/>
                <a:ext cx="7728821" cy="1494972"/>
              </a:xfrm>
              <a:prstGeom prst="rect">
                <a:avLst/>
              </a:prstGeom>
            </p:spPr>
          </p:pic>
        </p:grpSp>
        <p:sp>
          <p:nvSpPr>
            <p:cNvPr id="45" name="Rectangle 44"/>
            <p:cNvSpPr/>
            <p:nvPr/>
          </p:nvSpPr>
          <p:spPr>
            <a:xfrm>
              <a:off x="1676400" y="19964400"/>
              <a:ext cx="15773400" cy="3352800"/>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50" name="TextBox 49"/>
          <p:cNvSpPr txBox="1"/>
          <p:nvPr/>
        </p:nvSpPr>
        <p:spPr>
          <a:xfrm>
            <a:off x="1676400" y="23378886"/>
            <a:ext cx="15773400" cy="7078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Timing of the phenological transition dates for the Sahel in the year 1982.  Values are in day of year.  (A) onset of “greenness increase”, (B) onset of “greenness maximum”, (C) onset of “greenness decrease”, and (D) onset of “dormancy”.</a:t>
            </a:r>
            <a:endParaRPr lang="en-US" sz="2000" dirty="0"/>
          </a:p>
        </p:txBody>
      </p:sp>
      <p:grpSp>
        <p:nvGrpSpPr>
          <p:cNvPr id="52" name="Group 51"/>
          <p:cNvGrpSpPr/>
          <p:nvPr/>
        </p:nvGrpSpPr>
        <p:grpSpPr>
          <a:xfrm>
            <a:off x="17598570" y="19989801"/>
            <a:ext cx="8538030" cy="3276600"/>
            <a:chOff x="18440400" y="20193000"/>
            <a:chExt cx="8001000" cy="3276600"/>
          </a:xfrm>
        </p:grpSpPr>
        <p:grpSp>
          <p:nvGrpSpPr>
            <p:cNvPr id="37" name="Group 36"/>
            <p:cNvGrpSpPr/>
            <p:nvPr/>
          </p:nvGrpSpPr>
          <p:grpSpPr>
            <a:xfrm>
              <a:off x="18592800" y="20283502"/>
              <a:ext cx="7705747" cy="3019421"/>
              <a:chOff x="17611725" y="20283502"/>
              <a:chExt cx="7705747" cy="3019421"/>
            </a:xfrm>
          </p:grpSpPr>
          <p:pic>
            <p:nvPicPr>
              <p:cNvPr id="35" name="Picture 34" descr="NDVI_N07_1982001_1984365_ReAnalysis_LINFIT_Precip_NDVI_PreGU_MaxNDVI_correlation.bmp"/>
              <p:cNvPicPr>
                <a:picLocks noChangeAspect="1"/>
              </p:cNvPicPr>
              <p:nvPr/>
            </p:nvPicPr>
            <p:blipFill>
              <a:blip r:embed="rId25"/>
              <a:srcRect l="2579" t="19087" r="2579" b="8080"/>
              <a:stretch>
                <a:fillRect/>
              </a:stretch>
            </p:blipFill>
            <p:spPr>
              <a:xfrm>
                <a:off x="17611725" y="20283502"/>
                <a:ext cx="7705747" cy="1481123"/>
              </a:xfrm>
              <a:prstGeom prst="rect">
                <a:avLst/>
              </a:prstGeom>
            </p:spPr>
          </p:pic>
          <p:pic>
            <p:nvPicPr>
              <p:cNvPr id="36" name="Picture 35" descr="NDVI_N07_1982001_1984365_ReAnalysis_LINFIT_Precip_NDVI_PreGU_MaxNDVI_RMSE.bmp"/>
              <p:cNvPicPr>
                <a:picLocks noChangeAspect="1"/>
              </p:cNvPicPr>
              <p:nvPr/>
            </p:nvPicPr>
            <p:blipFill>
              <a:blip r:embed="rId26"/>
              <a:srcRect l="2594" t="18899" r="2417" b="8134"/>
              <a:stretch>
                <a:fillRect/>
              </a:stretch>
            </p:blipFill>
            <p:spPr>
              <a:xfrm>
                <a:off x="17630775" y="21850350"/>
                <a:ext cx="7672452" cy="1452573"/>
              </a:xfrm>
              <a:prstGeom prst="rect">
                <a:avLst/>
              </a:prstGeom>
            </p:spPr>
          </p:pic>
        </p:grpSp>
        <p:sp>
          <p:nvSpPr>
            <p:cNvPr id="51" name="Rectangle 50"/>
            <p:cNvSpPr/>
            <p:nvPr/>
          </p:nvSpPr>
          <p:spPr>
            <a:xfrm>
              <a:off x="18440400" y="20193000"/>
              <a:ext cx="8001000" cy="3276600"/>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53" name="TextBox 52"/>
          <p:cNvSpPr txBox="1"/>
          <p:nvPr/>
        </p:nvSpPr>
        <p:spPr>
          <a:xfrm>
            <a:off x="17602200" y="23393400"/>
            <a:ext cx="8610600" cy="7078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(A) Period of correlation between precipitation </a:t>
            </a:r>
            <a:r>
              <a:rPr lang="en-US" sz="2000" i="1" dirty="0" smtClean="0"/>
              <a:t>p</a:t>
            </a:r>
            <a:r>
              <a:rPr lang="en-US" sz="2000" dirty="0" smtClean="0"/>
              <a:t> and NDVI for a grassland and (B) for the Sahel. </a:t>
            </a:r>
            <a:r>
              <a:rPr lang="en-US" sz="2000" i="1" dirty="0" smtClean="0"/>
              <a:t>p </a:t>
            </a:r>
            <a:r>
              <a:rPr lang="en-US" sz="2000" dirty="0" smtClean="0"/>
              <a:t>is a good predictor of NDVI in areas with intermediate </a:t>
            </a:r>
            <a:r>
              <a:rPr lang="en-US" sz="2000" i="1" dirty="0" smtClean="0"/>
              <a:t>p </a:t>
            </a:r>
            <a:r>
              <a:rPr lang="en-US" sz="2000" dirty="0" smtClean="0"/>
              <a:t>(C).</a:t>
            </a:r>
            <a:endParaRPr lang="en-US" sz="2000" dirty="0"/>
          </a:p>
        </p:txBody>
      </p:sp>
      <p:grpSp>
        <p:nvGrpSpPr>
          <p:cNvPr id="61" name="Group 60"/>
          <p:cNvGrpSpPr/>
          <p:nvPr/>
        </p:nvGrpSpPr>
        <p:grpSpPr>
          <a:xfrm>
            <a:off x="26365200" y="20000686"/>
            <a:ext cx="8686800" cy="3294743"/>
            <a:chOff x="27508200" y="20116800"/>
            <a:chExt cx="8001000" cy="3352800"/>
          </a:xfrm>
        </p:grpSpPr>
        <p:grpSp>
          <p:nvGrpSpPr>
            <p:cNvPr id="59" name="Group 58"/>
            <p:cNvGrpSpPr/>
            <p:nvPr/>
          </p:nvGrpSpPr>
          <p:grpSpPr>
            <a:xfrm>
              <a:off x="27660600" y="20288250"/>
              <a:ext cx="7710459" cy="3048002"/>
              <a:chOff x="27660600" y="20288250"/>
              <a:chExt cx="7710459" cy="3048002"/>
            </a:xfrm>
          </p:grpSpPr>
          <p:pic>
            <p:nvPicPr>
              <p:cNvPr id="38" name="Picture 37" descr="NDVI_N07_1982001_1984365_ReAnalysisVPD_RMSE_Result_PreGU_MaxNDVI_Array.bmp"/>
              <p:cNvPicPr>
                <a:picLocks noChangeAspect="1"/>
              </p:cNvPicPr>
              <p:nvPr/>
            </p:nvPicPr>
            <p:blipFill>
              <a:blip r:embed="rId27"/>
              <a:srcRect l="2638" t="18735" r="2462" b="8197"/>
              <a:stretch>
                <a:fillRect/>
              </a:stretch>
            </p:blipFill>
            <p:spPr>
              <a:xfrm>
                <a:off x="27660600" y="21850350"/>
                <a:ext cx="7710459" cy="1485902"/>
              </a:xfrm>
              <a:prstGeom prst="rect">
                <a:avLst/>
              </a:prstGeom>
            </p:spPr>
          </p:pic>
          <p:pic>
            <p:nvPicPr>
              <p:cNvPr id="39" name="Picture 38" descr="NDVI_N07_1982001_1984365_ReAnalysisVPD_Correlation_Result_PreGU_MaxNDVI_Array.bmp"/>
              <p:cNvPicPr>
                <a:picLocks noChangeAspect="1"/>
              </p:cNvPicPr>
              <p:nvPr/>
            </p:nvPicPr>
            <p:blipFill>
              <a:blip r:embed="rId28"/>
              <a:srcRect l="2696" t="18735" r="2696" b="7494"/>
              <a:stretch>
                <a:fillRect/>
              </a:stretch>
            </p:blipFill>
            <p:spPr>
              <a:xfrm>
                <a:off x="27660600" y="20288250"/>
                <a:ext cx="7686735" cy="1500198"/>
              </a:xfrm>
              <a:prstGeom prst="rect">
                <a:avLst/>
              </a:prstGeom>
            </p:spPr>
          </p:pic>
        </p:grpSp>
        <p:sp>
          <p:nvSpPr>
            <p:cNvPr id="60" name="Rectangle 59"/>
            <p:cNvSpPr/>
            <p:nvPr/>
          </p:nvSpPr>
          <p:spPr>
            <a:xfrm>
              <a:off x="27508200" y="20116800"/>
              <a:ext cx="8001000" cy="3352800"/>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62" name="TextBox 61"/>
          <p:cNvSpPr txBox="1"/>
          <p:nvPr/>
        </p:nvSpPr>
        <p:spPr>
          <a:xfrm>
            <a:off x="26365200" y="23393400"/>
            <a:ext cx="8610600" cy="7078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Vapor pressure deficit (VPD) is inversely correlated with NDVI, particularly in the wetter areas of the </a:t>
            </a:r>
            <a:r>
              <a:rPr lang="en-US" sz="2000" dirty="0" smtClean="0"/>
              <a:t>S</a:t>
            </a:r>
            <a:r>
              <a:rPr lang="en-US" sz="2000" dirty="0" smtClean="0"/>
              <a:t>ahel ,  possibly  by influencing stomatal resistance.</a:t>
            </a:r>
            <a:endParaRPr lang="en-US" sz="2000" dirty="0"/>
          </a:p>
        </p:txBody>
      </p:sp>
      <p:grpSp>
        <p:nvGrpSpPr>
          <p:cNvPr id="69" name="Group 68"/>
          <p:cNvGrpSpPr/>
          <p:nvPr/>
        </p:nvGrpSpPr>
        <p:grpSpPr>
          <a:xfrm>
            <a:off x="35189886" y="19997057"/>
            <a:ext cx="8534400" cy="3327400"/>
            <a:chOff x="35737800" y="20040600"/>
            <a:chExt cx="8001000" cy="3352800"/>
          </a:xfrm>
        </p:grpSpPr>
        <p:grpSp>
          <p:nvGrpSpPr>
            <p:cNvPr id="63" name="Group 62"/>
            <p:cNvGrpSpPr/>
            <p:nvPr/>
          </p:nvGrpSpPr>
          <p:grpSpPr>
            <a:xfrm>
              <a:off x="35856891" y="20278725"/>
              <a:ext cx="7729509" cy="3076574"/>
              <a:chOff x="35856891" y="20278725"/>
              <a:chExt cx="7729509" cy="3076574"/>
            </a:xfrm>
          </p:grpSpPr>
          <p:pic>
            <p:nvPicPr>
              <p:cNvPr id="40" name="Picture 39" descr="TEMP_RMSE.bmp"/>
              <p:cNvPicPr>
                <a:picLocks noChangeAspect="1"/>
              </p:cNvPicPr>
              <p:nvPr/>
            </p:nvPicPr>
            <p:blipFill>
              <a:blip r:embed="rId29"/>
              <a:srcRect l="2521" t="17799" r="2579" b="7728"/>
              <a:stretch>
                <a:fillRect/>
              </a:stretch>
            </p:blipFill>
            <p:spPr>
              <a:xfrm>
                <a:off x="35856891" y="21840825"/>
                <a:ext cx="7710459" cy="1514474"/>
              </a:xfrm>
              <a:prstGeom prst="rect">
                <a:avLst/>
              </a:prstGeom>
            </p:spPr>
          </p:pic>
          <p:pic>
            <p:nvPicPr>
              <p:cNvPr id="41" name="Picture 40" descr="Temp_Correlation.bmp"/>
              <p:cNvPicPr>
                <a:picLocks noChangeAspect="1"/>
              </p:cNvPicPr>
              <p:nvPr/>
            </p:nvPicPr>
            <p:blipFill>
              <a:blip r:embed="rId30"/>
              <a:srcRect l="2755" t="18267" r="2521" b="7494"/>
              <a:stretch>
                <a:fillRect/>
              </a:stretch>
            </p:blipFill>
            <p:spPr>
              <a:xfrm>
                <a:off x="35890241" y="20278725"/>
                <a:ext cx="7696159" cy="1509715"/>
              </a:xfrm>
              <a:prstGeom prst="rect">
                <a:avLst/>
              </a:prstGeom>
            </p:spPr>
          </p:pic>
        </p:grpSp>
        <p:sp>
          <p:nvSpPr>
            <p:cNvPr id="68" name="Rectangle 67"/>
            <p:cNvSpPr/>
            <p:nvPr/>
          </p:nvSpPr>
          <p:spPr>
            <a:xfrm>
              <a:off x="35737800" y="20040600"/>
              <a:ext cx="8001000" cy="3352800"/>
            </a:xfrm>
            <a:prstGeom prst="rect">
              <a:avLst/>
            </a:prstGeom>
            <a:no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70" name="TextBox 69"/>
          <p:cNvSpPr txBox="1"/>
          <p:nvPr/>
        </p:nvSpPr>
        <p:spPr>
          <a:xfrm>
            <a:off x="35204400" y="23393400"/>
            <a:ext cx="8570686" cy="7078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Mean daily temperature positively correlated to NDVI in the Sahel, but negatively in the </a:t>
            </a:r>
            <a:r>
              <a:rPr lang="en-US" sz="2000" dirty="0" err="1" smtClean="0"/>
              <a:t>Sudanian</a:t>
            </a:r>
            <a:r>
              <a:rPr lang="en-US" sz="2000" dirty="0" smtClean="0"/>
              <a:t> zone to the south.</a:t>
            </a:r>
            <a:endParaRPr lang="en-US" sz="2000" dirty="0"/>
          </a:p>
        </p:txBody>
      </p:sp>
      <p:sp>
        <p:nvSpPr>
          <p:cNvPr id="75" name="TextBox 74"/>
          <p:cNvSpPr txBox="1"/>
          <p:nvPr/>
        </p:nvSpPr>
        <p:spPr>
          <a:xfrm>
            <a:off x="20802600" y="30422195"/>
            <a:ext cx="5486400" cy="440120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Inter-annual variation </a:t>
            </a:r>
            <a:r>
              <a:rPr lang="en-US" sz="2000" dirty="0" smtClean="0"/>
              <a:t>in Rain Use </a:t>
            </a:r>
            <a:r>
              <a:rPr lang="en-US" sz="2000" dirty="0" smtClean="0"/>
              <a:t>Efficiency (RUE) in crop lands, grasslands and shrublands.  Rain use efficiency appears to be inversely related  to growing season total precipitation. Suggested mechanisms include: reductions in rainfall infiltration rates at higher precipitation totals limiting nutrients availability; intra-annual precipitation variability; and inter-annual variability  in water vapor pressure deficits.  Although persistent and long-term reductions in RUE is symptomatic of land degradation, the influence of the other climatic and </a:t>
            </a:r>
            <a:r>
              <a:rPr lang="en-US" sz="2000" dirty="0" err="1" smtClean="0"/>
              <a:t>edaphic</a:t>
            </a:r>
            <a:r>
              <a:rPr lang="en-US" sz="2000" dirty="0" smtClean="0"/>
              <a:t> factors on rates of carbon assimilation add interesting complexities to the interpretation of temporal trends in RUE.</a:t>
            </a:r>
            <a:endParaRPr lang="en-US" sz="2000" dirty="0"/>
          </a:p>
        </p:txBody>
      </p:sp>
      <p:sp>
        <p:nvSpPr>
          <p:cNvPr id="76" name="TextBox 75"/>
          <p:cNvSpPr txBox="1"/>
          <p:nvPr/>
        </p:nvSpPr>
        <p:spPr>
          <a:xfrm>
            <a:off x="28498800" y="33070800"/>
            <a:ext cx="14020800" cy="163121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(A) Coefficient of determination (r</a:t>
            </a:r>
            <a:r>
              <a:rPr lang="en-US" sz="2000" baseline="30000" dirty="0" smtClean="0"/>
              <a:t>2</a:t>
            </a:r>
            <a:r>
              <a:rPr lang="en-US" sz="2000" dirty="0" smtClean="0"/>
              <a:t>) of an ordinary least square linear regression between </a:t>
            </a:r>
            <a:r>
              <a:rPr lang="en-US" sz="2000" dirty="0" smtClean="0"/>
              <a:t>20 years of annually </a:t>
            </a:r>
            <a:r>
              <a:rPr lang="en-US" sz="2000" dirty="0" smtClean="0"/>
              <a:t>integrated </a:t>
            </a:r>
            <a:r>
              <a:rPr lang="en-US" sz="2000" dirty="0" smtClean="0"/>
              <a:t>GIMMS NDVI </a:t>
            </a:r>
            <a:r>
              <a:rPr lang="en-US" sz="2000" dirty="0" smtClean="0"/>
              <a:t>and </a:t>
            </a:r>
            <a:r>
              <a:rPr lang="en-US" sz="2000" dirty="0" smtClean="0"/>
              <a:t> UEA CRU precipitation values. </a:t>
            </a:r>
            <a:r>
              <a:rPr lang="en-US" sz="2000" dirty="0" smtClean="0"/>
              <a:t>(B) The slope of the residuals (Residual Trends)  indicates limited areas of persistent reduction in </a:t>
            </a:r>
            <a:r>
              <a:rPr lang="en-US" sz="2000" dirty="0" smtClean="0"/>
              <a:t>NDVI, whereas </a:t>
            </a:r>
            <a:r>
              <a:rPr lang="en-US" sz="2000" dirty="0" smtClean="0"/>
              <a:t>most of the Sahel shows signs of greening.   However, confidence in the results is limited due to low correlation between annually integrated NDVI and precipitation on one hand and low correlation between NDVI residuals and time</a:t>
            </a:r>
            <a:r>
              <a:rPr lang="en-US" sz="2000" dirty="0" smtClean="0"/>
              <a:t>.</a:t>
            </a:r>
            <a:r>
              <a:rPr lang="en-US" sz="2000" dirty="0" smtClean="0"/>
              <a:t> </a:t>
            </a:r>
            <a:r>
              <a:rPr lang="en-US" sz="2000" dirty="0" smtClean="0"/>
              <a:t> (</a:t>
            </a:r>
            <a:r>
              <a:rPr lang="en-US" sz="2000" dirty="0" smtClean="0"/>
              <a:t>C</a:t>
            </a:r>
            <a:r>
              <a:rPr lang="en-US" sz="2000" dirty="0" smtClean="0"/>
              <a:t>) Coefficient </a:t>
            </a:r>
            <a:r>
              <a:rPr lang="en-US" sz="2000" dirty="0" smtClean="0"/>
              <a:t>of determination (r</a:t>
            </a:r>
            <a:r>
              <a:rPr lang="en-US" sz="2000" baseline="30000" dirty="0" smtClean="0"/>
              <a:t>2</a:t>
            </a:r>
            <a:r>
              <a:rPr lang="en-US" sz="2000" dirty="0" smtClean="0"/>
              <a:t>) of an ordinary least square linear regression between </a:t>
            </a:r>
            <a:r>
              <a:rPr lang="en-US" sz="2000" dirty="0" smtClean="0"/>
              <a:t>NDVI residuals and time.  </a:t>
            </a:r>
            <a:endParaRPr lang="en-US" sz="2000" dirty="0"/>
          </a:p>
        </p:txBody>
      </p:sp>
      <p:sp>
        <p:nvSpPr>
          <p:cNvPr id="77" name="Rectangle 76"/>
          <p:cNvSpPr/>
          <p:nvPr/>
        </p:nvSpPr>
        <p:spPr>
          <a:xfrm>
            <a:off x="28956000" y="24917400"/>
            <a:ext cx="14478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457200" indent="-457200" algn="ctr"/>
            <a:r>
              <a:rPr lang="en-US" sz="2400" dirty="0" smtClean="0"/>
              <a:t>r</a:t>
            </a:r>
            <a:r>
              <a:rPr lang="en-US" sz="2400" baseline="30000" dirty="0" smtClean="0"/>
              <a:t>2 </a:t>
            </a:r>
          </a:p>
          <a:p>
            <a:pPr marL="457200" indent="-457200" algn="ctr"/>
            <a:r>
              <a:rPr lang="en-US" sz="2400" baseline="30000" dirty="0" smtClean="0"/>
              <a:t>(NDVI-</a:t>
            </a:r>
            <a:r>
              <a:rPr lang="en-US" sz="2400" baseline="30000" dirty="0" err="1" smtClean="0"/>
              <a:t>Precip</a:t>
            </a:r>
            <a:r>
              <a:rPr lang="en-US" sz="2400" baseline="30000" dirty="0" smtClean="0"/>
              <a:t>)</a:t>
            </a:r>
          </a:p>
        </p:txBody>
      </p:sp>
      <p:sp>
        <p:nvSpPr>
          <p:cNvPr id="78" name="Rectangle 77"/>
          <p:cNvSpPr/>
          <p:nvPr/>
        </p:nvSpPr>
        <p:spPr>
          <a:xfrm>
            <a:off x="28879800" y="30784800"/>
            <a:ext cx="15240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200" dirty="0" smtClean="0"/>
              <a:t> r</a:t>
            </a:r>
            <a:r>
              <a:rPr lang="en-US" sz="2200" baseline="30000" dirty="0" smtClean="0"/>
              <a:t>2</a:t>
            </a:r>
          </a:p>
          <a:p>
            <a:pPr algn="ctr"/>
            <a:r>
              <a:rPr lang="en-US" sz="2200" baseline="30000" dirty="0" smtClean="0"/>
              <a:t> (Residuals-Time)</a:t>
            </a:r>
            <a:endParaRPr lang="en-US" sz="2200" baseline="30000" dirty="0"/>
          </a:p>
        </p:txBody>
      </p:sp>
      <p:sp>
        <p:nvSpPr>
          <p:cNvPr id="79" name="TextBox 78"/>
          <p:cNvSpPr txBox="1"/>
          <p:nvPr/>
        </p:nvSpPr>
        <p:spPr>
          <a:xfrm>
            <a:off x="8763000" y="40843200"/>
            <a:ext cx="14020800" cy="193899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(A) </a:t>
            </a:r>
            <a:r>
              <a:rPr lang="en-US" sz="2000" dirty="0" smtClean="0"/>
              <a:t>Land capability classification results.</a:t>
            </a:r>
            <a:r>
              <a:rPr lang="en-US" sz="2000" dirty="0" smtClean="0">
                <a:cs typeface="Arial" pitchFamily="34" charset="0"/>
              </a:rPr>
              <a:t> Climate forcings and </a:t>
            </a:r>
            <a:r>
              <a:rPr lang="en-US" sz="2000" dirty="0" err="1" smtClean="0">
                <a:cs typeface="Arial" pitchFamily="34" charset="0"/>
              </a:rPr>
              <a:t>landcover</a:t>
            </a:r>
            <a:r>
              <a:rPr lang="en-US" sz="2000" dirty="0" smtClean="0">
                <a:cs typeface="Arial" pitchFamily="34" charset="0"/>
              </a:rPr>
              <a:t>  data were used in an iterative k-means classification with the objective to minimize correlation between NDVI and input variables.  These are assumed “homogenous land capability units” where variation in NDVI </a:t>
            </a:r>
            <a:r>
              <a:rPr lang="en-US" sz="2000" dirty="0" smtClean="0"/>
              <a:t>is not explained by the principal climatic </a:t>
            </a:r>
            <a:r>
              <a:rPr lang="en-US" sz="2000" dirty="0" smtClean="0"/>
              <a:t>factors and land cover.  (B) Percentage Local NPP Scaling (LNS) results were calculated from MODIS data (2001-2008).  Reductions in NDVI from the potential are likely areas of land degradation.   The mean LNS values for validation sites (source: </a:t>
            </a:r>
            <a:r>
              <a:rPr lang="en-US" sz="2000" dirty="0" smtClean="0"/>
              <a:t>G. Tappan, USGS </a:t>
            </a:r>
            <a:r>
              <a:rPr lang="en-US" sz="2000" dirty="0" smtClean="0"/>
              <a:t>) are significantly lower for degraded sites (%LNS = -17%) than for non-degraded sites (%LNS = -2.4%).</a:t>
            </a:r>
            <a:endParaRPr lang="en-US" sz="2000" dirty="0"/>
          </a:p>
        </p:txBody>
      </p:sp>
      <p:sp>
        <p:nvSpPr>
          <p:cNvPr id="80" name="TextBox 79"/>
          <p:cNvSpPr txBox="1"/>
          <p:nvPr/>
        </p:nvSpPr>
        <p:spPr>
          <a:xfrm>
            <a:off x="24612600" y="41177029"/>
            <a:ext cx="18821400" cy="132343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000" dirty="0" smtClean="0"/>
              <a:t>Comparison of non degraded and degraded sites using results obtained from Simplified </a:t>
            </a:r>
            <a:r>
              <a:rPr lang="en-US" sz="2000" dirty="0" smtClean="0"/>
              <a:t>Simple Biosphere Model Version </a:t>
            </a:r>
            <a:r>
              <a:rPr lang="en-US" sz="2000" dirty="0" smtClean="0"/>
              <a:t>2 (SSIB-2) runs forced with climate observations, AVHRR derived leaf area index and fraction cover data for two  sites within the same land capability class and with similar climate data.  The “degraded” site %LNS value is -22% and the “not degraded” site %LNS value is -11%.   The degraded site modeled NPP per unit Infiltration, soil wetness, transpiration, stress index and RUE are lower than those of the not-degraded site for the two years runs.  </a:t>
            </a:r>
            <a:endParaRPr lang="en-US" sz="2000" dirty="0"/>
          </a:p>
        </p:txBody>
      </p:sp>
      <p:sp>
        <p:nvSpPr>
          <p:cNvPr id="82" name="TextBox 81"/>
          <p:cNvSpPr txBox="1"/>
          <p:nvPr/>
        </p:nvSpPr>
        <p:spPr>
          <a:xfrm>
            <a:off x="130628" y="6624935"/>
            <a:ext cx="8403771" cy="7035772"/>
          </a:xfrm>
          <a:prstGeom prst="rect">
            <a:avLst/>
          </a:prstGeom>
          <a:noFill/>
          <a:ln>
            <a:solidFill>
              <a:schemeClr val="tx1"/>
            </a:solidFill>
          </a:ln>
        </p:spPr>
        <p:txBody>
          <a:bodyPr wrap="square" rtlCol="0">
            <a:spAutoFit/>
          </a:bodyPr>
          <a:lstStyle/>
          <a:p>
            <a:pPr>
              <a:lnSpc>
                <a:spcPct val="80000"/>
              </a:lnSpc>
            </a:pPr>
            <a:r>
              <a:rPr lang="en-US" sz="2500" dirty="0" smtClean="0"/>
              <a:t>Daily Global </a:t>
            </a:r>
            <a:r>
              <a:rPr lang="en-US" sz="2500" dirty="0" smtClean="0"/>
              <a:t>Area Coverage (GAC) data from AVHRR sensors </a:t>
            </a:r>
            <a:r>
              <a:rPr lang="en-US" sz="2500" dirty="0" smtClean="0"/>
              <a:t>onboard NOAA </a:t>
            </a:r>
            <a:r>
              <a:rPr lang="en-US" sz="2500" dirty="0" smtClean="0"/>
              <a:t>satellites was processed by the Land Long Term Data </a:t>
            </a:r>
            <a:r>
              <a:rPr lang="en-US" sz="2500" dirty="0" smtClean="0"/>
              <a:t>Record (</a:t>
            </a:r>
            <a:r>
              <a:rPr lang="en-US" sz="2500" dirty="0" smtClean="0"/>
              <a:t>LTDR) project to produce a consistent long term data </a:t>
            </a:r>
            <a:r>
              <a:rPr lang="en-US" sz="2500" dirty="0" smtClean="0"/>
              <a:t>set from </a:t>
            </a:r>
            <a:r>
              <a:rPr lang="en-US" sz="2500" dirty="0" smtClean="0"/>
              <a:t>the AVHRR and MODIS instruments for land </a:t>
            </a:r>
            <a:r>
              <a:rPr lang="en-US" sz="2500" dirty="0" smtClean="0"/>
              <a:t>climate Studies </a:t>
            </a:r>
            <a:r>
              <a:rPr lang="en-US" sz="2500" dirty="0" smtClean="0"/>
              <a:t>at a 0.05</a:t>
            </a:r>
            <a:r>
              <a:rPr lang="en-US" sz="2500" baseline="30000" dirty="0" smtClean="0"/>
              <a:t>o</a:t>
            </a:r>
            <a:r>
              <a:rPr lang="en-US" sz="2500" dirty="0" smtClean="0"/>
              <a:t> spatial resolution (</a:t>
            </a:r>
            <a:r>
              <a:rPr lang="en-US" sz="2500" dirty="0" err="1" smtClean="0"/>
              <a:t>Pedelty</a:t>
            </a:r>
            <a:r>
              <a:rPr lang="en-US" sz="2500" dirty="0" smtClean="0"/>
              <a:t> et al 2007).  </a:t>
            </a:r>
          </a:p>
          <a:p>
            <a:pPr>
              <a:lnSpc>
                <a:spcPct val="80000"/>
              </a:lnSpc>
            </a:pPr>
            <a:endParaRPr lang="en-US" sz="2500" dirty="0" smtClean="0"/>
          </a:p>
          <a:p>
            <a:pPr>
              <a:lnSpc>
                <a:spcPct val="80000"/>
              </a:lnSpc>
            </a:pPr>
            <a:r>
              <a:rPr lang="en-US" sz="2500" dirty="0" smtClean="0"/>
              <a:t>The data </a:t>
            </a:r>
            <a:r>
              <a:rPr lang="en-US" sz="2500" dirty="0" smtClean="0"/>
              <a:t>were </a:t>
            </a:r>
            <a:r>
              <a:rPr lang="en-US" sz="2500" dirty="0" smtClean="0"/>
              <a:t>further corrected for geometrical angular effects.  </a:t>
            </a:r>
            <a:r>
              <a:rPr lang="en-US" sz="2500" dirty="0" smtClean="0"/>
              <a:t>Observations with high solar and view zenith angels as well as cloud contaminated observations were masked out.  The masked values were interpolated from the valid observations in the NDVI time series to produce daily NDVI data. </a:t>
            </a:r>
          </a:p>
          <a:p>
            <a:pPr>
              <a:lnSpc>
                <a:spcPct val="80000"/>
              </a:lnSpc>
            </a:pPr>
            <a:endParaRPr lang="en-US" sz="2500" dirty="0" smtClean="0"/>
          </a:p>
          <a:p>
            <a:pPr>
              <a:lnSpc>
                <a:spcPct val="80000"/>
              </a:lnSpc>
            </a:pPr>
            <a:r>
              <a:rPr lang="en-US" sz="2500" dirty="0" smtClean="0"/>
              <a:t>The timing of the phenological transition dates as well as seasonal NDVI minimum and maximum were derived from the NDVI data set</a:t>
            </a:r>
            <a:r>
              <a:rPr lang="en-US" sz="2500" dirty="0" smtClean="0"/>
              <a:t>.</a:t>
            </a:r>
          </a:p>
          <a:p>
            <a:pPr>
              <a:lnSpc>
                <a:spcPct val="80000"/>
              </a:lnSpc>
            </a:pPr>
            <a:endParaRPr lang="en-US" sz="2500" dirty="0" smtClean="0"/>
          </a:p>
          <a:p>
            <a:pPr>
              <a:lnSpc>
                <a:spcPct val="80000"/>
              </a:lnSpc>
            </a:pPr>
            <a:r>
              <a:rPr lang="en-US" sz="2500" dirty="0" smtClean="0"/>
              <a:t>The result (right) show the greater temporal resolution that has been achieved, allowing more precise identification of phenological stages.</a:t>
            </a:r>
          </a:p>
          <a:p>
            <a:pPr>
              <a:lnSpc>
                <a:spcPct val="80000"/>
              </a:lnSpc>
            </a:pPr>
            <a:endParaRPr lang="en-US" sz="2500" dirty="0" smtClean="0"/>
          </a:p>
          <a:p>
            <a:pPr>
              <a:lnSpc>
                <a:spcPct val="80000"/>
              </a:lnSpc>
            </a:pPr>
            <a:r>
              <a:rPr lang="en-US" sz="1300" i="1" dirty="0" smtClean="0"/>
              <a:t>REFERENCES:</a:t>
            </a:r>
          </a:p>
          <a:p>
            <a:pPr>
              <a:lnSpc>
                <a:spcPct val="80000"/>
              </a:lnSpc>
            </a:pPr>
            <a:r>
              <a:rPr lang="en-US" sz="1300" i="1" dirty="0" err="1" smtClean="0"/>
              <a:t>Pedelty</a:t>
            </a:r>
            <a:r>
              <a:rPr lang="en-US" sz="1300" i="1" dirty="0" smtClean="0"/>
              <a:t>, J., S. </a:t>
            </a:r>
            <a:r>
              <a:rPr lang="en-US" sz="1300" i="1" dirty="0" err="1" smtClean="0"/>
              <a:t>Devadiga</a:t>
            </a:r>
            <a:r>
              <a:rPr lang="en-US" sz="1300" i="1" dirty="0" smtClean="0"/>
              <a:t>, E. </a:t>
            </a:r>
            <a:r>
              <a:rPr lang="en-US" sz="1300" i="1" dirty="0" err="1" smtClean="0"/>
              <a:t>Masuoka</a:t>
            </a:r>
            <a:r>
              <a:rPr lang="en-US" sz="1300" i="1" dirty="0" smtClean="0"/>
              <a:t>, M. Brown, J. Pinzon and C. Tucker (2007). Generating a Long-term Land Data Record from the AVHRR and MODIS Instruments. IEEE International </a:t>
            </a:r>
            <a:r>
              <a:rPr lang="en-US" sz="1300" i="1" dirty="0" err="1" smtClean="0"/>
              <a:t>Geoscience</a:t>
            </a:r>
            <a:r>
              <a:rPr lang="en-US" sz="1300" i="1" dirty="0" smtClean="0"/>
              <a:t> and Remote Sensing Symposium. Barcelona, Spain</a:t>
            </a:r>
            <a:r>
              <a:rPr lang="en-US" sz="1300" i="1" dirty="0" smtClean="0"/>
              <a:t>.</a:t>
            </a:r>
            <a:endParaRPr lang="en-US" sz="1300" dirty="0"/>
          </a:p>
        </p:txBody>
      </p:sp>
      <p:sp>
        <p:nvSpPr>
          <p:cNvPr id="83" name="TextBox 82"/>
          <p:cNvSpPr txBox="1"/>
          <p:nvPr/>
        </p:nvSpPr>
        <p:spPr>
          <a:xfrm>
            <a:off x="159657" y="13954649"/>
            <a:ext cx="8403771" cy="5632311"/>
          </a:xfrm>
          <a:prstGeom prst="rect">
            <a:avLst/>
          </a:prstGeom>
          <a:solidFill>
            <a:prstClr val="white"/>
          </a:solidFill>
          <a:ln>
            <a:solidFill>
              <a:schemeClr val="tx1"/>
            </a:solidFill>
          </a:ln>
        </p:spPr>
        <p:txBody>
          <a:bodyPr wrap="square" rtlCol="0">
            <a:spAutoFit/>
          </a:bodyPr>
          <a:lstStyle/>
          <a:p>
            <a:pPr>
              <a:lnSpc>
                <a:spcPct val="80000"/>
              </a:lnSpc>
            </a:pPr>
            <a:r>
              <a:rPr lang="en-US" sz="2500" dirty="0" smtClean="0"/>
              <a:t>The dominant spatial and temporal patterns of vegetation dynamics and the controlling processes were evaluated using regression analysis between the NDVI time series and climate forcings (precipitation, vapor pressure deficit (VPD) and mean daily temperature). </a:t>
            </a:r>
          </a:p>
          <a:p>
            <a:pPr>
              <a:lnSpc>
                <a:spcPct val="80000"/>
              </a:lnSpc>
            </a:pPr>
            <a:endParaRPr lang="en-US" sz="2500" dirty="0" smtClean="0"/>
          </a:p>
          <a:p>
            <a:pPr>
              <a:lnSpc>
                <a:spcPct val="80000"/>
              </a:lnSpc>
            </a:pPr>
            <a:r>
              <a:rPr lang="en-US" sz="2500" dirty="0" smtClean="0"/>
              <a:t>The strongest correlation relationships were between vegetation and climate forcings  in the period between the onset of “greenness increase” and the onset of “greenness decrease”.   Once vegetation enters the phase of senescence, further precipitation events do not appear to result in vegetation response.</a:t>
            </a:r>
          </a:p>
          <a:p>
            <a:pPr>
              <a:lnSpc>
                <a:spcPct val="80000"/>
              </a:lnSpc>
            </a:pPr>
            <a:endParaRPr lang="en-US" sz="2500" dirty="0" smtClean="0"/>
          </a:p>
          <a:p>
            <a:pPr>
              <a:lnSpc>
                <a:spcPct val="80000"/>
              </a:lnSpc>
            </a:pPr>
            <a:r>
              <a:rPr lang="en-US" sz="2500" dirty="0" smtClean="0"/>
              <a:t> Vegetation responses to climatic forcings also vary between biomes.  Precipitation explains most of the intra-annual NDVI variability in areas receiving moderate rainfall amounts (400-700 mm).  At the wetter end of the gradient, VPD appears as a principal  forcing  of vegetation dynamics.  </a:t>
            </a:r>
          </a:p>
        </p:txBody>
      </p:sp>
      <p:sp>
        <p:nvSpPr>
          <p:cNvPr id="85" name="TextBox 84"/>
          <p:cNvSpPr txBox="1"/>
          <p:nvPr/>
        </p:nvSpPr>
        <p:spPr>
          <a:xfrm>
            <a:off x="159657" y="24317849"/>
            <a:ext cx="8403771" cy="10429351"/>
          </a:xfrm>
          <a:prstGeom prst="rect">
            <a:avLst/>
          </a:prstGeom>
          <a:noFill/>
          <a:ln>
            <a:solidFill>
              <a:schemeClr val="tx1"/>
            </a:solidFill>
          </a:ln>
        </p:spPr>
        <p:txBody>
          <a:bodyPr wrap="square" rtlCol="0">
            <a:spAutoFit/>
          </a:bodyPr>
          <a:lstStyle/>
          <a:p>
            <a:pPr>
              <a:lnSpc>
                <a:spcPct val="80000"/>
              </a:lnSpc>
            </a:pPr>
            <a:r>
              <a:rPr lang="en-US" sz="2500" dirty="0" smtClean="0"/>
              <a:t>Identification of areas near or at their primary productivity potential (i.e. areas not showing signs of land degradation) is important  for the calibration and validation of Soil Vegetation Atmosphere Transfer (SVAT) models.  Rain Use Efficiency (RUE) and the Residual Trends (RESTREND) methods have been used to identify degraded areas.  These methods are based on the assumption of near-linear relationship between NPP and integrated seasonal rainfall in </a:t>
            </a:r>
            <a:r>
              <a:rPr lang="en-US" sz="2500" dirty="0" err="1" smtClean="0"/>
              <a:t>drylands</a:t>
            </a:r>
            <a:r>
              <a:rPr lang="en-US" sz="2500" dirty="0" smtClean="0"/>
              <a:t> . </a:t>
            </a:r>
          </a:p>
          <a:p>
            <a:pPr>
              <a:lnSpc>
                <a:spcPct val="80000"/>
              </a:lnSpc>
            </a:pPr>
            <a:endParaRPr lang="en-US" sz="2500" dirty="0" smtClean="0"/>
          </a:p>
          <a:p>
            <a:pPr>
              <a:lnSpc>
                <a:spcPct val="80000"/>
              </a:lnSpc>
            </a:pPr>
            <a:r>
              <a:rPr lang="en-US" sz="2500" dirty="0" smtClean="0"/>
              <a:t>RESTREND (1) estimates Potential NPP (or NDVI) from the relation between NPP and precipitation, and</a:t>
            </a:r>
          </a:p>
          <a:p>
            <a:pPr>
              <a:lnSpc>
                <a:spcPct val="80000"/>
              </a:lnSpc>
            </a:pPr>
            <a:r>
              <a:rPr lang="en-US" sz="2500" dirty="0" smtClean="0"/>
              <a:t>(2) Derives temporal trends in residuals (potential NPP – observed NPP).  Negative trends are interpreted as symptomatic of land degradation.</a:t>
            </a:r>
          </a:p>
          <a:p>
            <a:pPr>
              <a:lnSpc>
                <a:spcPct val="80000"/>
              </a:lnSpc>
            </a:pPr>
            <a:endParaRPr lang="en-US" sz="2500" dirty="0" smtClean="0"/>
          </a:p>
          <a:p>
            <a:pPr>
              <a:lnSpc>
                <a:spcPct val="80000"/>
              </a:lnSpc>
            </a:pPr>
            <a:r>
              <a:rPr lang="en-US" sz="2500" dirty="0" smtClean="0"/>
              <a:t>However, vegetation dynamics can be more complex than </a:t>
            </a:r>
            <a:r>
              <a:rPr lang="en-US" sz="2500" dirty="0" err="1" smtClean="0"/>
              <a:t>equilibrial</a:t>
            </a:r>
            <a:r>
              <a:rPr lang="en-US" sz="2500" dirty="0" smtClean="0"/>
              <a:t> relationships between annual rainfall and seasonal NPP (Prince, Brown de </a:t>
            </a:r>
            <a:r>
              <a:rPr lang="en-US" sz="2500" dirty="0" err="1" smtClean="0"/>
              <a:t>Colstoun</a:t>
            </a:r>
            <a:r>
              <a:rPr lang="en-US" sz="2500" dirty="0" smtClean="0"/>
              <a:t> et al. 1998).  </a:t>
            </a:r>
            <a:r>
              <a:rPr lang="en-US" sz="2500" dirty="0" smtClean="0"/>
              <a:t>Intra-seasonal temporal variation in rainfall affects the quantity of water stored in the root zone that can be used by </a:t>
            </a:r>
            <a:r>
              <a:rPr lang="en-US" sz="2500" dirty="0" smtClean="0"/>
              <a:t>plants.  Further</a:t>
            </a:r>
            <a:r>
              <a:rPr lang="en-US" sz="2500" dirty="0" smtClean="0"/>
              <a:t>, water vapor pressure, soil fertility, and to some extent temperature are all known to influence the growth rates of vegetation in </a:t>
            </a:r>
            <a:r>
              <a:rPr lang="en-US" sz="2500" dirty="0" err="1" smtClean="0"/>
              <a:t>drylands</a:t>
            </a:r>
            <a:r>
              <a:rPr lang="en-US" sz="2500" dirty="0" smtClean="0"/>
              <a:t> (</a:t>
            </a:r>
            <a:r>
              <a:rPr lang="en-US" sz="2500" dirty="0" err="1" smtClean="0"/>
              <a:t>Caylor</a:t>
            </a:r>
            <a:r>
              <a:rPr lang="en-US" sz="2500" dirty="0" smtClean="0"/>
              <a:t>, </a:t>
            </a:r>
            <a:r>
              <a:rPr lang="en-US" sz="2500" dirty="0" err="1" smtClean="0"/>
              <a:t>Dowty</a:t>
            </a:r>
            <a:r>
              <a:rPr lang="en-US" sz="2500" dirty="0" smtClean="0"/>
              <a:t> et al. </a:t>
            </a:r>
            <a:r>
              <a:rPr lang="en-US" sz="2500" dirty="0" smtClean="0"/>
              <a:t>2004; </a:t>
            </a:r>
            <a:r>
              <a:rPr lang="en-US" sz="2500" dirty="0" err="1" smtClean="0"/>
              <a:t>Sankaran</a:t>
            </a:r>
            <a:r>
              <a:rPr lang="en-US" sz="2500" dirty="0" smtClean="0"/>
              <a:t>, </a:t>
            </a:r>
            <a:r>
              <a:rPr lang="en-US" sz="2500" dirty="0" err="1" smtClean="0"/>
              <a:t>Hanan</a:t>
            </a:r>
            <a:r>
              <a:rPr lang="en-US" sz="2500" dirty="0" smtClean="0"/>
              <a:t> et al. </a:t>
            </a:r>
            <a:r>
              <a:rPr lang="en-US" sz="2500" dirty="0" smtClean="0"/>
              <a:t>2005</a:t>
            </a:r>
            <a:r>
              <a:rPr lang="en-US" sz="2500" dirty="0" smtClean="0"/>
              <a:t>), which </a:t>
            </a:r>
            <a:r>
              <a:rPr lang="en-US" sz="2500" dirty="0" smtClean="0"/>
              <a:t>might explain the observed poor and sometimes insignificant relations between NDVI and seasonally or annually integrated rainfall</a:t>
            </a:r>
            <a:r>
              <a:rPr lang="en-US" sz="2500" dirty="0" smtClean="0"/>
              <a:t>.</a:t>
            </a:r>
          </a:p>
          <a:p>
            <a:pPr>
              <a:lnSpc>
                <a:spcPct val="80000"/>
              </a:lnSpc>
            </a:pPr>
            <a:endParaRPr lang="en-US" sz="2500" dirty="0" smtClean="0"/>
          </a:p>
          <a:p>
            <a:pPr>
              <a:lnSpc>
                <a:spcPct val="80000"/>
              </a:lnSpc>
            </a:pPr>
            <a:r>
              <a:rPr lang="en-US" sz="1300" i="1" dirty="0" smtClean="0"/>
              <a:t>REFERENCES:</a:t>
            </a:r>
          </a:p>
          <a:p>
            <a:pPr>
              <a:lnSpc>
                <a:spcPct val="80000"/>
              </a:lnSpc>
            </a:pPr>
            <a:r>
              <a:rPr lang="en-US" sz="1300" i="1" dirty="0" smtClean="0"/>
              <a:t>Prince</a:t>
            </a:r>
            <a:r>
              <a:rPr lang="en-US" sz="1300" i="1" dirty="0" smtClean="0"/>
              <a:t>, S. D., E. Brown de </a:t>
            </a:r>
            <a:r>
              <a:rPr lang="en-US" sz="1300" i="1" dirty="0" err="1" smtClean="0"/>
              <a:t>Colstoun</a:t>
            </a:r>
            <a:r>
              <a:rPr lang="en-US" sz="1300" i="1" dirty="0" smtClean="0"/>
              <a:t> and L. </a:t>
            </a:r>
            <a:r>
              <a:rPr lang="en-US" sz="1300" i="1" dirty="0" err="1" smtClean="0"/>
              <a:t>Kravitz</a:t>
            </a:r>
            <a:r>
              <a:rPr lang="en-US" sz="1300" i="1" dirty="0" smtClean="0"/>
              <a:t> (1998). "Evidence from rain use efficiencies does not support extensive </a:t>
            </a:r>
            <a:r>
              <a:rPr lang="en-US" sz="1300" i="1" dirty="0" err="1" smtClean="0"/>
              <a:t>Sahelian</a:t>
            </a:r>
            <a:r>
              <a:rPr lang="en-US" sz="1300" i="1" dirty="0" smtClean="0"/>
              <a:t> desertification." Global Change Biology 4(4): 359-374</a:t>
            </a:r>
            <a:r>
              <a:rPr lang="en-US" sz="1300" i="1" dirty="0" smtClean="0"/>
              <a:t>.</a:t>
            </a:r>
          </a:p>
          <a:p>
            <a:pPr>
              <a:lnSpc>
                <a:spcPct val="80000"/>
              </a:lnSpc>
            </a:pPr>
            <a:endParaRPr lang="en-US" sz="1300" i="1" dirty="0" smtClean="0"/>
          </a:p>
          <a:p>
            <a:pPr>
              <a:lnSpc>
                <a:spcPct val="80000"/>
              </a:lnSpc>
            </a:pPr>
            <a:r>
              <a:rPr lang="en-US" sz="1300" i="1" dirty="0" err="1" smtClean="0"/>
              <a:t>Caylor</a:t>
            </a:r>
            <a:r>
              <a:rPr lang="en-US" sz="1300" i="1" dirty="0" smtClean="0"/>
              <a:t>, K. K., P. R. </a:t>
            </a:r>
            <a:r>
              <a:rPr lang="en-US" sz="1300" i="1" dirty="0" err="1" smtClean="0"/>
              <a:t>Dowty</a:t>
            </a:r>
            <a:r>
              <a:rPr lang="en-US" sz="1300" i="1" dirty="0" smtClean="0"/>
              <a:t>, H. H. </a:t>
            </a:r>
            <a:r>
              <a:rPr lang="en-US" sz="1300" i="1" dirty="0" err="1" smtClean="0"/>
              <a:t>Shugart</a:t>
            </a:r>
            <a:r>
              <a:rPr lang="en-US" sz="1300" i="1" dirty="0" smtClean="0"/>
              <a:t> and S. </a:t>
            </a:r>
            <a:r>
              <a:rPr lang="en-US" sz="1300" i="1" dirty="0" err="1" smtClean="0"/>
              <a:t>Ringrose</a:t>
            </a:r>
            <a:r>
              <a:rPr lang="en-US" sz="1300" i="1" dirty="0" smtClean="0"/>
              <a:t> (2004). "Relationship between small-scale structural variability and simulated vegetation productivity across a regional moisture gradient in southern Africa." Global Change Biology 10(3): 374-382</a:t>
            </a:r>
            <a:r>
              <a:rPr lang="en-US" sz="1300" i="1" dirty="0" smtClean="0"/>
              <a:t>.</a:t>
            </a:r>
          </a:p>
          <a:p>
            <a:pPr>
              <a:lnSpc>
                <a:spcPct val="80000"/>
              </a:lnSpc>
            </a:pPr>
            <a:endParaRPr lang="en-US" sz="1300" i="1" dirty="0" smtClean="0"/>
          </a:p>
          <a:p>
            <a:pPr>
              <a:lnSpc>
                <a:spcPct val="80000"/>
              </a:lnSpc>
            </a:pPr>
            <a:r>
              <a:rPr lang="en-US" sz="1300" i="1" dirty="0" err="1" smtClean="0"/>
              <a:t>Sankaran</a:t>
            </a:r>
            <a:r>
              <a:rPr lang="en-US" sz="1300" i="1" dirty="0" smtClean="0"/>
              <a:t>, M., N. P. </a:t>
            </a:r>
            <a:r>
              <a:rPr lang="en-US" sz="1300" i="1" dirty="0" err="1" smtClean="0"/>
              <a:t>Hanan</a:t>
            </a:r>
            <a:r>
              <a:rPr lang="en-US" sz="1300" i="1" dirty="0" smtClean="0"/>
              <a:t>, R. J. </a:t>
            </a:r>
            <a:r>
              <a:rPr lang="en-US" sz="1300" i="1" dirty="0" err="1" smtClean="0"/>
              <a:t>Scholes</a:t>
            </a:r>
            <a:r>
              <a:rPr lang="en-US" sz="1300" i="1" dirty="0" smtClean="0"/>
              <a:t>, J. </a:t>
            </a:r>
            <a:r>
              <a:rPr lang="en-US" sz="1300" i="1" dirty="0" err="1" smtClean="0"/>
              <a:t>Ratnam</a:t>
            </a:r>
            <a:r>
              <a:rPr lang="en-US" sz="1300" i="1" dirty="0" smtClean="0"/>
              <a:t>, D. J. Augustine, B. S. Cade, J. </a:t>
            </a:r>
            <a:r>
              <a:rPr lang="en-US" sz="1300" i="1" dirty="0" err="1" smtClean="0"/>
              <a:t>Gignoux</a:t>
            </a:r>
            <a:r>
              <a:rPr lang="en-US" sz="1300" i="1" dirty="0" smtClean="0"/>
              <a:t>, S. I. Higgins, X. Le Roux, F. Ludwig, J. </a:t>
            </a:r>
            <a:r>
              <a:rPr lang="en-US" sz="1300" i="1" dirty="0" err="1" smtClean="0"/>
              <a:t>Ardo</a:t>
            </a:r>
            <a:r>
              <a:rPr lang="en-US" sz="1300" i="1" dirty="0" smtClean="0"/>
              <a:t>, F. </a:t>
            </a:r>
            <a:r>
              <a:rPr lang="en-US" sz="1300" i="1" dirty="0" err="1" smtClean="0"/>
              <a:t>Banyikwa</a:t>
            </a:r>
            <a:r>
              <a:rPr lang="en-US" sz="1300" i="1" dirty="0" smtClean="0"/>
              <a:t>, A. </a:t>
            </a:r>
            <a:r>
              <a:rPr lang="en-US" sz="1300" i="1" dirty="0" err="1" smtClean="0"/>
              <a:t>Bronn</a:t>
            </a:r>
            <a:r>
              <a:rPr lang="en-US" sz="1300" i="1" dirty="0" smtClean="0"/>
              <a:t>, G. </a:t>
            </a:r>
            <a:r>
              <a:rPr lang="en-US" sz="1300" i="1" dirty="0" err="1" smtClean="0"/>
              <a:t>Bucini</a:t>
            </a:r>
            <a:r>
              <a:rPr lang="en-US" sz="1300" i="1" dirty="0" smtClean="0"/>
              <a:t>, K. K. </a:t>
            </a:r>
            <a:r>
              <a:rPr lang="en-US" sz="1300" i="1" dirty="0" err="1" smtClean="0"/>
              <a:t>Caylor</a:t>
            </a:r>
            <a:r>
              <a:rPr lang="en-US" sz="1300" i="1" dirty="0" smtClean="0"/>
              <a:t>, M. B. </a:t>
            </a:r>
            <a:r>
              <a:rPr lang="en-US" sz="1300" i="1" dirty="0" err="1" smtClean="0"/>
              <a:t>Coughenour</a:t>
            </a:r>
            <a:r>
              <a:rPr lang="en-US" sz="1300" i="1" dirty="0" smtClean="0"/>
              <a:t>, A. </a:t>
            </a:r>
            <a:r>
              <a:rPr lang="en-US" sz="1300" i="1" dirty="0" err="1" smtClean="0"/>
              <a:t>Diouf</a:t>
            </a:r>
            <a:r>
              <a:rPr lang="en-US" sz="1300" i="1" dirty="0" smtClean="0"/>
              <a:t>, W. </a:t>
            </a:r>
            <a:r>
              <a:rPr lang="en-US" sz="1300" i="1" dirty="0" err="1" smtClean="0"/>
              <a:t>Ekaya</a:t>
            </a:r>
            <a:r>
              <a:rPr lang="en-US" sz="1300" i="1" dirty="0" smtClean="0"/>
              <a:t>, C. J. Feral, E. C. February, P. G. H. Frost, P. </a:t>
            </a:r>
            <a:r>
              <a:rPr lang="en-US" sz="1300" i="1" dirty="0" err="1" smtClean="0"/>
              <a:t>Hiernaux</a:t>
            </a:r>
            <a:r>
              <a:rPr lang="en-US" sz="1300" i="1" dirty="0" smtClean="0"/>
              <a:t>, H. </a:t>
            </a:r>
            <a:r>
              <a:rPr lang="en-US" sz="1300" i="1" dirty="0" err="1" smtClean="0"/>
              <a:t>Hrabar</a:t>
            </a:r>
            <a:r>
              <a:rPr lang="en-US" sz="1300" i="1" dirty="0" smtClean="0"/>
              <a:t>, K. L. Metzger, H. H. T. </a:t>
            </a:r>
            <a:r>
              <a:rPr lang="en-US" sz="1300" i="1" dirty="0" err="1" smtClean="0"/>
              <a:t>Prins</a:t>
            </a:r>
            <a:r>
              <a:rPr lang="en-US" sz="1300" i="1" dirty="0" smtClean="0"/>
              <a:t>, S. </a:t>
            </a:r>
            <a:r>
              <a:rPr lang="en-US" sz="1300" i="1" dirty="0" err="1" smtClean="0"/>
              <a:t>Ringrose</a:t>
            </a:r>
            <a:r>
              <a:rPr lang="en-US" sz="1300" i="1" dirty="0" smtClean="0"/>
              <a:t>, W. Sea, J. </a:t>
            </a:r>
            <a:r>
              <a:rPr lang="en-US" sz="1300" i="1" dirty="0" err="1" smtClean="0"/>
              <a:t>Tews</a:t>
            </a:r>
            <a:r>
              <a:rPr lang="en-US" sz="1300" i="1" dirty="0" smtClean="0"/>
              <a:t>, J. Worden and N. </a:t>
            </a:r>
            <a:r>
              <a:rPr lang="en-US" sz="1300" i="1" dirty="0" err="1" smtClean="0"/>
              <a:t>Zambatis</a:t>
            </a:r>
            <a:r>
              <a:rPr lang="en-US" sz="1300" i="1" dirty="0" smtClean="0"/>
              <a:t> (2005). "Determinants of woody cover in African savannas." Nature 438(7069): 846-849</a:t>
            </a:r>
            <a:r>
              <a:rPr lang="en-US" sz="1300" i="1" dirty="0" smtClean="0"/>
              <a:t>.</a:t>
            </a:r>
            <a:endParaRPr lang="en-US" sz="1300" dirty="0"/>
          </a:p>
        </p:txBody>
      </p:sp>
      <p:sp>
        <p:nvSpPr>
          <p:cNvPr id="86" name="Rectangle 85"/>
          <p:cNvSpPr/>
          <p:nvPr/>
        </p:nvSpPr>
        <p:spPr>
          <a:xfrm>
            <a:off x="3733800" y="20269200"/>
            <a:ext cx="3651192" cy="400110"/>
          </a:xfrm>
          <a:prstGeom prst="rect">
            <a:avLst/>
          </a:prstGeom>
        </p:spPr>
        <p:txBody>
          <a:bodyPr wrap="none">
            <a:spAutoFit/>
          </a:bodyPr>
          <a:lstStyle/>
          <a:p>
            <a:r>
              <a:rPr lang="en-US" sz="2000" dirty="0" smtClean="0">
                <a:solidFill>
                  <a:schemeClr val="bg1"/>
                </a:solidFill>
              </a:rPr>
              <a:t>(A) onset of “greenness </a:t>
            </a:r>
            <a:r>
              <a:rPr lang="en-US" sz="2000" dirty="0" smtClean="0">
                <a:solidFill>
                  <a:schemeClr val="bg1"/>
                </a:solidFill>
              </a:rPr>
              <a:t>increase”</a:t>
            </a:r>
            <a:endParaRPr lang="en-US" dirty="0">
              <a:solidFill>
                <a:schemeClr val="bg1"/>
              </a:solidFill>
            </a:endParaRPr>
          </a:p>
        </p:txBody>
      </p:sp>
      <p:sp>
        <p:nvSpPr>
          <p:cNvPr id="87" name="Rectangle 86"/>
          <p:cNvSpPr/>
          <p:nvPr/>
        </p:nvSpPr>
        <p:spPr>
          <a:xfrm>
            <a:off x="3733800" y="21793200"/>
            <a:ext cx="3831755" cy="400110"/>
          </a:xfrm>
          <a:prstGeom prst="rect">
            <a:avLst/>
          </a:prstGeom>
        </p:spPr>
        <p:txBody>
          <a:bodyPr wrap="none">
            <a:spAutoFit/>
          </a:bodyPr>
          <a:lstStyle/>
          <a:p>
            <a:r>
              <a:rPr lang="en-US" sz="2000" dirty="0" smtClean="0">
                <a:solidFill>
                  <a:schemeClr val="bg1"/>
                </a:solidFill>
              </a:rPr>
              <a:t>(B) </a:t>
            </a:r>
            <a:r>
              <a:rPr lang="en-US" sz="2000" dirty="0" smtClean="0">
                <a:solidFill>
                  <a:schemeClr val="bg1"/>
                </a:solidFill>
              </a:rPr>
              <a:t>onset of “greenness </a:t>
            </a:r>
            <a:r>
              <a:rPr lang="en-US" sz="2000" dirty="0" smtClean="0">
                <a:solidFill>
                  <a:schemeClr val="bg1"/>
                </a:solidFill>
              </a:rPr>
              <a:t>Maximum”</a:t>
            </a:r>
            <a:endParaRPr lang="en-US" dirty="0">
              <a:solidFill>
                <a:schemeClr val="bg1"/>
              </a:solidFill>
            </a:endParaRPr>
          </a:p>
        </p:txBody>
      </p:sp>
      <p:sp>
        <p:nvSpPr>
          <p:cNvPr id="88" name="Rectangle 87"/>
          <p:cNvSpPr/>
          <p:nvPr/>
        </p:nvSpPr>
        <p:spPr>
          <a:xfrm>
            <a:off x="11201400" y="20269200"/>
            <a:ext cx="3734548" cy="400110"/>
          </a:xfrm>
          <a:prstGeom prst="rect">
            <a:avLst/>
          </a:prstGeom>
        </p:spPr>
        <p:txBody>
          <a:bodyPr wrap="none">
            <a:spAutoFit/>
          </a:bodyPr>
          <a:lstStyle/>
          <a:p>
            <a:r>
              <a:rPr lang="en-US" sz="2000" dirty="0" smtClean="0">
                <a:solidFill>
                  <a:schemeClr val="bg1"/>
                </a:solidFill>
              </a:rPr>
              <a:t>(C) </a:t>
            </a:r>
            <a:r>
              <a:rPr lang="en-US" sz="2000" dirty="0" smtClean="0">
                <a:solidFill>
                  <a:schemeClr val="bg1"/>
                </a:solidFill>
              </a:rPr>
              <a:t>onset of “greenness </a:t>
            </a:r>
            <a:r>
              <a:rPr lang="en-US" sz="2000" dirty="0" smtClean="0">
                <a:solidFill>
                  <a:schemeClr val="bg1"/>
                </a:solidFill>
              </a:rPr>
              <a:t>Decrease”</a:t>
            </a:r>
            <a:endParaRPr lang="en-US" dirty="0">
              <a:solidFill>
                <a:schemeClr val="bg1"/>
              </a:solidFill>
            </a:endParaRPr>
          </a:p>
        </p:txBody>
      </p:sp>
      <p:sp>
        <p:nvSpPr>
          <p:cNvPr id="89" name="Rectangle 88"/>
          <p:cNvSpPr/>
          <p:nvPr/>
        </p:nvSpPr>
        <p:spPr>
          <a:xfrm>
            <a:off x="11201400" y="21793200"/>
            <a:ext cx="2760692" cy="400110"/>
          </a:xfrm>
          <a:prstGeom prst="rect">
            <a:avLst/>
          </a:prstGeom>
        </p:spPr>
        <p:txBody>
          <a:bodyPr wrap="none">
            <a:spAutoFit/>
          </a:bodyPr>
          <a:lstStyle/>
          <a:p>
            <a:r>
              <a:rPr lang="en-US" sz="2000" dirty="0" smtClean="0">
                <a:solidFill>
                  <a:schemeClr val="bg1"/>
                </a:solidFill>
              </a:rPr>
              <a:t>(D) </a:t>
            </a:r>
            <a:r>
              <a:rPr lang="en-US" sz="2000" dirty="0" smtClean="0">
                <a:solidFill>
                  <a:schemeClr val="bg1"/>
                </a:solidFill>
              </a:rPr>
              <a:t>onset of </a:t>
            </a:r>
            <a:r>
              <a:rPr lang="en-US" sz="2000" dirty="0" smtClean="0">
                <a:solidFill>
                  <a:schemeClr val="bg1"/>
                </a:solidFill>
              </a:rPr>
              <a:t>“Dormancy”</a:t>
            </a:r>
            <a:endParaRPr lang="en-US" dirty="0">
              <a:solidFill>
                <a:schemeClr val="bg1"/>
              </a:solidFill>
            </a:endParaRPr>
          </a:p>
        </p:txBody>
      </p:sp>
      <p:sp>
        <p:nvSpPr>
          <p:cNvPr id="90" name="TextBox 89"/>
          <p:cNvSpPr txBox="1"/>
          <p:nvPr/>
        </p:nvSpPr>
        <p:spPr>
          <a:xfrm>
            <a:off x="17678400" y="14097000"/>
            <a:ext cx="609600" cy="461665"/>
          </a:xfrm>
          <a:prstGeom prst="rect">
            <a:avLst/>
          </a:prstGeom>
          <a:noFill/>
        </p:spPr>
        <p:txBody>
          <a:bodyPr wrap="square" rtlCol="0">
            <a:spAutoFit/>
          </a:bodyPr>
          <a:lstStyle/>
          <a:p>
            <a:r>
              <a:rPr lang="en-US" sz="2400" dirty="0" smtClean="0"/>
              <a:t>(A)</a:t>
            </a:r>
            <a:endParaRPr lang="en-US" sz="2400" dirty="0"/>
          </a:p>
        </p:txBody>
      </p:sp>
      <p:sp>
        <p:nvSpPr>
          <p:cNvPr id="91" name="Rectangle 90"/>
          <p:cNvSpPr/>
          <p:nvPr/>
        </p:nvSpPr>
        <p:spPr>
          <a:xfrm>
            <a:off x="19576951" y="20193000"/>
            <a:ext cx="5111849" cy="400110"/>
          </a:xfrm>
          <a:prstGeom prst="rect">
            <a:avLst/>
          </a:prstGeom>
        </p:spPr>
        <p:txBody>
          <a:bodyPr wrap="none">
            <a:spAutoFit/>
          </a:bodyPr>
          <a:lstStyle/>
          <a:p>
            <a:r>
              <a:rPr lang="en-US" sz="2000" dirty="0" smtClean="0">
                <a:solidFill>
                  <a:schemeClr val="bg1"/>
                </a:solidFill>
              </a:rPr>
              <a:t>(B) Correlation between precipitation and NDVI</a:t>
            </a:r>
            <a:endParaRPr lang="en-US" dirty="0">
              <a:solidFill>
                <a:schemeClr val="bg1"/>
              </a:solidFill>
            </a:endParaRPr>
          </a:p>
        </p:txBody>
      </p:sp>
      <p:sp>
        <p:nvSpPr>
          <p:cNvPr id="92" name="Rectangle 91"/>
          <p:cNvSpPr/>
          <p:nvPr/>
        </p:nvSpPr>
        <p:spPr>
          <a:xfrm>
            <a:off x="19583400" y="21793200"/>
            <a:ext cx="3161506" cy="400110"/>
          </a:xfrm>
          <a:prstGeom prst="rect">
            <a:avLst/>
          </a:prstGeom>
        </p:spPr>
        <p:txBody>
          <a:bodyPr wrap="none">
            <a:spAutoFit/>
          </a:bodyPr>
          <a:lstStyle/>
          <a:p>
            <a:r>
              <a:rPr lang="en-US" sz="2000" dirty="0" smtClean="0">
                <a:solidFill>
                  <a:schemeClr val="bg1"/>
                </a:solidFill>
              </a:rPr>
              <a:t>(C) Root mean squared error</a:t>
            </a:r>
            <a:endParaRPr lang="en-US" dirty="0">
              <a:solidFill>
                <a:schemeClr val="bg1"/>
              </a:solidFill>
            </a:endParaRPr>
          </a:p>
        </p:txBody>
      </p:sp>
      <p:sp>
        <p:nvSpPr>
          <p:cNvPr id="93" name="Rectangle 92"/>
          <p:cNvSpPr/>
          <p:nvPr/>
        </p:nvSpPr>
        <p:spPr>
          <a:xfrm>
            <a:off x="28346400" y="20345400"/>
            <a:ext cx="3864007" cy="400110"/>
          </a:xfrm>
          <a:prstGeom prst="rect">
            <a:avLst/>
          </a:prstGeom>
        </p:spPr>
        <p:txBody>
          <a:bodyPr wrap="none">
            <a:spAutoFit/>
          </a:bodyPr>
          <a:lstStyle/>
          <a:p>
            <a:r>
              <a:rPr lang="en-US" sz="2000" dirty="0" smtClean="0">
                <a:solidFill>
                  <a:schemeClr val="bg1"/>
                </a:solidFill>
              </a:rPr>
              <a:t>Correlation between VPD and NDVI</a:t>
            </a:r>
            <a:endParaRPr lang="en-US" dirty="0">
              <a:solidFill>
                <a:schemeClr val="bg1"/>
              </a:solidFill>
            </a:endParaRPr>
          </a:p>
        </p:txBody>
      </p:sp>
      <p:sp>
        <p:nvSpPr>
          <p:cNvPr id="94" name="Rectangle 93"/>
          <p:cNvSpPr/>
          <p:nvPr/>
        </p:nvSpPr>
        <p:spPr>
          <a:xfrm>
            <a:off x="37207793" y="20345400"/>
            <a:ext cx="4749505" cy="400110"/>
          </a:xfrm>
          <a:prstGeom prst="rect">
            <a:avLst/>
          </a:prstGeom>
        </p:spPr>
        <p:txBody>
          <a:bodyPr wrap="none">
            <a:spAutoFit/>
          </a:bodyPr>
          <a:lstStyle/>
          <a:p>
            <a:r>
              <a:rPr lang="en-US" sz="2000" dirty="0" smtClean="0">
                <a:solidFill>
                  <a:schemeClr val="bg1"/>
                </a:solidFill>
              </a:rPr>
              <a:t>Correlation between temperature and NDVI</a:t>
            </a:r>
            <a:endParaRPr lang="en-US" dirty="0">
              <a:solidFill>
                <a:schemeClr val="bg1"/>
              </a:solidFill>
            </a:endParaRPr>
          </a:p>
        </p:txBody>
      </p:sp>
      <p:sp>
        <p:nvSpPr>
          <p:cNvPr id="95" name="Rectangle 94"/>
          <p:cNvSpPr/>
          <p:nvPr/>
        </p:nvSpPr>
        <p:spPr>
          <a:xfrm>
            <a:off x="28346400" y="21869400"/>
            <a:ext cx="2888996" cy="400110"/>
          </a:xfrm>
          <a:prstGeom prst="rect">
            <a:avLst/>
          </a:prstGeom>
        </p:spPr>
        <p:txBody>
          <a:bodyPr wrap="none">
            <a:spAutoFit/>
          </a:bodyPr>
          <a:lstStyle/>
          <a:p>
            <a:r>
              <a:rPr lang="en-US" sz="2000" dirty="0" smtClean="0">
                <a:solidFill>
                  <a:schemeClr val="bg1"/>
                </a:solidFill>
              </a:rPr>
              <a:t>Root mean squared error</a:t>
            </a:r>
            <a:endParaRPr lang="en-US" dirty="0">
              <a:solidFill>
                <a:schemeClr val="bg1"/>
              </a:solidFill>
            </a:endParaRPr>
          </a:p>
        </p:txBody>
      </p:sp>
      <p:sp>
        <p:nvSpPr>
          <p:cNvPr id="96" name="Rectangle 95"/>
          <p:cNvSpPr/>
          <p:nvPr/>
        </p:nvSpPr>
        <p:spPr>
          <a:xfrm>
            <a:off x="37185600" y="21945600"/>
            <a:ext cx="2888996" cy="400110"/>
          </a:xfrm>
          <a:prstGeom prst="rect">
            <a:avLst/>
          </a:prstGeom>
        </p:spPr>
        <p:txBody>
          <a:bodyPr wrap="none">
            <a:spAutoFit/>
          </a:bodyPr>
          <a:lstStyle/>
          <a:p>
            <a:r>
              <a:rPr lang="en-US" sz="2000" dirty="0" smtClean="0">
                <a:solidFill>
                  <a:schemeClr val="bg1"/>
                </a:solidFill>
              </a:rPr>
              <a:t>Root mean squared error</a:t>
            </a:r>
            <a:endParaRPr lang="en-US" dirty="0">
              <a:solidFill>
                <a:schemeClr val="bg1"/>
              </a:solidFill>
            </a:endParaRPr>
          </a:p>
        </p:txBody>
      </p:sp>
      <p:graphicFrame>
        <p:nvGraphicFramePr>
          <p:cNvPr id="97" name="Chart 96"/>
          <p:cNvGraphicFramePr/>
          <p:nvPr/>
        </p:nvGraphicFramePr>
        <p:xfrm>
          <a:off x="24612600" y="35128200"/>
          <a:ext cx="8763000" cy="5943600"/>
        </p:xfrm>
        <a:graphic>
          <a:graphicData uri="http://schemas.openxmlformats.org/drawingml/2006/chart">
            <c:chart xmlns:c="http://schemas.openxmlformats.org/drawingml/2006/chart" xmlns:r="http://schemas.openxmlformats.org/officeDocument/2006/relationships" r:id="rId31"/>
          </a:graphicData>
        </a:graphic>
      </p:graphicFrame>
      <p:graphicFrame>
        <p:nvGraphicFramePr>
          <p:cNvPr id="98" name="Chart 97"/>
          <p:cNvGraphicFramePr/>
          <p:nvPr/>
        </p:nvGraphicFramePr>
        <p:xfrm>
          <a:off x="33665885" y="35120943"/>
          <a:ext cx="9753600" cy="5943600"/>
        </p:xfrm>
        <a:graphic>
          <a:graphicData uri="http://schemas.openxmlformats.org/drawingml/2006/chart">
            <c:chart xmlns:c="http://schemas.openxmlformats.org/drawingml/2006/chart" xmlns:r="http://schemas.openxmlformats.org/officeDocument/2006/relationships" r:id="rId32"/>
          </a:graphicData>
        </a:graphic>
      </p:graphicFrame>
      <p:sp>
        <p:nvSpPr>
          <p:cNvPr id="99" name="TextBox 98"/>
          <p:cNvSpPr txBox="1"/>
          <p:nvPr/>
        </p:nvSpPr>
        <p:spPr>
          <a:xfrm>
            <a:off x="533400" y="152400"/>
            <a:ext cx="42824400" cy="5801588"/>
          </a:xfrm>
          <a:prstGeom prst="rect">
            <a:avLst/>
          </a:prstGeom>
          <a:noFill/>
        </p:spPr>
        <p:txBody>
          <a:bodyPr wrap="square" rtlCol="0">
            <a:spAutoFit/>
          </a:bodyPr>
          <a:lstStyle/>
          <a:p>
            <a:pPr algn="ctr"/>
            <a:r>
              <a:rPr lang="en-US" sz="5500" dirty="0" smtClean="0"/>
              <a:t>Vegetation dynamics in </a:t>
            </a:r>
            <a:r>
              <a:rPr lang="en-US" sz="5500" dirty="0" err="1" smtClean="0"/>
              <a:t>drylands</a:t>
            </a:r>
            <a:r>
              <a:rPr lang="en-US" sz="5500" dirty="0" smtClean="0"/>
              <a:t> and implications for regional climate: analysis of two decades of observations in the African Sahel</a:t>
            </a:r>
          </a:p>
          <a:p>
            <a:pPr algn="ctr"/>
            <a:r>
              <a:rPr lang="en-US" sz="3200" dirty="0" smtClean="0"/>
              <a:t>Steve Prince, UMD, </a:t>
            </a:r>
            <a:r>
              <a:rPr lang="en-US" sz="3200" dirty="0" smtClean="0">
                <a:hlinkClick r:id="rId33"/>
              </a:rPr>
              <a:t>sprince@umd.edu</a:t>
            </a:r>
            <a:r>
              <a:rPr lang="en-US" sz="3200" dirty="0" smtClean="0"/>
              <a:t>  </a:t>
            </a:r>
            <a:r>
              <a:rPr lang="en-US" sz="3200" dirty="0" smtClean="0"/>
              <a:t>(Presenting) </a:t>
            </a:r>
            <a:r>
              <a:rPr lang="en-US" sz="3200" dirty="0" smtClean="0"/>
              <a:t>, </a:t>
            </a:r>
            <a:r>
              <a:rPr lang="en-US" sz="3200" dirty="0" err="1" smtClean="0"/>
              <a:t>Yongkang</a:t>
            </a:r>
            <a:r>
              <a:rPr lang="en-US" sz="3200" dirty="0" smtClean="0"/>
              <a:t> </a:t>
            </a:r>
            <a:r>
              <a:rPr lang="en-US" sz="3200" dirty="0" err="1" smtClean="0"/>
              <a:t>Xue</a:t>
            </a:r>
            <a:r>
              <a:rPr lang="en-US" sz="3200" dirty="0" smtClean="0"/>
              <a:t>, UCLA, </a:t>
            </a:r>
            <a:r>
              <a:rPr lang="en-US" sz="3200" dirty="0" smtClean="0">
                <a:hlinkClick r:id="rId34"/>
              </a:rPr>
              <a:t>yxue@geog.ucla.edu</a:t>
            </a:r>
            <a:r>
              <a:rPr lang="en-US" sz="3200" dirty="0" smtClean="0"/>
              <a:t>, and </a:t>
            </a:r>
            <a:r>
              <a:rPr lang="en-US" sz="3200" dirty="0" err="1" smtClean="0"/>
              <a:t>Khaldoun</a:t>
            </a:r>
            <a:r>
              <a:rPr lang="en-US" sz="3200" dirty="0" smtClean="0"/>
              <a:t> </a:t>
            </a:r>
            <a:r>
              <a:rPr lang="en-US" sz="3200" dirty="0" err="1" smtClean="0"/>
              <a:t>Rishmawi</a:t>
            </a:r>
            <a:r>
              <a:rPr lang="en-US" sz="3200" dirty="0" smtClean="0"/>
              <a:t>, UMD, </a:t>
            </a:r>
            <a:r>
              <a:rPr lang="en-US" sz="3200" dirty="0" smtClean="0">
                <a:hlinkClick r:id="rId35"/>
              </a:rPr>
              <a:t>rishmawi@umd.edu</a:t>
            </a:r>
            <a:endParaRPr lang="en-US" sz="3200" dirty="0" smtClean="0"/>
          </a:p>
          <a:p>
            <a:pPr algn="ctr"/>
            <a:endParaRPr lang="en-US" sz="3200" dirty="0" smtClean="0"/>
          </a:p>
          <a:p>
            <a:r>
              <a:rPr lang="en-US" sz="3600" dirty="0" err="1" smtClean="0"/>
              <a:t>Dryland</a:t>
            </a:r>
            <a:r>
              <a:rPr lang="en-US" sz="3600" dirty="0" smtClean="0"/>
              <a:t> </a:t>
            </a:r>
            <a:r>
              <a:rPr lang="en-US" sz="3600" dirty="0" smtClean="0"/>
              <a:t>ecosystems functions and their interactions with the climate in the </a:t>
            </a:r>
            <a:r>
              <a:rPr lang="en-US" sz="3600" dirty="0" err="1" smtClean="0"/>
              <a:t>Sudano-Sahelian</a:t>
            </a:r>
            <a:r>
              <a:rPr lang="en-US" sz="3600" dirty="0" smtClean="0"/>
              <a:t> region of Africa are being studied using the 30 yr, harmonized record of AVHRR and MODIS data, together with new meteorological and land condition data. The aim is to better understand the mechanisms of vegetation-environment interactions in tropical </a:t>
            </a:r>
            <a:r>
              <a:rPr lang="en-US" sz="3600" dirty="0" err="1" smtClean="0"/>
              <a:t>drylands</a:t>
            </a:r>
            <a:r>
              <a:rPr lang="en-US" sz="3600" dirty="0" smtClean="0"/>
              <a:t>, such as the responses to episodic rainfall pulses, variations in water infiltration and interactions between exogenous and endogenous vegetation behavior. While there is information on local scale vegetation dynamics (e.g. from the HAPEX-Sahel and current AMMA field studies), the implications for the regional scale are little known, as is suggested by the extensive areas with poor correlations between annual vegetation growth and rainfall, notwithstanding the strong regional correlations. A survey of periodicities in </a:t>
            </a:r>
            <a:r>
              <a:rPr lang="en-US" sz="3600" dirty="0" smtClean="0"/>
              <a:t> vegetation dynamics </a:t>
            </a:r>
            <a:r>
              <a:rPr lang="en-US" sz="3600" dirty="0" smtClean="0"/>
              <a:t>for the time-series </a:t>
            </a:r>
            <a:r>
              <a:rPr lang="en-US" sz="3600" dirty="0" smtClean="0"/>
              <a:t>is </a:t>
            </a:r>
            <a:r>
              <a:rPr lang="en-US" sz="3600" dirty="0" smtClean="0"/>
              <a:t>presented together with a modeling study of the consequences for the energy, water and carbon balances and the effects of anthropogenic land cover changes.</a:t>
            </a:r>
            <a:br>
              <a:rPr lang="en-US" sz="3600" dirty="0" smtClean="0"/>
            </a:br>
            <a:r>
              <a:rPr lang="en-US" sz="3600" dirty="0" smtClean="0"/>
              <a:t/>
            </a:r>
            <a:br>
              <a:rPr lang="en-US" sz="3600" dirty="0" smtClean="0"/>
            </a:br>
            <a:r>
              <a:rPr lang="en-US" sz="3600" dirty="0" smtClean="0"/>
              <a:t>(See also companion poster 'Ecosystem and climate variability in West Africa – a study using the SSiB4/TRIFFID biophysical/dynamic vegetation model' by </a:t>
            </a:r>
            <a:r>
              <a:rPr lang="en-US" sz="3600" dirty="0" err="1" smtClean="0"/>
              <a:t>Xue</a:t>
            </a:r>
            <a:r>
              <a:rPr lang="en-US" sz="3600" dirty="0" smtClean="0"/>
              <a:t>, Song, Cox, and Prince).</a:t>
            </a:r>
            <a:endParaRPr lang="en-US" sz="3600" dirty="0"/>
          </a:p>
        </p:txBody>
      </p:sp>
      <p:sp>
        <p:nvSpPr>
          <p:cNvPr id="100" name="TextBox 99"/>
          <p:cNvSpPr txBox="1"/>
          <p:nvPr/>
        </p:nvSpPr>
        <p:spPr>
          <a:xfrm>
            <a:off x="152400" y="35204400"/>
            <a:ext cx="8403771" cy="7540526"/>
          </a:xfrm>
          <a:prstGeom prst="rect">
            <a:avLst/>
          </a:prstGeom>
          <a:solidFill>
            <a:prstClr val="white"/>
          </a:solidFill>
          <a:ln>
            <a:solidFill>
              <a:schemeClr val="tx1"/>
            </a:solidFill>
          </a:ln>
        </p:spPr>
        <p:txBody>
          <a:bodyPr wrap="square" rtlCol="0">
            <a:spAutoFit/>
          </a:bodyPr>
          <a:lstStyle/>
          <a:p>
            <a:pPr>
              <a:lnSpc>
                <a:spcPct val="80000"/>
              </a:lnSpc>
            </a:pPr>
            <a:r>
              <a:rPr lang="en-US" sz="2500" dirty="0" smtClean="0"/>
              <a:t>Alternative approaches to estimate potential NPP have been proposed such as Local NPP Scaling (LNS; Prince </a:t>
            </a:r>
            <a:r>
              <a:rPr lang="en-US" sz="2500" i="1" dirty="0" smtClean="0"/>
              <a:t>et al </a:t>
            </a:r>
            <a:r>
              <a:rPr lang="en-US" sz="2500" dirty="0" smtClean="0"/>
              <a:t>2009</a:t>
            </a:r>
            <a:r>
              <a:rPr lang="en-US" sz="2500" dirty="0" smtClean="0"/>
              <a:t>). LNS estimates potential NPP from the frequency distribution of NPP within a homogeneous region and then expresses all pixels in terms of their percentage of the maximum, which is </a:t>
            </a:r>
            <a:r>
              <a:rPr lang="en-US" sz="2500" dirty="0" smtClean="0"/>
              <a:t>used to estimate the </a:t>
            </a:r>
            <a:r>
              <a:rPr lang="en-US" sz="2500" dirty="0" smtClean="0"/>
              <a:t>potential NPP (Pickup 1996). Mapping homogenous areas allows climate, soil, and land cover differences to be normalized and degradation to be detected relative to the maximum observed NPP (Prince 2002</a:t>
            </a:r>
            <a:r>
              <a:rPr lang="en-US" sz="2500" dirty="0" smtClean="0"/>
              <a:t>).</a:t>
            </a:r>
          </a:p>
          <a:p>
            <a:pPr>
              <a:lnSpc>
                <a:spcPct val="80000"/>
              </a:lnSpc>
            </a:pPr>
            <a:endParaRPr lang="en-US" sz="2500" dirty="0" smtClean="0"/>
          </a:p>
          <a:p>
            <a:pPr>
              <a:lnSpc>
                <a:spcPct val="80000"/>
              </a:lnSpc>
            </a:pPr>
            <a:r>
              <a:rPr lang="en-US" sz="2500" dirty="0" smtClean="0"/>
              <a:t>A SVAT model, the Simplified </a:t>
            </a:r>
            <a:r>
              <a:rPr lang="en-US" sz="2500" dirty="0" smtClean="0"/>
              <a:t>Simple Biosphere </a:t>
            </a:r>
            <a:r>
              <a:rPr lang="en-US" sz="2500" dirty="0" smtClean="0"/>
              <a:t>Model (SSIB), is used to understand the implications of land degradation on carbon sequestration (see panels, right), the hydrological cycle and land-atmosphere energy fluxes. </a:t>
            </a:r>
            <a:endParaRPr lang="en-US" sz="2500" dirty="0" smtClean="0"/>
          </a:p>
          <a:p>
            <a:pPr>
              <a:lnSpc>
                <a:spcPct val="80000"/>
              </a:lnSpc>
            </a:pPr>
            <a:endParaRPr lang="en-US" sz="2500" dirty="0" smtClean="0"/>
          </a:p>
          <a:p>
            <a:pPr>
              <a:lnSpc>
                <a:spcPct val="80000"/>
              </a:lnSpc>
            </a:pPr>
            <a:endParaRPr lang="en-US" sz="2500" dirty="0" smtClean="0"/>
          </a:p>
          <a:p>
            <a:pPr>
              <a:lnSpc>
                <a:spcPct val="80000"/>
              </a:lnSpc>
            </a:pPr>
            <a:endParaRPr lang="en-US" sz="2500" dirty="0" smtClean="0"/>
          </a:p>
          <a:p>
            <a:pPr>
              <a:lnSpc>
                <a:spcPct val="80000"/>
              </a:lnSpc>
            </a:pPr>
            <a:endParaRPr lang="en-US" sz="2500" dirty="0" smtClean="0"/>
          </a:p>
          <a:p>
            <a:pPr>
              <a:lnSpc>
                <a:spcPct val="80000"/>
              </a:lnSpc>
            </a:pPr>
            <a:endParaRPr lang="en-US" sz="2500" dirty="0" smtClean="0"/>
          </a:p>
          <a:p>
            <a:pPr>
              <a:lnSpc>
                <a:spcPct val="80000"/>
              </a:lnSpc>
            </a:pPr>
            <a:r>
              <a:rPr lang="en-US" sz="1300" i="1" dirty="0" smtClean="0"/>
              <a:t>REFERENCES:</a:t>
            </a:r>
          </a:p>
          <a:p>
            <a:pPr>
              <a:lnSpc>
                <a:spcPct val="80000"/>
              </a:lnSpc>
            </a:pPr>
            <a:r>
              <a:rPr lang="en-US" sz="1300" i="1" dirty="0" smtClean="0"/>
              <a:t>Pickup, G. (1996). "Estimating the effects of land degradation and rainfall variation on productivity in rangelands: an approach using remote sensing and models of grazing and herbage dynamics." Journal of Applied Ecology 33: 819-832.</a:t>
            </a:r>
          </a:p>
          <a:p>
            <a:pPr>
              <a:lnSpc>
                <a:spcPct val="80000"/>
              </a:lnSpc>
            </a:pPr>
            <a:endParaRPr lang="en-US" sz="1300" i="1" dirty="0" smtClean="0"/>
          </a:p>
          <a:p>
            <a:pPr>
              <a:lnSpc>
                <a:spcPct val="80000"/>
              </a:lnSpc>
            </a:pPr>
            <a:r>
              <a:rPr lang="en-US" sz="1300" i="1" dirty="0" smtClean="0"/>
              <a:t>Prince, S. D. (2002). Spatial and temporal scales of measurement of desertification. Global desertification: do humans create deserts? M. Stafford-Smith and J. F. Reynolds. Berlin, </a:t>
            </a:r>
            <a:r>
              <a:rPr lang="en-US" sz="1300" i="1" dirty="0" err="1" smtClean="0"/>
              <a:t>Dahlem</a:t>
            </a:r>
            <a:r>
              <a:rPr lang="en-US" sz="1300" i="1" dirty="0" smtClean="0"/>
              <a:t> University Press: 23-40.</a:t>
            </a:r>
          </a:p>
          <a:p>
            <a:pPr>
              <a:lnSpc>
                <a:spcPct val="80000"/>
              </a:lnSpc>
            </a:pPr>
            <a:endParaRPr lang="en-US" sz="1300" i="1" dirty="0" smtClean="0"/>
          </a:p>
          <a:p>
            <a:pPr>
              <a:lnSpc>
                <a:spcPct val="80000"/>
              </a:lnSpc>
            </a:pPr>
            <a:r>
              <a:rPr lang="en-US" sz="1300" i="1" dirty="0" smtClean="0"/>
              <a:t>S.D. Prince, I. Becker-</a:t>
            </a:r>
            <a:r>
              <a:rPr lang="en-US" sz="1300" i="1" dirty="0" err="1" smtClean="0"/>
              <a:t>Reshef</a:t>
            </a:r>
            <a:r>
              <a:rPr lang="en-US" sz="1300" i="1" dirty="0" smtClean="0"/>
              <a:t>, K. </a:t>
            </a:r>
            <a:r>
              <a:rPr lang="en-US" sz="1300" i="1" dirty="0" err="1" smtClean="0"/>
              <a:t>Rishmawi</a:t>
            </a:r>
            <a:r>
              <a:rPr lang="en-US" sz="1300" i="1" dirty="0" smtClean="0"/>
              <a:t> (2009). "Detection and mapping of long-term land degradation using local net production scaling: Application to Zimbabwe." Remote Sensing of Environment, Volume 113, Issue 5</a:t>
            </a:r>
          </a:p>
          <a:p>
            <a:pPr>
              <a:lnSpc>
                <a:spcPct val="80000"/>
              </a:lnSpc>
            </a:pPr>
            <a:endParaRPr lang="en-US" sz="1300" i="1" dirty="0" smtClean="0"/>
          </a:p>
        </p:txBody>
      </p:sp>
      <p:pic>
        <p:nvPicPr>
          <p:cNvPr id="101" name="Picture 100" descr="Nasa-logo.gif"/>
          <p:cNvPicPr>
            <a:picLocks noChangeAspect="1"/>
          </p:cNvPicPr>
          <p:nvPr/>
        </p:nvPicPr>
        <p:blipFill>
          <a:blip r:embed="rId36"/>
          <a:stretch>
            <a:fillRect/>
          </a:stretch>
        </p:blipFill>
        <p:spPr>
          <a:xfrm>
            <a:off x="42388606" y="42875199"/>
            <a:ext cx="1152800" cy="986971"/>
          </a:xfrm>
          <a:prstGeom prst="rect">
            <a:avLst/>
          </a:prstGeom>
        </p:spPr>
      </p:pic>
      <p:sp>
        <p:nvSpPr>
          <p:cNvPr id="102" name="Rectangle 101"/>
          <p:cNvSpPr/>
          <p:nvPr/>
        </p:nvSpPr>
        <p:spPr>
          <a:xfrm>
            <a:off x="54428" y="24231599"/>
            <a:ext cx="43760572" cy="1066074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3" name="Rectangle 102"/>
          <p:cNvSpPr/>
          <p:nvPr/>
        </p:nvSpPr>
        <p:spPr>
          <a:xfrm>
            <a:off x="57149" y="6362701"/>
            <a:ext cx="43748326" cy="73533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4" name="Rectangle 103"/>
          <p:cNvSpPr/>
          <p:nvPr/>
        </p:nvSpPr>
        <p:spPr>
          <a:xfrm>
            <a:off x="31623000" y="43281600"/>
            <a:ext cx="10972800" cy="461665"/>
          </a:xfrm>
          <a:prstGeom prst="rect">
            <a:avLst/>
          </a:prstGeom>
        </p:spPr>
        <p:txBody>
          <a:bodyPr wrap="square">
            <a:spAutoFit/>
          </a:bodyPr>
          <a:lstStyle/>
          <a:p>
            <a:r>
              <a:rPr lang="en-US" sz="2400" dirty="0" smtClean="0"/>
              <a:t>This work </a:t>
            </a:r>
            <a:r>
              <a:rPr lang="en-US" sz="2400" dirty="0" smtClean="0"/>
              <a:t>is </a:t>
            </a:r>
            <a:r>
              <a:rPr lang="en-US" sz="2400" dirty="0" smtClean="0"/>
              <a:t>funded by the NASA </a:t>
            </a:r>
            <a:r>
              <a:rPr lang="en-US" sz="2400" dirty="0" smtClean="0"/>
              <a:t>Terrestrial Ecology program (grant # NNX08AL56G)</a:t>
            </a:r>
            <a:endParaRPr lang="en-US" sz="2400" dirty="0"/>
          </a:p>
        </p:txBody>
      </p:sp>
      <p:pic>
        <p:nvPicPr>
          <p:cNvPr id="105" name="Picture 104" descr="umd_logo.jpg"/>
          <p:cNvPicPr>
            <a:picLocks noChangeAspect="1"/>
          </p:cNvPicPr>
          <p:nvPr/>
        </p:nvPicPr>
        <p:blipFill>
          <a:blip r:embed="rId37" cstate="print"/>
          <a:stretch>
            <a:fillRect/>
          </a:stretch>
        </p:blipFill>
        <p:spPr>
          <a:xfrm>
            <a:off x="41148000" y="103571"/>
            <a:ext cx="1837944" cy="1801429"/>
          </a:xfrm>
          <a:prstGeom prst="rect">
            <a:avLst/>
          </a:prstGeom>
        </p:spPr>
      </p:pic>
      <p:sp>
        <p:nvSpPr>
          <p:cNvPr id="106" name="TextBox 105"/>
          <p:cNvSpPr txBox="1"/>
          <p:nvPr/>
        </p:nvSpPr>
        <p:spPr>
          <a:xfrm>
            <a:off x="29718000" y="26289000"/>
            <a:ext cx="990600" cy="646331"/>
          </a:xfrm>
          <a:prstGeom prst="rect">
            <a:avLst/>
          </a:prstGeom>
          <a:noFill/>
        </p:spPr>
        <p:txBody>
          <a:bodyPr wrap="square" rtlCol="0">
            <a:spAutoFit/>
          </a:bodyPr>
          <a:lstStyle/>
          <a:p>
            <a:r>
              <a:rPr lang="en-US" sz="3600" dirty="0" smtClean="0">
                <a:solidFill>
                  <a:schemeClr val="bg1"/>
                </a:solidFill>
              </a:rPr>
              <a:t>(A)</a:t>
            </a:r>
            <a:endParaRPr lang="en-US" sz="3600" dirty="0">
              <a:solidFill>
                <a:schemeClr val="bg1"/>
              </a:solidFill>
            </a:endParaRPr>
          </a:p>
        </p:txBody>
      </p:sp>
      <p:sp>
        <p:nvSpPr>
          <p:cNvPr id="107" name="TextBox 106"/>
          <p:cNvSpPr txBox="1"/>
          <p:nvPr/>
        </p:nvSpPr>
        <p:spPr>
          <a:xfrm>
            <a:off x="29656314" y="28988657"/>
            <a:ext cx="990600" cy="646331"/>
          </a:xfrm>
          <a:prstGeom prst="rect">
            <a:avLst/>
          </a:prstGeom>
          <a:noFill/>
        </p:spPr>
        <p:txBody>
          <a:bodyPr wrap="square" rtlCol="0">
            <a:spAutoFit/>
          </a:bodyPr>
          <a:lstStyle/>
          <a:p>
            <a:r>
              <a:rPr lang="en-US" sz="3600" dirty="0" smtClean="0">
                <a:solidFill>
                  <a:schemeClr val="bg1"/>
                </a:solidFill>
              </a:rPr>
              <a:t>(B)</a:t>
            </a:r>
            <a:endParaRPr lang="en-US" sz="3600" dirty="0">
              <a:solidFill>
                <a:schemeClr val="bg1"/>
              </a:solidFill>
            </a:endParaRPr>
          </a:p>
        </p:txBody>
      </p:sp>
      <p:sp>
        <p:nvSpPr>
          <p:cNvPr id="108" name="TextBox 107"/>
          <p:cNvSpPr txBox="1"/>
          <p:nvPr/>
        </p:nvSpPr>
        <p:spPr>
          <a:xfrm>
            <a:off x="29565600" y="31851600"/>
            <a:ext cx="990600" cy="646331"/>
          </a:xfrm>
          <a:prstGeom prst="rect">
            <a:avLst/>
          </a:prstGeom>
          <a:noFill/>
        </p:spPr>
        <p:txBody>
          <a:bodyPr wrap="square" rtlCol="0">
            <a:spAutoFit/>
          </a:bodyPr>
          <a:lstStyle/>
          <a:p>
            <a:r>
              <a:rPr lang="en-US" sz="3600" dirty="0" smtClean="0">
                <a:solidFill>
                  <a:schemeClr val="bg1"/>
                </a:solidFill>
              </a:rPr>
              <a:t>(C)</a:t>
            </a:r>
            <a:endParaRPr lang="en-US" sz="3600" dirty="0">
              <a:solidFill>
                <a:schemeClr val="bg1"/>
              </a:solidFill>
            </a:endParaRPr>
          </a:p>
        </p:txBody>
      </p:sp>
      <p:sp>
        <p:nvSpPr>
          <p:cNvPr id="109" name="TextBox 108"/>
          <p:cNvSpPr txBox="1"/>
          <p:nvPr/>
        </p:nvSpPr>
        <p:spPr>
          <a:xfrm>
            <a:off x="8839200" y="36652200"/>
            <a:ext cx="1295400" cy="707886"/>
          </a:xfrm>
          <a:prstGeom prst="rect">
            <a:avLst/>
          </a:prstGeom>
          <a:noFill/>
        </p:spPr>
        <p:txBody>
          <a:bodyPr wrap="square" rtlCol="0">
            <a:spAutoFit/>
          </a:bodyPr>
          <a:lstStyle/>
          <a:p>
            <a:r>
              <a:rPr lang="en-US" sz="4000" dirty="0" smtClean="0">
                <a:solidFill>
                  <a:schemeClr val="bg1"/>
                </a:solidFill>
              </a:rPr>
              <a:t>(A)</a:t>
            </a:r>
            <a:endParaRPr lang="en-US" sz="4000" dirty="0">
              <a:solidFill>
                <a:schemeClr val="bg1"/>
              </a:solidFill>
            </a:endParaRPr>
          </a:p>
        </p:txBody>
      </p:sp>
      <p:sp>
        <p:nvSpPr>
          <p:cNvPr id="110" name="TextBox 109"/>
          <p:cNvSpPr txBox="1"/>
          <p:nvPr/>
        </p:nvSpPr>
        <p:spPr>
          <a:xfrm>
            <a:off x="8763000" y="39014400"/>
            <a:ext cx="1295400" cy="707886"/>
          </a:xfrm>
          <a:prstGeom prst="rect">
            <a:avLst/>
          </a:prstGeom>
          <a:noFill/>
        </p:spPr>
        <p:txBody>
          <a:bodyPr wrap="square" rtlCol="0">
            <a:spAutoFit/>
          </a:bodyPr>
          <a:lstStyle/>
          <a:p>
            <a:r>
              <a:rPr lang="en-US" sz="4000" dirty="0" smtClean="0">
                <a:solidFill>
                  <a:schemeClr val="bg1"/>
                </a:solidFill>
              </a:rPr>
              <a:t>(B)</a:t>
            </a:r>
            <a:endParaRPr lang="en-US" sz="40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1894</TotalTime>
  <Words>2060</Words>
  <Application>Microsoft Office PowerPoint</Application>
  <PresentationFormat>Custom</PresentationFormat>
  <Paragraphs>102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Khaldoun Nasri Rishmawi</dc:creator>
  <cp:lastModifiedBy>Khaldoun Nasri Rishmawi</cp:lastModifiedBy>
  <cp:revision>167</cp:revision>
  <dcterms:created xsi:type="dcterms:W3CDTF">2010-03-11T16:48:54Z</dcterms:created>
  <dcterms:modified xsi:type="dcterms:W3CDTF">2010-03-13T00:53:23Z</dcterms:modified>
</cp:coreProperties>
</file>