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8379B-1692-48A3-ACBE-9D0CD96C98A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F2267-8502-4393-8D13-1340252FE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978AC-ED6C-4437-91C3-DD68F729E9DE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1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875" y="4418013"/>
            <a:ext cx="5199063" cy="4197350"/>
          </a:xfrm>
          <a:ln/>
        </p:spPr>
        <p:txBody>
          <a:bodyPr lIns="91728" tIns="45059" rIns="91728" bIns="45059"/>
          <a:lstStyle/>
          <a:p>
            <a:endParaRPr lang="en-US" dirty="0"/>
          </a:p>
        </p:txBody>
      </p:sp>
      <p:sp>
        <p:nvSpPr>
          <p:cNvPr id="1412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0716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9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4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0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1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4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4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9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9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0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46EAE-622A-472B-917F-70CA401A08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0AA8-A7AD-4349-9C74-312FE057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0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11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17" t="24438" b="59315"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" y="52539"/>
            <a:ext cx="9144000" cy="866775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 smtClean="0">
                <a:solidFill>
                  <a:prstClr val="white"/>
                </a:solidFill>
              </a:rPr>
              <a:t>Group 5 Breakout </a:t>
            </a:r>
            <a:endParaRPr lang="en-US" sz="4400" b="1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657" y="1794593"/>
            <a:ext cx="899885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T</a:t>
            </a:r>
            <a:r>
              <a:rPr lang="en-US" sz="2400" b="1" dirty="0" smtClean="0">
                <a:solidFill>
                  <a:prstClr val="black"/>
                </a:solidFill>
              </a:rPr>
              <a:t>op </a:t>
            </a:r>
            <a:r>
              <a:rPr lang="en-US" sz="2400" b="1" dirty="0">
                <a:solidFill>
                  <a:prstClr val="black"/>
                </a:solidFill>
              </a:rPr>
              <a:t>5 </a:t>
            </a:r>
            <a:r>
              <a:rPr lang="en-US" sz="2400" b="1" dirty="0" smtClean="0">
                <a:solidFill>
                  <a:prstClr val="black"/>
                </a:solidFill>
              </a:rPr>
              <a:t>disciplinary or interdisciplinary questions </a:t>
            </a:r>
            <a:r>
              <a:rPr lang="en-US" sz="2400" b="1" dirty="0">
                <a:solidFill>
                  <a:prstClr val="black"/>
                </a:solidFill>
              </a:rPr>
              <a:t>that </a:t>
            </a:r>
            <a:r>
              <a:rPr lang="en-US" sz="2400" b="1" dirty="0" smtClean="0">
                <a:solidFill>
                  <a:prstClr val="black"/>
                </a:solidFill>
              </a:rPr>
              <a:t>will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>
                <a:solidFill>
                  <a:prstClr val="black"/>
                </a:solidFill>
              </a:rPr>
              <a:t>spur Carbon Cycle and Ecosystem (CC&amp;E) research over the coming decade.  </a:t>
            </a:r>
            <a:endParaRPr lang="en-US" sz="2400" b="1" dirty="0" smtClean="0">
              <a:solidFill>
                <a:prstClr val="black"/>
              </a:solidFill>
            </a:endParaRPr>
          </a:p>
          <a:p>
            <a:endParaRPr lang="en-US" sz="2400" b="1" dirty="0">
              <a:solidFill>
                <a:prstClr val="black"/>
              </a:solidFill>
            </a:endParaRPr>
          </a:p>
          <a:p>
            <a:endParaRPr lang="en-US" sz="2400" b="1" dirty="0">
              <a:solidFill>
                <a:prstClr val="black"/>
              </a:solidFill>
            </a:endParaRPr>
          </a:p>
          <a:p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459" y="1014542"/>
            <a:ext cx="8570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Chair</a:t>
            </a:r>
            <a:r>
              <a:rPr lang="en-US" sz="2400" b="1" dirty="0">
                <a:solidFill>
                  <a:prstClr val="black"/>
                </a:solidFill>
              </a:rPr>
              <a:t>: Crystal Schaaf, U Mass -  </a:t>
            </a:r>
            <a:r>
              <a:rPr lang="en-US" sz="2400" b="1" dirty="0" smtClean="0">
                <a:solidFill>
                  <a:prstClr val="black"/>
                </a:solidFill>
              </a:rPr>
              <a:t>Boston</a:t>
            </a:r>
            <a:endParaRPr lang="en-US" sz="2400" b="1" dirty="0">
              <a:solidFill>
                <a:prstClr val="black"/>
              </a:solidFill>
            </a:endParaRP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Note </a:t>
            </a:r>
            <a:r>
              <a:rPr lang="en-US" sz="2400" b="1" dirty="0">
                <a:solidFill>
                  <a:prstClr val="black"/>
                </a:solidFill>
              </a:rPr>
              <a:t>taker: Tiffany </a:t>
            </a:r>
            <a:r>
              <a:rPr lang="en-US" sz="2400" b="1" dirty="0" err="1">
                <a:solidFill>
                  <a:prstClr val="black"/>
                </a:solidFill>
              </a:rPr>
              <a:t>Moisan</a:t>
            </a:r>
            <a:r>
              <a:rPr lang="en-US" sz="2400" b="1" dirty="0">
                <a:solidFill>
                  <a:prstClr val="black"/>
                </a:solidFill>
              </a:rPr>
              <a:t>, NASA WFF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483" y="3081282"/>
            <a:ext cx="889036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1. What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are the carbon stocks and the exchange of carbon between the 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land, ocean, and atmosphere in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the past, present, and future?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	Includes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non-equilibrium conditions in 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modeling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and accuracies, risks and uncertainties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2. How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is global biodiversity changing, what are the 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causes,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and how will it impact 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Earth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system function? </a:t>
            </a:r>
            <a:endParaRPr lang="en-US" sz="2400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505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986" y="309964"/>
            <a:ext cx="88340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3. How are the changes in terrestrial and aquatic ecosystems that we observe impacting planetary habitability and human well being?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	Includes agriculture, </a:t>
            </a:r>
            <a:r>
              <a:rPr lang="en-US" sz="24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silviculture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water resources,  </a:t>
            </a:r>
            <a:endParaRPr lang="en-US" sz="24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aquaculture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4. How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are changes in seasonality, phenology, and disturbance regimes impacting ecosystem response and human well being?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	Includes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changes 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to water, energy, nutrient, and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carbon 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cycles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and resilience to these changes as well as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anthropogenic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disturbance/management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0"/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5. What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are the contributions of urbanized areas to the global change?</a:t>
            </a:r>
          </a:p>
          <a:p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</a:p>
          <a:p>
            <a:r>
              <a:rPr lang="en-US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6. How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is climate change affecting coastal zones and what are the consequences?</a:t>
            </a:r>
            <a:endParaRPr lang="en-US" sz="24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66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94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Mincho</vt:lpstr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L Schaaf</dc:creator>
  <cp:lastModifiedBy>Crystal L Schaaf</cp:lastModifiedBy>
  <cp:revision>6</cp:revision>
  <dcterms:created xsi:type="dcterms:W3CDTF">2015-04-21T02:03:43Z</dcterms:created>
  <dcterms:modified xsi:type="dcterms:W3CDTF">2015-04-21T20:13:59Z</dcterms:modified>
</cp:coreProperties>
</file>