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4C9E-4EF6-4CAE-9E03-819BEB47531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61A-9834-4CAA-821D-80848496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1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4C9E-4EF6-4CAE-9E03-819BEB47531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61A-9834-4CAA-821D-80848496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4C9E-4EF6-4CAE-9E03-819BEB47531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61A-9834-4CAA-821D-80848496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5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4C9E-4EF6-4CAE-9E03-819BEB47531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61A-9834-4CAA-821D-80848496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5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4C9E-4EF6-4CAE-9E03-819BEB47531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61A-9834-4CAA-821D-80848496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5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4C9E-4EF6-4CAE-9E03-819BEB47531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61A-9834-4CAA-821D-80848496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7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4C9E-4EF6-4CAE-9E03-819BEB47531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61A-9834-4CAA-821D-80848496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9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4C9E-4EF6-4CAE-9E03-819BEB47531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61A-9834-4CAA-821D-80848496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6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4C9E-4EF6-4CAE-9E03-819BEB47531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61A-9834-4CAA-821D-80848496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9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4C9E-4EF6-4CAE-9E03-819BEB47531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61A-9834-4CAA-821D-80848496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2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4C9E-4EF6-4CAE-9E03-819BEB47531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61A-9834-4CAA-821D-80848496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5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24C9E-4EF6-4CAE-9E03-819BEB47531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BF61A-9834-4CAA-821D-80848496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0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667" y="909472"/>
            <a:ext cx="886066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Science themes: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Improved understanding of the carbon cycle.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Constraints and feedbacks imposed by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Nutrient cycling and coupling with carbon and water.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Socioeconomic drivers of ecosystem change.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Biological diversity and species effects on ecosystems.</a:t>
            </a:r>
          </a:p>
          <a:p>
            <a:endParaRPr lang="en-US" sz="3200" dirty="0" smtClean="0"/>
          </a:p>
          <a:p>
            <a:r>
              <a:rPr lang="en-US" sz="3200" b="1" dirty="0" smtClean="0"/>
              <a:t>Technical and organizational themes: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Need for high spatial resolution 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Difficulties working across scales.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Ongoing difficulties of studying soil.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Need for better integration across disciplines.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-1" y="0"/>
            <a:ext cx="9144000" cy="76944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NASA CCE Breakout Group 7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42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789" y="896592"/>
            <a:ext cx="891218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1.  </a:t>
            </a:r>
            <a:r>
              <a:rPr lang="en-US" sz="2800" b="1" dirty="0" smtClean="0"/>
              <a:t>What are the stocks and turnover rates of plant and soil carbon pools and how are they affected by physical conditions, nutrient concentrations and human activities?  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How are carbon pools and turnover rates influenced by </a:t>
            </a:r>
            <a:r>
              <a:rPr lang="en-US" sz="2800" i="1" dirty="0" smtClean="0"/>
              <a:t>species and plant functional groups</a:t>
            </a:r>
            <a:r>
              <a:rPr lang="en-US" sz="2800" dirty="0" smtClean="0"/>
              <a:t>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What are current </a:t>
            </a:r>
            <a:r>
              <a:rPr lang="en-US" sz="2800" i="1" dirty="0" smtClean="0"/>
              <a:t>belowground carbon pools</a:t>
            </a:r>
            <a:r>
              <a:rPr lang="en-US" sz="2800" dirty="0" smtClean="0"/>
              <a:t> and what factors are causing them to change?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What is the magnitude of, and controls on, </a:t>
            </a:r>
            <a:r>
              <a:rPr lang="en-US" sz="2800" i="1" dirty="0" smtClean="0"/>
              <a:t>methane</a:t>
            </a:r>
            <a:r>
              <a:rPr lang="en-US" sz="2800" dirty="0" smtClean="0"/>
              <a:t> fluxes in terrestrial ecosystems?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NASA CCE Breakout Group 7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77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769441"/>
            <a:ext cx="901521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2.  </a:t>
            </a:r>
            <a:r>
              <a:rPr lang="en-US" sz="2800" b="1" dirty="0" smtClean="0"/>
              <a:t>What are the spatial and temporal distributions of major stocks of water and how can we differentiate between them?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How do </a:t>
            </a:r>
            <a:r>
              <a:rPr lang="en-US" sz="2800" i="1" dirty="0" smtClean="0"/>
              <a:t>extreme hydrologic events</a:t>
            </a:r>
            <a:r>
              <a:rPr lang="en-US" sz="2800" dirty="0" smtClean="0"/>
              <a:t> impact element transfers from terrestrial to aquatic systems?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What is the </a:t>
            </a:r>
            <a:r>
              <a:rPr lang="en-US" sz="2800" i="1" dirty="0" smtClean="0"/>
              <a:t>importance of snowpack</a:t>
            </a:r>
            <a:r>
              <a:rPr lang="en-US" sz="2800" dirty="0" smtClean="0"/>
              <a:t> on water cycling in forested regions and how can we reduce uncertainties?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What is the spatial and temporal distribution of </a:t>
            </a:r>
            <a:r>
              <a:rPr lang="en-US" sz="2800" i="1" dirty="0" smtClean="0"/>
              <a:t>total plant-available water</a:t>
            </a:r>
            <a:r>
              <a:rPr lang="en-US" sz="2800" dirty="0" smtClean="0"/>
              <a:t> and how is this distributed between shallow and deep soils?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How will </a:t>
            </a:r>
            <a:r>
              <a:rPr lang="en-US" sz="2800" i="1" dirty="0" smtClean="0"/>
              <a:t>sea-level rise </a:t>
            </a:r>
            <a:r>
              <a:rPr lang="en-US" sz="2800" dirty="0" smtClean="0"/>
              <a:t>influence carbon cycling in coastal wetlands?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NASA CCE Breakout Group 7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98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789" y="896592"/>
            <a:ext cx="89121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/>
              <a:t>3.  How are ecosystems being affected by alteration of major nutrient cycles and how do these changes influence other important ecosystem processes?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How do nutrient concentrations in plants </a:t>
            </a:r>
            <a:r>
              <a:rPr lang="en-US" sz="2800" i="1" dirty="0" smtClean="0"/>
              <a:t>constrain fluxes of carbon, water and energy</a:t>
            </a:r>
            <a:r>
              <a:rPr lang="en-US" sz="2800" dirty="0" smtClean="0"/>
              <a:t> across terrestrial ecosystems, aquatic ecosystems and the atmosphere?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How do nutrient cycles constrain or moderate ecosystem </a:t>
            </a:r>
            <a:r>
              <a:rPr lang="en-US" sz="2800" i="1" dirty="0" smtClean="0"/>
              <a:t>responses to climate change and rising CO</a:t>
            </a:r>
            <a:r>
              <a:rPr lang="en-US" sz="2800" i="1" baseline="-25000" dirty="0" smtClean="0"/>
              <a:t>2</a:t>
            </a:r>
            <a:r>
              <a:rPr lang="en-US" sz="2800" dirty="0" smtClean="0"/>
              <a:t>?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What are the </a:t>
            </a:r>
            <a:r>
              <a:rPr lang="en-US" sz="2800" i="1" dirty="0" smtClean="0"/>
              <a:t>feedbacks between nutrient cycles and ecological drivers </a:t>
            </a:r>
            <a:r>
              <a:rPr lang="en-US" sz="2800" dirty="0" smtClean="0"/>
              <a:t>of change?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NASA CCE Breakout Group 7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0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5910" y="1102653"/>
            <a:ext cx="891218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/>
              <a:t>4.  How do social and economic processes influence and respond to changes in ecosystem structure and function?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How does the relative importance of human activity on ecosystems vary as a function of </a:t>
            </a:r>
            <a:r>
              <a:rPr lang="en-US" sz="2800" i="1" dirty="0" smtClean="0"/>
              <a:t>patch size</a:t>
            </a:r>
            <a:r>
              <a:rPr lang="en-US" sz="2800" dirty="0" smtClean="0"/>
              <a:t>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Does the spatial distribution of human-induced disturbance contain information about </a:t>
            </a:r>
            <a:r>
              <a:rPr lang="en-US" sz="2800" i="1" dirty="0" smtClean="0"/>
              <a:t>social and economic priorities</a:t>
            </a:r>
            <a:r>
              <a:rPr lang="en-US" sz="2800" dirty="0" smtClean="0"/>
              <a:t>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How will human response to environmental change lead to </a:t>
            </a:r>
            <a:r>
              <a:rPr lang="en-US" sz="2800" i="1" dirty="0" smtClean="0"/>
              <a:t>feedbacks</a:t>
            </a:r>
            <a:r>
              <a:rPr lang="en-US" sz="2800" dirty="0" smtClean="0"/>
              <a:t> on the Earth system?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NASA CCE Breakout Group 7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22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789" y="896592"/>
            <a:ext cx="89121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/>
              <a:t>5.  What are the implications of global change on biodiversity and how do changes in diversity influence the functioning of ecosystems?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What is the </a:t>
            </a:r>
            <a:r>
              <a:rPr lang="en-US" sz="2800" i="1" dirty="0" smtClean="0"/>
              <a:t>present rate of change</a:t>
            </a:r>
            <a:r>
              <a:rPr lang="en-US" sz="2800" dirty="0" smtClean="0"/>
              <a:t> in biological diversity?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How does biological diversity influence the </a:t>
            </a:r>
            <a:r>
              <a:rPr lang="en-US" sz="2800" i="1" dirty="0" smtClean="0"/>
              <a:t>functioning of ecosystems</a:t>
            </a:r>
            <a:r>
              <a:rPr lang="en-US" sz="2800" dirty="0" smtClean="0"/>
              <a:t> and their resistance/resilience to environmental change?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Do indices of </a:t>
            </a:r>
            <a:r>
              <a:rPr lang="en-US" sz="2800" i="1" dirty="0" smtClean="0"/>
              <a:t>spectral and structural diversity</a:t>
            </a:r>
            <a:r>
              <a:rPr lang="en-US" sz="2800" dirty="0" smtClean="0"/>
              <a:t> contain information about biological diversity in addition to field-based metrics?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NASA CCE Breakout Group 7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75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476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svollinger</dc:creator>
  <cp:lastModifiedBy>svollinger</cp:lastModifiedBy>
  <cp:revision>8</cp:revision>
  <dcterms:created xsi:type="dcterms:W3CDTF">2015-04-22T10:44:08Z</dcterms:created>
  <dcterms:modified xsi:type="dcterms:W3CDTF">2015-04-22T11:45:18Z</dcterms:modified>
</cp:coreProperties>
</file>