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-352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A3681-85E7-4903-A32E-B01612293459}" type="datetimeFigureOut">
              <a:rPr lang="en-US" smtClean="0"/>
              <a:t>4/21/15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E4680-C83E-41E4-A6E9-ADFCAACF5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827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A3681-85E7-4903-A32E-B01612293459}" type="datetimeFigureOut">
              <a:rPr lang="en-US" smtClean="0"/>
              <a:t>4/21/15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E4680-C83E-41E4-A6E9-ADFCAACF5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951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A3681-85E7-4903-A32E-B01612293459}" type="datetimeFigureOut">
              <a:rPr lang="en-US" smtClean="0"/>
              <a:t>4/21/15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E4680-C83E-41E4-A6E9-ADFCAACF5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85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A3681-85E7-4903-A32E-B01612293459}" type="datetimeFigureOut">
              <a:rPr lang="en-US" smtClean="0"/>
              <a:t>4/21/15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E4680-C83E-41E4-A6E9-ADFCAACF5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718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A3681-85E7-4903-A32E-B01612293459}" type="datetimeFigureOut">
              <a:rPr lang="en-US" smtClean="0"/>
              <a:t>4/21/15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E4680-C83E-41E4-A6E9-ADFCAACF5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213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A3681-85E7-4903-A32E-B01612293459}" type="datetimeFigureOut">
              <a:rPr lang="en-US" smtClean="0"/>
              <a:t>4/21/15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E4680-C83E-41E4-A6E9-ADFCAACF5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6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A3681-85E7-4903-A32E-B01612293459}" type="datetimeFigureOut">
              <a:rPr lang="en-US" smtClean="0"/>
              <a:t>4/21/15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E4680-C83E-41E4-A6E9-ADFCAACF5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856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A3681-85E7-4903-A32E-B01612293459}" type="datetimeFigureOut">
              <a:rPr lang="en-US" smtClean="0"/>
              <a:t>4/21/15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E4680-C83E-41E4-A6E9-ADFCAACF5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83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A3681-85E7-4903-A32E-B01612293459}" type="datetimeFigureOut">
              <a:rPr lang="en-US" smtClean="0"/>
              <a:t>4/21/15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E4680-C83E-41E4-A6E9-ADFCAACF5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377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A3681-85E7-4903-A32E-B01612293459}" type="datetimeFigureOut">
              <a:rPr lang="en-US" smtClean="0"/>
              <a:t>4/21/15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E4680-C83E-41E4-A6E9-ADFCAACF5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59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A3681-85E7-4903-A32E-B01612293459}" type="datetimeFigureOut">
              <a:rPr lang="en-US" smtClean="0"/>
              <a:t>4/21/15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E4680-C83E-41E4-A6E9-ADFCAACF5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133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A3681-85E7-4903-A32E-B01612293459}" type="datetimeFigureOut">
              <a:rPr lang="en-US" smtClean="0"/>
              <a:t>4/21/15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E4680-C83E-41E4-A6E9-ADFCAACF5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8989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-452437"/>
            <a:ext cx="9144000" cy="2387600"/>
          </a:xfrm>
        </p:spPr>
        <p:txBody>
          <a:bodyPr/>
          <a:lstStyle/>
          <a:p>
            <a:r>
              <a:rPr lang="en-US" dirty="0" smtClean="0"/>
              <a:t>Breakout Group 6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8575" y="2651125"/>
            <a:ext cx="4286250" cy="3457575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320800" y="3810000"/>
            <a:ext cx="2070100" cy="612648"/>
          </a:xfrm>
          <a:prstGeom prst="wedgeRoundRectCallout">
            <a:avLst>
              <a:gd name="adj1" fmla="val 58674"/>
              <a:gd name="adj2" fmla="val 12054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Ocean and Atmosphere Group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8648700" y="2794000"/>
            <a:ext cx="2070100" cy="612648"/>
          </a:xfrm>
          <a:prstGeom prst="wedgeRoundRectCallout">
            <a:avLst>
              <a:gd name="adj1" fmla="val -58504"/>
              <a:gd name="adj2" fmla="val 15578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Terrestrial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744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How are human activities altering variability, vulnerability, and resilience in ecosystems and transitions between ecosystems?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What are the missing pieces of carbon and nutrient budgets?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How </a:t>
            </a:r>
            <a:r>
              <a:rPr lang="en-US" b="1" dirty="0"/>
              <a:t>do disturbances, extreme events and degradation affect ecosystems and their </a:t>
            </a:r>
            <a:r>
              <a:rPr lang="en-US" b="1" dirty="0" smtClean="0"/>
              <a:t>recovery?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How do composition and structure/function interact to drive ecosystem processes in a changing world?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What are the critical indicators to monitor ecosystem condition? 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322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250825"/>
            <a:ext cx="10515600" cy="173972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1. How are human activities altering variability, vulnerability, and resilience in ecosystems and transitions between ecosystems?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417" y="2021392"/>
            <a:ext cx="10086733" cy="4351338"/>
          </a:xfrm>
        </p:spPr>
        <p:txBody>
          <a:bodyPr>
            <a:noAutofit/>
          </a:bodyPr>
          <a:lstStyle/>
          <a:p>
            <a:pPr lvl="1"/>
            <a:r>
              <a:rPr lang="en-US" sz="3000" dirty="0" smtClean="0"/>
              <a:t>Human activities such as climate change, agriculture, aquaculture, urbanization</a:t>
            </a:r>
          </a:p>
          <a:p>
            <a:pPr lvl="1"/>
            <a:r>
              <a:rPr lang="en-US" sz="3000" dirty="0" smtClean="0"/>
              <a:t>With a focus in sensitive ecosystems (Arctic, rainforests, etc.) and ecosystems on the margins (tidal wetlands)</a:t>
            </a:r>
          </a:p>
          <a:p>
            <a:pPr lvl="1"/>
            <a:r>
              <a:rPr lang="en-US" sz="3000" dirty="0" smtClean="0"/>
              <a:t>Across scales (local, regional, global)</a:t>
            </a:r>
          </a:p>
          <a:p>
            <a:pPr lvl="1"/>
            <a:r>
              <a:rPr lang="en-US" sz="3000" dirty="0" smtClean="0"/>
              <a:t>How well are we managing regional ecosystems and the ecosystem services under global change? What are the processes that underlie ecosystem health? </a:t>
            </a:r>
          </a:p>
          <a:p>
            <a:pPr lvl="1"/>
            <a:r>
              <a:rPr lang="en-US" sz="3000" dirty="0" smtClean="0"/>
              <a:t>What human impacts most degrade regional ecosystems? How are ecosystems changing human activities?</a:t>
            </a:r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3156" y="152400"/>
            <a:ext cx="2265494" cy="1352550"/>
          </a:xfrm>
          <a:prstGeom prst="rect">
            <a:avLst/>
          </a:prstGeom>
        </p:spPr>
      </p:pic>
      <p:pic>
        <p:nvPicPr>
          <p:cNvPr id="1026" name="Picture 2" descr="http://whrc.org/global/arctic_system/images/trends-ma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9582" y="1619250"/>
            <a:ext cx="1616018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201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" y="4540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2. What </a:t>
            </a:r>
            <a:r>
              <a:rPr lang="en-US" b="1" dirty="0"/>
              <a:t>are the missing pieces of carbon and nutrient budgets?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496" y="1465951"/>
            <a:ext cx="10515600" cy="4351338"/>
          </a:xfrm>
        </p:spPr>
        <p:txBody>
          <a:bodyPr>
            <a:normAutofit/>
          </a:bodyPr>
          <a:lstStyle/>
          <a:p>
            <a:pPr lvl="1"/>
            <a:r>
              <a:rPr lang="en-US" sz="3200" dirty="0" smtClean="0"/>
              <a:t>For example: day and night effects, respiration, role of dust and trace elements, nitrogen loading</a:t>
            </a:r>
          </a:p>
          <a:p>
            <a:pPr lvl="1"/>
            <a:r>
              <a:rPr lang="en-US" sz="3200" dirty="0" smtClean="0"/>
              <a:t>Global methane budget (worthy molecule to study)</a:t>
            </a:r>
          </a:p>
          <a:p>
            <a:pPr lvl="1"/>
            <a:r>
              <a:rPr lang="en-US" sz="3200" dirty="0" smtClean="0"/>
              <a:t>Carbon storage and dynamics in water limited ecosystems (e.g. fog abundances and patterns)</a:t>
            </a:r>
          </a:p>
          <a:p>
            <a:pPr lvl="1"/>
            <a:r>
              <a:rPr lang="en-US" sz="3200" dirty="0" smtClean="0"/>
              <a:t>Carbon fluxes/stocks/budget/rates</a:t>
            </a:r>
          </a:p>
          <a:p>
            <a:pPr lvl="1"/>
            <a:r>
              <a:rPr lang="en-US" sz="3200" dirty="0" smtClean="0"/>
              <a:t>Interactions, thresholds, and feedbacks with climate</a:t>
            </a:r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5429" y="121592"/>
            <a:ext cx="1904331" cy="126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728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52425"/>
            <a:ext cx="9855200" cy="132556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3. </a:t>
            </a:r>
            <a:r>
              <a:rPr lang="en-US" b="1" dirty="0"/>
              <a:t>How do disturbances, extreme events and degradation affect ecosystems and their recovery?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" y="1825625"/>
            <a:ext cx="9690100" cy="4351338"/>
          </a:xfrm>
        </p:spPr>
        <p:txBody>
          <a:bodyPr>
            <a:normAutofit/>
          </a:bodyPr>
          <a:lstStyle/>
          <a:p>
            <a:pPr lvl="1"/>
            <a:r>
              <a:rPr lang="en-US" sz="3000" dirty="0" smtClean="0"/>
              <a:t>What are the drivers of disturbances and extreme events?</a:t>
            </a:r>
          </a:p>
          <a:p>
            <a:pPr lvl="1"/>
            <a:r>
              <a:rPr lang="en-US" sz="3000" dirty="0" smtClean="0"/>
              <a:t>Fire, drought, deforestation, red tides, hypoxia/eutrophication, logging, insects, etc.</a:t>
            </a:r>
          </a:p>
          <a:p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1900" y="227013"/>
            <a:ext cx="1905000" cy="1268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4600" y="1444625"/>
            <a:ext cx="1943100" cy="129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273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365125"/>
            <a:ext cx="10223500" cy="208597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4. How </a:t>
            </a:r>
            <a:r>
              <a:rPr lang="en-US" b="1" dirty="0"/>
              <a:t>do composition and structure/function interact to drive ecosystem processes in a changing world? 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" y="2079625"/>
            <a:ext cx="9290627" cy="4351338"/>
          </a:xfrm>
        </p:spPr>
        <p:txBody>
          <a:bodyPr>
            <a:normAutofit/>
          </a:bodyPr>
          <a:lstStyle/>
          <a:p>
            <a:pPr lvl="1"/>
            <a:r>
              <a:rPr lang="en-US" sz="3000" dirty="0" smtClean="0"/>
              <a:t>Physiological responses of vegetation to climate (stress, biome shifts) </a:t>
            </a:r>
          </a:p>
          <a:p>
            <a:pPr lvl="1"/>
            <a:r>
              <a:rPr lang="en-US" sz="3000" dirty="0" smtClean="0"/>
              <a:t>Nutrient and water interactions</a:t>
            </a:r>
          </a:p>
          <a:p>
            <a:pPr lvl="1"/>
            <a:r>
              <a:rPr lang="en-US" sz="3000" dirty="0" smtClean="0"/>
              <a:t>Biodiversity/productivity – impact of biodiversity </a:t>
            </a:r>
          </a:p>
          <a:p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4600" y="153228"/>
            <a:ext cx="1891145" cy="15913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8455" y="1805431"/>
            <a:ext cx="1875558" cy="121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62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5. What </a:t>
            </a:r>
            <a:r>
              <a:rPr lang="en-US" b="1" dirty="0"/>
              <a:t>are the critical indicators to monitor ecosystem condition? 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431925"/>
            <a:ext cx="9137650" cy="4351338"/>
          </a:xfrm>
        </p:spPr>
        <p:txBody>
          <a:bodyPr>
            <a:normAutofit/>
          </a:bodyPr>
          <a:lstStyle/>
          <a:p>
            <a:pPr lvl="1"/>
            <a:r>
              <a:rPr lang="en-US" sz="3000" dirty="0" smtClean="0"/>
              <a:t>How can critical indicators be developed to inform more sustainable use in developing communities under global change?</a:t>
            </a:r>
          </a:p>
          <a:p>
            <a:pPr lvl="1"/>
            <a:r>
              <a:rPr lang="en-US" sz="3000" dirty="0" smtClean="0"/>
              <a:t>Assessing mitigation of emissions (geoengineering, how can sinks be managed and preserved?)</a:t>
            </a:r>
          </a:p>
          <a:p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0765" y="106680"/>
            <a:ext cx="2663599" cy="19888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7579" y="3648074"/>
            <a:ext cx="3856584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590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</TotalTime>
  <Words>389</Words>
  <Application>Microsoft Macintosh PowerPoint</Application>
  <PresentationFormat>Custom</PresentationFormat>
  <Paragraphs>34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Breakout Group 6</vt:lpstr>
      <vt:lpstr>Questions</vt:lpstr>
      <vt:lpstr>1. How are human activities altering variability, vulnerability, and resilience in ecosystems and transitions between ecosystems?</vt:lpstr>
      <vt:lpstr>2. What are the missing pieces of carbon and nutrient budgets? </vt:lpstr>
      <vt:lpstr>3. How do disturbances, extreme events and degradation affect ecosystems and their recovery? </vt:lpstr>
      <vt:lpstr>4. How do composition and structure/function interact to drive ecosystem processes in a changing world?  </vt:lpstr>
      <vt:lpstr>5. What are the critical indicators to monitor ecosystem condition?  </vt:lpstr>
    </vt:vector>
  </TitlesOfParts>
  <Company>NASA/GSFC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Breakout Group 6</dc:title>
  <dc:creator>Hoy, Elizabeth (GSFC-618.0)[SIGMA SPACE CORPORATION]</dc:creator>
  <cp:lastModifiedBy>Leanne Kendig</cp:lastModifiedBy>
  <cp:revision>12</cp:revision>
  <dcterms:created xsi:type="dcterms:W3CDTF">2015-04-21T19:21:27Z</dcterms:created>
  <dcterms:modified xsi:type="dcterms:W3CDTF">2015-04-22T00:38:53Z</dcterms:modified>
</cp:coreProperties>
</file>