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1295400"/>
            <a:ext cx="8799512" cy="1447800"/>
          </a:xfrm>
        </p:spPr>
        <p:txBody>
          <a:bodyPr/>
          <a:lstStyle/>
          <a:p>
            <a:pPr algn="ctr"/>
            <a:r>
              <a:rPr lang="en-US" sz="3900" dirty="0" smtClean="0">
                <a:latin typeface="Arial"/>
                <a:cs typeface="Arial"/>
              </a:rPr>
              <a:t>NASA CC&amp;E Joint Science Workshop </a:t>
            </a:r>
            <a:r>
              <a:rPr lang="en-US" sz="3600" dirty="0" smtClean="0">
                <a:latin typeface="Arial"/>
                <a:cs typeface="Arial"/>
              </a:rPr>
              <a:t>Breakout Group </a:t>
            </a:r>
            <a:r>
              <a:rPr lang="en-US" sz="4000" dirty="0" smtClean="0">
                <a:latin typeface="Arial"/>
                <a:cs typeface="Arial"/>
              </a:rPr>
              <a:t>1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2884488"/>
            <a:ext cx="8596311" cy="38338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700" b="1" dirty="0" smtClean="0">
                <a:solidFill>
                  <a:srgbClr val="0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Proposed Decadal Survey Questions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What is driving the growth of methane?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How do terrestrial and marine biodiversity vary in space and time, and how does it interact with Earth system processes and human activities?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What is the relationship among terrestrial carbon, nutrient, sediment, water, and coastal ocean carbon fluxes?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How do fires and other natural and anthropogenic disturbances control carbon stocks and fluxes?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How does Earth’s ability to produce food, fiber, fresh water, and fuel for humanity vary in space and time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?</a:t>
            </a:r>
            <a:endParaRPr lang="en-US" sz="2300" dirty="0">
              <a:solidFill>
                <a:schemeClr val="tx1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Picture 4" descr="NASA_logo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27000"/>
            <a:ext cx="121023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7246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</TotalTime>
  <Words>105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Sky</vt:lpstr>
      <vt:lpstr>NASA CC&amp;E Joint Science Workshop Breakout Group 1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CC&amp;E Joint Science Workshop Breakout Group 1</dc:title>
  <dc:creator>Escobar , Vanessa M. (GSFC-618.0)[SCIENCE SYSTEMS AND APPLICATIONS INC]</dc:creator>
  <cp:lastModifiedBy>Escobar , Vanessa M. (GSFC-618.0)[SCIENCE SYSTEMS AND APPLICATIONS INC]</cp:lastModifiedBy>
  <cp:revision>2</cp:revision>
  <dcterms:created xsi:type="dcterms:W3CDTF">2015-04-21T19:39:56Z</dcterms:created>
  <dcterms:modified xsi:type="dcterms:W3CDTF">2015-04-21T19:57:23Z</dcterms:modified>
</cp:coreProperties>
</file>