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690F-44DF-438C-97A9-2B721B1F38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1FB0-642D-42C9-8DC7-F8967E538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690F-44DF-438C-97A9-2B721B1F38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1FB0-642D-42C9-8DC7-F8967E538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7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690F-44DF-438C-97A9-2B721B1F38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1FB0-642D-42C9-8DC7-F8967E538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5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690F-44DF-438C-97A9-2B721B1F38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1FB0-642D-42C9-8DC7-F8967E538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6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690F-44DF-438C-97A9-2B721B1F38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1FB0-642D-42C9-8DC7-F8967E538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690F-44DF-438C-97A9-2B721B1F38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1FB0-642D-42C9-8DC7-F8967E538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8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690F-44DF-438C-97A9-2B721B1F38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1FB0-642D-42C9-8DC7-F8967E538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3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690F-44DF-438C-97A9-2B721B1F38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1FB0-642D-42C9-8DC7-F8967E538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8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690F-44DF-438C-97A9-2B721B1F38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1FB0-642D-42C9-8DC7-F8967E538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8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690F-44DF-438C-97A9-2B721B1F38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1FB0-642D-42C9-8DC7-F8967E538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2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690F-44DF-438C-97A9-2B721B1F38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1FB0-642D-42C9-8DC7-F8967E538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6690F-44DF-438C-97A9-2B721B1F38E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D1FB0-642D-42C9-8DC7-F8967E538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1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382000" cy="5715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Question #1:</a:t>
            </a:r>
            <a:r>
              <a:rPr lang="en-US" sz="2400" dirty="0" smtClean="0">
                <a:solidFill>
                  <a:srgbClr val="0000FF"/>
                </a:solidFill>
              </a:rPr>
              <a:t> What processes </a:t>
            </a:r>
            <a:r>
              <a:rPr lang="en-US" sz="2400" dirty="0">
                <a:solidFill>
                  <a:srgbClr val="0000FF"/>
                </a:solidFill>
              </a:rPr>
              <a:t>and </a:t>
            </a:r>
            <a:r>
              <a:rPr lang="en-US" sz="2400" dirty="0" smtClean="0">
                <a:solidFill>
                  <a:srgbClr val="0000FF"/>
                </a:solidFill>
              </a:rPr>
              <a:t>feedbacks regulate carbon transformations </a:t>
            </a:r>
            <a:r>
              <a:rPr lang="en-US" sz="2400" dirty="0">
                <a:solidFill>
                  <a:srgbClr val="0000FF"/>
                </a:solidFill>
              </a:rPr>
              <a:t>and efficiencies </a:t>
            </a:r>
            <a:r>
              <a:rPr lang="en-US" sz="2400" dirty="0" smtClean="0">
                <a:solidFill>
                  <a:srgbClr val="0000FF"/>
                </a:solidFill>
              </a:rPr>
              <a:t>within between ecosystems?  </a:t>
            </a:r>
            <a:endParaRPr lang="en-US" sz="2400" dirty="0">
              <a:solidFill>
                <a:srgbClr val="0000FF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2400" b="1" dirty="0" smtClean="0">
                <a:solidFill>
                  <a:schemeClr val="tx1"/>
                </a:solidFill>
              </a:rPr>
              <a:t>Requirements: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Observations of 3-dimensional aquatic and terrestrial plant community composition (+ other ecosystem properties) and their change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hemical composition of carbon pools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Interaction between organic carbon production/pools and  rate limiting resources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Quantify primary carbon storage pools (terrestrial &amp; aquatic)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Observational framework that addresses issues of spatial scaling and uncertainties (e.g., integrated ground based - suborbital - satellite approaches)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Integration of observations in models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91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382000" cy="62484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Question: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How </a:t>
            </a:r>
            <a:r>
              <a:rPr lang="en-US" sz="2400" dirty="0">
                <a:solidFill>
                  <a:srgbClr val="0000FF"/>
                </a:solidFill>
              </a:rPr>
              <a:t>do changing </a:t>
            </a:r>
            <a:r>
              <a:rPr lang="en-US" sz="2400" dirty="0">
                <a:solidFill>
                  <a:srgbClr val="FF0000"/>
                </a:solidFill>
              </a:rPr>
              <a:t>human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dirty="0">
                <a:solidFill>
                  <a:srgbClr val="FF0000"/>
                </a:solidFill>
              </a:rPr>
              <a:t>natural</a:t>
            </a:r>
            <a:r>
              <a:rPr lang="en-US" sz="2400" dirty="0">
                <a:solidFill>
                  <a:srgbClr val="0000FF"/>
                </a:solidFill>
              </a:rPr>
              <a:t> disturbance regimes (</a:t>
            </a:r>
            <a:r>
              <a:rPr lang="en-US" sz="2400" dirty="0" smtClean="0">
                <a:solidFill>
                  <a:srgbClr val="0000FF"/>
                </a:solidFill>
              </a:rPr>
              <a:t>terrestrial and </a:t>
            </a:r>
            <a:r>
              <a:rPr lang="en-US" sz="2400" dirty="0">
                <a:solidFill>
                  <a:srgbClr val="0000FF"/>
                </a:solidFill>
              </a:rPr>
              <a:t>aquatic) change carbon fluxes, </a:t>
            </a:r>
            <a:r>
              <a:rPr lang="en-US" sz="2400" dirty="0" smtClean="0">
                <a:solidFill>
                  <a:srgbClr val="0000FF"/>
                </a:solidFill>
              </a:rPr>
              <a:t>stocks, </a:t>
            </a:r>
            <a:r>
              <a:rPr lang="en-US" sz="2400" dirty="0">
                <a:solidFill>
                  <a:srgbClr val="0000FF"/>
                </a:solidFill>
              </a:rPr>
              <a:t>and quality</a:t>
            </a:r>
            <a:r>
              <a:rPr lang="en-US" sz="2400" dirty="0" smtClean="0">
                <a:solidFill>
                  <a:srgbClr val="0000FF"/>
                </a:solidFill>
              </a:rPr>
              <a:t>?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Requirements: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Temporal observations of changing carbon stocks and community composition (3-D desirable)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Improved observational capabilities for linking carbon cycle changes to meteorology and climate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Enhanced cross-fertilization between environmental science and management/policy communities (allowing evaluation of mitigation options)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Reduced uncertainty in heritage remote sensing products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Observational framework addressing issues of spatial scaling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Integration of observations in models</a:t>
            </a:r>
          </a:p>
          <a:p>
            <a:pPr marL="457200" indent="-457200" algn="l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lvl="0" algn="l"/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0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81000" y="304800"/>
            <a:ext cx="83820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Question: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rgbClr val="0000FF"/>
                </a:solidFill>
              </a:rPr>
              <a:t>How does ecosystem structure govern </a:t>
            </a:r>
            <a:r>
              <a:rPr lang="en-US" sz="2400" dirty="0" smtClean="0">
                <a:solidFill>
                  <a:srgbClr val="0000FF"/>
                </a:solidFill>
              </a:rPr>
              <a:t>vulnerability, resilience, and adaptation to environmental pressures or changing disturbance regimes?  What are the implications for human response?</a:t>
            </a:r>
          </a:p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Requirements: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Temporal observations of changing carbon stocks and community composition (3-D desirable)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Observations of ecosystem properties on space and time scales sufficient to evaluate responses to extreme events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Enhanced cross-fertilization between environmental science and social science communities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Observational framework that addresses issues of spatial scaling and uncertainties (e.g., integrated ground based - suborbital - satellite approaches)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Integration of observations in models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01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269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Behrenfeld, Michael</dc:creator>
  <cp:lastModifiedBy>Behrenfeld, Michael</cp:lastModifiedBy>
  <cp:revision>6</cp:revision>
  <dcterms:created xsi:type="dcterms:W3CDTF">2015-04-21T19:28:00Z</dcterms:created>
  <dcterms:modified xsi:type="dcterms:W3CDTF">2015-04-21T20:25:44Z</dcterms:modified>
</cp:coreProperties>
</file>