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2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927469-14B0-4EE7-92AF-46E6CF321B85}" type="datetimeFigureOut">
              <a:rPr lang="en-US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F41D81-04E9-43B2-862C-190AC4E29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84556-2222-426E-A648-8C1725D9F66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B15DAB2-8102-43DA-AA26-7E3AA41BAD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155082C6-5482-4E54-8248-DF8EFEDD6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25"/>
            <a:ext cx="2044700" cy="55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25"/>
            <a:ext cx="5983288" cy="55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0DE0905-7AE1-46A9-897F-EDBB9E866D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Arial" pitchFamily="34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543800" y="6477000"/>
            <a:ext cx="9144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CC857CC-5EF4-4E21-8B50-A990FAD695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tree_fade_2sid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913" y="0"/>
            <a:ext cx="10810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 descr="WHRCLogoWHITE2002b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9113" y="6108700"/>
            <a:ext cx="1004887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553200"/>
            <a:ext cx="5791200" cy="238125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553200"/>
            <a:ext cx="533400" cy="238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0000"/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B4084A8-276A-4DB5-BBDD-69EEA68AD2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95A11A29-31E8-47C5-B472-C7F2226C5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23CE640-07ED-4BEC-8759-69F2C987E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96CEDA0-4033-45FD-835D-E6DC867C59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0F9E2DA-ED62-40F1-824A-F4E563B2EA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D06F6AF-B5AF-463C-952C-0E6B775D95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D42AF37-8467-4CB1-BB4B-4EB816A44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8D1F543-28C2-4206-B962-CC4D26D37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F736F0D-3E97-430C-8B9E-E2E92254DD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963" y="95250"/>
            <a:ext cx="1003300" cy="842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8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27025"/>
            <a:ext cx="609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81" tIns="48491" rIns="96981" bIns="484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981" tIns="48491" rIns="96981" bIns="484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13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1" tIns="48491" rIns="96981" bIns="484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613525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1" tIns="48491" rIns="96981" bIns="48491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rgbClr val="3333CC"/>
                </a:solidFill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FE56AB5-4CCB-4A08-B5FE-080B4D37A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2313" indent="-257175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3150" indent="-23018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20813" indent="-227013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gure 1 overview"/>
          <p:cNvPicPr/>
          <p:nvPr/>
        </p:nvPicPr>
        <p:blipFill>
          <a:blip r:embed="rId3" cstate="print"/>
          <a:srcRect r="3416"/>
          <a:stretch>
            <a:fillRect/>
          </a:stretch>
        </p:blipFill>
        <p:spPr bwMode="auto">
          <a:xfrm>
            <a:off x="76200" y="1371600"/>
            <a:ext cx="53340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11"/>
          <p:cNvSpPr txBox="1">
            <a:spLocks noChangeArrowheads="1"/>
          </p:cNvSpPr>
          <p:nvPr/>
        </p:nvSpPr>
        <p:spPr bwMode="auto">
          <a:xfrm>
            <a:off x="2590800" y="188893"/>
            <a:ext cx="6553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Using the USGS “Resource for Advanced Modeling” to connect climate drivers to biological </a:t>
            </a:r>
            <a:r>
              <a:rPr lang="en-US" sz="2000" b="1" dirty="0" smtClean="0"/>
              <a:t>response</a:t>
            </a:r>
            <a:endParaRPr lang="en-US" sz="2000" b="1" dirty="0"/>
          </a:p>
          <a:p>
            <a:pPr algn="ctr"/>
            <a:r>
              <a:rPr lang="en-US" sz="1600" dirty="0" smtClean="0"/>
              <a:t>Jeff </a:t>
            </a:r>
            <a:r>
              <a:rPr lang="en-US" sz="1600" dirty="0" smtClean="0"/>
              <a:t>Morisette/USGS, </a:t>
            </a:r>
            <a:r>
              <a:rPr lang="en-US" sz="1600" dirty="0" err="1" smtClean="0"/>
              <a:t>Petr</a:t>
            </a:r>
            <a:r>
              <a:rPr lang="en-US" sz="1600" dirty="0" smtClean="0"/>
              <a:t> </a:t>
            </a:r>
            <a:r>
              <a:rPr lang="en-US" sz="1600" dirty="0" err="1" smtClean="0"/>
              <a:t>Votova</a:t>
            </a:r>
            <a:r>
              <a:rPr lang="en-US" sz="1600" dirty="0" smtClean="0"/>
              <a:t>/Ames, Claudio Silva/NYU Poly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0" y="1219200"/>
            <a:ext cx="9144000" cy="0"/>
          </a:xfrm>
          <a:prstGeom prst="line">
            <a:avLst/>
          </a:prstGeom>
          <a:solidFill>
            <a:schemeClr val="accent1"/>
          </a:solidFill>
          <a:ln w="85725" cap="flat" cmpd="dbl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USGS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8383" y="228600"/>
            <a:ext cx="1905105" cy="702508"/>
          </a:xfrm>
          <a:prstGeom prst="rect">
            <a:avLst/>
          </a:prstGeom>
        </p:spPr>
      </p:pic>
      <p:pic>
        <p:nvPicPr>
          <p:cNvPr id="6" name="Chart 1"/>
          <p:cNvPicPr/>
          <p:nvPr/>
        </p:nvPicPr>
        <p:blipFill>
          <a:blip r:embed="rId5" cstate="print"/>
          <a:srcRect l="6157" t="4910" r="22318" b="20260"/>
          <a:stretch>
            <a:fillRect/>
          </a:stretch>
        </p:blipFill>
        <p:spPr bwMode="auto">
          <a:xfrm>
            <a:off x="5029200" y="2209800"/>
            <a:ext cx="3962400" cy="266700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5791200"/>
            <a:ext cx="1495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250px-ColoradoStateRams_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0" y="5029200"/>
            <a:ext cx="1066800" cy="106680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5229225"/>
            <a:ext cx="7048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05200" y="6172200"/>
            <a:ext cx="3867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MC Nov 2001">
  <a:themeElements>
    <a:clrScheme name="GPMC Nov 20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26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GPMC Nov 2001</vt:lpstr>
      <vt:lpstr>Slide 1</vt:lpstr>
    </vt:vector>
  </TitlesOfParts>
  <Company>NASA/ODIN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aleidner</dc:creator>
  <cp:lastModifiedBy>morisettej</cp:lastModifiedBy>
  <cp:revision>25</cp:revision>
  <dcterms:created xsi:type="dcterms:W3CDTF">2011-09-13T00:03:28Z</dcterms:created>
  <dcterms:modified xsi:type="dcterms:W3CDTF">2011-10-05T20:19:26Z</dcterms:modified>
</cp:coreProperties>
</file>