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381F93-0628-4889-A9BC-C9D2F9FD3A89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EE6A7D-B590-444E-BAED-E5BFA5B84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BE5E43-7BF3-46B6-85BD-BF3E389C78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4579-A688-4FB2-887C-AE8C66E64370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3B07-DE72-47F5-8ED0-A1020147E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4B2C-42DA-4FE3-904F-9B4A6EA0CED7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52022-24C9-4ED1-8844-60BEC8041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124B-33ED-4562-A822-B2A7307BC691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3A58-7009-4DFB-AD33-D884CCA61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5D04-7174-492B-82C8-7E1275EA50E0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EACB-21B9-4E46-867D-69FB0BFC3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8F60-D63A-431F-B247-7A0DD01C023D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8CDC-133A-4E34-9266-977BA9725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FFEB-30A5-4CCF-B670-53B8600063F2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D4FE-C99B-4631-8D79-10542B9CE3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04A6-D588-41E7-B648-E7E2F81CDB08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C8DC-63AB-4348-A181-6F7A51120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81F3-09BE-483B-AEB2-642AE707FCEA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4497-FFE6-4ED7-824D-579C69E67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2826-80CC-4069-9C5C-6AE3B1719DC7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A51B-20F1-49C6-821E-8BED86595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ED0B-AFD3-4B37-BDB8-C8BB2607698E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C7F53-D464-4D65-A142-137EC4574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55EA-EEEB-4158-BE4F-DC26ED69BC5B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2AB6-D18D-4FA6-8090-B76032A83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F286A2-1128-4206-A873-FC768C2F1D56}" type="datetimeFigureOut">
              <a:rPr lang="en-US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F4EE2-5F6A-4372-9656-7CA4C69F7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4" r:id="rId2"/>
    <p:sldLayoutId id="2147483853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4" r:id="rId9"/>
    <p:sldLayoutId id="2147483850" r:id="rId10"/>
    <p:sldLayoutId id="21474838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Limits to our knowledge of ant diversity</a:t>
            </a:r>
            <a:br>
              <a:rPr lang="en-US" sz="3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light of climate change</a:t>
            </a:r>
            <a:endParaRPr lang="en-US" sz="3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078163"/>
            <a:ext cx="8229600" cy="210343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How much do we know about ants?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What will climate change do to diversity?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Where can we learn the most the fastest?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339" name="Picture 94" descr="http://www4.ncsu.edu/~bsguenar/Strumigenys%20louisiannae/Strumygenys-louisianaelab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590800"/>
            <a:ext cx="762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1066800" y="2097088"/>
            <a:ext cx="6934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Clinton N. Jenkins, Nathan J. Sanders, Michael D. Weiser, Matthew C. Fitzpatrick, Robert R. Dunn</a:t>
            </a:r>
          </a:p>
        </p:txBody>
      </p:sp>
      <p:pic>
        <p:nvPicPr>
          <p:cNvPr id="14341" name="Picture 94" descr="http://www4.ncsu.edu/~bsguenar/Strumigenys%20louisiannae/Strumygenys-louisianaelab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343243">
            <a:off x="2284413" y="4879975"/>
            <a:ext cx="762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653088"/>
            <a:ext cx="1752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UMD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32460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426720"/>
            <a:ext cx="7498080" cy="8686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Local Ant Assemblages Sampled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Clinton Jenkins\Documents\Ants\Figures\Figure 1 - localities6.tif"/>
          <p:cNvPicPr>
            <a:picLocks noChangeAspect="1" noChangeArrowheads="1"/>
          </p:cNvPicPr>
          <p:nvPr/>
        </p:nvPicPr>
        <p:blipFill>
          <a:blip r:embed="rId3" cstate="print"/>
          <a:srcRect l="4243" t="6154" r="4243" b="6154"/>
          <a:stretch>
            <a:fillRect/>
          </a:stretch>
        </p:blipFill>
        <p:spPr bwMode="auto">
          <a:xfrm>
            <a:off x="304800" y="2133600"/>
            <a:ext cx="8580438" cy="3400425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1524000"/>
            <a:ext cx="18907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Lots of data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931863" y="2425700"/>
            <a:ext cx="909637" cy="301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5486400"/>
            <a:ext cx="18907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Lots of data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rot="5400000" flipH="1" flipV="1">
            <a:off x="7482682" y="4739481"/>
            <a:ext cx="685800" cy="8080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1524000"/>
            <a:ext cx="2741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Not so many data</a:t>
            </a: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6212681" y="2097882"/>
            <a:ext cx="909637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5069681" y="1564482"/>
            <a:ext cx="1519237" cy="2362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5638800"/>
            <a:ext cx="5622925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all the places in between?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 Species Richness of the World: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minus some parts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410" name="Picture 2" descr="C:\Users\Clinton Jenkins\Documents\Ants\Figures\Figure 2 - ant richness - new scale - EqArea.tif"/>
          <p:cNvPicPr>
            <a:picLocks noChangeAspect="1" noChangeArrowheads="1"/>
          </p:cNvPicPr>
          <p:nvPr/>
        </p:nvPicPr>
        <p:blipFill>
          <a:blip r:embed="rId3" cstate="print"/>
          <a:srcRect l="4672" t="7249" r="3505" b="7249"/>
          <a:stretch>
            <a:fillRect/>
          </a:stretch>
        </p:blipFill>
        <p:spPr bwMode="auto">
          <a:xfrm>
            <a:off x="11113" y="2136775"/>
            <a:ext cx="912653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0750" y="5029200"/>
            <a:ext cx="4743450" cy="1495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Generalized Linear Model</a:t>
            </a:r>
          </a:p>
          <a:p>
            <a:pPr marL="27432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Climate: temperature, precipitation, aridity</a:t>
            </a:r>
          </a:p>
          <a:p>
            <a:pPr marL="27432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Elevation</a:t>
            </a:r>
          </a:p>
          <a:p>
            <a:pPr marL="27432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Continent</a:t>
            </a:r>
          </a:p>
          <a:p>
            <a:pPr marL="27432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Continent *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Places Where We Are Ignorant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434" name="Picture 7" descr="whittaker_newsampledpoints_future_climate.jpg"/>
          <p:cNvPicPr>
            <a:picLocks noChangeAspect="1"/>
          </p:cNvPicPr>
          <p:nvPr/>
        </p:nvPicPr>
        <p:blipFill>
          <a:blip r:embed="rId3" cstate="print"/>
          <a:srcRect t="3709" r="2667"/>
          <a:stretch>
            <a:fillRect/>
          </a:stretch>
        </p:blipFill>
        <p:spPr bwMode="auto">
          <a:xfrm>
            <a:off x="11113" y="1524000"/>
            <a:ext cx="337026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1295400" y="4179888"/>
            <a:ext cx="7010400" cy="2667000"/>
            <a:chOff x="1447800" y="4114800"/>
            <a:chExt cx="6781800" cy="2628208"/>
          </a:xfrm>
        </p:grpSpPr>
        <p:pic>
          <p:nvPicPr>
            <p:cNvPr id="18438" name="Picture 2" descr="C:\Users\Clinton Jenkins\Documents\Ants\Figures\Figure 3 - future_climate.tif"/>
            <p:cNvPicPr>
              <a:picLocks noChangeAspect="1" noChangeArrowheads="1"/>
            </p:cNvPicPr>
            <p:nvPr/>
          </p:nvPicPr>
          <p:blipFill>
            <a:blip r:embed="rId4" cstate="print"/>
            <a:srcRect l="4242" t="8197" r="4242" b="6148"/>
            <a:stretch>
              <a:fillRect/>
            </a:stretch>
          </p:blipFill>
          <p:spPr bwMode="auto">
            <a:xfrm>
              <a:off x="1447800" y="4114800"/>
              <a:ext cx="6781800" cy="2628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3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7733"/>
            <a:stretch>
              <a:fillRect/>
            </a:stretch>
          </p:blipFill>
          <p:spPr bwMode="auto">
            <a:xfrm>
              <a:off x="1455357" y="5917888"/>
              <a:ext cx="1752617" cy="72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6" cstate="print"/>
          <a:srcRect r="1234"/>
          <a:stretch>
            <a:fillRect/>
          </a:stretch>
        </p:blipFill>
        <p:spPr bwMode="auto">
          <a:xfrm>
            <a:off x="6278563" y="1776413"/>
            <a:ext cx="28543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7" cstate="print"/>
          <a:srcRect r="1234"/>
          <a:stretch>
            <a:fillRect/>
          </a:stretch>
        </p:blipFill>
        <p:spPr bwMode="auto">
          <a:xfrm>
            <a:off x="3509963" y="1776413"/>
            <a:ext cx="2855912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143000" y="3733800"/>
            <a:ext cx="15001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Temperature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 rot="16200000">
            <a:off x="-565944" y="2309019"/>
            <a:ext cx="15001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Precipitation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066800" y="1714500"/>
            <a:ext cx="70866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Ant diversity generally increases with temperature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At the highest temperatures diversity is also the most variable, ranging from 1 to 145 species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Future climates will be more like these hot places, which are also where we know the least</a:t>
            </a:r>
          </a:p>
        </p:txBody>
      </p:sp>
      <p:pic>
        <p:nvPicPr>
          <p:cNvPr id="19459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953000"/>
            <a:ext cx="1676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97"/>
          <p:cNvPicPr>
            <a:picLocks noChangeAspect="1" noChangeArrowheads="1"/>
          </p:cNvPicPr>
          <p:nvPr/>
        </p:nvPicPr>
        <p:blipFill>
          <a:blip r:embed="rId4" cstate="print"/>
          <a:srcRect r="960"/>
          <a:stretch>
            <a:fillRect/>
          </a:stretch>
        </p:blipFill>
        <p:spPr bwMode="auto">
          <a:xfrm>
            <a:off x="2613025" y="4953000"/>
            <a:ext cx="31654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5163" y="4953000"/>
            <a:ext cx="1722437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53000"/>
            <a:ext cx="2619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155</Words>
  <Application>Microsoft Office PowerPoint</Application>
  <PresentationFormat>On-screen Show (4:3)</PresentationFormat>
  <Paragraphs>24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Limits to our knowledge of ant diversity  in light of climate change</vt:lpstr>
      <vt:lpstr>Local Ant Assemblages Sampled</vt:lpstr>
      <vt:lpstr>Ant Species Richness of the World: minus some parts</vt:lpstr>
      <vt:lpstr>Places Where We Are Ignorant</vt:lpstr>
      <vt:lpstr>Conclusions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Clinton N. Jenkins</dc:creator>
  <cp:lastModifiedBy> </cp:lastModifiedBy>
  <cp:revision>44</cp:revision>
  <dcterms:created xsi:type="dcterms:W3CDTF">2010-06-21T19:12:03Z</dcterms:created>
  <dcterms:modified xsi:type="dcterms:W3CDTF">2011-08-09T14:46:40Z</dcterms:modified>
</cp:coreProperties>
</file>