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11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AF6F0B-3854-114E-95C9-DD6975B0AE06}"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128903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F6F0B-3854-114E-95C9-DD6975B0AE06}"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20272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F6F0B-3854-114E-95C9-DD6975B0AE06}"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2744182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F6F0B-3854-114E-95C9-DD6975B0AE06}"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888818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F6F0B-3854-114E-95C9-DD6975B0AE06}" type="datetimeFigureOut">
              <a:rPr lang="en-US" smtClean="0"/>
              <a:t>5/8/14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102373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AF6F0B-3854-114E-95C9-DD6975B0AE06}" type="datetimeFigureOut">
              <a:rPr lang="en-US" smtClean="0"/>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276422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AF6F0B-3854-114E-95C9-DD6975B0AE06}" type="datetimeFigureOut">
              <a:rPr lang="en-US" smtClean="0"/>
              <a:t>5/8/14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428686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AF6F0B-3854-114E-95C9-DD6975B0AE06}" type="datetimeFigureOut">
              <a:rPr lang="en-US" smtClean="0"/>
              <a:t>5/8/14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209120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F6F0B-3854-114E-95C9-DD6975B0AE06}" type="datetimeFigureOut">
              <a:rPr lang="en-US" smtClean="0"/>
              <a:t>5/8/14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40886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F6F0B-3854-114E-95C9-DD6975B0AE06}" type="datetimeFigureOut">
              <a:rPr lang="en-US" smtClean="0"/>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1668874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F6F0B-3854-114E-95C9-DD6975B0AE06}" type="datetimeFigureOut">
              <a:rPr lang="en-US" smtClean="0"/>
              <a:t>5/8/14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3D823-885F-AD48-A7F6-9778A769C458}" type="slidenum">
              <a:rPr lang="en-US" smtClean="0"/>
              <a:t>‹#›</a:t>
            </a:fld>
            <a:endParaRPr lang="en-US"/>
          </a:p>
        </p:txBody>
      </p:sp>
    </p:spTree>
    <p:extLst>
      <p:ext uri="{BB962C8B-B14F-4D97-AF65-F5344CB8AC3E}">
        <p14:creationId xmlns:p14="http://schemas.microsoft.com/office/powerpoint/2010/main" val="7107411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F6F0B-3854-114E-95C9-DD6975B0AE06}" type="datetimeFigureOut">
              <a:rPr lang="en-US" smtClean="0"/>
              <a:t>5/8/14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3D823-885F-AD48-A7F6-9778A769C458}" type="slidenum">
              <a:rPr lang="en-US" smtClean="0"/>
              <a:t>‹#›</a:t>
            </a:fld>
            <a:endParaRPr lang="en-US"/>
          </a:p>
        </p:txBody>
      </p:sp>
    </p:spTree>
    <p:extLst>
      <p:ext uri="{BB962C8B-B14F-4D97-AF65-F5344CB8AC3E}">
        <p14:creationId xmlns:p14="http://schemas.microsoft.com/office/powerpoint/2010/main" val="280899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5295"/>
            <a:ext cx="8229600" cy="1143000"/>
          </a:xfrm>
        </p:spPr>
        <p:txBody>
          <a:bodyPr>
            <a:normAutofit/>
          </a:bodyPr>
          <a:lstStyle/>
          <a:p>
            <a:r>
              <a:rPr lang="en-US" sz="4000" b="1" dirty="0" smtClean="0">
                <a:solidFill>
                  <a:srgbClr val="000090"/>
                </a:solidFill>
                <a:latin typeface="Arial"/>
                <a:cs typeface="Arial"/>
              </a:rPr>
              <a:t>Guidelines for Breakout Groups</a:t>
            </a:r>
            <a:endParaRPr lang="en-US" sz="4000" b="1" dirty="0">
              <a:solidFill>
                <a:srgbClr val="000090"/>
              </a:solidFill>
              <a:latin typeface="Arial"/>
              <a:cs typeface="Arial"/>
            </a:endParaRPr>
          </a:p>
        </p:txBody>
      </p:sp>
      <p:sp>
        <p:nvSpPr>
          <p:cNvPr id="5" name="Content Placeholder 4"/>
          <p:cNvSpPr>
            <a:spLocks noGrp="1"/>
          </p:cNvSpPr>
          <p:nvPr>
            <p:ph idx="1"/>
          </p:nvPr>
        </p:nvSpPr>
        <p:spPr>
          <a:xfrm>
            <a:off x="457199" y="1385850"/>
            <a:ext cx="8415571" cy="5069607"/>
          </a:xfrm>
        </p:spPr>
        <p:txBody>
          <a:bodyPr>
            <a:normAutofit fontScale="92500"/>
          </a:bodyPr>
          <a:lstStyle/>
          <a:p>
            <a:r>
              <a:rPr lang="en-US" sz="2800" dirty="0" smtClean="0">
                <a:latin typeface="Arial"/>
                <a:cs typeface="Arial"/>
              </a:rPr>
              <a:t>Self-select into 3 groups: </a:t>
            </a:r>
            <a:r>
              <a:rPr lang="en-US" sz="2800" dirty="0" smtClean="0">
                <a:latin typeface="Arial"/>
                <a:cs typeface="Arial"/>
              </a:rPr>
              <a:t>Marine (Willow), </a:t>
            </a:r>
            <a:r>
              <a:rPr lang="en-US" sz="2800" dirty="0" smtClean="0">
                <a:latin typeface="Arial"/>
                <a:cs typeface="Arial"/>
              </a:rPr>
              <a:t>Terrestrial </a:t>
            </a:r>
            <a:r>
              <a:rPr lang="en-US" sz="2800" dirty="0" smtClean="0">
                <a:latin typeface="Arial"/>
                <a:cs typeface="Arial"/>
              </a:rPr>
              <a:t>Research (Cypress), </a:t>
            </a:r>
            <a:r>
              <a:rPr lang="en-US" sz="2800" dirty="0" smtClean="0">
                <a:latin typeface="Arial"/>
                <a:cs typeface="Arial"/>
              </a:rPr>
              <a:t>Terrestrial </a:t>
            </a:r>
            <a:r>
              <a:rPr lang="en-US" sz="2800" dirty="0" smtClean="0">
                <a:latin typeface="Arial"/>
                <a:cs typeface="Arial"/>
              </a:rPr>
              <a:t>Applications (Walnut)</a:t>
            </a:r>
            <a:endParaRPr lang="en-US" sz="2800" dirty="0" smtClean="0">
              <a:latin typeface="Arial"/>
              <a:cs typeface="Arial"/>
            </a:endParaRPr>
          </a:p>
          <a:p>
            <a:r>
              <a:rPr lang="en-US" sz="2000" dirty="0" smtClean="0">
                <a:latin typeface="Arial"/>
                <a:cs typeface="Arial"/>
              </a:rPr>
              <a:t>Each Group has a facilitator and rapporteur</a:t>
            </a:r>
          </a:p>
          <a:p>
            <a:r>
              <a:rPr lang="en-US" sz="2000" dirty="0" smtClean="0">
                <a:latin typeface="Arial"/>
                <a:cs typeface="Arial"/>
              </a:rPr>
              <a:t>Brainstorming: at start, each person has 10-20 seconds to suggest a key question or theme in biodiversity research or ecological forecasting with a remote sensing connection; rapporteur </a:t>
            </a:r>
            <a:r>
              <a:rPr lang="en-US" sz="2000" smtClean="0">
                <a:latin typeface="Arial"/>
                <a:cs typeface="Arial"/>
              </a:rPr>
              <a:t>captures these</a:t>
            </a:r>
            <a:endParaRPr lang="en-US" sz="2000" dirty="0" smtClean="0">
              <a:latin typeface="Arial"/>
              <a:cs typeface="Arial"/>
            </a:endParaRPr>
          </a:p>
          <a:p>
            <a:r>
              <a:rPr lang="en-US" sz="2000" dirty="0" smtClean="0">
                <a:latin typeface="Arial"/>
                <a:cs typeface="Arial"/>
              </a:rPr>
              <a:t>After going around, use the remaining breakout time to refine these questions/themes as well as suggest and refine new ones</a:t>
            </a:r>
          </a:p>
          <a:p>
            <a:r>
              <a:rPr lang="en-US" sz="2000" dirty="0" smtClean="0">
                <a:latin typeface="Arial"/>
                <a:cs typeface="Arial"/>
              </a:rPr>
              <a:t>In plenary: speaker for each group spends 5 minutes reporting out questions and themes followed by 10 minutes discussion on that group’s questions and themes; x 3 = 45 minutes</a:t>
            </a:r>
          </a:p>
          <a:p>
            <a:r>
              <a:rPr lang="en-US" sz="2000" dirty="0" smtClean="0">
                <a:latin typeface="Arial"/>
                <a:cs typeface="Arial"/>
              </a:rPr>
              <a:t>Remaining 25 minutes in plenary for general discussion as well as consideration of next steps (the process) for the NASA Biodiversity and Ecological Forecasting programs to follow leading to Decadal Survey   </a:t>
            </a:r>
            <a:endParaRPr lang="en-US" sz="2000" dirty="0">
              <a:latin typeface="Arial"/>
              <a:cs typeface="Arial"/>
            </a:endParaRPr>
          </a:p>
        </p:txBody>
      </p:sp>
    </p:spTree>
    <p:extLst>
      <p:ext uri="{BB962C8B-B14F-4D97-AF65-F5344CB8AC3E}">
        <p14:creationId xmlns:p14="http://schemas.microsoft.com/office/powerpoint/2010/main" val="1762818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TotalTime>
  <Words>156</Words>
  <Application>Microsoft Macintosh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Guidelines for Breakout Groups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Breakout Groups</dc:title>
  <dc:creator>Turner, Woody (HQ-DK000)</dc:creator>
  <cp:lastModifiedBy>Turner, Woody (HQ-DK000)</cp:lastModifiedBy>
  <cp:revision>3</cp:revision>
  <dcterms:created xsi:type="dcterms:W3CDTF">2014-05-06T14:08:35Z</dcterms:created>
  <dcterms:modified xsi:type="dcterms:W3CDTF">2014-05-08T16:31:01Z</dcterms:modified>
</cp:coreProperties>
</file>