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  <p:sldMasterId id="2147483710" r:id="rId3"/>
    <p:sldMasterId id="2147483712" r:id="rId4"/>
    <p:sldMasterId id="2147483724" r:id="rId5"/>
    <p:sldMasterId id="2147483748" r:id="rId6"/>
  </p:sldMasterIdLst>
  <p:notesMasterIdLst>
    <p:notesMasterId r:id="rId36"/>
  </p:notesMasterIdLst>
  <p:handoutMasterIdLst>
    <p:handoutMasterId r:id="rId37"/>
  </p:handoutMasterIdLst>
  <p:sldIdLst>
    <p:sldId id="443" r:id="rId7"/>
    <p:sldId id="635" r:id="rId8"/>
    <p:sldId id="636" r:id="rId9"/>
    <p:sldId id="637" r:id="rId10"/>
    <p:sldId id="638" r:id="rId11"/>
    <p:sldId id="642" r:id="rId12"/>
    <p:sldId id="687" r:id="rId13"/>
    <p:sldId id="656" r:id="rId14"/>
    <p:sldId id="657" r:id="rId15"/>
    <p:sldId id="658" r:id="rId16"/>
    <p:sldId id="659" r:id="rId17"/>
    <p:sldId id="660" r:id="rId18"/>
    <p:sldId id="661" r:id="rId19"/>
    <p:sldId id="643" r:id="rId20"/>
    <p:sldId id="686" r:id="rId21"/>
    <p:sldId id="670" r:id="rId22"/>
    <p:sldId id="647" r:id="rId23"/>
    <p:sldId id="648" r:id="rId24"/>
    <p:sldId id="649" r:id="rId25"/>
    <p:sldId id="682" r:id="rId26"/>
    <p:sldId id="685" r:id="rId27"/>
    <p:sldId id="679" r:id="rId28"/>
    <p:sldId id="680" r:id="rId29"/>
    <p:sldId id="681" r:id="rId30"/>
    <p:sldId id="684" r:id="rId31"/>
    <p:sldId id="650" r:id="rId32"/>
    <p:sldId id="676" r:id="rId33"/>
    <p:sldId id="675" r:id="rId34"/>
    <p:sldId id="626" r:id="rId3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entury Gothic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20000"/>
    <a:srgbClr val="E66F15"/>
    <a:srgbClr val="003366"/>
    <a:srgbClr val="333333"/>
    <a:srgbClr val="65320F"/>
    <a:srgbClr val="005DCF"/>
    <a:srgbClr val="0099CC"/>
    <a:srgbClr val="E8E8E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86" autoAdjust="0"/>
    <p:restoredTop sz="97269" autoAdjust="0"/>
  </p:normalViewPr>
  <p:slideViewPr>
    <p:cSldViewPr>
      <p:cViewPr varScale="1">
        <p:scale>
          <a:sx n="145" d="100"/>
          <a:sy n="145" d="100"/>
        </p:scale>
        <p:origin x="-15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28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Arial" charset="0"/>
              </a:defRPr>
            </a:lvl1pPr>
          </a:lstStyle>
          <a:p>
            <a:fld id="{2EF5F3DC-066B-7F4B-BC9E-AE616629BF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4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Calibri" charset="0"/>
              </a:defRPr>
            </a:lvl1pPr>
          </a:lstStyle>
          <a:p>
            <a:fld id="{A34606A8-B6E2-9C40-A683-989CD65F31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5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3FC52-1F37-3D41-88FB-09FE1F0B6075}" type="slidenum">
              <a:rPr lang="en-US"/>
              <a:pPr/>
              <a:t>1</a:t>
            </a:fld>
            <a:endParaRPr 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</a:t>
            </a:r>
            <a:r>
              <a:rPr lang="en-US" baseline="0" dirty="0" smtClean="0"/>
              <a:t> graphical rather than linear.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606A8-B6E2-9C40-A683-989CD65F31C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7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</a:t>
            </a:r>
            <a:r>
              <a:rPr lang="en-US" baseline="0" dirty="0" smtClean="0"/>
              <a:t> graphical rather than linear.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606A8-B6E2-9C40-A683-989CD65F31C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7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</a:t>
            </a:r>
            <a:r>
              <a:rPr lang="en-US" baseline="0" dirty="0" smtClean="0"/>
              <a:t> graphical rather than linear.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606A8-B6E2-9C40-A683-989CD65F31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7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7D2CD3-9CAF-FF4C-A801-61825D5BF97D}" type="slidenum">
              <a:rPr lang="en-US"/>
              <a:pPr/>
              <a:t>20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Environmental conditions in the broadest sense (biotic</a:t>
            </a:r>
            <a:r>
              <a:rPr lang="en-US" baseline="0" dirty="0" smtClean="0"/>
              <a:t> interactions, both positive and negative)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Tb under thermo neutral conditions</a:t>
            </a:r>
          </a:p>
          <a:p>
            <a:r>
              <a:rPr lang="en-US" dirty="0" smtClean="0"/>
              <a:t>Tb during mild heat stress</a:t>
            </a:r>
          </a:p>
          <a:p>
            <a:r>
              <a:rPr lang="en-US" dirty="0" smtClean="0"/>
              <a:t>Tb during extreme heat stress</a:t>
            </a:r>
          </a:p>
          <a:p>
            <a:r>
              <a:rPr lang="en-US" dirty="0" smtClean="0"/>
              <a:t>Differences among taxa</a:t>
            </a:r>
          </a:p>
          <a:p>
            <a:r>
              <a:rPr lang="en-US" dirty="0" smtClean="0"/>
              <a:t>What explains these differences?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E29C-CC22-1648-B83A-A238A62DB7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824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19E7E3-DF4C-1B48-9F27-2D42A5FE26FE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7" tIns="45713" rIns="91427" bIns="45713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9D7469-C27C-5347-A5A0-7CA297D07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EB413E-680B-4D4A-BC21-D433025E04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581571-DD1C-9249-A678-D9EB0DD873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78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D4AAC-48AF-EA4A-86E7-10A388FD6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9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3287-3186-6044-AAB2-69B32D7983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70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3975C-9121-834D-8CCF-ACB7915C42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00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7BD6F-0B49-BA43-A9FA-E51FAC48E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52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9644A-2FC8-DF42-84F9-D9881ED08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00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685AF-65DA-5B43-857D-A04CF2A64E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83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7C2CE-BB3C-684A-8BC4-6BD2FAC6F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5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DD74A1-692A-6D47-9DC7-A7BC7A48ED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F2CD6-EFB0-C342-A24B-2B050871A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6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486A9-1009-3D4D-AEB6-DD29F45139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8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3977-63CD-5F40-A936-82681935FE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8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64008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University of Florida, Department of Wildlife Ecology and Conservation, 25 February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2A097-FCA3-974D-8188-7117B2382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89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431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103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885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02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965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70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FA2A00-0B9D-1E40-8699-2DF1EA037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579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531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264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710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995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6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977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189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579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04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053924-EE86-7A42-A78D-B64D4B300D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905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212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146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521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699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E698-63E5-EF41-BC51-368D6A9C99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9680-6AF5-804A-9802-7F96B5AAFB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367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077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753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852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34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CB6149-C536-7643-BE3A-41D9861DCD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469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172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125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22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272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898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B22-BE7E-49AA-B8A6-F65E5D567E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6C48-3784-4B15-AA98-BC084F42D4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00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3B7843-A465-B64D-8F3D-A32CBE00B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2EB753-8BA6-1A45-9726-74B63D09BD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7E546E-6D23-2B42-80CE-45658B8013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4E2ACF-F1AE-614C-B6B1-DF3A82B598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9FEBA"/>
            </a:gs>
            <a:gs pos="50000">
              <a:srgbClr val="F9FEBA">
                <a:gamma/>
                <a:tint val="34902"/>
                <a:invGamma/>
              </a:srgbClr>
            </a:gs>
            <a:gs pos="100000">
              <a:srgbClr val="F9FEB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3366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00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3366"/>
                </a:solidFill>
              </a:defRPr>
            </a:lvl1pPr>
          </a:lstStyle>
          <a:p>
            <a:r>
              <a:rPr lang="en-US"/>
              <a:t>University of Florida, Department of Wildlife Ecology and Conservation, 25 February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3366"/>
                </a:solidFill>
              </a:defRPr>
            </a:lvl1pPr>
          </a:lstStyle>
          <a:p>
            <a:fld id="{DCFA7C4E-1898-3E4B-A944-8661CBAF2C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3366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9FEBA"/>
            </a:gs>
            <a:gs pos="50000">
              <a:srgbClr val="FDFFE7"/>
            </a:gs>
            <a:gs pos="100000">
              <a:srgbClr val="F9FEB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0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336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9FEBA"/>
            </a:gs>
            <a:gs pos="50000">
              <a:srgbClr val="FDFFE7"/>
            </a:gs>
            <a:gs pos="100000">
              <a:srgbClr val="F9FEB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5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336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33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BA7B22-BE7E-49AA-B8A6-F65E5D567EF1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5/7/14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296C48-3784-4B15-AA98-BC084F42D45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41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DF3E698-63E5-EF41-BC51-368D6A9C9943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5/7/14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2F49680-6AF5-804A-9802-7F96B5AAFB5D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BA7B22-BE7E-49AA-B8A6-F65E5D567EF1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5/7/14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296C48-3784-4B15-AA98-BC084F42D45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60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g"/><Relationship Id="rId11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g"/><Relationship Id="rId6" Type="http://schemas.openxmlformats.org/officeDocument/2006/relationships/image" Target="../media/image49.jpg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jpeg"/><Relationship Id="rId3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hyperlink" Target="mailto:talbright@unr.edu" TargetMode="External"/><Relationship Id="rId8" Type="http://schemas.openxmlformats.org/officeDocument/2006/relationships/image" Target="../media/image56.jpg"/><Relationship Id="rId9" Type="http://schemas.openxmlformats.org/officeDocument/2006/relationships/image" Target="../media/image57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5" Type="http://schemas.microsoft.com/office/2007/relationships/hdphoto" Target="../media/hdphoto1.wdp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7200"/>
            <a:ext cx="6858000" cy="1143000"/>
          </a:xfrm>
        </p:spPr>
        <p:txBody>
          <a:bodyPr/>
          <a:lstStyle/>
          <a:p>
            <a:r>
              <a:rPr lang="en-US" sz="2800" dirty="0"/>
              <a:t>Desert </a:t>
            </a:r>
            <a:r>
              <a:rPr lang="en-US" sz="2800" dirty="0" smtClean="0"/>
              <a:t>Birds in </a:t>
            </a:r>
            <a:r>
              <a:rPr lang="en-US" sz="2800" dirty="0"/>
              <a:t>a Warming World: Characterizing Thermal Stress with Daily Earth Observation Data in Complex Terrain and Microsites</a:t>
            </a:r>
            <a:endParaRPr lang="en-US" sz="2800" dirty="0"/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057400"/>
            <a:ext cx="7924800" cy="3733800"/>
          </a:xfrm>
        </p:spPr>
        <p:txBody>
          <a:bodyPr/>
          <a:lstStyle/>
          <a:p>
            <a:pPr algn="l">
              <a:spcBef>
                <a:spcPct val="30000"/>
              </a:spcBef>
              <a:buFont typeface="Times" charset="0"/>
              <a:buNone/>
            </a:pPr>
            <a:r>
              <a:rPr lang="en-US" sz="2000" dirty="0" smtClean="0"/>
              <a:t>Thomas P. Albright</a:t>
            </a:r>
          </a:p>
          <a:p>
            <a:pPr algn="l">
              <a:spcBef>
                <a:spcPct val="30000"/>
              </a:spcBef>
              <a:buFont typeface="Times" charset="0"/>
              <a:buNone/>
            </a:pPr>
            <a:r>
              <a:rPr lang="en-US" sz="1600" dirty="0" smtClean="0"/>
              <a:t>Laboratory for Conservation Biogeography</a:t>
            </a:r>
          </a:p>
          <a:p>
            <a:pPr algn="l">
              <a:spcBef>
                <a:spcPct val="30000"/>
              </a:spcBef>
              <a:buFont typeface="Times" charset="0"/>
              <a:buNone/>
            </a:pPr>
            <a:r>
              <a:rPr lang="en-US" sz="1600" dirty="0" smtClean="0"/>
              <a:t>Department of Geography</a:t>
            </a:r>
          </a:p>
          <a:p>
            <a:pPr algn="l">
              <a:spcBef>
                <a:spcPct val="30000"/>
              </a:spcBef>
              <a:buFont typeface="Times" charset="0"/>
              <a:buNone/>
            </a:pPr>
            <a:r>
              <a:rPr lang="en-US" sz="1600" dirty="0" smtClean="0"/>
              <a:t>Mackay School of Earth </a:t>
            </a:r>
            <a:r>
              <a:rPr lang="en-US" sz="1600" dirty="0" smtClean="0"/>
              <a:t>Science </a:t>
            </a:r>
            <a:r>
              <a:rPr lang="en-US" sz="1600" dirty="0" smtClean="0"/>
              <a:t>&amp; </a:t>
            </a:r>
            <a:r>
              <a:rPr lang="en-US" sz="1600" dirty="0" smtClean="0"/>
              <a:t>Engineering</a:t>
            </a:r>
          </a:p>
          <a:p>
            <a:pPr algn="l">
              <a:spcBef>
                <a:spcPct val="30000"/>
              </a:spcBef>
              <a:buFont typeface="Times" charset="0"/>
              <a:buNone/>
            </a:pPr>
            <a:r>
              <a:rPr lang="en-US" sz="1600" dirty="0" smtClean="0"/>
              <a:t>&amp; </a:t>
            </a:r>
            <a:r>
              <a:rPr lang="en-US" sz="1600" dirty="0" smtClean="0"/>
              <a:t>Program in Ecology, Evolution, and Conservation Biology</a:t>
            </a:r>
          </a:p>
          <a:p>
            <a:pPr algn="l">
              <a:spcBef>
                <a:spcPct val="30000"/>
              </a:spcBef>
              <a:buFont typeface="Times" charset="0"/>
              <a:buNone/>
            </a:pPr>
            <a:r>
              <a:rPr lang="en-US" sz="1600" dirty="0" smtClean="0"/>
              <a:t>University of Nevada, Reno</a:t>
            </a:r>
          </a:p>
          <a:p>
            <a:pPr algn="l">
              <a:spcBef>
                <a:spcPct val="30000"/>
              </a:spcBef>
              <a:buFont typeface="Times" charset="0"/>
              <a:buNone/>
            </a:pPr>
            <a:endParaRPr lang="en-US" sz="1800" dirty="0"/>
          </a:p>
        </p:txBody>
      </p:sp>
      <p:sp>
        <p:nvSpPr>
          <p:cNvPr id="460807" name="Rectangle 7"/>
          <p:cNvSpPr>
            <a:spLocks noChangeArrowheads="1"/>
          </p:cNvSpPr>
          <p:nvPr/>
        </p:nvSpPr>
        <p:spPr bwMode="auto">
          <a:xfrm>
            <a:off x="609600" y="16764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2000">
              <a:solidFill>
                <a:srgbClr val="003366"/>
              </a:solidFill>
            </a:endParaRPr>
          </a:p>
        </p:txBody>
      </p:sp>
      <p:pic>
        <p:nvPicPr>
          <p:cNvPr id="460808" name="Picture 8" descr="Cimarron3GaryMcManusOKClimSurvey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3213"/>
            <a:ext cx="2971800" cy="2116137"/>
          </a:xfrm>
          <a:prstGeom prst="rect">
            <a:avLst/>
          </a:prstGeom>
          <a:noFill/>
        </p:spPr>
      </p:pic>
      <p:pic>
        <p:nvPicPr>
          <p:cNvPr id="9" name="Picture 8" descr="Nevada_Master_stack_no_slogan_RGB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04800"/>
            <a:ext cx="137450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95162main_modis_lst_europem"/>
          <p:cNvPicPr>
            <a:picLocks noChangeAspect="1" noChangeArrowheads="1"/>
          </p:cNvPicPr>
          <p:nvPr/>
        </p:nvPicPr>
        <p:blipFill rotWithShape="1">
          <a:blip r:embed="rId5"/>
          <a:srcRect t="21091" r="3020" b="-21010"/>
          <a:stretch/>
        </p:blipFill>
        <p:spPr bwMode="auto">
          <a:xfrm>
            <a:off x="-2" y="4113369"/>
            <a:ext cx="3124201" cy="2696195"/>
          </a:xfrm>
          <a:prstGeom prst="rect">
            <a:avLst/>
          </a:prstGeom>
          <a:noFill/>
        </p:spPr>
      </p:pic>
      <p:pic>
        <p:nvPicPr>
          <p:cNvPr id="2" name="Picture 1" descr="LCBLogoCompact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52600"/>
            <a:ext cx="1600200" cy="533400"/>
          </a:xfrm>
          <a:prstGeom prst="rect">
            <a:avLst/>
          </a:prstGeom>
        </p:spPr>
      </p:pic>
      <p:pic>
        <p:nvPicPr>
          <p:cNvPr id="4" name="Picture 3" descr="eec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90800"/>
            <a:ext cx="896112" cy="896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400800"/>
            <a:ext cx="8404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smtClean="0"/>
              <a:t>NASA Biodiversity &amp; Ecological Forecasting Science Team, Silver Spring, MD 7-9 May 2014</a:t>
            </a:r>
            <a:endParaRPr lang="en-US" sz="1500" b="0" dirty="0"/>
          </a:p>
        </p:txBody>
      </p:sp>
      <p:pic>
        <p:nvPicPr>
          <p:cNvPr id="5" name="Picture 4" descr="nasa_lo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90030" cy="762000"/>
          </a:xfrm>
          <a:prstGeom prst="rect">
            <a:avLst/>
          </a:prstGeom>
        </p:spPr>
      </p:pic>
      <p:pic>
        <p:nvPicPr>
          <p:cNvPr id="7" name="Picture 6" descr="IR_0226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-287" r="18319" b="287"/>
          <a:stretch/>
        </p:blipFill>
        <p:spPr>
          <a:xfrm>
            <a:off x="7239000" y="4106041"/>
            <a:ext cx="1916386" cy="2133600"/>
          </a:xfrm>
          <a:prstGeom prst="rect">
            <a:avLst/>
          </a:prstGeom>
        </p:spPr>
      </p:pic>
      <p:pic>
        <p:nvPicPr>
          <p:cNvPr id="8" name="Picture 7" descr="ViewFromWashingto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14800"/>
            <a:ext cx="411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ertBirdsPlusSpa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81" y="990600"/>
            <a:ext cx="9430981" cy="4648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88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2" name="Picture 1" descr="DesertBirdsPlustPH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12" y="990600"/>
            <a:ext cx="971126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8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4" name="Picture 3" descr="DesertBirdsPlustCorrobo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" y="1066800"/>
            <a:ext cx="981456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ertBirdsPlusCorrobo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9200"/>
            <a:ext cx="9601200" cy="5486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Project team &amp; some collaborators</a:t>
            </a:r>
            <a:endParaRPr lang="en-US" dirty="0"/>
          </a:p>
        </p:txBody>
      </p:sp>
      <p:pic>
        <p:nvPicPr>
          <p:cNvPr id="12" name="Picture 11" descr="Nevada_Master_stack_no_slogan_RGB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28800"/>
            <a:ext cx="137450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1676400" y="1371600"/>
            <a:ext cx="1688984" cy="1938754"/>
            <a:chOff x="1676400" y="1371600"/>
            <a:chExt cx="1688984" cy="19387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1371600"/>
              <a:ext cx="1415539" cy="15948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76400" y="2971800"/>
              <a:ext cx="1688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Denis </a:t>
              </a:r>
              <a:r>
                <a:rPr lang="en-US" sz="1600" b="0" dirty="0" err="1" smtClean="0"/>
                <a:t>Mutiibwa</a:t>
              </a:r>
              <a:endParaRPr lang="en-US" sz="1600" b="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76600" y="1371600"/>
            <a:ext cx="1864713" cy="1938754"/>
            <a:chOff x="3810000" y="1371600"/>
            <a:chExt cx="1864713" cy="19387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371600"/>
              <a:ext cx="1142999" cy="1638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10000" y="2971800"/>
              <a:ext cx="1864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Giancarlo </a:t>
              </a:r>
              <a:r>
                <a:rPr lang="en-US" sz="1600" b="0" dirty="0" err="1" smtClean="0"/>
                <a:t>Sadoti</a:t>
              </a:r>
              <a:endParaRPr lang="en-US" sz="1600" b="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81600" y="1447800"/>
            <a:ext cx="1686577" cy="1828576"/>
            <a:chOff x="6238222" y="1481778"/>
            <a:chExt cx="1686577" cy="18285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6"/>
            <a:stretch/>
          </p:blipFill>
          <p:spPr>
            <a:xfrm>
              <a:off x="6238222" y="1481778"/>
              <a:ext cx="1686577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24600" y="2971800"/>
              <a:ext cx="1515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Kerry Howard</a:t>
              </a:r>
              <a:endParaRPr lang="en-US" sz="1600" b="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200" y="4495800"/>
            <a:ext cx="2542308" cy="1925598"/>
            <a:chOff x="320802" y="4343400"/>
            <a:chExt cx="2542308" cy="19255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343400"/>
              <a:ext cx="1123144" cy="137764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0802" y="5715000"/>
              <a:ext cx="25423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/>
                <a:t>Markus </a:t>
              </a:r>
              <a:r>
                <a:rPr lang="en-US" sz="1600" b="0" dirty="0" err="1" smtClean="0"/>
                <a:t>Neteler</a:t>
              </a:r>
              <a:r>
                <a:rPr lang="en-US" sz="1600" b="0" dirty="0" smtClean="0"/>
                <a:t>, </a:t>
              </a:r>
            </a:p>
            <a:p>
              <a:pPr algn="ctr"/>
              <a:r>
                <a:rPr lang="en-US" sz="1400" b="0" dirty="0" err="1" smtClean="0"/>
                <a:t>Fondazione</a:t>
              </a:r>
              <a:r>
                <a:rPr lang="en-US" sz="1400" b="0" dirty="0" smtClean="0"/>
                <a:t> Edmund Mach</a:t>
              </a:r>
              <a:endParaRPr lang="en-US" sz="1600" b="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13390" y="3733800"/>
            <a:ext cx="1487532" cy="2077998"/>
            <a:chOff x="2813390" y="3733800"/>
            <a:chExt cx="1487532" cy="20779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3733800"/>
              <a:ext cx="1238250" cy="150241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813390" y="5257800"/>
              <a:ext cx="14875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/>
                <a:t>Blair Wolf</a:t>
              </a:r>
            </a:p>
            <a:p>
              <a:pPr algn="ctr"/>
              <a:r>
                <a:rPr lang="en-US" sz="1400" b="0" dirty="0" smtClean="0"/>
                <a:t>U. New Mexico</a:t>
              </a:r>
              <a:endParaRPr lang="en-US" sz="1600" b="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43400" y="4953000"/>
            <a:ext cx="1978977" cy="1602023"/>
            <a:chOff x="4478680" y="4971775"/>
            <a:chExt cx="1978977" cy="1602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75" y="4971775"/>
              <a:ext cx="1547085" cy="10480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78680" y="6019800"/>
              <a:ext cx="19789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/>
                <a:t>John Mejia</a:t>
              </a:r>
            </a:p>
            <a:p>
              <a:pPr algn="ctr"/>
              <a:r>
                <a:rPr lang="en-US" sz="1400" b="0" dirty="0" smtClean="0"/>
                <a:t>Desert Research Inst.</a:t>
              </a:r>
              <a:endParaRPr lang="en-US" sz="1600" b="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52207" y="3810000"/>
            <a:ext cx="2041920" cy="2302754"/>
            <a:chOff x="6352207" y="4423444"/>
            <a:chExt cx="2041920" cy="23027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4423444"/>
              <a:ext cx="1146518" cy="17427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52207" y="6172200"/>
              <a:ext cx="20419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/>
                <a:t>Anna </a:t>
              </a:r>
              <a:r>
                <a:rPr lang="en-US" sz="1600" b="0" dirty="0" err="1" smtClean="0"/>
                <a:t>Pidgeon</a:t>
              </a:r>
              <a:endParaRPr lang="en-US" sz="1600" b="0" dirty="0" smtClean="0"/>
            </a:p>
            <a:p>
              <a:pPr algn="ctr"/>
              <a:r>
                <a:rPr lang="en-US" sz="1400" b="0" dirty="0" smtClean="0"/>
                <a:t>U. Wisconsin-Madison</a:t>
              </a:r>
              <a:endParaRPr lang="en-US" sz="1600" b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858000" y="304800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Jacque Ewing-Taylor</a:t>
            </a:r>
            <a:endParaRPr lang="en-US" sz="1600" b="0" dirty="0"/>
          </a:p>
        </p:txBody>
      </p:sp>
      <p:pic>
        <p:nvPicPr>
          <p:cNvPr id="28" name="Picture 27" descr="JacqueEwingTaylo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47800"/>
            <a:ext cx="1498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9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Desert Birds in a Warming World: Project Briefing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r>
              <a:rPr lang="en-US" sz="3600" dirty="0" smtClean="0"/>
              <a:t>Background and motivation</a:t>
            </a:r>
          </a:p>
          <a:p>
            <a:r>
              <a:rPr lang="en-US" sz="3600" dirty="0" smtClean="0"/>
              <a:t>Project overview</a:t>
            </a:r>
          </a:p>
          <a:p>
            <a:r>
              <a:rPr lang="en-US" sz="3600" b="1" dirty="0" smtClean="0"/>
              <a:t>Spatial </a:t>
            </a:r>
            <a:r>
              <a:rPr lang="en-US" sz="3600" b="1" dirty="0"/>
              <a:t>d</a:t>
            </a:r>
            <a:r>
              <a:rPr lang="en-US" sz="3600" b="1" dirty="0" smtClean="0"/>
              <a:t>ata development</a:t>
            </a:r>
          </a:p>
          <a:p>
            <a:r>
              <a:rPr lang="en-US" sz="3600" dirty="0"/>
              <a:t>P</a:t>
            </a:r>
            <a:r>
              <a:rPr lang="en-US" sz="3600" dirty="0" smtClean="0"/>
              <a:t>hysiological models</a:t>
            </a:r>
            <a:endParaRPr lang="en-US" sz="3600" dirty="0" smtClean="0"/>
          </a:p>
          <a:p>
            <a:r>
              <a:rPr lang="en-US" sz="3600" dirty="0" smtClean="0"/>
              <a:t>Other activities</a:t>
            </a:r>
            <a:endParaRPr lang="en-US" sz="36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699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Spatial Temperature Datasets</a:t>
            </a:r>
            <a:endParaRPr lang="en-US" dirty="0"/>
          </a:p>
        </p:txBody>
      </p:sp>
      <p:pic>
        <p:nvPicPr>
          <p:cNvPr id="4" name="Content Placeholder 3" descr="DesertBirdsFocusDa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72" b="-7372"/>
          <a:stretch>
            <a:fillRect/>
          </a:stretch>
        </p:blipFill>
        <p:spPr>
          <a:xfrm>
            <a:off x="-304800" y="1371600"/>
            <a:ext cx="9804399" cy="5190564"/>
          </a:xfrm>
        </p:spPr>
      </p:pic>
    </p:spTree>
    <p:extLst>
      <p:ext uri="{BB962C8B-B14F-4D97-AF65-F5344CB8AC3E}">
        <p14:creationId xmlns:p14="http://schemas.microsoft.com/office/powerpoint/2010/main" val="213754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Spatial Temperature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Purpose</a:t>
            </a:r>
            <a:r>
              <a:rPr lang="en-US" dirty="0" smtClean="0"/>
              <a:t>: Develop datasets over US Southwest that characterize temperature variability at spatial and temporal scales relevant to avian physiological stresses, validate data </a:t>
            </a:r>
          </a:p>
          <a:p>
            <a:pPr marL="0" indent="0">
              <a:buNone/>
            </a:pPr>
            <a:r>
              <a:rPr lang="en-US" b="1" dirty="0" smtClean="0"/>
              <a:t>Targets</a:t>
            </a:r>
            <a:r>
              <a:rPr lang="en-US" dirty="0" smtClean="0"/>
              <a:t>: sub-daily resolution, “</a:t>
            </a:r>
            <a:r>
              <a:rPr lang="en-US" dirty="0" err="1" smtClean="0"/>
              <a:t>topoclimate</a:t>
            </a:r>
            <a:r>
              <a:rPr lang="en-US" dirty="0" smtClean="0"/>
              <a:t>” spatial scale, microsite effects</a:t>
            </a:r>
          </a:p>
          <a:p>
            <a:pPr marL="0" indent="0">
              <a:buNone/>
            </a:pPr>
            <a:r>
              <a:rPr lang="en-US" b="1" dirty="0" smtClean="0"/>
              <a:t>Gridded datasets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Daymet</a:t>
            </a:r>
            <a:r>
              <a:rPr lang="en-US" dirty="0" smtClean="0"/>
              <a:t> (daily, 1-km)</a:t>
            </a:r>
            <a:endParaRPr lang="en-US" dirty="0"/>
          </a:p>
          <a:p>
            <a:r>
              <a:rPr lang="en-US" dirty="0" smtClean="0"/>
              <a:t>NLDAS (hourly, 14-km)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7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Temperature Data: Remote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648200"/>
          </a:xfrm>
        </p:spPr>
        <p:txBody>
          <a:bodyPr/>
          <a:lstStyle/>
          <a:p>
            <a:r>
              <a:rPr lang="en-US" dirty="0" smtClean="0"/>
              <a:t>MODIS (MOD11A1, MYD11A1)</a:t>
            </a:r>
            <a:endParaRPr lang="en-US" dirty="0"/>
          </a:p>
          <a:p>
            <a:r>
              <a:rPr lang="en-US" dirty="0" smtClean="0"/>
              <a:t>Landsat TIR (future activity)</a:t>
            </a:r>
          </a:p>
          <a:p>
            <a:r>
              <a:rPr lang="en-US" dirty="0" smtClean="0"/>
              <a:t>MODIS LST reconstruction 4x/day (M. </a:t>
            </a:r>
            <a:r>
              <a:rPr lang="en-US" dirty="0" err="1" smtClean="0"/>
              <a:t>Neteler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 product in progress…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 smtClean="0"/>
              <a:t>[Metz </a:t>
            </a:r>
            <a:r>
              <a:rPr lang="en-US" sz="2400" i="1" dirty="0" smtClean="0"/>
              <a:t>et al.</a:t>
            </a:r>
          </a:p>
          <a:p>
            <a:pPr marL="0" indent="0">
              <a:buNone/>
            </a:pPr>
            <a:r>
              <a:rPr lang="en-US" sz="2400" i="1" dirty="0" smtClean="0"/>
              <a:t>Rem. Sens. 2014</a:t>
            </a:r>
            <a:r>
              <a:rPr lang="en-US" sz="2400" dirty="0" smtClean="0"/>
              <a:t>]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NeteleretalRemSens2014Fi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59" y="3352800"/>
            <a:ext cx="6033541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1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Temperature Data</a:t>
            </a:r>
            <a:r>
              <a:rPr lang="en-US" dirty="0"/>
              <a:t>: </a:t>
            </a:r>
            <a:r>
              <a:rPr lang="en-US" i="1" dirty="0"/>
              <a:t>In situ </a:t>
            </a:r>
            <a:r>
              <a:rPr lang="en-US" dirty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648200"/>
          </a:xfrm>
        </p:spPr>
        <p:txBody>
          <a:bodyPr/>
          <a:lstStyle/>
          <a:p>
            <a:r>
              <a:rPr lang="en-US" dirty="0" smtClean="0"/>
              <a:t>Complex </a:t>
            </a:r>
            <a:r>
              <a:rPr lang="en-US" dirty="0" smtClean="0"/>
              <a:t>terrain: Snake range (Eastern NV)</a:t>
            </a:r>
            <a:endParaRPr lang="en-US" dirty="0"/>
          </a:p>
          <a:p>
            <a:r>
              <a:rPr lang="en-US" dirty="0" err="1" smtClean="0"/>
              <a:t>Microrefugia</a:t>
            </a:r>
            <a:r>
              <a:rPr lang="en-US" dirty="0" smtClean="0"/>
              <a:t>: </a:t>
            </a:r>
            <a:r>
              <a:rPr lang="en-US" dirty="0" err="1" smtClean="0"/>
              <a:t>Kofa</a:t>
            </a:r>
            <a:r>
              <a:rPr lang="en-US" dirty="0" smtClean="0"/>
              <a:t> </a:t>
            </a:r>
            <a:r>
              <a:rPr lang="en-US" dirty="0" smtClean="0"/>
              <a:t>Nat. </a:t>
            </a:r>
            <a:r>
              <a:rPr lang="en-US" dirty="0" smtClean="0"/>
              <a:t>Wildlife </a:t>
            </a:r>
            <a:r>
              <a:rPr lang="en-US" dirty="0" smtClean="0"/>
              <a:t>Refuge, AZ </a:t>
            </a:r>
            <a:endParaRPr lang="en-US" dirty="0" smtClean="0"/>
          </a:p>
          <a:p>
            <a:r>
              <a:rPr lang="en-US" dirty="0" smtClean="0"/>
              <a:t>American </a:t>
            </a:r>
            <a:r>
              <a:rPr lang="en-US" dirty="0" err="1" smtClean="0"/>
              <a:t>pika</a:t>
            </a:r>
            <a:r>
              <a:rPr lang="en-US" dirty="0" smtClean="0"/>
              <a:t> habitat: Great Basin (NV, OR; w/ Erik </a:t>
            </a:r>
            <a:r>
              <a:rPr lang="en-US" dirty="0" err="1" smtClean="0"/>
              <a:t>Beever</a:t>
            </a:r>
            <a:r>
              <a:rPr lang="en-US" dirty="0" smtClean="0"/>
              <a:t>, USGS)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_95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92" y="4440944"/>
            <a:ext cx="3657600" cy="2438400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172" r="371"/>
          <a:stretch>
            <a:fillRect/>
          </a:stretch>
        </p:blipFill>
        <p:spPr bwMode="auto">
          <a:xfrm>
            <a:off x="3170237" y="4495800"/>
            <a:ext cx="5973763" cy="23728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97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34" t="2993" r="13693" b="2210"/>
          <a:stretch/>
        </p:blipFill>
        <p:spPr>
          <a:xfrm>
            <a:off x="2590800" y="3657600"/>
            <a:ext cx="2348037" cy="21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2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38565" y="1143000"/>
            <a:ext cx="3795835" cy="2371073"/>
            <a:chOff x="4495800" y="1143000"/>
            <a:chExt cx="3795835" cy="2371073"/>
          </a:xfrm>
        </p:grpSpPr>
        <p:sp>
          <p:nvSpPr>
            <p:cNvPr id="6" name="TextBox 5"/>
            <p:cNvSpPr txBox="1"/>
            <p:nvPr/>
          </p:nvSpPr>
          <p:spPr>
            <a:xfrm>
              <a:off x="4846660" y="3246307"/>
              <a:ext cx="3094116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>
                <a:lnSpc>
                  <a:spcPct val="95000"/>
                </a:lnSpc>
              </a:pPr>
              <a:r>
                <a:rPr lang="en-US" sz="1200" b="0" dirty="0" smtClean="0">
                  <a:solidFill>
                    <a:srgbClr val="003366"/>
                  </a:solidFill>
                </a:rPr>
                <a:t>[Martin </a:t>
              </a:r>
              <a:r>
                <a:rPr lang="en-US" sz="1200" b="0" dirty="0">
                  <a:solidFill>
                    <a:srgbClr val="003366"/>
                  </a:solidFill>
                </a:rPr>
                <a:t>Bureau, </a:t>
              </a:r>
              <a:r>
                <a:rPr lang="en-US" sz="1200" b="0" dirty="0" err="1">
                  <a:solidFill>
                    <a:srgbClr val="003366"/>
                  </a:solidFill>
                </a:rPr>
                <a:t>Agence</a:t>
              </a:r>
              <a:r>
                <a:rPr lang="en-US" sz="1200" b="0" dirty="0">
                  <a:solidFill>
                    <a:srgbClr val="003366"/>
                  </a:solidFill>
                </a:rPr>
                <a:t> France </a:t>
              </a:r>
              <a:r>
                <a:rPr lang="en-US" sz="1200" b="0" dirty="0" err="1" smtClean="0">
                  <a:solidFill>
                    <a:srgbClr val="003366"/>
                  </a:solidFill>
                </a:rPr>
                <a:t>Presse</a:t>
              </a:r>
              <a:r>
                <a:rPr lang="en-US" sz="1200" b="0" dirty="0" smtClean="0">
                  <a:solidFill>
                    <a:srgbClr val="003366"/>
                  </a:solidFill>
                </a:rPr>
                <a:t>]</a:t>
              </a:r>
              <a:endParaRPr lang="en-US" sz="1200" b="0" dirty="0">
                <a:solidFill>
                  <a:srgbClr val="003366"/>
                </a:solidFill>
              </a:endParaRPr>
            </a:p>
          </p:txBody>
        </p:sp>
        <p:pic>
          <p:nvPicPr>
            <p:cNvPr id="7" name="Content Placeholder 2" descr="Patients-being-treated-du-001MartinBureau-AF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0" b="4170"/>
            <a:stretch>
              <a:fillRect/>
            </a:stretch>
          </p:blipFill>
          <p:spPr bwMode="auto">
            <a:xfrm>
              <a:off x="4495800" y="1143000"/>
              <a:ext cx="3795835" cy="208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492370" y="4326891"/>
            <a:ext cx="4124067" cy="2378709"/>
            <a:chOff x="492370" y="3962400"/>
            <a:chExt cx="4124067" cy="2378709"/>
          </a:xfrm>
        </p:grpSpPr>
        <p:pic>
          <p:nvPicPr>
            <p:cNvPr id="10" name="Picture 7" descr="deadBudgerigars"/>
            <p:cNvPicPr>
              <a:picLocks noChangeAspect="1" noChangeArrowheads="1"/>
            </p:cNvPicPr>
            <p:nvPr/>
          </p:nvPicPr>
          <p:blipFill rotWithShape="1">
            <a:blip r:embed="rId4"/>
            <a:srcRect t="18218"/>
            <a:stretch/>
          </p:blipFill>
          <p:spPr bwMode="auto">
            <a:xfrm>
              <a:off x="492370" y="3962400"/>
              <a:ext cx="4124067" cy="2122638"/>
            </a:xfrm>
            <a:prstGeom prst="rect">
              <a:avLst/>
            </a:prstGeom>
            <a:noFill/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1524000" y="6046553"/>
              <a:ext cx="1752599" cy="294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0033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3366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003366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rgbClr val="003366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3366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3366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3366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3366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3366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1200" b="0" kern="0" dirty="0" smtClean="0"/>
                <a:t>[</a:t>
              </a:r>
              <a:r>
                <a:rPr lang="en-US" sz="1200" b="0" i="1" kern="0" dirty="0" smtClean="0"/>
                <a:t>Northern Guardian</a:t>
              </a:r>
              <a:r>
                <a:rPr lang="en-US" sz="1200" b="0" kern="0" dirty="0" smtClean="0"/>
                <a:t>]</a:t>
              </a:r>
            </a:p>
            <a:p>
              <a:pPr marL="0" indent="0">
                <a:buFontTx/>
                <a:buNone/>
              </a:pPr>
              <a:endParaRPr lang="en-US" b="0" kern="0" dirty="0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19700" y="3894659"/>
            <a:ext cx="3009900" cy="2277541"/>
            <a:chOff x="4946116" y="3639269"/>
            <a:chExt cx="3009900" cy="22775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116" y="3639269"/>
              <a:ext cx="3009900" cy="20097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400943" y="5649044"/>
              <a:ext cx="2100255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>
                <a:lnSpc>
                  <a:spcPct val="95000"/>
                </a:lnSpc>
              </a:pPr>
              <a:r>
                <a:rPr lang="en-US" sz="1200" b="0" dirty="0" smtClean="0">
                  <a:solidFill>
                    <a:srgbClr val="003366"/>
                  </a:solidFill>
                </a:rPr>
                <a:t>[Coker Dylan, </a:t>
              </a:r>
              <a:r>
                <a:rPr lang="en-US" sz="1200" b="0" i="1" dirty="0" smtClean="0">
                  <a:solidFill>
                    <a:srgbClr val="003366"/>
                  </a:solidFill>
                </a:rPr>
                <a:t>Herald Sun</a:t>
              </a:r>
              <a:r>
                <a:rPr lang="en-US" sz="1200" b="0" dirty="0" smtClean="0">
                  <a:solidFill>
                    <a:srgbClr val="003366"/>
                  </a:solidFill>
                </a:rPr>
                <a:t>]</a:t>
              </a:r>
              <a:endParaRPr lang="en-US" sz="1200" b="0" dirty="0">
                <a:solidFill>
                  <a:srgbClr val="003366"/>
                </a:solidFill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kern="0" dirty="0" smtClean="0"/>
              <a:t>Motivation: Hot…</a:t>
            </a:r>
            <a:endParaRPr lang="en-US" kern="0" dirty="0"/>
          </a:p>
        </p:txBody>
      </p:sp>
      <p:pic>
        <p:nvPicPr>
          <p:cNvPr id="16" name="Picture 15" descr="NCA2014assets-climatecentral-org-images-uploads-news-5_6_14_Brian_NCAUSTempTrendsRegional-720x55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"/>
          <a:stretch/>
        </p:blipFill>
        <p:spPr>
          <a:xfrm>
            <a:off x="457200" y="1066800"/>
            <a:ext cx="3886200" cy="2944648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90600" y="3962400"/>
            <a:ext cx="2825638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[National Climate Assessment 2014]</a:t>
            </a:r>
            <a:endParaRPr lang="en-US" sz="1200" b="0" dirty="0">
              <a:solidFill>
                <a:srgbClr val="00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5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219200"/>
          </a:xfrm>
        </p:spPr>
        <p:txBody>
          <a:bodyPr/>
          <a:lstStyle/>
          <a:p>
            <a:pPr eaLnBrk="1" hangingPunct="1"/>
            <a:r>
              <a:rPr lang="en-US" sz="2700" dirty="0" smtClean="0"/>
              <a:t>Can LST observations improve </a:t>
            </a:r>
            <a:r>
              <a:rPr lang="en-US" sz="2700" dirty="0" err="1" smtClean="0"/>
              <a:t>T</a:t>
            </a:r>
            <a:r>
              <a:rPr lang="en-US" sz="2700" baseline="-25000" dirty="0" err="1" smtClean="0"/>
              <a:t>air</a:t>
            </a:r>
            <a:r>
              <a:rPr lang="en-US" sz="2700" baseline="-25000" dirty="0" smtClean="0"/>
              <a:t> </a:t>
            </a:r>
            <a:r>
              <a:rPr lang="en-US" sz="2700" dirty="0" smtClean="0"/>
              <a:t>estimates in complex terrain?</a:t>
            </a:r>
            <a:endParaRPr lang="en-US" sz="270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286000"/>
            <a:ext cx="3657600" cy="4572000"/>
          </a:xfrm>
          <a:noFill/>
        </p:spPr>
        <p:txBody>
          <a:bodyPr/>
          <a:lstStyle/>
          <a:p>
            <a:pPr marL="458788" indent="-458788" algn="l" eaLnBrk="1" hangingPunct="1">
              <a:lnSpc>
                <a:spcPct val="105000"/>
              </a:lnSpc>
              <a:spcBef>
                <a:spcPct val="30000"/>
              </a:spcBef>
              <a:buFontTx/>
              <a:buChar char="•"/>
            </a:pPr>
            <a:r>
              <a:rPr lang="en-US" sz="2400" dirty="0" smtClean="0"/>
              <a:t>Strongest </a:t>
            </a:r>
            <a:r>
              <a:rPr lang="en-US" sz="2400" dirty="0" smtClean="0"/>
              <a:t>relationships during daytime</a:t>
            </a:r>
          </a:p>
          <a:p>
            <a:pPr marL="458788" indent="-458788" algn="l" eaLnBrk="1" hangingPunct="1">
              <a:lnSpc>
                <a:spcPct val="105000"/>
              </a:lnSpc>
              <a:spcBef>
                <a:spcPct val="30000"/>
              </a:spcBef>
              <a:buFontTx/>
              <a:buChar char="•"/>
            </a:pPr>
            <a:r>
              <a:rPr lang="en-US" sz="2400" dirty="0" smtClean="0"/>
              <a:t>Minimal vegetation zone, view angle effects</a:t>
            </a:r>
            <a:endParaRPr lang="en-US" sz="2400" dirty="0"/>
          </a:p>
          <a:p>
            <a:pPr algn="l" eaLnBrk="1" hangingPunct="1">
              <a:lnSpc>
                <a:spcPct val="105000"/>
              </a:lnSpc>
              <a:spcBef>
                <a:spcPct val="30000"/>
              </a:spcBef>
            </a:pPr>
            <a:r>
              <a:rPr lang="en-US" sz="2400" dirty="0"/>
              <a:t>D</a:t>
            </a:r>
            <a:r>
              <a:rPr lang="en-US" sz="2400" dirty="0" smtClean="0"/>
              <a:t>eveloping models of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air</a:t>
            </a:r>
            <a:r>
              <a:rPr lang="en-US" sz="2400" dirty="0"/>
              <a:t> </a:t>
            </a:r>
            <a:r>
              <a:rPr lang="en-US" sz="2400" dirty="0" smtClean="0"/>
              <a:t>based on </a:t>
            </a:r>
            <a:r>
              <a:rPr lang="en-US" sz="2400" dirty="0" smtClean="0"/>
              <a:t>LST</a:t>
            </a:r>
            <a:endParaRPr lang="en-US" sz="2400" dirty="0" smtClean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62000" y="3352800"/>
            <a:ext cx="4800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8788" indent="-458788" eaLnBrk="1" hangingPunct="1">
              <a:lnSpc>
                <a:spcPct val="105000"/>
              </a:lnSpc>
              <a:spcBef>
                <a:spcPct val="30000"/>
              </a:spcBef>
            </a:pPr>
            <a:endParaRPr lang="en-US" sz="3200" b="0" dirty="0">
              <a:solidFill>
                <a:srgbClr val="0033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4800" y="2376538"/>
            <a:ext cx="5029200" cy="4456938"/>
            <a:chOff x="1697735" y="795372"/>
            <a:chExt cx="9775293" cy="6126636"/>
          </a:xfrm>
        </p:grpSpPr>
        <p:grpSp>
          <p:nvGrpSpPr>
            <p:cNvPr id="9" name="Group 8"/>
            <p:cNvGrpSpPr/>
            <p:nvPr/>
          </p:nvGrpSpPr>
          <p:grpSpPr>
            <a:xfrm>
              <a:off x="1697735" y="795372"/>
              <a:ext cx="9775293" cy="6126636"/>
              <a:chOff x="173379" y="603348"/>
              <a:chExt cx="6995517" cy="612663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r="3531"/>
              <a:stretch/>
            </p:blipFill>
            <p:spPr>
              <a:xfrm>
                <a:off x="173379" y="603348"/>
                <a:ext cx="6995517" cy="29811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r="4035"/>
              <a:stretch/>
            </p:blipFill>
            <p:spPr>
              <a:xfrm>
                <a:off x="173379" y="3584448"/>
                <a:ext cx="6958941" cy="314553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979" t="8900" r="69946" b="71777"/>
            <a:stretch/>
          </p:blipFill>
          <p:spPr>
            <a:xfrm>
              <a:off x="2822447" y="4078146"/>
              <a:ext cx="1886713" cy="576072"/>
            </a:xfrm>
            <a:prstGeom prst="rect">
              <a:avLst/>
            </a:prstGeom>
          </p:spPr>
        </p:pic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3366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ct val="105000"/>
              </a:lnSpc>
              <a:spcBef>
                <a:spcPct val="30000"/>
              </a:spcBef>
            </a:pPr>
            <a:r>
              <a:rPr lang="en-US" sz="2400" b="0" dirty="0" smtClean="0"/>
              <a:t>Evaluated in two desert </a:t>
            </a:r>
            <a:r>
              <a:rPr lang="en-US" sz="2400" b="0" dirty="0" err="1" smtClean="0"/>
              <a:t>ecoregions</a:t>
            </a:r>
            <a:r>
              <a:rPr lang="en-US" sz="2400" b="0" dirty="0" smtClean="0"/>
              <a:t> across 13 sites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48200" y="6019800"/>
            <a:ext cx="2306578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[</a:t>
            </a:r>
            <a:r>
              <a:rPr lang="en-US" sz="1400" b="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Mutiibwa</a:t>
            </a:r>
            <a:r>
              <a:rPr lang="en-US" sz="1400" b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 et al. in prep.]</a:t>
            </a:r>
            <a:endParaRPr lang="en-US" sz="1400" b="0" dirty="0">
              <a:solidFill>
                <a:srgbClr val="00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6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Desert Birds in a Warming World: Project Briefing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r>
              <a:rPr lang="en-US" sz="3600" dirty="0" smtClean="0"/>
              <a:t>Background and motivation</a:t>
            </a:r>
          </a:p>
          <a:p>
            <a:r>
              <a:rPr lang="en-US" sz="3600" dirty="0" smtClean="0"/>
              <a:t>Project overview</a:t>
            </a:r>
          </a:p>
          <a:p>
            <a:r>
              <a:rPr lang="en-US" sz="3600" dirty="0" smtClean="0"/>
              <a:t>Spatial </a:t>
            </a:r>
            <a:r>
              <a:rPr lang="en-US" sz="3600" dirty="0"/>
              <a:t>d</a:t>
            </a:r>
            <a:r>
              <a:rPr lang="en-US" sz="3600" dirty="0" smtClean="0"/>
              <a:t>ata development</a:t>
            </a:r>
          </a:p>
          <a:p>
            <a:r>
              <a:rPr lang="en-US" sz="3600" b="1" dirty="0"/>
              <a:t>P</a:t>
            </a:r>
            <a:r>
              <a:rPr lang="en-US" sz="3600" b="1" dirty="0" smtClean="0"/>
              <a:t>hysiological models</a:t>
            </a:r>
            <a:endParaRPr lang="en-US" sz="3600" b="1" dirty="0" smtClean="0"/>
          </a:p>
          <a:p>
            <a:r>
              <a:rPr lang="en-US" sz="3600" dirty="0" smtClean="0"/>
              <a:t>Other activities</a:t>
            </a:r>
            <a:endParaRPr lang="en-US" sz="36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699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Physiological Models </a:t>
            </a:r>
            <a:r>
              <a:rPr lang="en-US" dirty="0" smtClean="0"/>
              <a:t>(w/ Blair </a:t>
            </a:r>
            <a:r>
              <a:rPr lang="en-US" dirty="0" smtClean="0"/>
              <a:t>Wolf)</a:t>
            </a:r>
            <a:endParaRPr lang="en-US" dirty="0"/>
          </a:p>
        </p:txBody>
      </p:sp>
      <p:pic>
        <p:nvPicPr>
          <p:cNvPr id="7" name="Content Placeholder 6" descr="DesertBirdsFullFocusPhy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b="2363"/>
          <a:stretch>
            <a:fillRect/>
          </a:stretch>
        </p:blipFill>
        <p:spPr>
          <a:xfrm>
            <a:off x="-330200" y="13716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49105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825636"/>
            <a:ext cx="5638800" cy="39919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014" y="87270"/>
            <a:ext cx="8229600" cy="780173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E</a:t>
            </a:r>
            <a:r>
              <a:rPr lang="en-US" sz="3200" b="1" dirty="0" smtClean="0"/>
              <a:t>vaporative mechanisms </a:t>
            </a:r>
            <a:r>
              <a:rPr lang="en-US" sz="3200" dirty="0" smtClean="0"/>
              <a:t>(Blair Wolf)</a:t>
            </a:r>
            <a:endParaRPr lang="en-US" sz="3200" dirty="0"/>
          </a:p>
        </p:txBody>
      </p:sp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83" y="3069430"/>
            <a:ext cx="1131867" cy="1578657"/>
          </a:xfrm>
          <a:prstGeom prst="rect">
            <a:avLst/>
          </a:prstGeom>
        </p:spPr>
      </p:pic>
      <p:pic>
        <p:nvPicPr>
          <p:cNvPr id="9" name="Picture 8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6" y="1605006"/>
            <a:ext cx="1892500" cy="1238975"/>
          </a:xfrm>
          <a:prstGeom prst="rect">
            <a:avLst/>
          </a:prstGeom>
        </p:spPr>
      </p:pic>
      <p:pic>
        <p:nvPicPr>
          <p:cNvPr id="10" name="Picture 9" descr="WWDOflow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90373"/>
            <a:ext cx="1953680" cy="1313307"/>
          </a:xfrm>
          <a:prstGeom prst="rect">
            <a:avLst/>
          </a:prstGeom>
        </p:spPr>
      </p:pic>
      <p:pic>
        <p:nvPicPr>
          <p:cNvPr id="11" name="Picture 10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4" y="3069322"/>
            <a:ext cx="1105136" cy="15787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1400" y="2895600"/>
            <a:ext cx="2961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Evaporative water loss</a:t>
            </a:r>
            <a:endParaRPr lang="en-US" sz="2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1541140"/>
            <a:ext cx="574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</a:rPr>
              <a:t>Panting - </a:t>
            </a:r>
            <a:r>
              <a:rPr lang="en-US" sz="2000" b="0" dirty="0" smtClean="0">
                <a:solidFill>
                  <a:srgbClr val="000000"/>
                </a:solidFill>
              </a:rPr>
              <a:t>Passeriformes</a:t>
            </a:r>
            <a:endParaRPr lang="en-US" sz="2000" b="0" dirty="0">
              <a:solidFill>
                <a:srgbClr val="000000"/>
              </a:solidFill>
            </a:endParaRPr>
          </a:p>
          <a:p>
            <a:r>
              <a:rPr lang="en-US" sz="2000" b="0" dirty="0" err="1" smtClean="0">
                <a:solidFill>
                  <a:srgbClr val="008000"/>
                </a:solidFill>
              </a:rPr>
              <a:t>gular</a:t>
            </a:r>
            <a:r>
              <a:rPr lang="en-US" sz="2000" b="0" dirty="0" smtClean="0">
                <a:solidFill>
                  <a:srgbClr val="008000"/>
                </a:solidFill>
              </a:rPr>
              <a:t> </a:t>
            </a:r>
            <a:r>
              <a:rPr lang="en-US" sz="2000" b="0" dirty="0" smtClean="0">
                <a:solidFill>
                  <a:srgbClr val="E66F15"/>
                </a:solidFill>
              </a:rPr>
              <a:t>flutter</a:t>
            </a:r>
            <a:r>
              <a:rPr lang="en-US" sz="2000" b="0" dirty="0" smtClean="0">
                <a:solidFill>
                  <a:schemeClr val="accent6"/>
                </a:solidFill>
              </a:rPr>
              <a:t> - </a:t>
            </a:r>
            <a:r>
              <a:rPr lang="en-US" sz="2000" b="0" dirty="0" err="1">
                <a:solidFill>
                  <a:srgbClr val="000000"/>
                </a:solidFill>
              </a:rPr>
              <a:t>S</a:t>
            </a:r>
            <a:r>
              <a:rPr lang="en-US" sz="2000" b="0" dirty="0" err="1" smtClean="0">
                <a:solidFill>
                  <a:srgbClr val="000000"/>
                </a:solidFill>
              </a:rPr>
              <a:t>trigiformes</a:t>
            </a:r>
            <a:r>
              <a:rPr lang="en-US" sz="2000" b="0" dirty="0" smtClean="0">
                <a:solidFill>
                  <a:srgbClr val="000000"/>
                </a:solidFill>
              </a:rPr>
              <a:t>, </a:t>
            </a:r>
            <a:r>
              <a:rPr lang="en-US" sz="2000" b="0" dirty="0" err="1">
                <a:solidFill>
                  <a:srgbClr val="000000"/>
                </a:solidFill>
              </a:rPr>
              <a:t>C</a:t>
            </a:r>
            <a:r>
              <a:rPr lang="en-US" sz="2000" b="0" dirty="0" err="1" smtClean="0">
                <a:solidFill>
                  <a:srgbClr val="000000"/>
                </a:solidFill>
              </a:rPr>
              <a:t>aprimulgiformes</a:t>
            </a:r>
            <a:endParaRPr lang="en-US" sz="2000" b="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99CC"/>
                </a:solidFill>
              </a:rPr>
              <a:t>c</a:t>
            </a:r>
            <a:r>
              <a:rPr lang="en-US" sz="2000" b="0" dirty="0" smtClean="0">
                <a:solidFill>
                  <a:srgbClr val="0099CC"/>
                </a:solidFill>
              </a:rPr>
              <a:t>utaneous loss </a:t>
            </a:r>
            <a:r>
              <a:rPr lang="en-US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2000" b="0" dirty="0" smtClean="0">
                <a:solidFill>
                  <a:srgbClr val="000000"/>
                </a:solidFill>
              </a:rPr>
              <a:t>Columbiformes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914400"/>
            <a:ext cx="7736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How does EWL efficiency vary with lineage and mechanism?</a:t>
            </a:r>
            <a:endParaRPr lang="en-US" sz="2000" b="0" dirty="0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8301961" y="255247"/>
            <a:ext cx="65114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u="sng" dirty="0">
                <a:solidFill>
                  <a:srgbClr val="FF6600"/>
                </a:solidFill>
                <a:latin typeface="Calibri" charset="0"/>
              </a:rPr>
              <a:t>° C = ° F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Calibri" charset="0"/>
              </a:rPr>
              <a:t>66 = 151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Calibri" charset="0"/>
              </a:rPr>
              <a:t>64 = 147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Calibri" charset="0"/>
              </a:rPr>
              <a:t>62 = 144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Calibri" charset="0"/>
              </a:rPr>
              <a:t>58 = 136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Calibri" charset="0"/>
              </a:rPr>
              <a:t>54 = 129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Calibri" charset="0"/>
              </a:rPr>
              <a:t>50 </a:t>
            </a:r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= 122</a:t>
            </a:r>
          </a:p>
          <a:p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48 = 118</a:t>
            </a:r>
          </a:p>
          <a:p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46 = 115</a:t>
            </a:r>
          </a:p>
          <a:p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44 = 111</a:t>
            </a:r>
          </a:p>
          <a:p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42 = 108</a:t>
            </a:r>
          </a:p>
          <a:p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40 = 104</a:t>
            </a:r>
          </a:p>
          <a:p>
            <a:r>
              <a:rPr lang="en-US" sz="1000" dirty="0">
                <a:solidFill>
                  <a:srgbClr val="FF6600"/>
                </a:solidFill>
                <a:latin typeface="Calibri" charset="0"/>
              </a:rPr>
              <a:t>38 = 101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5867400"/>
            <a:ext cx="586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52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7848600" y="5867400"/>
            <a:ext cx="58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6</a:t>
            </a:r>
            <a:r>
              <a:rPr lang="en-US" b="0" dirty="0" smtClean="0"/>
              <a:t>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3926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099" y="168322"/>
            <a:ext cx="7835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Heat stress &amp; thermal tolerance </a:t>
            </a:r>
            <a:r>
              <a:rPr lang="en-US" b="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(Blair Wolf)</a:t>
            </a:r>
            <a:endParaRPr lang="en-US" b="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1337939"/>
            <a:ext cx="1131867" cy="1578657"/>
          </a:xfrm>
          <a:prstGeom prst="rect">
            <a:avLst/>
          </a:prstGeom>
        </p:spPr>
      </p:pic>
      <p:pic>
        <p:nvPicPr>
          <p:cNvPr id="11" name="Picture 10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684755"/>
            <a:ext cx="2171346" cy="1421529"/>
          </a:xfrm>
          <a:prstGeom prst="rect">
            <a:avLst/>
          </a:prstGeom>
        </p:spPr>
      </p:pic>
      <p:pic>
        <p:nvPicPr>
          <p:cNvPr id="12" name="Picture 11" descr="WWDOflow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055223"/>
            <a:ext cx="2171346" cy="1459627"/>
          </a:xfrm>
          <a:prstGeom prst="rect">
            <a:avLst/>
          </a:prstGeom>
        </p:spPr>
      </p:pic>
      <p:pic>
        <p:nvPicPr>
          <p:cNvPr id="15" name="Picture 14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1337938"/>
            <a:ext cx="1599895" cy="1578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099" y="2700867"/>
            <a:ext cx="6035965" cy="3891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5615" y="2916596"/>
            <a:ext cx="5236286" cy="204323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00" y="716942"/>
            <a:ext cx="775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What are the highest body temperatures that species can tolerate?</a:t>
            </a:r>
            <a:endParaRPr lang="en-US" sz="1800" b="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0341" y="1701797"/>
            <a:ext cx="409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How does body temperature change with increasing heat stress? </a:t>
            </a:r>
            <a:endParaRPr lang="en-US" sz="1800" b="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8301961" y="255247"/>
            <a:ext cx="65114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u="sng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° C = ° F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66 = 151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64 = 147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62 = 144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58 = 136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54 = 129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50 </a:t>
            </a: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= 122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48 = 118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46 = 115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44 = 111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42 = 108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40 = 104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FF6600"/>
                </a:solidFill>
                <a:latin typeface="Calibri" charset="0"/>
                <a:ea typeface="+mn-ea"/>
                <a:cs typeface="+mn-cs"/>
              </a:rPr>
              <a:t>38 = 101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74933" y="3496733"/>
            <a:ext cx="0" cy="736600"/>
          </a:xfrm>
          <a:prstGeom prst="line">
            <a:avLst/>
          </a:prstGeom>
          <a:ln>
            <a:solidFill>
              <a:srgbClr val="FF66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83600" y="3948155"/>
            <a:ext cx="0" cy="736600"/>
          </a:xfrm>
          <a:prstGeom prst="line">
            <a:avLst/>
          </a:prstGeom>
          <a:ln>
            <a:solidFill>
              <a:srgbClr val="FF66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40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Desert Birds in a Warming World: Project Briefing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r>
              <a:rPr lang="en-US" sz="3600" dirty="0" smtClean="0"/>
              <a:t>Background and motivation</a:t>
            </a:r>
          </a:p>
          <a:p>
            <a:r>
              <a:rPr lang="en-US" sz="3600" dirty="0" smtClean="0"/>
              <a:t>Project overview</a:t>
            </a:r>
          </a:p>
          <a:p>
            <a:r>
              <a:rPr lang="en-US" sz="3600" dirty="0" smtClean="0"/>
              <a:t>Spatial </a:t>
            </a:r>
            <a:r>
              <a:rPr lang="en-US" sz="3600" dirty="0"/>
              <a:t>d</a:t>
            </a:r>
            <a:r>
              <a:rPr lang="en-US" sz="3600" dirty="0" smtClean="0"/>
              <a:t>ata development</a:t>
            </a:r>
          </a:p>
          <a:p>
            <a:r>
              <a:rPr lang="en-US" sz="3600" dirty="0"/>
              <a:t>P</a:t>
            </a:r>
            <a:r>
              <a:rPr lang="en-US" sz="3600" dirty="0" smtClean="0"/>
              <a:t>hysiological models</a:t>
            </a:r>
            <a:endParaRPr lang="en-US" sz="3600" dirty="0" smtClean="0"/>
          </a:p>
          <a:p>
            <a:r>
              <a:rPr lang="en-US" sz="3600" b="1" dirty="0" smtClean="0"/>
              <a:t>Other activities</a:t>
            </a:r>
            <a:endParaRPr lang="en-US" sz="3600" b="1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491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849602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300" dirty="0" smtClean="0">
                <a:latin typeface="Century Gothic"/>
                <a:cs typeface="Century Gothic"/>
              </a:rPr>
              <a:t>American Crow (</a:t>
            </a:r>
            <a:r>
              <a:rPr lang="en-US" sz="2300" i="1" dirty="0" smtClean="0">
                <a:latin typeface="Century Gothic"/>
                <a:cs typeface="Century Gothic"/>
              </a:rPr>
              <a:t>n</a:t>
            </a:r>
            <a:r>
              <a:rPr lang="en-US" sz="2300" dirty="0" smtClean="0">
                <a:latin typeface="Century Gothic"/>
                <a:cs typeface="Century Gothic"/>
              </a:rPr>
              <a:t> = 1,122)</a:t>
            </a:r>
          </a:p>
          <a:p>
            <a:pPr>
              <a:spcBef>
                <a:spcPts val="0"/>
              </a:spcBef>
            </a:pPr>
            <a:r>
              <a:rPr lang="en-US" sz="2300" dirty="0" smtClean="0">
                <a:latin typeface="Century Gothic"/>
                <a:cs typeface="Century Gothic"/>
              </a:rPr>
              <a:t>Overall advance in laying date, most rapidly at lower elevations</a:t>
            </a:r>
          </a:p>
          <a:p>
            <a:pPr>
              <a:spcBef>
                <a:spcPts val="0"/>
              </a:spcBef>
            </a:pPr>
            <a:r>
              <a:rPr lang="en-US" sz="2300" dirty="0" smtClean="0">
                <a:latin typeface="Century Gothic"/>
                <a:cs typeface="Century Gothic"/>
              </a:rPr>
              <a:t>Clutch size patterns show declines with multi-week temperature anomalies</a:t>
            </a:r>
            <a:endParaRPr lang="en-US" sz="2300" dirty="0"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9094" y="5410150"/>
            <a:ext cx="1371600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4-week </a:t>
            </a:r>
            <a:r>
              <a:rPr lang="en-US" sz="16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600" b="0" baseline="-25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</a:t>
            </a:r>
            <a:endParaRPr lang="en-US" sz="1600" b="0" cap="small" baseline="-25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0822" y="4065788"/>
            <a:ext cx="1371600" cy="338554"/>
          </a:xfrm>
          <a:prstGeom prst="rect">
            <a:avLst/>
          </a:prstGeom>
          <a:noFill/>
          <a:ln w="127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2-week </a:t>
            </a:r>
            <a:r>
              <a:rPr lang="en-US" sz="16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600" b="0" baseline="-25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</a:t>
            </a:r>
            <a:endParaRPr lang="en-US" sz="1600" b="0" cap="small" baseline="-25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4622" y="5582684"/>
            <a:ext cx="1524000" cy="33855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4-week </a:t>
            </a:r>
            <a:r>
              <a:rPr lang="en-US" sz="16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600" b="0" baseline="-25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mean</a:t>
            </a:r>
            <a:endParaRPr lang="en-US" sz="1600" b="0" cap="small" baseline="-25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09622" y="4418016"/>
            <a:ext cx="297180" cy="8009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057622" y="4940399"/>
            <a:ext cx="152400" cy="48755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 flipH="1">
            <a:off x="7371822" y="4404342"/>
            <a:ext cx="304800" cy="6365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320932" y="4014364"/>
            <a:ext cx="3584263" cy="2468548"/>
            <a:chOff x="4724400" y="4034908"/>
            <a:chExt cx="3584263" cy="2950189"/>
          </a:xfrm>
        </p:grpSpPr>
        <p:sp>
          <p:nvSpPr>
            <p:cNvPr id="71" name="TextBox 70"/>
            <p:cNvSpPr txBox="1"/>
            <p:nvPr/>
          </p:nvSpPr>
          <p:spPr>
            <a:xfrm>
              <a:off x="6019800" y="4490244"/>
              <a:ext cx="2110501" cy="3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Relative elevation:  +2 SD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472368" y="4905741"/>
              <a:ext cx="836295" cy="3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+1 SD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086600" y="6095999"/>
              <a:ext cx="838200" cy="3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-2 SD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724400" y="4034908"/>
              <a:ext cx="3543114" cy="2950189"/>
              <a:chOff x="8839200" y="4044950"/>
              <a:chExt cx="3543114" cy="2950189"/>
            </a:xfrm>
          </p:grpSpPr>
          <p:sp>
            <p:nvSpPr>
              <p:cNvPr id="77" name="Rectangle 7"/>
              <p:cNvSpPr>
                <a:spLocks noChangeArrowheads="1"/>
              </p:cNvSpPr>
              <p:nvPr/>
            </p:nvSpPr>
            <p:spPr bwMode="auto">
              <a:xfrm>
                <a:off x="10675938" y="6774443"/>
                <a:ext cx="309700" cy="220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 b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Year</a:t>
                </a:r>
              </a:p>
            </p:txBody>
          </p:sp>
          <p:sp>
            <p:nvSpPr>
              <p:cNvPr id="78" name="Rectangle 8"/>
              <p:cNvSpPr>
                <a:spLocks noChangeArrowheads="1"/>
              </p:cNvSpPr>
              <p:nvPr/>
            </p:nvSpPr>
            <p:spPr bwMode="auto">
              <a:xfrm rot="16200000">
                <a:off x="8519643" y="5092816"/>
                <a:ext cx="823779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 b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Julian day</a:t>
                </a: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 flipH="1">
                <a:off x="9309101" y="6199188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Line 16"/>
              <p:cNvSpPr>
                <a:spLocks noChangeShapeType="1"/>
              </p:cNvSpPr>
              <p:nvPr/>
            </p:nvSpPr>
            <p:spPr bwMode="auto">
              <a:xfrm flipH="1">
                <a:off x="9309101" y="5859463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Line 17"/>
              <p:cNvSpPr>
                <a:spLocks noChangeShapeType="1"/>
              </p:cNvSpPr>
              <p:nvPr/>
            </p:nvSpPr>
            <p:spPr bwMode="auto">
              <a:xfrm flipH="1">
                <a:off x="9309101" y="5521326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Line 18"/>
              <p:cNvSpPr>
                <a:spLocks noChangeShapeType="1"/>
              </p:cNvSpPr>
              <p:nvPr/>
            </p:nvSpPr>
            <p:spPr bwMode="auto">
              <a:xfrm flipH="1">
                <a:off x="9309101" y="5187951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Line 19"/>
              <p:cNvSpPr>
                <a:spLocks noChangeShapeType="1"/>
              </p:cNvSpPr>
              <p:nvPr/>
            </p:nvSpPr>
            <p:spPr bwMode="auto">
              <a:xfrm flipH="1">
                <a:off x="9309101" y="4849813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Line 20"/>
              <p:cNvSpPr>
                <a:spLocks noChangeShapeType="1"/>
              </p:cNvSpPr>
              <p:nvPr/>
            </p:nvSpPr>
            <p:spPr bwMode="auto">
              <a:xfrm flipH="1">
                <a:off x="9309101" y="4516438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Line 21"/>
              <p:cNvSpPr>
                <a:spLocks noChangeShapeType="1"/>
              </p:cNvSpPr>
              <p:nvPr/>
            </p:nvSpPr>
            <p:spPr bwMode="auto">
              <a:xfrm flipH="1">
                <a:off x="9309101" y="4178301"/>
                <a:ext cx="41275" cy="1588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22"/>
              <p:cNvSpPr>
                <a:spLocks noChangeArrowheads="1"/>
              </p:cNvSpPr>
              <p:nvPr/>
            </p:nvSpPr>
            <p:spPr bwMode="auto">
              <a:xfrm rot="16200000">
                <a:off x="9079175" y="6130925"/>
                <a:ext cx="210734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 96</a:t>
                </a:r>
              </a:p>
            </p:txBody>
          </p:sp>
          <p:sp>
            <p:nvSpPr>
              <p:cNvPr id="87" name="Rectangle 23"/>
              <p:cNvSpPr>
                <a:spLocks noChangeArrowheads="1"/>
              </p:cNvSpPr>
              <p:nvPr/>
            </p:nvSpPr>
            <p:spPr bwMode="auto">
              <a:xfrm rot="16200000">
                <a:off x="9079175" y="5791200"/>
                <a:ext cx="210734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 98</a:t>
                </a:r>
              </a:p>
            </p:txBody>
          </p:sp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 rot="16200000">
                <a:off x="9051921" y="5457825"/>
                <a:ext cx="25288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89" name="Rectangle 25"/>
              <p:cNvSpPr>
                <a:spLocks noChangeArrowheads="1"/>
              </p:cNvSpPr>
              <p:nvPr/>
            </p:nvSpPr>
            <p:spPr bwMode="auto">
              <a:xfrm rot="16200000">
                <a:off x="9051921" y="5119687"/>
                <a:ext cx="25288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102</a:t>
                </a:r>
              </a:p>
            </p:txBody>
          </p:sp>
          <p:sp>
            <p:nvSpPr>
              <p:cNvPr id="90" name="Rectangle 26"/>
              <p:cNvSpPr>
                <a:spLocks noChangeArrowheads="1"/>
              </p:cNvSpPr>
              <p:nvPr/>
            </p:nvSpPr>
            <p:spPr bwMode="auto">
              <a:xfrm rot="16200000">
                <a:off x="9051921" y="4786312"/>
                <a:ext cx="25288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104</a:t>
                </a:r>
              </a:p>
            </p:txBody>
          </p:sp>
          <p:sp>
            <p:nvSpPr>
              <p:cNvPr id="91" name="Rectangle 27"/>
              <p:cNvSpPr>
                <a:spLocks noChangeArrowheads="1"/>
              </p:cNvSpPr>
              <p:nvPr/>
            </p:nvSpPr>
            <p:spPr bwMode="auto">
              <a:xfrm rot="16200000">
                <a:off x="9051921" y="4448175"/>
                <a:ext cx="25288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106</a:t>
                </a:r>
              </a:p>
            </p:txBody>
          </p:sp>
          <p:sp>
            <p:nvSpPr>
              <p:cNvPr id="92" name="Rectangle 28"/>
              <p:cNvSpPr>
                <a:spLocks noChangeArrowheads="1"/>
              </p:cNvSpPr>
              <p:nvPr/>
            </p:nvSpPr>
            <p:spPr bwMode="auto">
              <a:xfrm rot="16200000">
                <a:off x="9051921" y="4114800"/>
                <a:ext cx="25288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108</a:t>
                </a:r>
              </a:p>
            </p:txBody>
          </p:sp>
          <p:sp>
            <p:nvSpPr>
              <p:cNvPr id="93" name="Line 29"/>
              <p:cNvSpPr>
                <a:spLocks noChangeShapeType="1"/>
              </p:cNvSpPr>
              <p:nvPr/>
            </p:nvSpPr>
            <p:spPr bwMode="auto">
              <a:xfrm>
                <a:off x="9629776" y="6434138"/>
                <a:ext cx="1588" cy="42863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Line 30"/>
              <p:cNvSpPr>
                <a:spLocks noChangeShapeType="1"/>
              </p:cNvSpPr>
              <p:nvPr/>
            </p:nvSpPr>
            <p:spPr bwMode="auto">
              <a:xfrm>
                <a:off x="10155238" y="6434138"/>
                <a:ext cx="1588" cy="42863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Line 31"/>
              <p:cNvSpPr>
                <a:spLocks noChangeShapeType="1"/>
              </p:cNvSpPr>
              <p:nvPr/>
            </p:nvSpPr>
            <p:spPr bwMode="auto">
              <a:xfrm>
                <a:off x="10675938" y="6434138"/>
                <a:ext cx="1588" cy="42863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Line 32"/>
              <p:cNvSpPr>
                <a:spLocks noChangeShapeType="1"/>
              </p:cNvSpPr>
              <p:nvPr/>
            </p:nvSpPr>
            <p:spPr bwMode="auto">
              <a:xfrm>
                <a:off x="11202988" y="6434138"/>
                <a:ext cx="1588" cy="42863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Line 33"/>
              <p:cNvSpPr>
                <a:spLocks noChangeShapeType="1"/>
              </p:cNvSpPr>
              <p:nvPr/>
            </p:nvSpPr>
            <p:spPr bwMode="auto">
              <a:xfrm>
                <a:off x="11722101" y="6434138"/>
                <a:ext cx="1588" cy="42863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Line 34"/>
              <p:cNvSpPr>
                <a:spLocks noChangeShapeType="1"/>
              </p:cNvSpPr>
              <p:nvPr/>
            </p:nvSpPr>
            <p:spPr bwMode="auto">
              <a:xfrm>
                <a:off x="12249151" y="6434138"/>
                <a:ext cx="1588" cy="42863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Rectangle 35"/>
              <p:cNvSpPr>
                <a:spLocks noChangeArrowheads="1"/>
              </p:cNvSpPr>
              <p:nvPr/>
            </p:nvSpPr>
            <p:spPr bwMode="auto">
              <a:xfrm>
                <a:off x="9480810" y="6524626"/>
                <a:ext cx="282129" cy="18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1890</a:t>
                </a:r>
              </a:p>
            </p:txBody>
          </p:sp>
          <p:sp>
            <p:nvSpPr>
              <p:cNvPr id="100" name="Rectangle 36"/>
              <p:cNvSpPr>
                <a:spLocks noChangeArrowheads="1"/>
              </p:cNvSpPr>
              <p:nvPr/>
            </p:nvSpPr>
            <p:spPr bwMode="auto">
              <a:xfrm>
                <a:off x="10006272" y="6524626"/>
                <a:ext cx="282129" cy="18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1900</a:t>
                </a:r>
              </a:p>
            </p:txBody>
          </p:sp>
          <p:sp>
            <p:nvSpPr>
              <p:cNvPr id="101" name="Rectangle 37"/>
              <p:cNvSpPr>
                <a:spLocks noChangeArrowheads="1"/>
              </p:cNvSpPr>
              <p:nvPr/>
            </p:nvSpPr>
            <p:spPr bwMode="auto">
              <a:xfrm>
                <a:off x="10526972" y="6524626"/>
                <a:ext cx="282129" cy="18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1910</a:t>
                </a:r>
              </a:p>
            </p:txBody>
          </p:sp>
          <p:sp>
            <p:nvSpPr>
              <p:cNvPr id="102" name="Rectangle 38"/>
              <p:cNvSpPr>
                <a:spLocks noChangeArrowheads="1"/>
              </p:cNvSpPr>
              <p:nvPr/>
            </p:nvSpPr>
            <p:spPr bwMode="auto">
              <a:xfrm>
                <a:off x="11054022" y="6524626"/>
                <a:ext cx="282129" cy="18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1920</a:t>
                </a:r>
              </a:p>
            </p:txBody>
          </p:sp>
          <p:sp>
            <p:nvSpPr>
              <p:cNvPr id="103" name="Rectangle 39"/>
              <p:cNvSpPr>
                <a:spLocks noChangeArrowheads="1"/>
              </p:cNvSpPr>
              <p:nvPr/>
            </p:nvSpPr>
            <p:spPr bwMode="auto">
              <a:xfrm>
                <a:off x="11573135" y="6524626"/>
                <a:ext cx="282129" cy="18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1930</a:t>
                </a:r>
              </a:p>
            </p:txBody>
          </p:sp>
          <p:sp>
            <p:nvSpPr>
              <p:cNvPr id="104" name="Rectangle 40"/>
              <p:cNvSpPr>
                <a:spLocks noChangeArrowheads="1"/>
              </p:cNvSpPr>
              <p:nvPr/>
            </p:nvSpPr>
            <p:spPr bwMode="auto">
              <a:xfrm>
                <a:off x="12100185" y="6524626"/>
                <a:ext cx="282129" cy="18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dirty="0" smtClean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+mn-cs"/>
                  </a:rPr>
                  <a:t>1940</a:t>
                </a:r>
              </a:p>
            </p:txBody>
          </p:sp>
          <p:sp>
            <p:nvSpPr>
              <p:cNvPr id="105" name="Freeform 1175"/>
              <p:cNvSpPr>
                <a:spLocks/>
              </p:cNvSpPr>
              <p:nvPr/>
            </p:nvSpPr>
            <p:spPr bwMode="auto">
              <a:xfrm>
                <a:off x="9423400" y="4105275"/>
                <a:ext cx="2771775" cy="22685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42"/>
                  </a:cxn>
                  <a:cxn ang="0">
                    <a:pos x="102" y="83"/>
                  </a:cxn>
                  <a:cxn ang="0">
                    <a:pos x="153" y="125"/>
                  </a:cxn>
                  <a:cxn ang="0">
                    <a:pos x="204" y="167"/>
                  </a:cxn>
                  <a:cxn ang="0">
                    <a:pos x="254" y="208"/>
                  </a:cxn>
                  <a:cxn ang="0">
                    <a:pos x="305" y="250"/>
                  </a:cxn>
                  <a:cxn ang="0">
                    <a:pos x="356" y="292"/>
                  </a:cxn>
                  <a:cxn ang="0">
                    <a:pos x="407" y="334"/>
                  </a:cxn>
                  <a:cxn ang="0">
                    <a:pos x="458" y="375"/>
                  </a:cxn>
                </a:cxnLst>
                <a:rect l="0" t="0" r="r" b="b"/>
                <a:pathLst>
                  <a:path w="458" h="375">
                    <a:moveTo>
                      <a:pt x="0" y="0"/>
                    </a:moveTo>
                    <a:lnTo>
                      <a:pt x="51" y="42"/>
                    </a:lnTo>
                    <a:lnTo>
                      <a:pt x="102" y="83"/>
                    </a:lnTo>
                    <a:lnTo>
                      <a:pt x="153" y="125"/>
                    </a:lnTo>
                    <a:lnTo>
                      <a:pt x="204" y="167"/>
                    </a:lnTo>
                    <a:lnTo>
                      <a:pt x="254" y="208"/>
                    </a:lnTo>
                    <a:lnTo>
                      <a:pt x="305" y="250"/>
                    </a:lnTo>
                    <a:lnTo>
                      <a:pt x="356" y="292"/>
                    </a:lnTo>
                    <a:lnTo>
                      <a:pt x="407" y="334"/>
                    </a:lnTo>
                    <a:lnTo>
                      <a:pt x="458" y="375"/>
                    </a:lnTo>
                  </a:path>
                </a:pathLst>
              </a:cu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76"/>
              <p:cNvSpPr>
                <a:spLocks noEditPoints="1"/>
              </p:cNvSpPr>
              <p:nvPr/>
            </p:nvSpPr>
            <p:spPr bwMode="auto">
              <a:xfrm>
                <a:off x="9466263" y="4516438"/>
                <a:ext cx="2728913" cy="1458913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3" y="12"/>
                  </a:cxn>
                  <a:cxn ang="0">
                    <a:pos x="38" y="20"/>
                  </a:cxn>
                  <a:cxn ang="0">
                    <a:pos x="45" y="24"/>
                  </a:cxn>
                  <a:cxn ang="0">
                    <a:pos x="60" y="32"/>
                  </a:cxn>
                  <a:cxn ang="0">
                    <a:pos x="75" y="40"/>
                  </a:cxn>
                  <a:cxn ang="0">
                    <a:pos x="89" y="48"/>
                  </a:cxn>
                  <a:cxn ang="0">
                    <a:pos x="104" y="56"/>
                  </a:cxn>
                  <a:cxn ang="0">
                    <a:pos x="119" y="64"/>
                  </a:cxn>
                  <a:cxn ang="0">
                    <a:pos x="134" y="72"/>
                  </a:cxn>
                  <a:cxn ang="0">
                    <a:pos x="146" y="78"/>
                  </a:cxn>
                  <a:cxn ang="0">
                    <a:pos x="157" y="84"/>
                  </a:cxn>
                  <a:cxn ang="0">
                    <a:pos x="172" y="92"/>
                  </a:cxn>
                  <a:cxn ang="0">
                    <a:pos x="187" y="100"/>
                  </a:cxn>
                  <a:cxn ang="0">
                    <a:pos x="202" y="108"/>
                  </a:cxn>
                  <a:cxn ang="0">
                    <a:pos x="217" y="116"/>
                  </a:cxn>
                  <a:cxn ang="0">
                    <a:pos x="232" y="124"/>
                  </a:cxn>
                  <a:cxn ang="0">
                    <a:pos x="247" y="132"/>
                  </a:cxn>
                  <a:cxn ang="0">
                    <a:pos x="262" y="140"/>
                  </a:cxn>
                  <a:cxn ang="0">
                    <a:pos x="277" y="148"/>
                  </a:cxn>
                  <a:cxn ang="0">
                    <a:pos x="292" y="156"/>
                  </a:cxn>
                  <a:cxn ang="0">
                    <a:pos x="299" y="160"/>
                  </a:cxn>
                  <a:cxn ang="0">
                    <a:pos x="314" y="168"/>
                  </a:cxn>
                  <a:cxn ang="0">
                    <a:pos x="329" y="176"/>
                  </a:cxn>
                  <a:cxn ang="0">
                    <a:pos x="343" y="184"/>
                  </a:cxn>
                  <a:cxn ang="0">
                    <a:pos x="358" y="192"/>
                  </a:cxn>
                  <a:cxn ang="0">
                    <a:pos x="373" y="200"/>
                  </a:cxn>
                  <a:cxn ang="0">
                    <a:pos x="388" y="208"/>
                  </a:cxn>
                  <a:cxn ang="0">
                    <a:pos x="400" y="214"/>
                  </a:cxn>
                  <a:cxn ang="0">
                    <a:pos x="411" y="220"/>
                  </a:cxn>
                  <a:cxn ang="0">
                    <a:pos x="426" y="228"/>
                  </a:cxn>
                  <a:cxn ang="0">
                    <a:pos x="441" y="236"/>
                  </a:cxn>
                </a:cxnLst>
                <a:rect l="0" t="0" r="r" b="b"/>
                <a:pathLst>
                  <a:path w="451" h="241">
                    <a:moveTo>
                      <a:pt x="8" y="4"/>
                    </a:moveTo>
                    <a:lnTo>
                      <a:pt x="15" y="8"/>
                    </a:lnTo>
                    <a:moveTo>
                      <a:pt x="23" y="12"/>
                    </a:moveTo>
                    <a:lnTo>
                      <a:pt x="30" y="16"/>
                    </a:lnTo>
                    <a:moveTo>
                      <a:pt x="38" y="20"/>
                    </a:moveTo>
                    <a:lnTo>
                      <a:pt x="44" y="23"/>
                    </a:lnTo>
                    <a:lnTo>
                      <a:pt x="45" y="24"/>
                    </a:lnTo>
                    <a:moveTo>
                      <a:pt x="53" y="28"/>
                    </a:moveTo>
                    <a:lnTo>
                      <a:pt x="60" y="32"/>
                    </a:lnTo>
                    <a:moveTo>
                      <a:pt x="67" y="36"/>
                    </a:moveTo>
                    <a:lnTo>
                      <a:pt x="75" y="40"/>
                    </a:lnTo>
                    <a:moveTo>
                      <a:pt x="82" y="44"/>
                    </a:moveTo>
                    <a:lnTo>
                      <a:pt x="89" y="48"/>
                    </a:lnTo>
                    <a:moveTo>
                      <a:pt x="96" y="52"/>
                    </a:moveTo>
                    <a:lnTo>
                      <a:pt x="104" y="56"/>
                    </a:lnTo>
                    <a:moveTo>
                      <a:pt x="112" y="60"/>
                    </a:moveTo>
                    <a:lnTo>
                      <a:pt x="119" y="64"/>
                    </a:lnTo>
                    <a:moveTo>
                      <a:pt x="127" y="68"/>
                    </a:moveTo>
                    <a:lnTo>
                      <a:pt x="134" y="72"/>
                    </a:lnTo>
                    <a:moveTo>
                      <a:pt x="142" y="76"/>
                    </a:moveTo>
                    <a:lnTo>
                      <a:pt x="146" y="78"/>
                    </a:lnTo>
                    <a:lnTo>
                      <a:pt x="149" y="80"/>
                    </a:lnTo>
                    <a:moveTo>
                      <a:pt x="157" y="84"/>
                    </a:moveTo>
                    <a:lnTo>
                      <a:pt x="164" y="88"/>
                    </a:lnTo>
                    <a:moveTo>
                      <a:pt x="172" y="92"/>
                    </a:moveTo>
                    <a:lnTo>
                      <a:pt x="180" y="96"/>
                    </a:lnTo>
                    <a:moveTo>
                      <a:pt x="187" y="100"/>
                    </a:moveTo>
                    <a:lnTo>
                      <a:pt x="195" y="104"/>
                    </a:lnTo>
                    <a:moveTo>
                      <a:pt x="202" y="108"/>
                    </a:moveTo>
                    <a:lnTo>
                      <a:pt x="210" y="112"/>
                    </a:lnTo>
                    <a:moveTo>
                      <a:pt x="217" y="116"/>
                    </a:moveTo>
                    <a:lnTo>
                      <a:pt x="224" y="120"/>
                    </a:lnTo>
                    <a:moveTo>
                      <a:pt x="232" y="124"/>
                    </a:moveTo>
                    <a:lnTo>
                      <a:pt x="239" y="128"/>
                    </a:lnTo>
                    <a:moveTo>
                      <a:pt x="247" y="132"/>
                    </a:moveTo>
                    <a:lnTo>
                      <a:pt x="254" y="136"/>
                    </a:lnTo>
                    <a:moveTo>
                      <a:pt x="262" y="140"/>
                    </a:moveTo>
                    <a:lnTo>
                      <a:pt x="269" y="144"/>
                    </a:lnTo>
                    <a:moveTo>
                      <a:pt x="277" y="148"/>
                    </a:moveTo>
                    <a:lnTo>
                      <a:pt x="284" y="152"/>
                    </a:lnTo>
                    <a:moveTo>
                      <a:pt x="292" y="156"/>
                    </a:moveTo>
                    <a:lnTo>
                      <a:pt x="298" y="159"/>
                    </a:lnTo>
                    <a:lnTo>
                      <a:pt x="299" y="160"/>
                    </a:lnTo>
                    <a:moveTo>
                      <a:pt x="307" y="164"/>
                    </a:moveTo>
                    <a:lnTo>
                      <a:pt x="314" y="168"/>
                    </a:lnTo>
                    <a:moveTo>
                      <a:pt x="321" y="172"/>
                    </a:moveTo>
                    <a:lnTo>
                      <a:pt x="329" y="176"/>
                    </a:lnTo>
                    <a:moveTo>
                      <a:pt x="336" y="180"/>
                    </a:moveTo>
                    <a:lnTo>
                      <a:pt x="343" y="184"/>
                    </a:lnTo>
                    <a:moveTo>
                      <a:pt x="350" y="188"/>
                    </a:moveTo>
                    <a:lnTo>
                      <a:pt x="358" y="192"/>
                    </a:lnTo>
                    <a:moveTo>
                      <a:pt x="366" y="196"/>
                    </a:moveTo>
                    <a:lnTo>
                      <a:pt x="373" y="200"/>
                    </a:lnTo>
                    <a:moveTo>
                      <a:pt x="381" y="204"/>
                    </a:moveTo>
                    <a:lnTo>
                      <a:pt x="388" y="208"/>
                    </a:lnTo>
                    <a:moveTo>
                      <a:pt x="396" y="212"/>
                    </a:moveTo>
                    <a:lnTo>
                      <a:pt x="400" y="214"/>
                    </a:lnTo>
                    <a:lnTo>
                      <a:pt x="403" y="216"/>
                    </a:lnTo>
                    <a:moveTo>
                      <a:pt x="411" y="220"/>
                    </a:moveTo>
                    <a:lnTo>
                      <a:pt x="418" y="224"/>
                    </a:lnTo>
                    <a:moveTo>
                      <a:pt x="426" y="228"/>
                    </a:moveTo>
                    <a:lnTo>
                      <a:pt x="434" y="232"/>
                    </a:lnTo>
                    <a:moveTo>
                      <a:pt x="441" y="236"/>
                    </a:moveTo>
                    <a:lnTo>
                      <a:pt x="449" y="240"/>
                    </a:lnTo>
                  </a:path>
                </a:pathLst>
              </a:cu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77"/>
              <p:cNvSpPr>
                <a:spLocks noEditPoints="1"/>
              </p:cNvSpPr>
              <p:nvPr/>
            </p:nvSpPr>
            <p:spPr bwMode="auto">
              <a:xfrm>
                <a:off x="9436100" y="4849813"/>
                <a:ext cx="2759075" cy="762000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30" y="8"/>
                  </a:cxn>
                  <a:cxn ang="0">
                    <a:pos x="38" y="10"/>
                  </a:cxn>
                  <a:cxn ang="0">
                    <a:pos x="46" y="12"/>
                  </a:cxn>
                  <a:cxn ang="0">
                    <a:pos x="54" y="14"/>
                  </a:cxn>
                  <a:cxn ang="0">
                    <a:pos x="62" y="17"/>
                  </a:cxn>
                  <a:cxn ang="0">
                    <a:pos x="70" y="19"/>
                  </a:cxn>
                  <a:cxn ang="0">
                    <a:pos x="78" y="21"/>
                  </a:cxn>
                  <a:cxn ang="0">
                    <a:pos x="86" y="23"/>
                  </a:cxn>
                  <a:cxn ang="0">
                    <a:pos x="94" y="25"/>
                  </a:cxn>
                  <a:cxn ang="0">
                    <a:pos x="102" y="28"/>
                  </a:cxn>
                  <a:cxn ang="0">
                    <a:pos x="110" y="30"/>
                  </a:cxn>
                  <a:cxn ang="0">
                    <a:pos x="118" y="32"/>
                  </a:cxn>
                  <a:cxn ang="0">
                    <a:pos x="126" y="35"/>
                  </a:cxn>
                  <a:cxn ang="0">
                    <a:pos x="134" y="37"/>
                  </a:cxn>
                  <a:cxn ang="0">
                    <a:pos x="142" y="39"/>
                  </a:cxn>
                  <a:cxn ang="0">
                    <a:pos x="150" y="42"/>
                  </a:cxn>
                  <a:cxn ang="0">
                    <a:pos x="152" y="42"/>
                  </a:cxn>
                  <a:cxn ang="0">
                    <a:pos x="160" y="44"/>
                  </a:cxn>
                  <a:cxn ang="0">
                    <a:pos x="168" y="47"/>
                  </a:cxn>
                  <a:cxn ang="0">
                    <a:pos x="176" y="49"/>
                  </a:cxn>
                  <a:cxn ang="0">
                    <a:pos x="184" y="51"/>
                  </a:cxn>
                  <a:cxn ang="0">
                    <a:pos x="192" y="53"/>
                  </a:cxn>
                  <a:cxn ang="0">
                    <a:pos x="200" y="55"/>
                  </a:cxn>
                  <a:cxn ang="0">
                    <a:pos x="208" y="58"/>
                  </a:cxn>
                  <a:cxn ang="0">
                    <a:pos x="216" y="60"/>
                  </a:cxn>
                  <a:cxn ang="0">
                    <a:pos x="224" y="62"/>
                  </a:cxn>
                  <a:cxn ang="0">
                    <a:pos x="232" y="64"/>
                  </a:cxn>
                  <a:cxn ang="0">
                    <a:pos x="240" y="67"/>
                  </a:cxn>
                  <a:cxn ang="0">
                    <a:pos x="248" y="69"/>
                  </a:cxn>
                  <a:cxn ang="0">
                    <a:pos x="256" y="71"/>
                  </a:cxn>
                  <a:cxn ang="0">
                    <a:pos x="264" y="73"/>
                  </a:cxn>
                  <a:cxn ang="0">
                    <a:pos x="272" y="75"/>
                  </a:cxn>
                  <a:cxn ang="0">
                    <a:pos x="280" y="78"/>
                  </a:cxn>
                  <a:cxn ang="0">
                    <a:pos x="288" y="80"/>
                  </a:cxn>
                  <a:cxn ang="0">
                    <a:pos x="296" y="82"/>
                  </a:cxn>
                  <a:cxn ang="0">
                    <a:pos x="303" y="84"/>
                  </a:cxn>
                  <a:cxn ang="0">
                    <a:pos x="310" y="86"/>
                  </a:cxn>
                  <a:cxn ang="0">
                    <a:pos x="318" y="88"/>
                  </a:cxn>
                  <a:cxn ang="0">
                    <a:pos x="326" y="90"/>
                  </a:cxn>
                  <a:cxn ang="0">
                    <a:pos x="334" y="93"/>
                  </a:cxn>
                  <a:cxn ang="0">
                    <a:pos x="342" y="95"/>
                  </a:cxn>
                  <a:cxn ang="0">
                    <a:pos x="350" y="97"/>
                  </a:cxn>
                  <a:cxn ang="0">
                    <a:pos x="358" y="99"/>
                  </a:cxn>
                  <a:cxn ang="0">
                    <a:pos x="366" y="101"/>
                  </a:cxn>
                  <a:cxn ang="0">
                    <a:pos x="374" y="103"/>
                  </a:cxn>
                  <a:cxn ang="0">
                    <a:pos x="382" y="106"/>
                  </a:cxn>
                  <a:cxn ang="0">
                    <a:pos x="390" y="108"/>
                  </a:cxn>
                  <a:cxn ang="0">
                    <a:pos x="398" y="110"/>
                  </a:cxn>
                  <a:cxn ang="0">
                    <a:pos x="405" y="112"/>
                  </a:cxn>
                  <a:cxn ang="0">
                    <a:pos x="413" y="114"/>
                  </a:cxn>
                  <a:cxn ang="0">
                    <a:pos x="421" y="116"/>
                  </a:cxn>
                  <a:cxn ang="0">
                    <a:pos x="429" y="119"/>
                  </a:cxn>
                  <a:cxn ang="0">
                    <a:pos x="437" y="121"/>
                  </a:cxn>
                  <a:cxn ang="0">
                    <a:pos x="445" y="123"/>
                  </a:cxn>
                  <a:cxn ang="0">
                    <a:pos x="453" y="125"/>
                  </a:cxn>
                </a:cxnLst>
                <a:rect l="0" t="0" r="r" b="b"/>
                <a:pathLst>
                  <a:path w="456" h="126">
                    <a:moveTo>
                      <a:pt x="6" y="1"/>
                    </a:moveTo>
                    <a:lnTo>
                      <a:pt x="8" y="2"/>
                    </a:lnTo>
                    <a:moveTo>
                      <a:pt x="14" y="3"/>
                    </a:moveTo>
                    <a:lnTo>
                      <a:pt x="16" y="4"/>
                    </a:lnTo>
                    <a:moveTo>
                      <a:pt x="22" y="6"/>
                    </a:moveTo>
                    <a:lnTo>
                      <a:pt x="24" y="6"/>
                    </a:lnTo>
                    <a:moveTo>
                      <a:pt x="30" y="8"/>
                    </a:moveTo>
                    <a:lnTo>
                      <a:pt x="32" y="8"/>
                    </a:lnTo>
                    <a:moveTo>
                      <a:pt x="38" y="10"/>
                    </a:moveTo>
                    <a:lnTo>
                      <a:pt x="40" y="11"/>
                    </a:lnTo>
                    <a:moveTo>
                      <a:pt x="46" y="12"/>
                    </a:moveTo>
                    <a:lnTo>
                      <a:pt x="48" y="13"/>
                    </a:lnTo>
                    <a:moveTo>
                      <a:pt x="54" y="14"/>
                    </a:moveTo>
                    <a:lnTo>
                      <a:pt x="56" y="15"/>
                    </a:lnTo>
                    <a:moveTo>
                      <a:pt x="62" y="17"/>
                    </a:moveTo>
                    <a:lnTo>
                      <a:pt x="64" y="17"/>
                    </a:lnTo>
                    <a:moveTo>
                      <a:pt x="70" y="19"/>
                    </a:moveTo>
                    <a:lnTo>
                      <a:pt x="72" y="19"/>
                    </a:lnTo>
                    <a:moveTo>
                      <a:pt x="78" y="21"/>
                    </a:moveTo>
                    <a:lnTo>
                      <a:pt x="80" y="22"/>
                    </a:lnTo>
                    <a:moveTo>
                      <a:pt x="86" y="23"/>
                    </a:moveTo>
                    <a:lnTo>
                      <a:pt x="88" y="24"/>
                    </a:lnTo>
                    <a:moveTo>
                      <a:pt x="94" y="25"/>
                    </a:moveTo>
                    <a:lnTo>
                      <a:pt x="96" y="26"/>
                    </a:lnTo>
                    <a:moveTo>
                      <a:pt x="102" y="28"/>
                    </a:moveTo>
                    <a:lnTo>
                      <a:pt x="104" y="28"/>
                    </a:lnTo>
                    <a:moveTo>
                      <a:pt x="110" y="30"/>
                    </a:moveTo>
                    <a:lnTo>
                      <a:pt x="112" y="31"/>
                    </a:lnTo>
                    <a:moveTo>
                      <a:pt x="118" y="32"/>
                    </a:moveTo>
                    <a:lnTo>
                      <a:pt x="120" y="33"/>
                    </a:lnTo>
                    <a:moveTo>
                      <a:pt x="126" y="35"/>
                    </a:moveTo>
                    <a:lnTo>
                      <a:pt x="128" y="35"/>
                    </a:lnTo>
                    <a:moveTo>
                      <a:pt x="134" y="37"/>
                    </a:moveTo>
                    <a:lnTo>
                      <a:pt x="136" y="38"/>
                    </a:lnTo>
                    <a:moveTo>
                      <a:pt x="142" y="39"/>
                    </a:moveTo>
                    <a:lnTo>
                      <a:pt x="144" y="40"/>
                    </a:lnTo>
                    <a:moveTo>
                      <a:pt x="150" y="42"/>
                    </a:moveTo>
                    <a:lnTo>
                      <a:pt x="151" y="42"/>
                    </a:lnTo>
                    <a:lnTo>
                      <a:pt x="152" y="42"/>
                    </a:lnTo>
                    <a:moveTo>
                      <a:pt x="158" y="44"/>
                    </a:moveTo>
                    <a:lnTo>
                      <a:pt x="160" y="44"/>
                    </a:lnTo>
                    <a:moveTo>
                      <a:pt x="166" y="46"/>
                    </a:moveTo>
                    <a:lnTo>
                      <a:pt x="168" y="47"/>
                    </a:lnTo>
                    <a:moveTo>
                      <a:pt x="174" y="48"/>
                    </a:moveTo>
                    <a:lnTo>
                      <a:pt x="176" y="49"/>
                    </a:lnTo>
                    <a:moveTo>
                      <a:pt x="182" y="51"/>
                    </a:moveTo>
                    <a:lnTo>
                      <a:pt x="184" y="51"/>
                    </a:lnTo>
                    <a:moveTo>
                      <a:pt x="190" y="53"/>
                    </a:moveTo>
                    <a:lnTo>
                      <a:pt x="192" y="53"/>
                    </a:lnTo>
                    <a:moveTo>
                      <a:pt x="198" y="55"/>
                    </a:moveTo>
                    <a:lnTo>
                      <a:pt x="200" y="55"/>
                    </a:lnTo>
                    <a:moveTo>
                      <a:pt x="206" y="57"/>
                    </a:moveTo>
                    <a:lnTo>
                      <a:pt x="208" y="58"/>
                    </a:lnTo>
                    <a:moveTo>
                      <a:pt x="214" y="59"/>
                    </a:moveTo>
                    <a:lnTo>
                      <a:pt x="216" y="60"/>
                    </a:lnTo>
                    <a:moveTo>
                      <a:pt x="222" y="62"/>
                    </a:moveTo>
                    <a:lnTo>
                      <a:pt x="224" y="62"/>
                    </a:lnTo>
                    <a:moveTo>
                      <a:pt x="230" y="64"/>
                    </a:moveTo>
                    <a:lnTo>
                      <a:pt x="232" y="64"/>
                    </a:lnTo>
                    <a:moveTo>
                      <a:pt x="238" y="66"/>
                    </a:moveTo>
                    <a:lnTo>
                      <a:pt x="240" y="67"/>
                    </a:lnTo>
                    <a:moveTo>
                      <a:pt x="246" y="68"/>
                    </a:moveTo>
                    <a:lnTo>
                      <a:pt x="248" y="69"/>
                    </a:lnTo>
                    <a:moveTo>
                      <a:pt x="254" y="71"/>
                    </a:moveTo>
                    <a:lnTo>
                      <a:pt x="256" y="71"/>
                    </a:lnTo>
                    <a:moveTo>
                      <a:pt x="262" y="73"/>
                    </a:moveTo>
                    <a:lnTo>
                      <a:pt x="264" y="73"/>
                    </a:lnTo>
                    <a:moveTo>
                      <a:pt x="270" y="75"/>
                    </a:moveTo>
                    <a:lnTo>
                      <a:pt x="272" y="75"/>
                    </a:lnTo>
                    <a:moveTo>
                      <a:pt x="278" y="77"/>
                    </a:moveTo>
                    <a:lnTo>
                      <a:pt x="280" y="78"/>
                    </a:lnTo>
                    <a:moveTo>
                      <a:pt x="286" y="79"/>
                    </a:moveTo>
                    <a:lnTo>
                      <a:pt x="288" y="80"/>
                    </a:lnTo>
                    <a:moveTo>
                      <a:pt x="294" y="82"/>
                    </a:moveTo>
                    <a:lnTo>
                      <a:pt x="296" y="82"/>
                    </a:lnTo>
                    <a:moveTo>
                      <a:pt x="302" y="84"/>
                    </a:moveTo>
                    <a:lnTo>
                      <a:pt x="303" y="84"/>
                    </a:lnTo>
                    <a:lnTo>
                      <a:pt x="304" y="84"/>
                    </a:lnTo>
                    <a:moveTo>
                      <a:pt x="310" y="86"/>
                    </a:moveTo>
                    <a:lnTo>
                      <a:pt x="312" y="86"/>
                    </a:lnTo>
                    <a:moveTo>
                      <a:pt x="318" y="88"/>
                    </a:moveTo>
                    <a:lnTo>
                      <a:pt x="320" y="89"/>
                    </a:lnTo>
                    <a:moveTo>
                      <a:pt x="326" y="90"/>
                    </a:moveTo>
                    <a:lnTo>
                      <a:pt x="328" y="91"/>
                    </a:lnTo>
                    <a:moveTo>
                      <a:pt x="334" y="93"/>
                    </a:moveTo>
                    <a:lnTo>
                      <a:pt x="336" y="93"/>
                    </a:lnTo>
                    <a:moveTo>
                      <a:pt x="342" y="95"/>
                    </a:moveTo>
                    <a:lnTo>
                      <a:pt x="344" y="95"/>
                    </a:lnTo>
                    <a:moveTo>
                      <a:pt x="350" y="97"/>
                    </a:moveTo>
                    <a:lnTo>
                      <a:pt x="352" y="97"/>
                    </a:lnTo>
                    <a:moveTo>
                      <a:pt x="358" y="99"/>
                    </a:moveTo>
                    <a:lnTo>
                      <a:pt x="360" y="100"/>
                    </a:lnTo>
                    <a:moveTo>
                      <a:pt x="366" y="101"/>
                    </a:moveTo>
                    <a:lnTo>
                      <a:pt x="368" y="102"/>
                    </a:lnTo>
                    <a:moveTo>
                      <a:pt x="374" y="103"/>
                    </a:moveTo>
                    <a:lnTo>
                      <a:pt x="376" y="104"/>
                    </a:lnTo>
                    <a:moveTo>
                      <a:pt x="382" y="106"/>
                    </a:moveTo>
                    <a:lnTo>
                      <a:pt x="384" y="106"/>
                    </a:lnTo>
                    <a:moveTo>
                      <a:pt x="390" y="108"/>
                    </a:moveTo>
                    <a:lnTo>
                      <a:pt x="392" y="108"/>
                    </a:lnTo>
                    <a:moveTo>
                      <a:pt x="398" y="110"/>
                    </a:moveTo>
                    <a:lnTo>
                      <a:pt x="400" y="111"/>
                    </a:lnTo>
                    <a:moveTo>
                      <a:pt x="405" y="112"/>
                    </a:moveTo>
                    <a:lnTo>
                      <a:pt x="407" y="113"/>
                    </a:lnTo>
                    <a:moveTo>
                      <a:pt x="413" y="114"/>
                    </a:moveTo>
                    <a:lnTo>
                      <a:pt x="415" y="115"/>
                    </a:lnTo>
                    <a:moveTo>
                      <a:pt x="421" y="116"/>
                    </a:moveTo>
                    <a:lnTo>
                      <a:pt x="423" y="117"/>
                    </a:lnTo>
                    <a:moveTo>
                      <a:pt x="429" y="119"/>
                    </a:moveTo>
                    <a:lnTo>
                      <a:pt x="431" y="119"/>
                    </a:lnTo>
                    <a:moveTo>
                      <a:pt x="437" y="121"/>
                    </a:moveTo>
                    <a:lnTo>
                      <a:pt x="439" y="121"/>
                    </a:lnTo>
                    <a:moveTo>
                      <a:pt x="445" y="123"/>
                    </a:moveTo>
                    <a:lnTo>
                      <a:pt x="447" y="124"/>
                    </a:lnTo>
                    <a:moveTo>
                      <a:pt x="453" y="125"/>
                    </a:moveTo>
                    <a:lnTo>
                      <a:pt x="455" y="126"/>
                    </a:lnTo>
                  </a:path>
                </a:pathLst>
              </a:custGeom>
              <a:noFill/>
              <a:ln w="19050" cap="rnd">
                <a:solidFill>
                  <a:srgbClr val="00CD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8"/>
              <p:cNvSpPr>
                <a:spLocks noEditPoints="1"/>
              </p:cNvSpPr>
              <p:nvPr/>
            </p:nvSpPr>
            <p:spPr bwMode="auto">
              <a:xfrm>
                <a:off x="9436100" y="5211763"/>
                <a:ext cx="2759075" cy="2540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20" y="4"/>
                  </a:cxn>
                  <a:cxn ang="0">
                    <a:pos x="28" y="3"/>
                  </a:cxn>
                  <a:cxn ang="0">
                    <a:pos x="42" y="3"/>
                  </a:cxn>
                  <a:cxn ang="0">
                    <a:pos x="50" y="3"/>
                  </a:cxn>
                  <a:cxn ang="0">
                    <a:pos x="64" y="3"/>
                  </a:cxn>
                  <a:cxn ang="0">
                    <a:pos x="72" y="3"/>
                  </a:cxn>
                  <a:cxn ang="0">
                    <a:pos x="86" y="3"/>
                  </a:cxn>
                  <a:cxn ang="0">
                    <a:pos x="94" y="3"/>
                  </a:cxn>
                  <a:cxn ang="0">
                    <a:pos x="102" y="3"/>
                  </a:cxn>
                  <a:cxn ang="0">
                    <a:pos x="110" y="3"/>
                  </a:cxn>
                  <a:cxn ang="0">
                    <a:pos x="124" y="3"/>
                  </a:cxn>
                  <a:cxn ang="0">
                    <a:pos x="132" y="2"/>
                  </a:cxn>
                  <a:cxn ang="0">
                    <a:pos x="146" y="2"/>
                  </a:cxn>
                  <a:cxn ang="0">
                    <a:pos x="154" y="2"/>
                  </a:cxn>
                  <a:cxn ang="0">
                    <a:pos x="168" y="2"/>
                  </a:cxn>
                  <a:cxn ang="0">
                    <a:pos x="176" y="2"/>
                  </a:cxn>
                  <a:cxn ang="0">
                    <a:pos x="190" y="2"/>
                  </a:cxn>
                  <a:cxn ang="0">
                    <a:pos x="198" y="2"/>
                  </a:cxn>
                  <a:cxn ang="0">
                    <a:pos x="212" y="2"/>
                  </a:cxn>
                  <a:cxn ang="0">
                    <a:pos x="220" y="2"/>
                  </a:cxn>
                  <a:cxn ang="0">
                    <a:pos x="234" y="2"/>
                  </a:cxn>
                  <a:cxn ang="0">
                    <a:pos x="242" y="2"/>
                  </a:cxn>
                  <a:cxn ang="0">
                    <a:pos x="252" y="2"/>
                  </a:cxn>
                  <a:cxn ang="0">
                    <a:pos x="262" y="2"/>
                  </a:cxn>
                  <a:cxn ang="0">
                    <a:pos x="270" y="2"/>
                  </a:cxn>
                  <a:cxn ang="0">
                    <a:pos x="284" y="1"/>
                  </a:cxn>
                  <a:cxn ang="0">
                    <a:pos x="292" y="1"/>
                  </a:cxn>
                  <a:cxn ang="0">
                    <a:pos x="306" y="1"/>
                  </a:cxn>
                  <a:cxn ang="0">
                    <a:pos x="314" y="1"/>
                  </a:cxn>
                  <a:cxn ang="0">
                    <a:pos x="328" y="1"/>
                  </a:cxn>
                  <a:cxn ang="0">
                    <a:pos x="336" y="1"/>
                  </a:cxn>
                  <a:cxn ang="0">
                    <a:pos x="350" y="1"/>
                  </a:cxn>
                  <a:cxn ang="0">
                    <a:pos x="358" y="1"/>
                  </a:cxn>
                  <a:cxn ang="0">
                    <a:pos x="372" y="1"/>
                  </a:cxn>
                  <a:cxn ang="0">
                    <a:pos x="380" y="0"/>
                  </a:cxn>
                  <a:cxn ang="0">
                    <a:pos x="394" y="0"/>
                  </a:cxn>
                  <a:cxn ang="0">
                    <a:pos x="402" y="0"/>
                  </a:cxn>
                  <a:cxn ang="0">
                    <a:pos x="410" y="0"/>
                  </a:cxn>
                  <a:cxn ang="0">
                    <a:pos x="418" y="0"/>
                  </a:cxn>
                  <a:cxn ang="0">
                    <a:pos x="432" y="0"/>
                  </a:cxn>
                  <a:cxn ang="0">
                    <a:pos x="440" y="0"/>
                  </a:cxn>
                  <a:cxn ang="0">
                    <a:pos x="454" y="0"/>
                  </a:cxn>
                </a:cxnLst>
                <a:rect l="0" t="0" r="r" b="b"/>
                <a:pathLst>
                  <a:path w="456" h="4">
                    <a:moveTo>
                      <a:pt x="6" y="4"/>
                    </a:moveTo>
                    <a:lnTo>
                      <a:pt x="14" y="4"/>
                    </a:lnTo>
                    <a:moveTo>
                      <a:pt x="20" y="4"/>
                    </a:moveTo>
                    <a:lnTo>
                      <a:pt x="22" y="4"/>
                    </a:lnTo>
                    <a:moveTo>
                      <a:pt x="28" y="3"/>
                    </a:moveTo>
                    <a:lnTo>
                      <a:pt x="36" y="3"/>
                    </a:lnTo>
                    <a:moveTo>
                      <a:pt x="42" y="3"/>
                    </a:moveTo>
                    <a:lnTo>
                      <a:pt x="44" y="3"/>
                    </a:lnTo>
                    <a:moveTo>
                      <a:pt x="50" y="3"/>
                    </a:moveTo>
                    <a:lnTo>
                      <a:pt x="58" y="3"/>
                    </a:lnTo>
                    <a:moveTo>
                      <a:pt x="64" y="3"/>
                    </a:moveTo>
                    <a:lnTo>
                      <a:pt x="66" y="3"/>
                    </a:lnTo>
                    <a:moveTo>
                      <a:pt x="72" y="3"/>
                    </a:moveTo>
                    <a:lnTo>
                      <a:pt x="80" y="3"/>
                    </a:lnTo>
                    <a:moveTo>
                      <a:pt x="86" y="3"/>
                    </a:moveTo>
                    <a:lnTo>
                      <a:pt x="88" y="3"/>
                    </a:lnTo>
                    <a:moveTo>
                      <a:pt x="94" y="3"/>
                    </a:moveTo>
                    <a:lnTo>
                      <a:pt x="100" y="3"/>
                    </a:lnTo>
                    <a:lnTo>
                      <a:pt x="102" y="3"/>
                    </a:lnTo>
                    <a:moveTo>
                      <a:pt x="108" y="3"/>
                    </a:moveTo>
                    <a:lnTo>
                      <a:pt x="110" y="3"/>
                    </a:lnTo>
                    <a:moveTo>
                      <a:pt x="116" y="3"/>
                    </a:moveTo>
                    <a:lnTo>
                      <a:pt x="124" y="3"/>
                    </a:lnTo>
                    <a:moveTo>
                      <a:pt x="130" y="2"/>
                    </a:moveTo>
                    <a:lnTo>
                      <a:pt x="132" y="2"/>
                    </a:lnTo>
                    <a:moveTo>
                      <a:pt x="138" y="2"/>
                    </a:moveTo>
                    <a:lnTo>
                      <a:pt x="146" y="2"/>
                    </a:lnTo>
                    <a:moveTo>
                      <a:pt x="152" y="2"/>
                    </a:moveTo>
                    <a:lnTo>
                      <a:pt x="154" y="2"/>
                    </a:lnTo>
                    <a:moveTo>
                      <a:pt x="160" y="2"/>
                    </a:moveTo>
                    <a:lnTo>
                      <a:pt x="168" y="2"/>
                    </a:lnTo>
                    <a:moveTo>
                      <a:pt x="174" y="2"/>
                    </a:moveTo>
                    <a:lnTo>
                      <a:pt x="176" y="2"/>
                    </a:lnTo>
                    <a:moveTo>
                      <a:pt x="182" y="2"/>
                    </a:moveTo>
                    <a:lnTo>
                      <a:pt x="190" y="2"/>
                    </a:lnTo>
                    <a:moveTo>
                      <a:pt x="196" y="2"/>
                    </a:moveTo>
                    <a:lnTo>
                      <a:pt x="198" y="2"/>
                    </a:lnTo>
                    <a:moveTo>
                      <a:pt x="204" y="2"/>
                    </a:moveTo>
                    <a:lnTo>
                      <a:pt x="212" y="2"/>
                    </a:lnTo>
                    <a:moveTo>
                      <a:pt x="218" y="2"/>
                    </a:moveTo>
                    <a:lnTo>
                      <a:pt x="220" y="2"/>
                    </a:lnTo>
                    <a:moveTo>
                      <a:pt x="226" y="2"/>
                    </a:moveTo>
                    <a:lnTo>
                      <a:pt x="234" y="2"/>
                    </a:lnTo>
                    <a:moveTo>
                      <a:pt x="240" y="2"/>
                    </a:moveTo>
                    <a:lnTo>
                      <a:pt x="242" y="2"/>
                    </a:lnTo>
                    <a:moveTo>
                      <a:pt x="248" y="2"/>
                    </a:moveTo>
                    <a:lnTo>
                      <a:pt x="252" y="2"/>
                    </a:lnTo>
                    <a:lnTo>
                      <a:pt x="256" y="2"/>
                    </a:lnTo>
                    <a:moveTo>
                      <a:pt x="262" y="2"/>
                    </a:moveTo>
                    <a:lnTo>
                      <a:pt x="264" y="2"/>
                    </a:lnTo>
                    <a:moveTo>
                      <a:pt x="270" y="2"/>
                    </a:moveTo>
                    <a:lnTo>
                      <a:pt x="278" y="1"/>
                    </a:lnTo>
                    <a:moveTo>
                      <a:pt x="284" y="1"/>
                    </a:moveTo>
                    <a:lnTo>
                      <a:pt x="286" y="1"/>
                    </a:lnTo>
                    <a:moveTo>
                      <a:pt x="292" y="1"/>
                    </a:moveTo>
                    <a:lnTo>
                      <a:pt x="300" y="1"/>
                    </a:lnTo>
                    <a:moveTo>
                      <a:pt x="306" y="1"/>
                    </a:moveTo>
                    <a:lnTo>
                      <a:pt x="308" y="1"/>
                    </a:lnTo>
                    <a:moveTo>
                      <a:pt x="314" y="1"/>
                    </a:moveTo>
                    <a:lnTo>
                      <a:pt x="322" y="1"/>
                    </a:lnTo>
                    <a:moveTo>
                      <a:pt x="328" y="1"/>
                    </a:moveTo>
                    <a:lnTo>
                      <a:pt x="330" y="1"/>
                    </a:lnTo>
                    <a:moveTo>
                      <a:pt x="336" y="1"/>
                    </a:moveTo>
                    <a:lnTo>
                      <a:pt x="344" y="1"/>
                    </a:lnTo>
                    <a:moveTo>
                      <a:pt x="350" y="1"/>
                    </a:moveTo>
                    <a:lnTo>
                      <a:pt x="352" y="1"/>
                    </a:lnTo>
                    <a:moveTo>
                      <a:pt x="358" y="1"/>
                    </a:moveTo>
                    <a:lnTo>
                      <a:pt x="366" y="1"/>
                    </a:lnTo>
                    <a:moveTo>
                      <a:pt x="372" y="1"/>
                    </a:moveTo>
                    <a:lnTo>
                      <a:pt x="374" y="1"/>
                    </a:lnTo>
                    <a:moveTo>
                      <a:pt x="380" y="0"/>
                    </a:moveTo>
                    <a:lnTo>
                      <a:pt x="388" y="0"/>
                    </a:lnTo>
                    <a:moveTo>
                      <a:pt x="394" y="0"/>
                    </a:moveTo>
                    <a:lnTo>
                      <a:pt x="396" y="0"/>
                    </a:lnTo>
                    <a:moveTo>
                      <a:pt x="402" y="0"/>
                    </a:moveTo>
                    <a:lnTo>
                      <a:pt x="405" y="0"/>
                    </a:lnTo>
                    <a:lnTo>
                      <a:pt x="410" y="0"/>
                    </a:lnTo>
                    <a:moveTo>
                      <a:pt x="416" y="0"/>
                    </a:moveTo>
                    <a:lnTo>
                      <a:pt x="418" y="0"/>
                    </a:lnTo>
                    <a:moveTo>
                      <a:pt x="424" y="0"/>
                    </a:moveTo>
                    <a:lnTo>
                      <a:pt x="432" y="0"/>
                    </a:lnTo>
                    <a:moveTo>
                      <a:pt x="438" y="0"/>
                    </a:moveTo>
                    <a:lnTo>
                      <a:pt x="440" y="0"/>
                    </a:lnTo>
                    <a:moveTo>
                      <a:pt x="446" y="0"/>
                    </a:moveTo>
                    <a:lnTo>
                      <a:pt x="454" y="0"/>
                    </a:lnTo>
                  </a:path>
                </a:pathLst>
              </a:custGeom>
              <a:noFill/>
              <a:ln w="190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79"/>
              <p:cNvSpPr>
                <a:spLocks noEditPoints="1"/>
              </p:cNvSpPr>
              <p:nvPr/>
            </p:nvSpPr>
            <p:spPr bwMode="auto">
              <a:xfrm>
                <a:off x="9507538" y="4813300"/>
                <a:ext cx="2687638" cy="785813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6" y="128"/>
                  </a:cxn>
                  <a:cxn ang="0">
                    <a:pos x="20" y="124"/>
                  </a:cxn>
                  <a:cxn ang="0">
                    <a:pos x="26" y="122"/>
                  </a:cxn>
                  <a:cxn ang="0">
                    <a:pos x="37" y="119"/>
                  </a:cxn>
                  <a:cxn ang="0">
                    <a:pos x="40" y="118"/>
                  </a:cxn>
                  <a:cxn ang="0">
                    <a:pos x="46" y="116"/>
                  </a:cxn>
                  <a:cxn ang="0">
                    <a:pos x="60" y="112"/>
                  </a:cxn>
                  <a:cxn ang="0">
                    <a:pos x="66" y="110"/>
                  </a:cxn>
                  <a:cxn ang="0">
                    <a:pos x="80" y="106"/>
                  </a:cxn>
                  <a:cxn ang="0">
                    <a:pos x="86" y="105"/>
                  </a:cxn>
                  <a:cxn ang="0">
                    <a:pos x="88" y="104"/>
                  </a:cxn>
                  <a:cxn ang="0">
                    <a:pos x="100" y="100"/>
                  </a:cxn>
                  <a:cxn ang="0">
                    <a:pos x="106" y="99"/>
                  </a:cxn>
                  <a:cxn ang="0">
                    <a:pos x="120" y="95"/>
                  </a:cxn>
                  <a:cxn ang="0">
                    <a:pos x="126" y="93"/>
                  </a:cxn>
                  <a:cxn ang="0">
                    <a:pos x="139" y="89"/>
                  </a:cxn>
                  <a:cxn ang="0">
                    <a:pos x="139" y="89"/>
                  </a:cxn>
                  <a:cxn ang="0">
                    <a:pos x="145" y="87"/>
                  </a:cxn>
                  <a:cxn ang="0">
                    <a:pos x="159" y="83"/>
                  </a:cxn>
                  <a:cxn ang="0">
                    <a:pos x="165" y="81"/>
                  </a:cxn>
                  <a:cxn ang="0">
                    <a:pos x="179" y="77"/>
                  </a:cxn>
                  <a:cxn ang="0">
                    <a:pos x="185" y="75"/>
                  </a:cxn>
                  <a:cxn ang="0">
                    <a:pos x="190" y="74"/>
                  </a:cxn>
                  <a:cxn ang="0">
                    <a:pos x="199" y="71"/>
                  </a:cxn>
                  <a:cxn ang="0">
                    <a:pos x="205" y="70"/>
                  </a:cxn>
                  <a:cxn ang="0">
                    <a:pos x="219" y="65"/>
                  </a:cxn>
                  <a:cxn ang="0">
                    <a:pos x="225" y="64"/>
                  </a:cxn>
                  <a:cxn ang="0">
                    <a:pos x="239" y="59"/>
                  </a:cxn>
                  <a:cxn ang="0">
                    <a:pos x="245" y="58"/>
                  </a:cxn>
                  <a:cxn ang="0">
                    <a:pos x="259" y="53"/>
                  </a:cxn>
                  <a:cxn ang="0">
                    <a:pos x="265" y="52"/>
                  </a:cxn>
                  <a:cxn ang="0">
                    <a:pos x="279" y="48"/>
                  </a:cxn>
                  <a:cxn ang="0">
                    <a:pos x="285" y="46"/>
                  </a:cxn>
                  <a:cxn ang="0">
                    <a:pos x="291" y="44"/>
                  </a:cxn>
                  <a:cxn ang="0">
                    <a:pos x="299" y="42"/>
                  </a:cxn>
                  <a:cxn ang="0">
                    <a:pos x="305" y="40"/>
                  </a:cxn>
                  <a:cxn ang="0">
                    <a:pos x="319" y="36"/>
                  </a:cxn>
                  <a:cxn ang="0">
                    <a:pos x="325" y="34"/>
                  </a:cxn>
                  <a:cxn ang="0">
                    <a:pos x="339" y="30"/>
                  </a:cxn>
                  <a:cxn ang="0">
                    <a:pos x="345" y="28"/>
                  </a:cxn>
                  <a:cxn ang="0">
                    <a:pos x="359" y="24"/>
                  </a:cxn>
                  <a:cxn ang="0">
                    <a:pos x="365" y="23"/>
                  </a:cxn>
                  <a:cxn ang="0">
                    <a:pos x="379" y="19"/>
                  </a:cxn>
                  <a:cxn ang="0">
                    <a:pos x="385" y="17"/>
                  </a:cxn>
                  <a:cxn ang="0">
                    <a:pos x="393" y="15"/>
                  </a:cxn>
                  <a:cxn ang="0">
                    <a:pos x="399" y="13"/>
                  </a:cxn>
                  <a:cxn ang="0">
                    <a:pos x="405" y="11"/>
                  </a:cxn>
                  <a:cxn ang="0">
                    <a:pos x="419" y="7"/>
                  </a:cxn>
                  <a:cxn ang="0">
                    <a:pos x="425" y="6"/>
                  </a:cxn>
                  <a:cxn ang="0">
                    <a:pos x="439" y="1"/>
                  </a:cxn>
                </a:cxnLst>
                <a:rect l="0" t="0" r="r" b="b"/>
                <a:pathLst>
                  <a:path w="444" h="130">
                    <a:moveTo>
                      <a:pt x="6" y="128"/>
                    </a:moveTo>
                    <a:lnTo>
                      <a:pt x="20" y="124"/>
                    </a:lnTo>
                    <a:moveTo>
                      <a:pt x="26" y="122"/>
                    </a:moveTo>
                    <a:lnTo>
                      <a:pt x="37" y="119"/>
                    </a:lnTo>
                    <a:lnTo>
                      <a:pt x="40" y="118"/>
                    </a:lnTo>
                    <a:moveTo>
                      <a:pt x="46" y="116"/>
                    </a:moveTo>
                    <a:lnTo>
                      <a:pt x="60" y="112"/>
                    </a:lnTo>
                    <a:moveTo>
                      <a:pt x="66" y="110"/>
                    </a:moveTo>
                    <a:lnTo>
                      <a:pt x="80" y="106"/>
                    </a:lnTo>
                    <a:moveTo>
                      <a:pt x="86" y="105"/>
                    </a:moveTo>
                    <a:lnTo>
                      <a:pt x="88" y="104"/>
                    </a:lnTo>
                    <a:lnTo>
                      <a:pt x="100" y="100"/>
                    </a:lnTo>
                    <a:moveTo>
                      <a:pt x="106" y="99"/>
                    </a:moveTo>
                    <a:lnTo>
                      <a:pt x="120" y="95"/>
                    </a:lnTo>
                    <a:moveTo>
                      <a:pt x="126" y="93"/>
                    </a:moveTo>
                    <a:lnTo>
                      <a:pt x="139" y="89"/>
                    </a:lnTo>
                    <a:lnTo>
                      <a:pt x="139" y="89"/>
                    </a:lnTo>
                    <a:moveTo>
                      <a:pt x="145" y="87"/>
                    </a:moveTo>
                    <a:lnTo>
                      <a:pt x="159" y="83"/>
                    </a:lnTo>
                    <a:moveTo>
                      <a:pt x="165" y="81"/>
                    </a:moveTo>
                    <a:lnTo>
                      <a:pt x="179" y="77"/>
                    </a:lnTo>
                    <a:moveTo>
                      <a:pt x="185" y="75"/>
                    </a:moveTo>
                    <a:lnTo>
                      <a:pt x="190" y="74"/>
                    </a:lnTo>
                    <a:lnTo>
                      <a:pt x="199" y="71"/>
                    </a:lnTo>
                    <a:moveTo>
                      <a:pt x="205" y="70"/>
                    </a:moveTo>
                    <a:lnTo>
                      <a:pt x="219" y="65"/>
                    </a:lnTo>
                    <a:moveTo>
                      <a:pt x="225" y="64"/>
                    </a:moveTo>
                    <a:lnTo>
                      <a:pt x="239" y="59"/>
                    </a:lnTo>
                    <a:moveTo>
                      <a:pt x="245" y="58"/>
                    </a:moveTo>
                    <a:lnTo>
                      <a:pt x="259" y="53"/>
                    </a:lnTo>
                    <a:moveTo>
                      <a:pt x="265" y="52"/>
                    </a:moveTo>
                    <a:lnTo>
                      <a:pt x="279" y="48"/>
                    </a:lnTo>
                    <a:moveTo>
                      <a:pt x="285" y="46"/>
                    </a:moveTo>
                    <a:lnTo>
                      <a:pt x="291" y="44"/>
                    </a:lnTo>
                    <a:lnTo>
                      <a:pt x="299" y="42"/>
                    </a:lnTo>
                    <a:moveTo>
                      <a:pt x="305" y="40"/>
                    </a:moveTo>
                    <a:lnTo>
                      <a:pt x="319" y="36"/>
                    </a:lnTo>
                    <a:moveTo>
                      <a:pt x="325" y="34"/>
                    </a:moveTo>
                    <a:lnTo>
                      <a:pt x="339" y="30"/>
                    </a:lnTo>
                    <a:moveTo>
                      <a:pt x="345" y="28"/>
                    </a:moveTo>
                    <a:lnTo>
                      <a:pt x="359" y="24"/>
                    </a:lnTo>
                    <a:moveTo>
                      <a:pt x="365" y="23"/>
                    </a:moveTo>
                    <a:lnTo>
                      <a:pt x="379" y="19"/>
                    </a:lnTo>
                    <a:moveTo>
                      <a:pt x="385" y="17"/>
                    </a:moveTo>
                    <a:lnTo>
                      <a:pt x="393" y="15"/>
                    </a:lnTo>
                    <a:lnTo>
                      <a:pt x="399" y="13"/>
                    </a:lnTo>
                    <a:moveTo>
                      <a:pt x="405" y="11"/>
                    </a:moveTo>
                    <a:lnTo>
                      <a:pt x="419" y="7"/>
                    </a:lnTo>
                    <a:moveTo>
                      <a:pt x="425" y="6"/>
                    </a:moveTo>
                    <a:lnTo>
                      <a:pt x="439" y="1"/>
                    </a:lnTo>
                  </a:path>
                </a:pathLst>
              </a:custGeom>
              <a:noFill/>
              <a:ln w="19050" cap="rnd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Rectangle 1180"/>
              <p:cNvSpPr>
                <a:spLocks noChangeArrowheads="1"/>
              </p:cNvSpPr>
              <p:nvPr/>
            </p:nvSpPr>
            <p:spPr bwMode="auto">
              <a:xfrm>
                <a:off x="9350375" y="4044950"/>
                <a:ext cx="2916238" cy="2389188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6991352" y="5285600"/>
              <a:ext cx="1295400" cy="3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Mean (125 m)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72368" y="5746870"/>
              <a:ext cx="762000" cy="3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-1 SD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4"/>
          <p:cNvGrpSpPr>
            <a:grpSpLocks noChangeAspect="1"/>
          </p:cNvGrpSpPr>
          <p:nvPr/>
        </p:nvGrpSpPr>
        <p:grpSpPr bwMode="auto">
          <a:xfrm>
            <a:off x="4162425" y="3898901"/>
            <a:ext cx="4733925" cy="2828925"/>
            <a:chOff x="2622" y="2456"/>
            <a:chExt cx="2982" cy="1782"/>
          </a:xfrm>
        </p:grpSpPr>
        <p:sp>
          <p:nvSpPr>
            <p:cNvPr id="1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622" y="2456"/>
              <a:ext cx="2982" cy="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5" name="Group 205"/>
            <p:cNvGrpSpPr>
              <a:grpSpLocks/>
            </p:cNvGrpSpPr>
            <p:nvPr/>
          </p:nvGrpSpPr>
          <p:grpSpPr bwMode="auto">
            <a:xfrm>
              <a:off x="2644" y="2476"/>
              <a:ext cx="2747" cy="1624"/>
              <a:chOff x="2644" y="2476"/>
              <a:chExt cx="2747" cy="1624"/>
            </a:xfrm>
          </p:grpSpPr>
          <p:sp>
            <p:nvSpPr>
              <p:cNvPr id="3427" name="Line 5"/>
              <p:cNvSpPr>
                <a:spLocks noChangeShapeType="1"/>
              </p:cNvSpPr>
              <p:nvPr/>
            </p:nvSpPr>
            <p:spPr bwMode="auto">
              <a:xfrm>
                <a:off x="3054" y="3786"/>
                <a:ext cx="2113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8" name="Line 6"/>
              <p:cNvSpPr>
                <a:spLocks noChangeShapeType="1"/>
              </p:cNvSpPr>
              <p:nvPr/>
            </p:nvSpPr>
            <p:spPr bwMode="auto">
              <a:xfrm>
                <a:off x="3054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9" name="Line 7"/>
              <p:cNvSpPr>
                <a:spLocks noChangeShapeType="1"/>
              </p:cNvSpPr>
              <p:nvPr/>
            </p:nvSpPr>
            <p:spPr bwMode="auto">
              <a:xfrm>
                <a:off x="3406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0" name="Line 8"/>
              <p:cNvSpPr>
                <a:spLocks noChangeShapeType="1"/>
              </p:cNvSpPr>
              <p:nvPr/>
            </p:nvSpPr>
            <p:spPr bwMode="auto">
              <a:xfrm>
                <a:off x="3758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1" name="Line 9"/>
              <p:cNvSpPr>
                <a:spLocks noChangeShapeType="1"/>
              </p:cNvSpPr>
              <p:nvPr/>
            </p:nvSpPr>
            <p:spPr bwMode="auto">
              <a:xfrm>
                <a:off x="4110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2" name="Line 10"/>
              <p:cNvSpPr>
                <a:spLocks noChangeShapeType="1"/>
              </p:cNvSpPr>
              <p:nvPr/>
            </p:nvSpPr>
            <p:spPr bwMode="auto">
              <a:xfrm>
                <a:off x="4462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3" name="Line 11"/>
              <p:cNvSpPr>
                <a:spLocks noChangeShapeType="1"/>
              </p:cNvSpPr>
              <p:nvPr/>
            </p:nvSpPr>
            <p:spPr bwMode="auto">
              <a:xfrm>
                <a:off x="4815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4" name="Line 12"/>
              <p:cNvSpPr>
                <a:spLocks noChangeShapeType="1"/>
              </p:cNvSpPr>
              <p:nvPr/>
            </p:nvSpPr>
            <p:spPr bwMode="auto">
              <a:xfrm>
                <a:off x="5167" y="3786"/>
                <a:ext cx="0" cy="4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5" name="Rectangle 13"/>
              <p:cNvSpPr>
                <a:spLocks noChangeArrowheads="1"/>
              </p:cNvSpPr>
              <p:nvPr/>
            </p:nvSpPr>
            <p:spPr bwMode="auto">
              <a:xfrm>
                <a:off x="2972" y="3885"/>
                <a:ext cx="164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-10</a:t>
                </a:r>
                <a:endParaRPr lang="en-US" sz="1800" b="0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36" name="Rectangle 14"/>
              <p:cNvSpPr>
                <a:spLocks noChangeArrowheads="1"/>
              </p:cNvSpPr>
              <p:nvPr/>
            </p:nvSpPr>
            <p:spPr bwMode="auto">
              <a:xfrm>
                <a:off x="3348" y="3885"/>
                <a:ext cx="116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-5</a:t>
                </a:r>
                <a:endParaRPr lang="en-US" sz="18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37" name="Rectangle 15"/>
              <p:cNvSpPr>
                <a:spLocks noChangeArrowheads="1"/>
              </p:cNvSpPr>
              <p:nvPr/>
            </p:nvSpPr>
            <p:spPr bwMode="auto">
              <a:xfrm>
                <a:off x="3716" y="3885"/>
                <a:ext cx="84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0</a:t>
                </a:r>
                <a:endParaRPr lang="en-US" sz="18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38" name="Rectangle 16"/>
              <p:cNvSpPr>
                <a:spLocks noChangeArrowheads="1"/>
              </p:cNvSpPr>
              <p:nvPr/>
            </p:nvSpPr>
            <p:spPr bwMode="auto">
              <a:xfrm>
                <a:off x="4068" y="3885"/>
                <a:ext cx="84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5</a:t>
                </a:r>
                <a:endParaRPr lang="en-US" sz="18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39" name="Rectangle 17"/>
              <p:cNvSpPr>
                <a:spLocks noChangeArrowheads="1"/>
              </p:cNvSpPr>
              <p:nvPr/>
            </p:nvSpPr>
            <p:spPr bwMode="auto">
              <a:xfrm>
                <a:off x="4393" y="3885"/>
                <a:ext cx="13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10</a:t>
                </a:r>
                <a:endParaRPr lang="en-US" sz="18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40" name="Rectangle 18"/>
              <p:cNvSpPr>
                <a:spLocks noChangeArrowheads="1"/>
              </p:cNvSpPr>
              <p:nvPr/>
            </p:nvSpPr>
            <p:spPr bwMode="auto">
              <a:xfrm>
                <a:off x="4746" y="3885"/>
                <a:ext cx="13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15</a:t>
                </a:r>
                <a:endParaRPr lang="en-US" sz="18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41" name="Rectangle 19"/>
              <p:cNvSpPr>
                <a:spLocks noChangeArrowheads="1"/>
              </p:cNvSpPr>
              <p:nvPr/>
            </p:nvSpPr>
            <p:spPr bwMode="auto">
              <a:xfrm>
                <a:off x="5098" y="3885"/>
                <a:ext cx="13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9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20</a:t>
                </a:r>
                <a:endParaRPr lang="en-US" sz="18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42" name="Line 20"/>
              <p:cNvSpPr>
                <a:spLocks noChangeShapeType="1"/>
              </p:cNvSpPr>
              <p:nvPr/>
            </p:nvSpPr>
            <p:spPr bwMode="auto">
              <a:xfrm flipV="1">
                <a:off x="3038" y="2532"/>
                <a:ext cx="0" cy="1202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3" name="Line 21"/>
              <p:cNvSpPr>
                <a:spLocks noChangeShapeType="1"/>
              </p:cNvSpPr>
              <p:nvPr/>
            </p:nvSpPr>
            <p:spPr bwMode="auto">
              <a:xfrm flipH="1">
                <a:off x="2990" y="3734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4" name="Line 22"/>
              <p:cNvSpPr>
                <a:spLocks noChangeShapeType="1"/>
              </p:cNvSpPr>
              <p:nvPr/>
            </p:nvSpPr>
            <p:spPr bwMode="auto">
              <a:xfrm flipH="1">
                <a:off x="2990" y="3536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5" name="Line 23"/>
              <p:cNvSpPr>
                <a:spLocks noChangeShapeType="1"/>
              </p:cNvSpPr>
              <p:nvPr/>
            </p:nvSpPr>
            <p:spPr bwMode="auto">
              <a:xfrm flipH="1">
                <a:off x="2990" y="3333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6" name="Line 24"/>
              <p:cNvSpPr>
                <a:spLocks noChangeShapeType="1"/>
              </p:cNvSpPr>
              <p:nvPr/>
            </p:nvSpPr>
            <p:spPr bwMode="auto">
              <a:xfrm flipH="1">
                <a:off x="2990" y="3135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7" name="Line 25"/>
              <p:cNvSpPr>
                <a:spLocks noChangeShapeType="1"/>
              </p:cNvSpPr>
              <p:nvPr/>
            </p:nvSpPr>
            <p:spPr bwMode="auto">
              <a:xfrm flipH="1">
                <a:off x="2990" y="2932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8" name="Line 26"/>
              <p:cNvSpPr>
                <a:spLocks noChangeShapeType="1"/>
              </p:cNvSpPr>
              <p:nvPr/>
            </p:nvSpPr>
            <p:spPr bwMode="auto">
              <a:xfrm flipH="1">
                <a:off x="2990" y="2734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9" name="Line 27"/>
              <p:cNvSpPr>
                <a:spLocks noChangeShapeType="1"/>
              </p:cNvSpPr>
              <p:nvPr/>
            </p:nvSpPr>
            <p:spPr bwMode="auto">
              <a:xfrm flipH="1">
                <a:off x="2990" y="2532"/>
                <a:ext cx="48" cy="0"/>
              </a:xfrm>
              <a:prstGeom prst="line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0" name="Rectangle 28"/>
              <p:cNvSpPr>
                <a:spLocks noChangeArrowheads="1"/>
              </p:cNvSpPr>
              <p:nvPr/>
            </p:nvSpPr>
            <p:spPr bwMode="auto">
              <a:xfrm rot="16200000">
                <a:off x="2848" y="3686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3.0</a:t>
                </a:r>
                <a:endParaRPr lang="en-US" sz="1000" b="0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1" name="Rectangle 29"/>
              <p:cNvSpPr>
                <a:spLocks noChangeArrowheads="1"/>
              </p:cNvSpPr>
              <p:nvPr/>
            </p:nvSpPr>
            <p:spPr bwMode="auto">
              <a:xfrm rot="16200000">
                <a:off x="2848" y="3487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3.5</a:t>
                </a:r>
                <a:endParaRPr lang="en-US" sz="10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2" name="Rectangle 30"/>
              <p:cNvSpPr>
                <a:spLocks noChangeArrowheads="1"/>
              </p:cNvSpPr>
              <p:nvPr/>
            </p:nvSpPr>
            <p:spPr bwMode="auto">
              <a:xfrm rot="16200000">
                <a:off x="2848" y="3284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4.0</a:t>
                </a:r>
                <a:endParaRPr lang="en-US" sz="10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3" name="Rectangle 31"/>
              <p:cNvSpPr>
                <a:spLocks noChangeArrowheads="1"/>
              </p:cNvSpPr>
              <p:nvPr/>
            </p:nvSpPr>
            <p:spPr bwMode="auto">
              <a:xfrm rot="16200000">
                <a:off x="2848" y="3086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4.5</a:t>
                </a:r>
                <a:endParaRPr lang="en-US" sz="10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4" name="Rectangle 32"/>
              <p:cNvSpPr>
                <a:spLocks noChangeArrowheads="1"/>
              </p:cNvSpPr>
              <p:nvPr/>
            </p:nvSpPr>
            <p:spPr bwMode="auto">
              <a:xfrm rot="16200000">
                <a:off x="2848" y="2883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5.0</a:t>
                </a:r>
                <a:endParaRPr lang="en-US" sz="10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5" name="Rectangle 33"/>
              <p:cNvSpPr>
                <a:spLocks noChangeArrowheads="1"/>
              </p:cNvSpPr>
              <p:nvPr/>
            </p:nvSpPr>
            <p:spPr bwMode="auto">
              <a:xfrm rot="16200000">
                <a:off x="2848" y="2685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5.5</a:t>
                </a:r>
                <a:endParaRPr lang="en-US" sz="10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6" name="Rectangle 34"/>
              <p:cNvSpPr>
                <a:spLocks noChangeArrowheads="1"/>
              </p:cNvSpPr>
              <p:nvPr/>
            </p:nvSpPr>
            <p:spPr bwMode="auto">
              <a:xfrm rot="16200000">
                <a:off x="2848" y="2483"/>
                <a:ext cx="11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000" b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6.0</a:t>
                </a:r>
                <a:endParaRPr lang="en-US" sz="1000" b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7" name="Rectangle 35"/>
              <p:cNvSpPr>
                <a:spLocks noChangeArrowheads="1"/>
              </p:cNvSpPr>
              <p:nvPr/>
            </p:nvSpPr>
            <p:spPr bwMode="auto">
              <a:xfrm>
                <a:off x="3038" y="2485"/>
                <a:ext cx="2353" cy="1301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8" name="Rectangle 36"/>
              <p:cNvSpPr>
                <a:spLocks noChangeArrowheads="1"/>
              </p:cNvSpPr>
              <p:nvPr/>
            </p:nvSpPr>
            <p:spPr bwMode="auto">
              <a:xfrm>
                <a:off x="3422" y="3984"/>
                <a:ext cx="168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sz="1200" b="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Daily temperature anomaly (C)</a:t>
                </a:r>
                <a:endParaRPr lang="en-US" sz="3200" b="0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9" name="Rectangle 37"/>
              <p:cNvSpPr>
                <a:spLocks noChangeArrowheads="1"/>
              </p:cNvSpPr>
              <p:nvPr/>
            </p:nvSpPr>
            <p:spPr bwMode="auto">
              <a:xfrm rot="16200000">
                <a:off x="2465" y="3076"/>
                <a:ext cx="47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 b="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Clutch size</a:t>
                </a:r>
                <a:endParaRPr lang="en-US" sz="1200" b="0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60" name="Oval 38"/>
              <p:cNvSpPr>
                <a:spLocks noChangeArrowheads="1"/>
              </p:cNvSpPr>
              <p:nvPr/>
            </p:nvSpPr>
            <p:spPr bwMode="auto">
              <a:xfrm>
                <a:off x="382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1" name="Oval 39"/>
              <p:cNvSpPr>
                <a:spLocks noChangeArrowheads="1"/>
              </p:cNvSpPr>
              <p:nvPr/>
            </p:nvSpPr>
            <p:spPr bwMode="auto">
              <a:xfrm>
                <a:off x="3977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2" name="Oval 40"/>
              <p:cNvSpPr>
                <a:spLocks noChangeArrowheads="1"/>
              </p:cNvSpPr>
              <p:nvPr/>
            </p:nvSpPr>
            <p:spPr bwMode="auto">
              <a:xfrm>
                <a:off x="3758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3" name="Oval 41"/>
              <p:cNvSpPr>
                <a:spLocks noChangeArrowheads="1"/>
              </p:cNvSpPr>
              <p:nvPr/>
            </p:nvSpPr>
            <p:spPr bwMode="auto">
              <a:xfrm>
                <a:off x="3758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4" name="Oval 42"/>
              <p:cNvSpPr>
                <a:spLocks noChangeArrowheads="1"/>
              </p:cNvSpPr>
              <p:nvPr/>
            </p:nvSpPr>
            <p:spPr bwMode="auto">
              <a:xfrm>
                <a:off x="395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5" name="Oval 43"/>
              <p:cNvSpPr>
                <a:spLocks noChangeArrowheads="1"/>
              </p:cNvSpPr>
              <p:nvPr/>
            </p:nvSpPr>
            <p:spPr bwMode="auto">
              <a:xfrm>
                <a:off x="397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6" name="Oval 44"/>
              <p:cNvSpPr>
                <a:spLocks noChangeArrowheads="1"/>
              </p:cNvSpPr>
              <p:nvPr/>
            </p:nvSpPr>
            <p:spPr bwMode="auto">
              <a:xfrm>
                <a:off x="4473" y="329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7" name="Oval 45"/>
              <p:cNvSpPr>
                <a:spLocks noChangeArrowheads="1"/>
              </p:cNvSpPr>
              <p:nvPr/>
            </p:nvSpPr>
            <p:spPr bwMode="auto">
              <a:xfrm>
                <a:off x="4468" y="33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8" name="Oval 46"/>
              <p:cNvSpPr>
                <a:spLocks noChangeArrowheads="1"/>
              </p:cNvSpPr>
              <p:nvPr/>
            </p:nvSpPr>
            <p:spPr bwMode="auto">
              <a:xfrm>
                <a:off x="4057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9" name="Oval 47"/>
              <p:cNvSpPr>
                <a:spLocks noChangeArrowheads="1"/>
              </p:cNvSpPr>
              <p:nvPr/>
            </p:nvSpPr>
            <p:spPr bwMode="auto">
              <a:xfrm>
                <a:off x="4068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0" name="Oval 48"/>
              <p:cNvSpPr>
                <a:spLocks noChangeArrowheads="1"/>
              </p:cNvSpPr>
              <p:nvPr/>
            </p:nvSpPr>
            <p:spPr bwMode="auto">
              <a:xfrm>
                <a:off x="4414" y="333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1" name="Oval 49"/>
              <p:cNvSpPr>
                <a:spLocks noChangeArrowheads="1"/>
              </p:cNvSpPr>
              <p:nvPr/>
            </p:nvSpPr>
            <p:spPr bwMode="auto">
              <a:xfrm>
                <a:off x="390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2" name="Oval 50"/>
              <p:cNvSpPr>
                <a:spLocks noChangeArrowheads="1"/>
              </p:cNvSpPr>
              <p:nvPr/>
            </p:nvSpPr>
            <p:spPr bwMode="auto">
              <a:xfrm>
                <a:off x="4025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3" name="Oval 51"/>
              <p:cNvSpPr>
                <a:spLocks noChangeArrowheads="1"/>
              </p:cNvSpPr>
              <p:nvPr/>
            </p:nvSpPr>
            <p:spPr bwMode="auto">
              <a:xfrm>
                <a:off x="4452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4" name="Oval 52"/>
              <p:cNvSpPr>
                <a:spLocks noChangeArrowheads="1"/>
              </p:cNvSpPr>
              <p:nvPr/>
            </p:nvSpPr>
            <p:spPr bwMode="auto">
              <a:xfrm>
                <a:off x="371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5" name="Oval 53"/>
              <p:cNvSpPr>
                <a:spLocks noChangeArrowheads="1"/>
              </p:cNvSpPr>
              <p:nvPr/>
            </p:nvSpPr>
            <p:spPr bwMode="auto">
              <a:xfrm>
                <a:off x="379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6" name="Oval 54"/>
              <p:cNvSpPr>
                <a:spLocks noChangeArrowheads="1"/>
              </p:cNvSpPr>
              <p:nvPr/>
            </p:nvSpPr>
            <p:spPr bwMode="auto">
              <a:xfrm>
                <a:off x="387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7" name="Oval 55"/>
              <p:cNvSpPr>
                <a:spLocks noChangeArrowheads="1"/>
              </p:cNvSpPr>
              <p:nvPr/>
            </p:nvSpPr>
            <p:spPr bwMode="auto">
              <a:xfrm>
                <a:off x="3988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8" name="Oval 56"/>
              <p:cNvSpPr>
                <a:spLocks noChangeArrowheads="1"/>
              </p:cNvSpPr>
              <p:nvPr/>
            </p:nvSpPr>
            <p:spPr bwMode="auto">
              <a:xfrm>
                <a:off x="3870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9" name="Oval 57"/>
              <p:cNvSpPr>
                <a:spLocks noChangeArrowheads="1"/>
              </p:cNvSpPr>
              <p:nvPr/>
            </p:nvSpPr>
            <p:spPr bwMode="auto">
              <a:xfrm>
                <a:off x="3956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0" name="Oval 58"/>
              <p:cNvSpPr>
                <a:spLocks noChangeArrowheads="1"/>
              </p:cNvSpPr>
              <p:nvPr/>
            </p:nvSpPr>
            <p:spPr bwMode="auto">
              <a:xfrm>
                <a:off x="4644" y="34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1" name="Oval 59"/>
              <p:cNvSpPr>
                <a:spLocks noChangeArrowheads="1"/>
              </p:cNvSpPr>
              <p:nvPr/>
            </p:nvSpPr>
            <p:spPr bwMode="auto">
              <a:xfrm>
                <a:off x="4393" y="336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2" name="Oval 60"/>
              <p:cNvSpPr>
                <a:spLocks noChangeArrowheads="1"/>
              </p:cNvSpPr>
              <p:nvPr/>
            </p:nvSpPr>
            <p:spPr bwMode="auto">
              <a:xfrm>
                <a:off x="404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3" name="Oval 61"/>
              <p:cNvSpPr>
                <a:spLocks noChangeArrowheads="1"/>
              </p:cNvSpPr>
              <p:nvPr/>
            </p:nvSpPr>
            <p:spPr bwMode="auto">
              <a:xfrm>
                <a:off x="407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4" name="Oval 62"/>
              <p:cNvSpPr>
                <a:spLocks noChangeArrowheads="1"/>
              </p:cNvSpPr>
              <p:nvPr/>
            </p:nvSpPr>
            <p:spPr bwMode="auto">
              <a:xfrm>
                <a:off x="408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5" name="Oval 63"/>
              <p:cNvSpPr>
                <a:spLocks noChangeArrowheads="1"/>
              </p:cNvSpPr>
              <p:nvPr/>
            </p:nvSpPr>
            <p:spPr bwMode="auto">
              <a:xfrm>
                <a:off x="3982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6" name="Oval 64"/>
              <p:cNvSpPr>
                <a:spLocks noChangeArrowheads="1"/>
              </p:cNvSpPr>
              <p:nvPr/>
            </p:nvSpPr>
            <p:spPr bwMode="auto">
              <a:xfrm>
                <a:off x="4665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7" name="Oval 65"/>
              <p:cNvSpPr>
                <a:spLocks noChangeArrowheads="1"/>
              </p:cNvSpPr>
              <p:nvPr/>
            </p:nvSpPr>
            <p:spPr bwMode="auto">
              <a:xfrm>
                <a:off x="4681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8" name="Oval 66"/>
              <p:cNvSpPr>
                <a:spLocks noChangeArrowheads="1"/>
              </p:cNvSpPr>
              <p:nvPr/>
            </p:nvSpPr>
            <p:spPr bwMode="auto">
              <a:xfrm>
                <a:off x="4318" y="324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9" name="Oval 67"/>
              <p:cNvSpPr>
                <a:spLocks noChangeArrowheads="1"/>
              </p:cNvSpPr>
              <p:nvPr/>
            </p:nvSpPr>
            <p:spPr bwMode="auto">
              <a:xfrm>
                <a:off x="3988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0" name="Oval 68"/>
              <p:cNvSpPr>
                <a:spLocks noChangeArrowheads="1"/>
              </p:cNvSpPr>
              <p:nvPr/>
            </p:nvSpPr>
            <p:spPr bwMode="auto">
              <a:xfrm>
                <a:off x="4078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1" name="Oval 69"/>
              <p:cNvSpPr>
                <a:spLocks noChangeArrowheads="1"/>
              </p:cNvSpPr>
              <p:nvPr/>
            </p:nvSpPr>
            <p:spPr bwMode="auto">
              <a:xfrm>
                <a:off x="4121" y="32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2" name="Oval 70"/>
              <p:cNvSpPr>
                <a:spLocks noChangeArrowheads="1"/>
              </p:cNvSpPr>
              <p:nvPr/>
            </p:nvSpPr>
            <p:spPr bwMode="auto">
              <a:xfrm>
                <a:off x="3929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3" name="Oval 71"/>
              <p:cNvSpPr>
                <a:spLocks noChangeArrowheads="1"/>
              </p:cNvSpPr>
              <p:nvPr/>
            </p:nvSpPr>
            <p:spPr bwMode="auto">
              <a:xfrm>
                <a:off x="4500" y="34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4" name="Oval 72"/>
              <p:cNvSpPr>
                <a:spLocks noChangeArrowheads="1"/>
              </p:cNvSpPr>
              <p:nvPr/>
            </p:nvSpPr>
            <p:spPr bwMode="auto">
              <a:xfrm>
                <a:off x="3892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5" name="Oval 73"/>
              <p:cNvSpPr>
                <a:spLocks noChangeArrowheads="1"/>
              </p:cNvSpPr>
              <p:nvPr/>
            </p:nvSpPr>
            <p:spPr bwMode="auto">
              <a:xfrm>
                <a:off x="3934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6" name="Oval 74"/>
              <p:cNvSpPr>
                <a:spLocks noChangeArrowheads="1"/>
              </p:cNvSpPr>
              <p:nvPr/>
            </p:nvSpPr>
            <p:spPr bwMode="auto">
              <a:xfrm>
                <a:off x="388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7" name="Oval 75"/>
              <p:cNvSpPr>
                <a:spLocks noChangeArrowheads="1"/>
              </p:cNvSpPr>
              <p:nvPr/>
            </p:nvSpPr>
            <p:spPr bwMode="auto">
              <a:xfrm>
                <a:off x="388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8" name="Oval 76"/>
              <p:cNvSpPr>
                <a:spLocks noChangeArrowheads="1"/>
              </p:cNvSpPr>
              <p:nvPr/>
            </p:nvSpPr>
            <p:spPr bwMode="auto">
              <a:xfrm>
                <a:off x="4185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9" name="Oval 77"/>
              <p:cNvSpPr>
                <a:spLocks noChangeArrowheads="1"/>
              </p:cNvSpPr>
              <p:nvPr/>
            </p:nvSpPr>
            <p:spPr bwMode="auto">
              <a:xfrm>
                <a:off x="4212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0" name="Oval 78"/>
              <p:cNvSpPr>
                <a:spLocks noChangeArrowheads="1"/>
              </p:cNvSpPr>
              <p:nvPr/>
            </p:nvSpPr>
            <p:spPr bwMode="auto">
              <a:xfrm>
                <a:off x="4121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1" name="Oval 79"/>
              <p:cNvSpPr>
                <a:spLocks noChangeArrowheads="1"/>
              </p:cNvSpPr>
              <p:nvPr/>
            </p:nvSpPr>
            <p:spPr bwMode="auto">
              <a:xfrm>
                <a:off x="4767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2" name="Oval 80"/>
              <p:cNvSpPr>
                <a:spLocks noChangeArrowheads="1"/>
              </p:cNvSpPr>
              <p:nvPr/>
            </p:nvSpPr>
            <p:spPr bwMode="auto">
              <a:xfrm>
                <a:off x="4254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3" name="Oval 81"/>
              <p:cNvSpPr>
                <a:spLocks noChangeArrowheads="1"/>
              </p:cNvSpPr>
              <p:nvPr/>
            </p:nvSpPr>
            <p:spPr bwMode="auto">
              <a:xfrm>
                <a:off x="4276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4" name="Oval 82"/>
              <p:cNvSpPr>
                <a:spLocks noChangeArrowheads="1"/>
              </p:cNvSpPr>
              <p:nvPr/>
            </p:nvSpPr>
            <p:spPr bwMode="auto">
              <a:xfrm>
                <a:off x="438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5" name="Oval 83"/>
              <p:cNvSpPr>
                <a:spLocks noChangeArrowheads="1"/>
              </p:cNvSpPr>
              <p:nvPr/>
            </p:nvSpPr>
            <p:spPr bwMode="auto">
              <a:xfrm>
                <a:off x="419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6" name="Oval 84"/>
              <p:cNvSpPr>
                <a:spLocks noChangeArrowheads="1"/>
              </p:cNvSpPr>
              <p:nvPr/>
            </p:nvSpPr>
            <p:spPr bwMode="auto">
              <a:xfrm>
                <a:off x="411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7" name="Oval 85"/>
              <p:cNvSpPr>
                <a:spLocks noChangeArrowheads="1"/>
              </p:cNvSpPr>
              <p:nvPr/>
            </p:nvSpPr>
            <p:spPr bwMode="auto">
              <a:xfrm>
                <a:off x="412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8" name="Oval 86"/>
              <p:cNvSpPr>
                <a:spLocks noChangeArrowheads="1"/>
              </p:cNvSpPr>
              <p:nvPr/>
            </p:nvSpPr>
            <p:spPr bwMode="auto">
              <a:xfrm>
                <a:off x="3993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9" name="Oval 87"/>
              <p:cNvSpPr>
                <a:spLocks noChangeArrowheads="1"/>
              </p:cNvSpPr>
              <p:nvPr/>
            </p:nvSpPr>
            <p:spPr bwMode="auto">
              <a:xfrm>
                <a:off x="404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0" name="Oval 88"/>
              <p:cNvSpPr>
                <a:spLocks noChangeArrowheads="1"/>
              </p:cNvSpPr>
              <p:nvPr/>
            </p:nvSpPr>
            <p:spPr bwMode="auto">
              <a:xfrm>
                <a:off x="4500" y="339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1" name="Oval 89"/>
              <p:cNvSpPr>
                <a:spLocks noChangeArrowheads="1"/>
              </p:cNvSpPr>
              <p:nvPr/>
            </p:nvSpPr>
            <p:spPr bwMode="auto">
              <a:xfrm>
                <a:off x="4169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2" name="Oval 90"/>
              <p:cNvSpPr>
                <a:spLocks noChangeArrowheads="1"/>
              </p:cNvSpPr>
              <p:nvPr/>
            </p:nvSpPr>
            <p:spPr bwMode="auto">
              <a:xfrm>
                <a:off x="4489" y="339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3" name="Oval 91"/>
              <p:cNvSpPr>
                <a:spLocks noChangeArrowheads="1"/>
              </p:cNvSpPr>
              <p:nvPr/>
            </p:nvSpPr>
            <p:spPr bwMode="auto">
              <a:xfrm>
                <a:off x="4719" y="33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4" name="Oval 92"/>
              <p:cNvSpPr>
                <a:spLocks noChangeArrowheads="1"/>
              </p:cNvSpPr>
              <p:nvPr/>
            </p:nvSpPr>
            <p:spPr bwMode="auto">
              <a:xfrm>
                <a:off x="4388" y="335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5" name="Oval 93"/>
              <p:cNvSpPr>
                <a:spLocks noChangeArrowheads="1"/>
              </p:cNvSpPr>
              <p:nvPr/>
            </p:nvSpPr>
            <p:spPr bwMode="auto">
              <a:xfrm>
                <a:off x="4025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6" name="Oval 94"/>
              <p:cNvSpPr>
                <a:spLocks noChangeArrowheads="1"/>
              </p:cNvSpPr>
              <p:nvPr/>
            </p:nvSpPr>
            <p:spPr bwMode="auto">
              <a:xfrm>
                <a:off x="3929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7" name="Oval 95"/>
              <p:cNvSpPr>
                <a:spLocks noChangeArrowheads="1"/>
              </p:cNvSpPr>
              <p:nvPr/>
            </p:nvSpPr>
            <p:spPr bwMode="auto">
              <a:xfrm>
                <a:off x="4185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8" name="Oval 96"/>
              <p:cNvSpPr>
                <a:spLocks noChangeArrowheads="1"/>
              </p:cNvSpPr>
              <p:nvPr/>
            </p:nvSpPr>
            <p:spPr bwMode="auto">
              <a:xfrm>
                <a:off x="4436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9" name="Oval 97"/>
              <p:cNvSpPr>
                <a:spLocks noChangeArrowheads="1"/>
              </p:cNvSpPr>
              <p:nvPr/>
            </p:nvSpPr>
            <p:spPr bwMode="auto">
              <a:xfrm>
                <a:off x="4318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0" name="Oval 98"/>
              <p:cNvSpPr>
                <a:spLocks noChangeArrowheads="1"/>
              </p:cNvSpPr>
              <p:nvPr/>
            </p:nvSpPr>
            <p:spPr bwMode="auto">
              <a:xfrm>
                <a:off x="411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1" name="Oval 99"/>
              <p:cNvSpPr>
                <a:spLocks noChangeArrowheads="1"/>
              </p:cNvSpPr>
              <p:nvPr/>
            </p:nvSpPr>
            <p:spPr bwMode="auto">
              <a:xfrm>
                <a:off x="4356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2" name="Oval 100"/>
              <p:cNvSpPr>
                <a:spLocks noChangeArrowheads="1"/>
              </p:cNvSpPr>
              <p:nvPr/>
            </p:nvSpPr>
            <p:spPr bwMode="auto">
              <a:xfrm>
                <a:off x="4137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3" name="Oval 101"/>
              <p:cNvSpPr>
                <a:spLocks noChangeArrowheads="1"/>
              </p:cNvSpPr>
              <p:nvPr/>
            </p:nvSpPr>
            <p:spPr bwMode="auto">
              <a:xfrm>
                <a:off x="4153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4" name="Oval 102"/>
              <p:cNvSpPr>
                <a:spLocks noChangeArrowheads="1"/>
              </p:cNvSpPr>
              <p:nvPr/>
            </p:nvSpPr>
            <p:spPr bwMode="auto">
              <a:xfrm>
                <a:off x="406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5" name="Oval 103"/>
              <p:cNvSpPr>
                <a:spLocks noChangeArrowheads="1"/>
              </p:cNvSpPr>
              <p:nvPr/>
            </p:nvSpPr>
            <p:spPr bwMode="auto">
              <a:xfrm>
                <a:off x="3833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6" name="Oval 104"/>
              <p:cNvSpPr>
                <a:spLocks noChangeArrowheads="1"/>
              </p:cNvSpPr>
              <p:nvPr/>
            </p:nvSpPr>
            <p:spPr bwMode="auto">
              <a:xfrm>
                <a:off x="399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7" name="Oval 105"/>
              <p:cNvSpPr>
                <a:spLocks noChangeArrowheads="1"/>
              </p:cNvSpPr>
              <p:nvPr/>
            </p:nvSpPr>
            <p:spPr bwMode="auto">
              <a:xfrm>
                <a:off x="403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8" name="Oval 106"/>
              <p:cNvSpPr>
                <a:spLocks noChangeArrowheads="1"/>
              </p:cNvSpPr>
              <p:nvPr/>
            </p:nvSpPr>
            <p:spPr bwMode="auto">
              <a:xfrm>
                <a:off x="4254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9" name="Oval 107"/>
              <p:cNvSpPr>
                <a:spLocks noChangeArrowheads="1"/>
              </p:cNvSpPr>
              <p:nvPr/>
            </p:nvSpPr>
            <p:spPr bwMode="auto">
              <a:xfrm>
                <a:off x="398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0" name="Oval 108"/>
              <p:cNvSpPr>
                <a:spLocks noChangeArrowheads="1"/>
              </p:cNvSpPr>
              <p:nvPr/>
            </p:nvSpPr>
            <p:spPr bwMode="auto">
              <a:xfrm>
                <a:off x="4142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1" name="Oval 109"/>
              <p:cNvSpPr>
                <a:spLocks noChangeArrowheads="1"/>
              </p:cNvSpPr>
              <p:nvPr/>
            </p:nvSpPr>
            <p:spPr bwMode="auto">
              <a:xfrm>
                <a:off x="3934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2" name="Oval 110"/>
              <p:cNvSpPr>
                <a:spLocks noChangeArrowheads="1"/>
              </p:cNvSpPr>
              <p:nvPr/>
            </p:nvSpPr>
            <p:spPr bwMode="auto">
              <a:xfrm>
                <a:off x="4260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3" name="Oval 111"/>
              <p:cNvSpPr>
                <a:spLocks noChangeArrowheads="1"/>
              </p:cNvSpPr>
              <p:nvPr/>
            </p:nvSpPr>
            <p:spPr bwMode="auto">
              <a:xfrm>
                <a:off x="422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4" name="Oval 112"/>
              <p:cNvSpPr>
                <a:spLocks noChangeArrowheads="1"/>
              </p:cNvSpPr>
              <p:nvPr/>
            </p:nvSpPr>
            <p:spPr bwMode="auto">
              <a:xfrm>
                <a:off x="414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5" name="Oval 113"/>
              <p:cNvSpPr>
                <a:spLocks noChangeArrowheads="1"/>
              </p:cNvSpPr>
              <p:nvPr/>
            </p:nvSpPr>
            <p:spPr bwMode="auto">
              <a:xfrm>
                <a:off x="420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6" name="Oval 114"/>
              <p:cNvSpPr>
                <a:spLocks noChangeArrowheads="1"/>
              </p:cNvSpPr>
              <p:nvPr/>
            </p:nvSpPr>
            <p:spPr bwMode="auto">
              <a:xfrm>
                <a:off x="420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7" name="Oval 115"/>
              <p:cNvSpPr>
                <a:spLocks noChangeArrowheads="1"/>
              </p:cNvSpPr>
              <p:nvPr/>
            </p:nvSpPr>
            <p:spPr bwMode="auto">
              <a:xfrm>
                <a:off x="406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8" name="Oval 116"/>
              <p:cNvSpPr>
                <a:spLocks noChangeArrowheads="1"/>
              </p:cNvSpPr>
              <p:nvPr/>
            </p:nvSpPr>
            <p:spPr bwMode="auto">
              <a:xfrm>
                <a:off x="4436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9" name="Oval 117"/>
              <p:cNvSpPr>
                <a:spLocks noChangeArrowheads="1"/>
              </p:cNvSpPr>
              <p:nvPr/>
            </p:nvSpPr>
            <p:spPr bwMode="auto">
              <a:xfrm>
                <a:off x="421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0" name="Oval 118"/>
              <p:cNvSpPr>
                <a:spLocks noChangeArrowheads="1"/>
              </p:cNvSpPr>
              <p:nvPr/>
            </p:nvSpPr>
            <p:spPr bwMode="auto">
              <a:xfrm>
                <a:off x="407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1" name="Oval 119"/>
              <p:cNvSpPr>
                <a:spLocks noChangeArrowheads="1"/>
              </p:cNvSpPr>
              <p:nvPr/>
            </p:nvSpPr>
            <p:spPr bwMode="auto">
              <a:xfrm>
                <a:off x="4286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2" name="Oval 120"/>
              <p:cNvSpPr>
                <a:spLocks noChangeArrowheads="1"/>
              </p:cNvSpPr>
              <p:nvPr/>
            </p:nvSpPr>
            <p:spPr bwMode="auto">
              <a:xfrm>
                <a:off x="4297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3" name="Oval 121"/>
              <p:cNvSpPr>
                <a:spLocks noChangeArrowheads="1"/>
              </p:cNvSpPr>
              <p:nvPr/>
            </p:nvSpPr>
            <p:spPr bwMode="auto">
              <a:xfrm>
                <a:off x="4575" y="33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4" name="Oval 122"/>
              <p:cNvSpPr>
                <a:spLocks noChangeArrowheads="1"/>
              </p:cNvSpPr>
              <p:nvPr/>
            </p:nvSpPr>
            <p:spPr bwMode="auto">
              <a:xfrm>
                <a:off x="4425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5" name="Oval 123"/>
              <p:cNvSpPr>
                <a:spLocks noChangeArrowheads="1"/>
              </p:cNvSpPr>
              <p:nvPr/>
            </p:nvSpPr>
            <p:spPr bwMode="auto">
              <a:xfrm>
                <a:off x="417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6" name="Oval 124"/>
              <p:cNvSpPr>
                <a:spLocks noChangeArrowheads="1"/>
              </p:cNvSpPr>
              <p:nvPr/>
            </p:nvSpPr>
            <p:spPr bwMode="auto">
              <a:xfrm>
                <a:off x="403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7" name="Oval 125"/>
              <p:cNvSpPr>
                <a:spLocks noChangeArrowheads="1"/>
              </p:cNvSpPr>
              <p:nvPr/>
            </p:nvSpPr>
            <p:spPr bwMode="auto">
              <a:xfrm>
                <a:off x="4068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8" name="Oval 126"/>
              <p:cNvSpPr>
                <a:spLocks noChangeArrowheads="1"/>
              </p:cNvSpPr>
              <p:nvPr/>
            </p:nvSpPr>
            <p:spPr bwMode="auto">
              <a:xfrm>
                <a:off x="411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9" name="Oval 127"/>
              <p:cNvSpPr>
                <a:spLocks noChangeArrowheads="1"/>
              </p:cNvSpPr>
              <p:nvPr/>
            </p:nvSpPr>
            <p:spPr bwMode="auto">
              <a:xfrm>
                <a:off x="4164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0" name="Oval 128"/>
              <p:cNvSpPr>
                <a:spLocks noChangeArrowheads="1"/>
              </p:cNvSpPr>
              <p:nvPr/>
            </p:nvSpPr>
            <p:spPr bwMode="auto">
              <a:xfrm>
                <a:off x="4185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1" name="Oval 129"/>
              <p:cNvSpPr>
                <a:spLocks noChangeArrowheads="1"/>
              </p:cNvSpPr>
              <p:nvPr/>
            </p:nvSpPr>
            <p:spPr bwMode="auto">
              <a:xfrm>
                <a:off x="407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2" name="Oval 130"/>
              <p:cNvSpPr>
                <a:spLocks noChangeArrowheads="1"/>
              </p:cNvSpPr>
              <p:nvPr/>
            </p:nvSpPr>
            <p:spPr bwMode="auto">
              <a:xfrm>
                <a:off x="407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3" name="Oval 131"/>
              <p:cNvSpPr>
                <a:spLocks noChangeArrowheads="1"/>
              </p:cNvSpPr>
              <p:nvPr/>
            </p:nvSpPr>
            <p:spPr bwMode="auto">
              <a:xfrm>
                <a:off x="407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4" name="Oval 132"/>
              <p:cNvSpPr>
                <a:spLocks noChangeArrowheads="1"/>
              </p:cNvSpPr>
              <p:nvPr/>
            </p:nvSpPr>
            <p:spPr bwMode="auto">
              <a:xfrm>
                <a:off x="416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5" name="Oval 133"/>
              <p:cNvSpPr>
                <a:spLocks noChangeArrowheads="1"/>
              </p:cNvSpPr>
              <p:nvPr/>
            </p:nvSpPr>
            <p:spPr bwMode="auto">
              <a:xfrm>
                <a:off x="3870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6" name="Oval 134"/>
              <p:cNvSpPr>
                <a:spLocks noChangeArrowheads="1"/>
              </p:cNvSpPr>
              <p:nvPr/>
            </p:nvSpPr>
            <p:spPr bwMode="auto">
              <a:xfrm>
                <a:off x="3865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7" name="Oval 135"/>
              <p:cNvSpPr>
                <a:spLocks noChangeArrowheads="1"/>
              </p:cNvSpPr>
              <p:nvPr/>
            </p:nvSpPr>
            <p:spPr bwMode="auto">
              <a:xfrm>
                <a:off x="4276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8" name="Oval 136"/>
              <p:cNvSpPr>
                <a:spLocks noChangeArrowheads="1"/>
              </p:cNvSpPr>
              <p:nvPr/>
            </p:nvSpPr>
            <p:spPr bwMode="auto">
              <a:xfrm>
                <a:off x="4180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9" name="Oval 137"/>
              <p:cNvSpPr>
                <a:spLocks noChangeArrowheads="1"/>
              </p:cNvSpPr>
              <p:nvPr/>
            </p:nvSpPr>
            <p:spPr bwMode="auto">
              <a:xfrm>
                <a:off x="4212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0" name="Oval 138"/>
              <p:cNvSpPr>
                <a:spLocks noChangeArrowheads="1"/>
              </p:cNvSpPr>
              <p:nvPr/>
            </p:nvSpPr>
            <p:spPr bwMode="auto">
              <a:xfrm>
                <a:off x="444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1" name="Oval 139"/>
              <p:cNvSpPr>
                <a:spLocks noChangeArrowheads="1"/>
              </p:cNvSpPr>
              <p:nvPr/>
            </p:nvSpPr>
            <p:spPr bwMode="auto">
              <a:xfrm>
                <a:off x="4425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2" name="Oval 140"/>
              <p:cNvSpPr>
                <a:spLocks noChangeArrowheads="1"/>
              </p:cNvSpPr>
              <p:nvPr/>
            </p:nvSpPr>
            <p:spPr bwMode="auto">
              <a:xfrm>
                <a:off x="4345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3" name="Oval 141"/>
              <p:cNvSpPr>
                <a:spLocks noChangeArrowheads="1"/>
              </p:cNvSpPr>
              <p:nvPr/>
            </p:nvSpPr>
            <p:spPr bwMode="auto">
              <a:xfrm>
                <a:off x="4393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4" name="Oval 142"/>
              <p:cNvSpPr>
                <a:spLocks noChangeArrowheads="1"/>
              </p:cNvSpPr>
              <p:nvPr/>
            </p:nvSpPr>
            <p:spPr bwMode="auto">
              <a:xfrm>
                <a:off x="4260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5" name="Oval 143"/>
              <p:cNvSpPr>
                <a:spLocks noChangeArrowheads="1"/>
              </p:cNvSpPr>
              <p:nvPr/>
            </p:nvSpPr>
            <p:spPr bwMode="auto">
              <a:xfrm>
                <a:off x="4041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6" name="Oval 144"/>
              <p:cNvSpPr>
                <a:spLocks noChangeArrowheads="1"/>
              </p:cNvSpPr>
              <p:nvPr/>
            </p:nvSpPr>
            <p:spPr bwMode="auto">
              <a:xfrm>
                <a:off x="468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7" name="Oval 145"/>
              <p:cNvSpPr>
                <a:spLocks noChangeArrowheads="1"/>
              </p:cNvSpPr>
              <p:nvPr/>
            </p:nvSpPr>
            <p:spPr bwMode="auto">
              <a:xfrm>
                <a:off x="4617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8" name="Oval 146"/>
              <p:cNvSpPr>
                <a:spLocks noChangeArrowheads="1"/>
              </p:cNvSpPr>
              <p:nvPr/>
            </p:nvSpPr>
            <p:spPr bwMode="auto">
              <a:xfrm>
                <a:off x="4740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9" name="Oval 147"/>
              <p:cNvSpPr>
                <a:spLocks noChangeArrowheads="1"/>
              </p:cNvSpPr>
              <p:nvPr/>
            </p:nvSpPr>
            <p:spPr bwMode="auto">
              <a:xfrm>
                <a:off x="394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0" name="Oval 148"/>
              <p:cNvSpPr>
                <a:spLocks noChangeArrowheads="1"/>
              </p:cNvSpPr>
              <p:nvPr/>
            </p:nvSpPr>
            <p:spPr bwMode="auto">
              <a:xfrm>
                <a:off x="391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1" name="Oval 149"/>
              <p:cNvSpPr>
                <a:spLocks noChangeArrowheads="1"/>
              </p:cNvSpPr>
              <p:nvPr/>
            </p:nvSpPr>
            <p:spPr bwMode="auto">
              <a:xfrm>
                <a:off x="3737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2" name="Oval 150"/>
              <p:cNvSpPr>
                <a:spLocks noChangeArrowheads="1"/>
              </p:cNvSpPr>
              <p:nvPr/>
            </p:nvSpPr>
            <p:spPr bwMode="auto">
              <a:xfrm>
                <a:off x="3897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3" name="Oval 151"/>
              <p:cNvSpPr>
                <a:spLocks noChangeArrowheads="1"/>
              </p:cNvSpPr>
              <p:nvPr/>
            </p:nvSpPr>
            <p:spPr bwMode="auto">
              <a:xfrm>
                <a:off x="3897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4" name="Oval 152"/>
              <p:cNvSpPr>
                <a:spLocks noChangeArrowheads="1"/>
              </p:cNvSpPr>
              <p:nvPr/>
            </p:nvSpPr>
            <p:spPr bwMode="auto">
              <a:xfrm>
                <a:off x="4068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5" name="Oval 153"/>
              <p:cNvSpPr>
                <a:spLocks noChangeArrowheads="1"/>
              </p:cNvSpPr>
              <p:nvPr/>
            </p:nvSpPr>
            <p:spPr bwMode="auto">
              <a:xfrm>
                <a:off x="406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6" name="Oval 154"/>
              <p:cNvSpPr>
                <a:spLocks noChangeArrowheads="1"/>
              </p:cNvSpPr>
              <p:nvPr/>
            </p:nvSpPr>
            <p:spPr bwMode="auto">
              <a:xfrm>
                <a:off x="402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7" name="Oval 155"/>
              <p:cNvSpPr>
                <a:spLocks noChangeArrowheads="1"/>
              </p:cNvSpPr>
              <p:nvPr/>
            </p:nvSpPr>
            <p:spPr bwMode="auto">
              <a:xfrm>
                <a:off x="396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8" name="Oval 156"/>
              <p:cNvSpPr>
                <a:spLocks noChangeArrowheads="1"/>
              </p:cNvSpPr>
              <p:nvPr/>
            </p:nvSpPr>
            <p:spPr bwMode="auto">
              <a:xfrm>
                <a:off x="3849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9" name="Oval 157"/>
              <p:cNvSpPr>
                <a:spLocks noChangeArrowheads="1"/>
              </p:cNvSpPr>
              <p:nvPr/>
            </p:nvSpPr>
            <p:spPr bwMode="auto">
              <a:xfrm>
                <a:off x="383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0" name="Oval 158"/>
              <p:cNvSpPr>
                <a:spLocks noChangeArrowheads="1"/>
              </p:cNvSpPr>
              <p:nvPr/>
            </p:nvSpPr>
            <p:spPr bwMode="auto">
              <a:xfrm>
                <a:off x="383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1" name="Oval 159"/>
              <p:cNvSpPr>
                <a:spLocks noChangeArrowheads="1"/>
              </p:cNvSpPr>
              <p:nvPr/>
            </p:nvSpPr>
            <p:spPr bwMode="auto">
              <a:xfrm>
                <a:off x="4020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2" name="Oval 160"/>
              <p:cNvSpPr>
                <a:spLocks noChangeArrowheads="1"/>
              </p:cNvSpPr>
              <p:nvPr/>
            </p:nvSpPr>
            <p:spPr bwMode="auto">
              <a:xfrm>
                <a:off x="404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3" name="Oval 161"/>
              <p:cNvSpPr>
                <a:spLocks noChangeArrowheads="1"/>
              </p:cNvSpPr>
              <p:nvPr/>
            </p:nvSpPr>
            <p:spPr bwMode="auto">
              <a:xfrm>
                <a:off x="4116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4" name="Oval 162"/>
              <p:cNvSpPr>
                <a:spLocks noChangeArrowheads="1"/>
              </p:cNvSpPr>
              <p:nvPr/>
            </p:nvSpPr>
            <p:spPr bwMode="auto">
              <a:xfrm>
                <a:off x="3977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5" name="Oval 163"/>
              <p:cNvSpPr>
                <a:spLocks noChangeArrowheads="1"/>
              </p:cNvSpPr>
              <p:nvPr/>
            </p:nvSpPr>
            <p:spPr bwMode="auto">
              <a:xfrm>
                <a:off x="4297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6" name="Oval 164"/>
              <p:cNvSpPr>
                <a:spLocks noChangeArrowheads="1"/>
              </p:cNvSpPr>
              <p:nvPr/>
            </p:nvSpPr>
            <p:spPr bwMode="auto">
              <a:xfrm>
                <a:off x="359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7" name="Oval 165"/>
              <p:cNvSpPr>
                <a:spLocks noChangeArrowheads="1"/>
              </p:cNvSpPr>
              <p:nvPr/>
            </p:nvSpPr>
            <p:spPr bwMode="auto">
              <a:xfrm>
                <a:off x="4628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8" name="Oval 166"/>
              <p:cNvSpPr>
                <a:spLocks noChangeArrowheads="1"/>
              </p:cNvSpPr>
              <p:nvPr/>
            </p:nvSpPr>
            <p:spPr bwMode="auto">
              <a:xfrm>
                <a:off x="4617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9" name="Oval 167"/>
              <p:cNvSpPr>
                <a:spLocks noChangeArrowheads="1"/>
              </p:cNvSpPr>
              <p:nvPr/>
            </p:nvSpPr>
            <p:spPr bwMode="auto">
              <a:xfrm>
                <a:off x="3620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0" name="Oval 168"/>
              <p:cNvSpPr>
                <a:spLocks noChangeArrowheads="1"/>
              </p:cNvSpPr>
              <p:nvPr/>
            </p:nvSpPr>
            <p:spPr bwMode="auto">
              <a:xfrm>
                <a:off x="3561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1" name="Oval 169"/>
              <p:cNvSpPr>
                <a:spLocks noChangeArrowheads="1"/>
              </p:cNvSpPr>
              <p:nvPr/>
            </p:nvSpPr>
            <p:spPr bwMode="auto">
              <a:xfrm>
                <a:off x="4575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2" name="Oval 170"/>
              <p:cNvSpPr>
                <a:spLocks noChangeArrowheads="1"/>
              </p:cNvSpPr>
              <p:nvPr/>
            </p:nvSpPr>
            <p:spPr bwMode="auto">
              <a:xfrm>
                <a:off x="4356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3" name="Oval 171"/>
              <p:cNvSpPr>
                <a:spLocks noChangeArrowheads="1"/>
              </p:cNvSpPr>
              <p:nvPr/>
            </p:nvSpPr>
            <p:spPr bwMode="auto">
              <a:xfrm>
                <a:off x="3774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4" name="Oval 172"/>
              <p:cNvSpPr>
                <a:spLocks noChangeArrowheads="1"/>
              </p:cNvSpPr>
              <p:nvPr/>
            </p:nvSpPr>
            <p:spPr bwMode="auto">
              <a:xfrm>
                <a:off x="3945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5" name="Oval 173"/>
              <p:cNvSpPr>
                <a:spLocks noChangeArrowheads="1"/>
              </p:cNvSpPr>
              <p:nvPr/>
            </p:nvSpPr>
            <p:spPr bwMode="auto">
              <a:xfrm>
                <a:off x="3849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6" name="Oval 174"/>
              <p:cNvSpPr>
                <a:spLocks noChangeArrowheads="1"/>
              </p:cNvSpPr>
              <p:nvPr/>
            </p:nvSpPr>
            <p:spPr bwMode="auto">
              <a:xfrm>
                <a:off x="3801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7" name="Oval 175"/>
              <p:cNvSpPr>
                <a:spLocks noChangeArrowheads="1"/>
              </p:cNvSpPr>
              <p:nvPr/>
            </p:nvSpPr>
            <p:spPr bwMode="auto">
              <a:xfrm>
                <a:off x="3801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8" name="Oval 176"/>
              <p:cNvSpPr>
                <a:spLocks noChangeArrowheads="1"/>
              </p:cNvSpPr>
              <p:nvPr/>
            </p:nvSpPr>
            <p:spPr bwMode="auto">
              <a:xfrm>
                <a:off x="388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9" name="Oval 177"/>
              <p:cNvSpPr>
                <a:spLocks noChangeArrowheads="1"/>
              </p:cNvSpPr>
              <p:nvPr/>
            </p:nvSpPr>
            <p:spPr bwMode="auto">
              <a:xfrm>
                <a:off x="3817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0" name="Oval 178"/>
              <p:cNvSpPr>
                <a:spLocks noChangeArrowheads="1"/>
              </p:cNvSpPr>
              <p:nvPr/>
            </p:nvSpPr>
            <p:spPr bwMode="auto">
              <a:xfrm>
                <a:off x="4185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1" name="Oval 179"/>
              <p:cNvSpPr>
                <a:spLocks noChangeArrowheads="1"/>
              </p:cNvSpPr>
              <p:nvPr/>
            </p:nvSpPr>
            <p:spPr bwMode="auto">
              <a:xfrm>
                <a:off x="4420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2" name="Oval 180"/>
              <p:cNvSpPr>
                <a:spLocks noChangeArrowheads="1"/>
              </p:cNvSpPr>
              <p:nvPr/>
            </p:nvSpPr>
            <p:spPr bwMode="auto">
              <a:xfrm>
                <a:off x="4425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3" name="Oval 181"/>
              <p:cNvSpPr>
                <a:spLocks noChangeArrowheads="1"/>
              </p:cNvSpPr>
              <p:nvPr/>
            </p:nvSpPr>
            <p:spPr bwMode="auto">
              <a:xfrm>
                <a:off x="3924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4" name="Oval 182"/>
              <p:cNvSpPr>
                <a:spLocks noChangeArrowheads="1"/>
              </p:cNvSpPr>
              <p:nvPr/>
            </p:nvSpPr>
            <p:spPr bwMode="auto">
              <a:xfrm>
                <a:off x="405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5" name="Oval 183"/>
              <p:cNvSpPr>
                <a:spLocks noChangeArrowheads="1"/>
              </p:cNvSpPr>
              <p:nvPr/>
            </p:nvSpPr>
            <p:spPr bwMode="auto">
              <a:xfrm>
                <a:off x="403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6" name="Oval 184"/>
              <p:cNvSpPr>
                <a:spLocks noChangeArrowheads="1"/>
              </p:cNvSpPr>
              <p:nvPr/>
            </p:nvSpPr>
            <p:spPr bwMode="auto">
              <a:xfrm>
                <a:off x="4249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7" name="Oval 185"/>
              <p:cNvSpPr>
                <a:spLocks noChangeArrowheads="1"/>
              </p:cNvSpPr>
              <p:nvPr/>
            </p:nvSpPr>
            <p:spPr bwMode="auto">
              <a:xfrm>
                <a:off x="423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8" name="Oval 186"/>
              <p:cNvSpPr>
                <a:spLocks noChangeArrowheads="1"/>
              </p:cNvSpPr>
              <p:nvPr/>
            </p:nvSpPr>
            <p:spPr bwMode="auto">
              <a:xfrm>
                <a:off x="423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9" name="Oval 187"/>
              <p:cNvSpPr>
                <a:spLocks noChangeArrowheads="1"/>
              </p:cNvSpPr>
              <p:nvPr/>
            </p:nvSpPr>
            <p:spPr bwMode="auto">
              <a:xfrm>
                <a:off x="420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0" name="Oval 188"/>
              <p:cNvSpPr>
                <a:spLocks noChangeArrowheads="1"/>
              </p:cNvSpPr>
              <p:nvPr/>
            </p:nvSpPr>
            <p:spPr bwMode="auto">
              <a:xfrm>
                <a:off x="416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1" name="Oval 189"/>
              <p:cNvSpPr>
                <a:spLocks noChangeArrowheads="1"/>
              </p:cNvSpPr>
              <p:nvPr/>
            </p:nvSpPr>
            <p:spPr bwMode="auto">
              <a:xfrm>
                <a:off x="416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2" name="Oval 190"/>
              <p:cNvSpPr>
                <a:spLocks noChangeArrowheads="1"/>
              </p:cNvSpPr>
              <p:nvPr/>
            </p:nvSpPr>
            <p:spPr bwMode="auto">
              <a:xfrm>
                <a:off x="420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3" name="Oval 191"/>
              <p:cNvSpPr>
                <a:spLocks noChangeArrowheads="1"/>
              </p:cNvSpPr>
              <p:nvPr/>
            </p:nvSpPr>
            <p:spPr bwMode="auto">
              <a:xfrm>
                <a:off x="416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4" name="Oval 192"/>
              <p:cNvSpPr>
                <a:spLocks noChangeArrowheads="1"/>
              </p:cNvSpPr>
              <p:nvPr/>
            </p:nvSpPr>
            <p:spPr bwMode="auto">
              <a:xfrm>
                <a:off x="4105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5" name="Oval 193"/>
              <p:cNvSpPr>
                <a:spLocks noChangeArrowheads="1"/>
              </p:cNvSpPr>
              <p:nvPr/>
            </p:nvSpPr>
            <p:spPr bwMode="auto">
              <a:xfrm>
                <a:off x="4345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6" name="Oval 194"/>
              <p:cNvSpPr>
                <a:spLocks noChangeArrowheads="1"/>
              </p:cNvSpPr>
              <p:nvPr/>
            </p:nvSpPr>
            <p:spPr bwMode="auto">
              <a:xfrm>
                <a:off x="4057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7" name="Oval 195"/>
              <p:cNvSpPr>
                <a:spLocks noChangeArrowheads="1"/>
              </p:cNvSpPr>
              <p:nvPr/>
            </p:nvSpPr>
            <p:spPr bwMode="auto">
              <a:xfrm>
                <a:off x="412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8" name="Oval 196"/>
              <p:cNvSpPr>
                <a:spLocks noChangeArrowheads="1"/>
              </p:cNvSpPr>
              <p:nvPr/>
            </p:nvSpPr>
            <p:spPr bwMode="auto">
              <a:xfrm>
                <a:off x="412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9" name="Oval 197"/>
              <p:cNvSpPr>
                <a:spLocks noChangeArrowheads="1"/>
              </p:cNvSpPr>
              <p:nvPr/>
            </p:nvSpPr>
            <p:spPr bwMode="auto">
              <a:xfrm>
                <a:off x="371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0" name="Oval 198"/>
              <p:cNvSpPr>
                <a:spLocks noChangeArrowheads="1"/>
              </p:cNvSpPr>
              <p:nvPr/>
            </p:nvSpPr>
            <p:spPr bwMode="auto">
              <a:xfrm>
                <a:off x="3993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1" name="Oval 199"/>
              <p:cNvSpPr>
                <a:spLocks noChangeArrowheads="1"/>
              </p:cNvSpPr>
              <p:nvPr/>
            </p:nvSpPr>
            <p:spPr bwMode="auto">
              <a:xfrm>
                <a:off x="3940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2" name="Oval 200"/>
              <p:cNvSpPr>
                <a:spLocks noChangeArrowheads="1"/>
              </p:cNvSpPr>
              <p:nvPr/>
            </p:nvSpPr>
            <p:spPr bwMode="auto">
              <a:xfrm>
                <a:off x="3940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3" name="Oval 201"/>
              <p:cNvSpPr>
                <a:spLocks noChangeArrowheads="1"/>
              </p:cNvSpPr>
              <p:nvPr/>
            </p:nvSpPr>
            <p:spPr bwMode="auto">
              <a:xfrm>
                <a:off x="4340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4" name="Oval 202"/>
              <p:cNvSpPr>
                <a:spLocks noChangeArrowheads="1"/>
              </p:cNvSpPr>
              <p:nvPr/>
            </p:nvSpPr>
            <p:spPr bwMode="auto">
              <a:xfrm>
                <a:off x="399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5" name="Oval 203"/>
              <p:cNvSpPr>
                <a:spLocks noChangeArrowheads="1"/>
              </p:cNvSpPr>
              <p:nvPr/>
            </p:nvSpPr>
            <p:spPr bwMode="auto">
              <a:xfrm>
                <a:off x="4457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6" name="Oval 204"/>
              <p:cNvSpPr>
                <a:spLocks noChangeArrowheads="1"/>
              </p:cNvSpPr>
              <p:nvPr/>
            </p:nvSpPr>
            <p:spPr bwMode="auto">
              <a:xfrm>
                <a:off x="4313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406"/>
            <p:cNvGrpSpPr>
              <a:grpSpLocks/>
            </p:cNvGrpSpPr>
            <p:nvPr/>
          </p:nvGrpSpPr>
          <p:grpSpPr bwMode="auto">
            <a:xfrm>
              <a:off x="3492" y="2777"/>
              <a:ext cx="1579" cy="617"/>
              <a:chOff x="3492" y="2777"/>
              <a:chExt cx="1579" cy="617"/>
            </a:xfrm>
          </p:grpSpPr>
          <p:sp>
            <p:nvSpPr>
              <p:cNvPr id="3227" name="Oval 206"/>
              <p:cNvSpPr>
                <a:spLocks noChangeArrowheads="1"/>
              </p:cNvSpPr>
              <p:nvPr/>
            </p:nvSpPr>
            <p:spPr bwMode="auto">
              <a:xfrm>
                <a:off x="415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" name="Oval 207"/>
              <p:cNvSpPr>
                <a:spLocks noChangeArrowheads="1"/>
              </p:cNvSpPr>
              <p:nvPr/>
            </p:nvSpPr>
            <p:spPr bwMode="auto">
              <a:xfrm>
                <a:off x="414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" name="Oval 208"/>
              <p:cNvSpPr>
                <a:spLocks noChangeArrowheads="1"/>
              </p:cNvSpPr>
              <p:nvPr/>
            </p:nvSpPr>
            <p:spPr bwMode="auto">
              <a:xfrm>
                <a:off x="3492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" name="Oval 209"/>
              <p:cNvSpPr>
                <a:spLocks noChangeArrowheads="1"/>
              </p:cNvSpPr>
              <p:nvPr/>
            </p:nvSpPr>
            <p:spPr bwMode="auto">
              <a:xfrm>
                <a:off x="3593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" name="Oval 210"/>
              <p:cNvSpPr>
                <a:spLocks noChangeArrowheads="1"/>
              </p:cNvSpPr>
              <p:nvPr/>
            </p:nvSpPr>
            <p:spPr bwMode="auto">
              <a:xfrm>
                <a:off x="3908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" name="Oval 211"/>
              <p:cNvSpPr>
                <a:spLocks noChangeArrowheads="1"/>
              </p:cNvSpPr>
              <p:nvPr/>
            </p:nvSpPr>
            <p:spPr bwMode="auto">
              <a:xfrm>
                <a:off x="446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" name="Oval 212"/>
              <p:cNvSpPr>
                <a:spLocks noChangeArrowheads="1"/>
              </p:cNvSpPr>
              <p:nvPr/>
            </p:nvSpPr>
            <p:spPr bwMode="auto">
              <a:xfrm>
                <a:off x="4580" y="325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" name="Oval 213"/>
              <p:cNvSpPr>
                <a:spLocks noChangeArrowheads="1"/>
              </p:cNvSpPr>
              <p:nvPr/>
            </p:nvSpPr>
            <p:spPr bwMode="auto">
              <a:xfrm>
                <a:off x="4537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" name="Oval 214"/>
              <p:cNvSpPr>
                <a:spLocks noChangeArrowheads="1"/>
              </p:cNvSpPr>
              <p:nvPr/>
            </p:nvSpPr>
            <p:spPr bwMode="auto">
              <a:xfrm>
                <a:off x="4617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" name="Oval 215"/>
              <p:cNvSpPr>
                <a:spLocks noChangeArrowheads="1"/>
              </p:cNvSpPr>
              <p:nvPr/>
            </p:nvSpPr>
            <p:spPr bwMode="auto">
              <a:xfrm>
                <a:off x="4601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" name="Oval 216"/>
              <p:cNvSpPr>
                <a:spLocks noChangeArrowheads="1"/>
              </p:cNvSpPr>
              <p:nvPr/>
            </p:nvSpPr>
            <p:spPr bwMode="auto">
              <a:xfrm>
                <a:off x="4393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" name="Oval 217"/>
              <p:cNvSpPr>
                <a:spLocks noChangeArrowheads="1"/>
              </p:cNvSpPr>
              <p:nvPr/>
            </p:nvSpPr>
            <p:spPr bwMode="auto">
              <a:xfrm>
                <a:off x="4569" y="328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" name="Oval 218"/>
              <p:cNvSpPr>
                <a:spLocks noChangeArrowheads="1"/>
              </p:cNvSpPr>
              <p:nvPr/>
            </p:nvSpPr>
            <p:spPr bwMode="auto">
              <a:xfrm>
                <a:off x="4132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0" name="Oval 219"/>
              <p:cNvSpPr>
                <a:spLocks noChangeArrowheads="1"/>
              </p:cNvSpPr>
              <p:nvPr/>
            </p:nvSpPr>
            <p:spPr bwMode="auto">
              <a:xfrm>
                <a:off x="4174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1" name="Oval 220"/>
              <p:cNvSpPr>
                <a:spLocks noChangeArrowheads="1"/>
              </p:cNvSpPr>
              <p:nvPr/>
            </p:nvSpPr>
            <p:spPr bwMode="auto">
              <a:xfrm>
                <a:off x="4158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2" name="Oval 221"/>
              <p:cNvSpPr>
                <a:spLocks noChangeArrowheads="1"/>
              </p:cNvSpPr>
              <p:nvPr/>
            </p:nvSpPr>
            <p:spPr bwMode="auto">
              <a:xfrm>
                <a:off x="420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3" name="Oval 222"/>
              <p:cNvSpPr>
                <a:spLocks noChangeArrowheads="1"/>
              </p:cNvSpPr>
              <p:nvPr/>
            </p:nvSpPr>
            <p:spPr bwMode="auto">
              <a:xfrm>
                <a:off x="409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4" name="Oval 223"/>
              <p:cNvSpPr>
                <a:spLocks noChangeArrowheads="1"/>
              </p:cNvSpPr>
              <p:nvPr/>
            </p:nvSpPr>
            <p:spPr bwMode="auto">
              <a:xfrm>
                <a:off x="405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5" name="Oval 224"/>
              <p:cNvSpPr>
                <a:spLocks noChangeArrowheads="1"/>
              </p:cNvSpPr>
              <p:nvPr/>
            </p:nvSpPr>
            <p:spPr bwMode="auto">
              <a:xfrm>
                <a:off x="4425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6" name="Oval 225"/>
              <p:cNvSpPr>
                <a:spLocks noChangeArrowheads="1"/>
              </p:cNvSpPr>
              <p:nvPr/>
            </p:nvSpPr>
            <p:spPr bwMode="auto">
              <a:xfrm>
                <a:off x="443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7" name="Oval 226"/>
              <p:cNvSpPr>
                <a:spLocks noChangeArrowheads="1"/>
              </p:cNvSpPr>
              <p:nvPr/>
            </p:nvSpPr>
            <p:spPr bwMode="auto">
              <a:xfrm>
                <a:off x="3758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8" name="Oval 227"/>
              <p:cNvSpPr>
                <a:spLocks noChangeArrowheads="1"/>
              </p:cNvSpPr>
              <p:nvPr/>
            </p:nvSpPr>
            <p:spPr bwMode="auto">
              <a:xfrm>
                <a:off x="3780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9" name="Oval 228"/>
              <p:cNvSpPr>
                <a:spLocks noChangeArrowheads="1"/>
              </p:cNvSpPr>
              <p:nvPr/>
            </p:nvSpPr>
            <p:spPr bwMode="auto">
              <a:xfrm>
                <a:off x="3769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0" name="Oval 229"/>
              <p:cNvSpPr>
                <a:spLocks noChangeArrowheads="1"/>
              </p:cNvSpPr>
              <p:nvPr/>
            </p:nvSpPr>
            <p:spPr bwMode="auto">
              <a:xfrm>
                <a:off x="3769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1" name="Oval 230"/>
              <p:cNvSpPr>
                <a:spLocks noChangeArrowheads="1"/>
              </p:cNvSpPr>
              <p:nvPr/>
            </p:nvSpPr>
            <p:spPr bwMode="auto">
              <a:xfrm>
                <a:off x="3780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" name="Oval 231"/>
              <p:cNvSpPr>
                <a:spLocks noChangeArrowheads="1"/>
              </p:cNvSpPr>
              <p:nvPr/>
            </p:nvSpPr>
            <p:spPr bwMode="auto">
              <a:xfrm>
                <a:off x="3790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" name="Oval 232"/>
              <p:cNvSpPr>
                <a:spLocks noChangeArrowheads="1"/>
              </p:cNvSpPr>
              <p:nvPr/>
            </p:nvSpPr>
            <p:spPr bwMode="auto">
              <a:xfrm>
                <a:off x="3929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" name="Oval 233"/>
              <p:cNvSpPr>
                <a:spLocks noChangeArrowheads="1"/>
              </p:cNvSpPr>
              <p:nvPr/>
            </p:nvSpPr>
            <p:spPr bwMode="auto">
              <a:xfrm>
                <a:off x="3929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" name="Oval 234"/>
              <p:cNvSpPr>
                <a:spLocks noChangeArrowheads="1"/>
              </p:cNvSpPr>
              <p:nvPr/>
            </p:nvSpPr>
            <p:spPr bwMode="auto">
              <a:xfrm>
                <a:off x="400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" name="Oval 235"/>
              <p:cNvSpPr>
                <a:spLocks noChangeArrowheads="1"/>
              </p:cNvSpPr>
              <p:nvPr/>
            </p:nvSpPr>
            <p:spPr bwMode="auto">
              <a:xfrm>
                <a:off x="400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" name="Oval 236"/>
              <p:cNvSpPr>
                <a:spLocks noChangeArrowheads="1"/>
              </p:cNvSpPr>
              <p:nvPr/>
            </p:nvSpPr>
            <p:spPr bwMode="auto">
              <a:xfrm>
                <a:off x="396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" name="Oval 237"/>
              <p:cNvSpPr>
                <a:spLocks noChangeArrowheads="1"/>
              </p:cNvSpPr>
              <p:nvPr/>
            </p:nvSpPr>
            <p:spPr bwMode="auto">
              <a:xfrm>
                <a:off x="4009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" name="Oval 238"/>
              <p:cNvSpPr>
                <a:spLocks noChangeArrowheads="1"/>
              </p:cNvSpPr>
              <p:nvPr/>
            </p:nvSpPr>
            <p:spPr bwMode="auto">
              <a:xfrm>
                <a:off x="403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" name="Oval 239"/>
              <p:cNvSpPr>
                <a:spLocks noChangeArrowheads="1"/>
              </p:cNvSpPr>
              <p:nvPr/>
            </p:nvSpPr>
            <p:spPr bwMode="auto">
              <a:xfrm>
                <a:off x="402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" name="Oval 240"/>
              <p:cNvSpPr>
                <a:spLocks noChangeArrowheads="1"/>
              </p:cNvSpPr>
              <p:nvPr/>
            </p:nvSpPr>
            <p:spPr bwMode="auto">
              <a:xfrm>
                <a:off x="4004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" name="Oval 241"/>
              <p:cNvSpPr>
                <a:spLocks noChangeArrowheads="1"/>
              </p:cNvSpPr>
              <p:nvPr/>
            </p:nvSpPr>
            <p:spPr bwMode="auto">
              <a:xfrm>
                <a:off x="367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" name="Oval 242"/>
              <p:cNvSpPr>
                <a:spLocks noChangeArrowheads="1"/>
              </p:cNvSpPr>
              <p:nvPr/>
            </p:nvSpPr>
            <p:spPr bwMode="auto">
              <a:xfrm>
                <a:off x="4596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" name="Oval 243"/>
              <p:cNvSpPr>
                <a:spLocks noChangeArrowheads="1"/>
              </p:cNvSpPr>
              <p:nvPr/>
            </p:nvSpPr>
            <p:spPr bwMode="auto">
              <a:xfrm>
                <a:off x="4591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" name="Oval 244"/>
              <p:cNvSpPr>
                <a:spLocks noChangeArrowheads="1"/>
              </p:cNvSpPr>
              <p:nvPr/>
            </p:nvSpPr>
            <p:spPr bwMode="auto">
              <a:xfrm>
                <a:off x="405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" name="Oval 245"/>
              <p:cNvSpPr>
                <a:spLocks noChangeArrowheads="1"/>
              </p:cNvSpPr>
              <p:nvPr/>
            </p:nvSpPr>
            <p:spPr bwMode="auto">
              <a:xfrm>
                <a:off x="3902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" name="Oval 246"/>
              <p:cNvSpPr>
                <a:spLocks noChangeArrowheads="1"/>
              </p:cNvSpPr>
              <p:nvPr/>
            </p:nvSpPr>
            <p:spPr bwMode="auto">
              <a:xfrm>
                <a:off x="389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" name="Oval 247"/>
              <p:cNvSpPr>
                <a:spLocks noChangeArrowheads="1"/>
              </p:cNvSpPr>
              <p:nvPr/>
            </p:nvSpPr>
            <p:spPr bwMode="auto">
              <a:xfrm>
                <a:off x="3790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" name="Oval 248"/>
              <p:cNvSpPr>
                <a:spLocks noChangeArrowheads="1"/>
              </p:cNvSpPr>
              <p:nvPr/>
            </p:nvSpPr>
            <p:spPr bwMode="auto">
              <a:xfrm>
                <a:off x="402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" name="Oval 249"/>
              <p:cNvSpPr>
                <a:spLocks noChangeArrowheads="1"/>
              </p:cNvSpPr>
              <p:nvPr/>
            </p:nvSpPr>
            <p:spPr bwMode="auto">
              <a:xfrm>
                <a:off x="413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" name="Oval 250"/>
              <p:cNvSpPr>
                <a:spLocks noChangeArrowheads="1"/>
              </p:cNvSpPr>
              <p:nvPr/>
            </p:nvSpPr>
            <p:spPr bwMode="auto">
              <a:xfrm>
                <a:off x="3790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2" name="Oval 251"/>
              <p:cNvSpPr>
                <a:spLocks noChangeArrowheads="1"/>
              </p:cNvSpPr>
              <p:nvPr/>
            </p:nvSpPr>
            <p:spPr bwMode="auto">
              <a:xfrm>
                <a:off x="4094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3" name="Oval 252"/>
              <p:cNvSpPr>
                <a:spLocks noChangeArrowheads="1"/>
              </p:cNvSpPr>
              <p:nvPr/>
            </p:nvSpPr>
            <p:spPr bwMode="auto">
              <a:xfrm>
                <a:off x="405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4" name="Oval 253"/>
              <p:cNvSpPr>
                <a:spLocks noChangeArrowheads="1"/>
              </p:cNvSpPr>
              <p:nvPr/>
            </p:nvSpPr>
            <p:spPr bwMode="auto">
              <a:xfrm>
                <a:off x="4174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5" name="Oval 254"/>
              <p:cNvSpPr>
                <a:spLocks noChangeArrowheads="1"/>
              </p:cNvSpPr>
              <p:nvPr/>
            </p:nvSpPr>
            <p:spPr bwMode="auto">
              <a:xfrm>
                <a:off x="4169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6" name="Oval 255"/>
              <p:cNvSpPr>
                <a:spLocks noChangeArrowheads="1"/>
              </p:cNvSpPr>
              <p:nvPr/>
            </p:nvSpPr>
            <p:spPr bwMode="auto">
              <a:xfrm>
                <a:off x="3556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7" name="Oval 256"/>
              <p:cNvSpPr>
                <a:spLocks noChangeArrowheads="1"/>
              </p:cNvSpPr>
              <p:nvPr/>
            </p:nvSpPr>
            <p:spPr bwMode="auto">
              <a:xfrm>
                <a:off x="3577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8" name="Oval 257"/>
              <p:cNvSpPr>
                <a:spLocks noChangeArrowheads="1"/>
              </p:cNvSpPr>
              <p:nvPr/>
            </p:nvSpPr>
            <p:spPr bwMode="auto">
              <a:xfrm>
                <a:off x="4697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9" name="Oval 258"/>
              <p:cNvSpPr>
                <a:spLocks noChangeArrowheads="1"/>
              </p:cNvSpPr>
              <p:nvPr/>
            </p:nvSpPr>
            <p:spPr bwMode="auto">
              <a:xfrm>
                <a:off x="4735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0" name="Oval 259"/>
              <p:cNvSpPr>
                <a:spLocks noChangeArrowheads="1"/>
              </p:cNvSpPr>
              <p:nvPr/>
            </p:nvSpPr>
            <p:spPr bwMode="auto">
              <a:xfrm>
                <a:off x="4724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1" name="Oval 260"/>
              <p:cNvSpPr>
                <a:spLocks noChangeArrowheads="1"/>
              </p:cNvSpPr>
              <p:nvPr/>
            </p:nvSpPr>
            <p:spPr bwMode="auto">
              <a:xfrm>
                <a:off x="4756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2" name="Oval 261"/>
              <p:cNvSpPr>
                <a:spLocks noChangeArrowheads="1"/>
              </p:cNvSpPr>
              <p:nvPr/>
            </p:nvSpPr>
            <p:spPr bwMode="auto">
              <a:xfrm>
                <a:off x="4777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3" name="Oval 262"/>
              <p:cNvSpPr>
                <a:spLocks noChangeArrowheads="1"/>
              </p:cNvSpPr>
              <p:nvPr/>
            </p:nvSpPr>
            <p:spPr bwMode="auto">
              <a:xfrm>
                <a:off x="4511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4" name="Oval 263"/>
              <p:cNvSpPr>
                <a:spLocks noChangeArrowheads="1"/>
              </p:cNvSpPr>
              <p:nvPr/>
            </p:nvSpPr>
            <p:spPr bwMode="auto">
              <a:xfrm>
                <a:off x="4799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5" name="Oval 264"/>
              <p:cNvSpPr>
                <a:spLocks noChangeArrowheads="1"/>
              </p:cNvSpPr>
              <p:nvPr/>
            </p:nvSpPr>
            <p:spPr bwMode="auto">
              <a:xfrm>
                <a:off x="480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6" name="Oval 265"/>
              <p:cNvSpPr>
                <a:spLocks noChangeArrowheads="1"/>
              </p:cNvSpPr>
              <p:nvPr/>
            </p:nvSpPr>
            <p:spPr bwMode="auto">
              <a:xfrm>
                <a:off x="4799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7" name="Oval 266"/>
              <p:cNvSpPr>
                <a:spLocks noChangeArrowheads="1"/>
              </p:cNvSpPr>
              <p:nvPr/>
            </p:nvSpPr>
            <p:spPr bwMode="auto">
              <a:xfrm>
                <a:off x="4468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8" name="Oval 267"/>
              <p:cNvSpPr>
                <a:spLocks noChangeArrowheads="1"/>
              </p:cNvSpPr>
              <p:nvPr/>
            </p:nvSpPr>
            <p:spPr bwMode="auto">
              <a:xfrm>
                <a:off x="3966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9" name="Oval 268"/>
              <p:cNvSpPr>
                <a:spLocks noChangeArrowheads="1"/>
              </p:cNvSpPr>
              <p:nvPr/>
            </p:nvSpPr>
            <p:spPr bwMode="auto">
              <a:xfrm>
                <a:off x="397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0" name="Oval 269"/>
              <p:cNvSpPr>
                <a:spLocks noChangeArrowheads="1"/>
              </p:cNvSpPr>
              <p:nvPr/>
            </p:nvSpPr>
            <p:spPr bwMode="auto">
              <a:xfrm>
                <a:off x="4548" y="331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1" name="Oval 270"/>
              <p:cNvSpPr>
                <a:spLocks noChangeArrowheads="1"/>
              </p:cNvSpPr>
              <p:nvPr/>
            </p:nvSpPr>
            <p:spPr bwMode="auto">
              <a:xfrm>
                <a:off x="401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2" name="Oval 271"/>
              <p:cNvSpPr>
                <a:spLocks noChangeArrowheads="1"/>
              </p:cNvSpPr>
              <p:nvPr/>
            </p:nvSpPr>
            <p:spPr bwMode="auto">
              <a:xfrm>
                <a:off x="4308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3" name="Oval 272"/>
              <p:cNvSpPr>
                <a:spLocks noChangeArrowheads="1"/>
              </p:cNvSpPr>
              <p:nvPr/>
            </p:nvSpPr>
            <p:spPr bwMode="auto">
              <a:xfrm>
                <a:off x="371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4" name="Oval 273"/>
              <p:cNvSpPr>
                <a:spLocks noChangeArrowheads="1"/>
              </p:cNvSpPr>
              <p:nvPr/>
            </p:nvSpPr>
            <p:spPr bwMode="auto">
              <a:xfrm>
                <a:off x="3881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5" name="Oval 274"/>
              <p:cNvSpPr>
                <a:spLocks noChangeArrowheads="1"/>
              </p:cNvSpPr>
              <p:nvPr/>
            </p:nvSpPr>
            <p:spPr bwMode="auto">
              <a:xfrm>
                <a:off x="3849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6" name="Oval 275"/>
              <p:cNvSpPr>
                <a:spLocks noChangeArrowheads="1"/>
              </p:cNvSpPr>
              <p:nvPr/>
            </p:nvSpPr>
            <p:spPr bwMode="auto">
              <a:xfrm>
                <a:off x="5001" y="329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7" name="Oval 276"/>
              <p:cNvSpPr>
                <a:spLocks noChangeArrowheads="1"/>
              </p:cNvSpPr>
              <p:nvPr/>
            </p:nvSpPr>
            <p:spPr bwMode="auto">
              <a:xfrm>
                <a:off x="407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8" name="Oval 277"/>
              <p:cNvSpPr>
                <a:spLocks noChangeArrowheads="1"/>
              </p:cNvSpPr>
              <p:nvPr/>
            </p:nvSpPr>
            <p:spPr bwMode="auto">
              <a:xfrm>
                <a:off x="4350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9" name="Oval 278"/>
              <p:cNvSpPr>
                <a:spLocks noChangeArrowheads="1"/>
              </p:cNvSpPr>
              <p:nvPr/>
            </p:nvSpPr>
            <p:spPr bwMode="auto">
              <a:xfrm>
                <a:off x="424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0" name="Oval 279"/>
              <p:cNvSpPr>
                <a:spLocks noChangeArrowheads="1"/>
              </p:cNvSpPr>
              <p:nvPr/>
            </p:nvSpPr>
            <p:spPr bwMode="auto">
              <a:xfrm>
                <a:off x="4009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1" name="Oval 280"/>
              <p:cNvSpPr>
                <a:spLocks noChangeArrowheads="1"/>
              </p:cNvSpPr>
              <p:nvPr/>
            </p:nvSpPr>
            <p:spPr bwMode="auto">
              <a:xfrm>
                <a:off x="387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2" name="Oval 281"/>
              <p:cNvSpPr>
                <a:spLocks noChangeArrowheads="1"/>
              </p:cNvSpPr>
              <p:nvPr/>
            </p:nvSpPr>
            <p:spPr bwMode="auto">
              <a:xfrm>
                <a:off x="402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3" name="Oval 282"/>
              <p:cNvSpPr>
                <a:spLocks noChangeArrowheads="1"/>
              </p:cNvSpPr>
              <p:nvPr/>
            </p:nvSpPr>
            <p:spPr bwMode="auto">
              <a:xfrm>
                <a:off x="410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4" name="Oval 283"/>
              <p:cNvSpPr>
                <a:spLocks noChangeArrowheads="1"/>
              </p:cNvSpPr>
              <p:nvPr/>
            </p:nvSpPr>
            <p:spPr bwMode="auto">
              <a:xfrm>
                <a:off x="4286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5" name="Oval 284"/>
              <p:cNvSpPr>
                <a:spLocks noChangeArrowheads="1"/>
              </p:cNvSpPr>
              <p:nvPr/>
            </p:nvSpPr>
            <p:spPr bwMode="auto">
              <a:xfrm>
                <a:off x="405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6" name="Oval 285"/>
              <p:cNvSpPr>
                <a:spLocks noChangeArrowheads="1"/>
              </p:cNvSpPr>
              <p:nvPr/>
            </p:nvSpPr>
            <p:spPr bwMode="auto">
              <a:xfrm>
                <a:off x="4132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7" name="Oval 286"/>
              <p:cNvSpPr>
                <a:spLocks noChangeArrowheads="1"/>
              </p:cNvSpPr>
              <p:nvPr/>
            </p:nvSpPr>
            <p:spPr bwMode="auto">
              <a:xfrm>
                <a:off x="413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8" name="Oval 287"/>
              <p:cNvSpPr>
                <a:spLocks noChangeArrowheads="1"/>
              </p:cNvSpPr>
              <p:nvPr/>
            </p:nvSpPr>
            <p:spPr bwMode="auto">
              <a:xfrm>
                <a:off x="413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9" name="Oval 288"/>
              <p:cNvSpPr>
                <a:spLocks noChangeArrowheads="1"/>
              </p:cNvSpPr>
              <p:nvPr/>
            </p:nvSpPr>
            <p:spPr bwMode="auto">
              <a:xfrm>
                <a:off x="413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0" name="Oval 289"/>
              <p:cNvSpPr>
                <a:spLocks noChangeArrowheads="1"/>
              </p:cNvSpPr>
              <p:nvPr/>
            </p:nvSpPr>
            <p:spPr bwMode="auto">
              <a:xfrm>
                <a:off x="4132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1" name="Oval 290"/>
              <p:cNvSpPr>
                <a:spLocks noChangeArrowheads="1"/>
              </p:cNvSpPr>
              <p:nvPr/>
            </p:nvSpPr>
            <p:spPr bwMode="auto">
              <a:xfrm>
                <a:off x="4105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2" name="Oval 291"/>
              <p:cNvSpPr>
                <a:spLocks noChangeArrowheads="1"/>
              </p:cNvSpPr>
              <p:nvPr/>
            </p:nvSpPr>
            <p:spPr bwMode="auto">
              <a:xfrm>
                <a:off x="3993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3" name="Oval 292"/>
              <p:cNvSpPr>
                <a:spLocks noChangeArrowheads="1"/>
              </p:cNvSpPr>
              <p:nvPr/>
            </p:nvSpPr>
            <p:spPr bwMode="auto">
              <a:xfrm>
                <a:off x="453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4" name="Oval 293"/>
              <p:cNvSpPr>
                <a:spLocks noChangeArrowheads="1"/>
              </p:cNvSpPr>
              <p:nvPr/>
            </p:nvSpPr>
            <p:spPr bwMode="auto">
              <a:xfrm>
                <a:off x="453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5" name="Oval 294"/>
              <p:cNvSpPr>
                <a:spLocks noChangeArrowheads="1"/>
              </p:cNvSpPr>
              <p:nvPr/>
            </p:nvSpPr>
            <p:spPr bwMode="auto">
              <a:xfrm>
                <a:off x="4724" y="329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6" name="Oval 295"/>
              <p:cNvSpPr>
                <a:spLocks noChangeArrowheads="1"/>
              </p:cNvSpPr>
              <p:nvPr/>
            </p:nvSpPr>
            <p:spPr bwMode="auto">
              <a:xfrm>
                <a:off x="4238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7" name="Oval 296"/>
              <p:cNvSpPr>
                <a:spLocks noChangeArrowheads="1"/>
              </p:cNvSpPr>
              <p:nvPr/>
            </p:nvSpPr>
            <p:spPr bwMode="auto">
              <a:xfrm>
                <a:off x="4025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8" name="Oval 297"/>
              <p:cNvSpPr>
                <a:spLocks noChangeArrowheads="1"/>
              </p:cNvSpPr>
              <p:nvPr/>
            </p:nvSpPr>
            <p:spPr bwMode="auto">
              <a:xfrm>
                <a:off x="4329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9" name="Oval 298"/>
              <p:cNvSpPr>
                <a:spLocks noChangeArrowheads="1"/>
              </p:cNvSpPr>
              <p:nvPr/>
            </p:nvSpPr>
            <p:spPr bwMode="auto">
              <a:xfrm>
                <a:off x="418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0" name="Oval 299"/>
              <p:cNvSpPr>
                <a:spLocks noChangeArrowheads="1"/>
              </p:cNvSpPr>
              <p:nvPr/>
            </p:nvSpPr>
            <p:spPr bwMode="auto">
              <a:xfrm>
                <a:off x="4308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1" name="Oval 300"/>
              <p:cNvSpPr>
                <a:spLocks noChangeArrowheads="1"/>
              </p:cNvSpPr>
              <p:nvPr/>
            </p:nvSpPr>
            <p:spPr bwMode="auto">
              <a:xfrm>
                <a:off x="422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2" name="Oval 301"/>
              <p:cNvSpPr>
                <a:spLocks noChangeArrowheads="1"/>
              </p:cNvSpPr>
              <p:nvPr/>
            </p:nvSpPr>
            <p:spPr bwMode="auto">
              <a:xfrm>
                <a:off x="4137" y="283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3" name="Oval 302"/>
              <p:cNvSpPr>
                <a:spLocks noChangeArrowheads="1"/>
              </p:cNvSpPr>
              <p:nvPr/>
            </p:nvSpPr>
            <p:spPr bwMode="auto">
              <a:xfrm>
                <a:off x="423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4" name="Oval 303"/>
              <p:cNvSpPr>
                <a:spLocks noChangeArrowheads="1"/>
              </p:cNvSpPr>
              <p:nvPr/>
            </p:nvSpPr>
            <p:spPr bwMode="auto">
              <a:xfrm>
                <a:off x="4249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5" name="Oval 304"/>
              <p:cNvSpPr>
                <a:spLocks noChangeArrowheads="1"/>
              </p:cNvSpPr>
              <p:nvPr/>
            </p:nvSpPr>
            <p:spPr bwMode="auto">
              <a:xfrm>
                <a:off x="4180" y="286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6" name="Oval 305"/>
              <p:cNvSpPr>
                <a:spLocks noChangeArrowheads="1"/>
              </p:cNvSpPr>
              <p:nvPr/>
            </p:nvSpPr>
            <p:spPr bwMode="auto">
              <a:xfrm>
                <a:off x="4164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7" name="Oval 306"/>
              <p:cNvSpPr>
                <a:spLocks noChangeArrowheads="1"/>
              </p:cNvSpPr>
              <p:nvPr/>
            </p:nvSpPr>
            <p:spPr bwMode="auto">
              <a:xfrm>
                <a:off x="4308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8" name="Oval 307"/>
              <p:cNvSpPr>
                <a:spLocks noChangeArrowheads="1"/>
              </p:cNvSpPr>
              <p:nvPr/>
            </p:nvSpPr>
            <p:spPr bwMode="auto">
              <a:xfrm>
                <a:off x="4041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9" name="Oval 308"/>
              <p:cNvSpPr>
                <a:spLocks noChangeArrowheads="1"/>
              </p:cNvSpPr>
              <p:nvPr/>
            </p:nvSpPr>
            <p:spPr bwMode="auto">
              <a:xfrm>
                <a:off x="4041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0" name="Oval 309"/>
              <p:cNvSpPr>
                <a:spLocks noChangeArrowheads="1"/>
              </p:cNvSpPr>
              <p:nvPr/>
            </p:nvSpPr>
            <p:spPr bwMode="auto">
              <a:xfrm>
                <a:off x="4681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1" name="Oval 310"/>
              <p:cNvSpPr>
                <a:spLocks noChangeArrowheads="1"/>
              </p:cNvSpPr>
              <p:nvPr/>
            </p:nvSpPr>
            <p:spPr bwMode="auto">
              <a:xfrm>
                <a:off x="453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2" name="Oval 311"/>
              <p:cNvSpPr>
                <a:spLocks noChangeArrowheads="1"/>
              </p:cNvSpPr>
              <p:nvPr/>
            </p:nvSpPr>
            <p:spPr bwMode="auto">
              <a:xfrm>
                <a:off x="4628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3" name="Oval 312"/>
              <p:cNvSpPr>
                <a:spLocks noChangeArrowheads="1"/>
              </p:cNvSpPr>
              <p:nvPr/>
            </p:nvSpPr>
            <p:spPr bwMode="auto">
              <a:xfrm>
                <a:off x="459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4" name="Oval 313"/>
              <p:cNvSpPr>
                <a:spLocks noChangeArrowheads="1"/>
              </p:cNvSpPr>
              <p:nvPr/>
            </p:nvSpPr>
            <p:spPr bwMode="auto">
              <a:xfrm>
                <a:off x="458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5" name="Oval 314"/>
              <p:cNvSpPr>
                <a:spLocks noChangeArrowheads="1"/>
              </p:cNvSpPr>
              <p:nvPr/>
            </p:nvSpPr>
            <p:spPr bwMode="auto">
              <a:xfrm>
                <a:off x="4543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6" name="Oval 315"/>
              <p:cNvSpPr>
                <a:spLocks noChangeArrowheads="1"/>
              </p:cNvSpPr>
              <p:nvPr/>
            </p:nvSpPr>
            <p:spPr bwMode="auto">
              <a:xfrm>
                <a:off x="5039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7" name="Oval 316"/>
              <p:cNvSpPr>
                <a:spLocks noChangeArrowheads="1"/>
              </p:cNvSpPr>
              <p:nvPr/>
            </p:nvSpPr>
            <p:spPr bwMode="auto">
              <a:xfrm>
                <a:off x="5033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8" name="Oval 317"/>
              <p:cNvSpPr>
                <a:spLocks noChangeArrowheads="1"/>
              </p:cNvSpPr>
              <p:nvPr/>
            </p:nvSpPr>
            <p:spPr bwMode="auto">
              <a:xfrm>
                <a:off x="3972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9" name="Oval 318"/>
              <p:cNvSpPr>
                <a:spLocks noChangeArrowheads="1"/>
              </p:cNvSpPr>
              <p:nvPr/>
            </p:nvSpPr>
            <p:spPr bwMode="auto">
              <a:xfrm>
                <a:off x="433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0" name="Oval 319"/>
              <p:cNvSpPr>
                <a:spLocks noChangeArrowheads="1"/>
              </p:cNvSpPr>
              <p:nvPr/>
            </p:nvSpPr>
            <p:spPr bwMode="auto">
              <a:xfrm>
                <a:off x="4094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1" name="Oval 320"/>
              <p:cNvSpPr>
                <a:spLocks noChangeArrowheads="1"/>
              </p:cNvSpPr>
              <p:nvPr/>
            </p:nvSpPr>
            <p:spPr bwMode="auto">
              <a:xfrm>
                <a:off x="4505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2" name="Oval 321"/>
              <p:cNvSpPr>
                <a:spLocks noChangeArrowheads="1"/>
              </p:cNvSpPr>
              <p:nvPr/>
            </p:nvSpPr>
            <p:spPr bwMode="auto">
              <a:xfrm>
                <a:off x="4489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3" name="Oval 322"/>
              <p:cNvSpPr>
                <a:spLocks noChangeArrowheads="1"/>
              </p:cNvSpPr>
              <p:nvPr/>
            </p:nvSpPr>
            <p:spPr bwMode="auto">
              <a:xfrm>
                <a:off x="4692" y="336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4" name="Oval 323"/>
              <p:cNvSpPr>
                <a:spLocks noChangeArrowheads="1"/>
              </p:cNvSpPr>
              <p:nvPr/>
            </p:nvSpPr>
            <p:spPr bwMode="auto">
              <a:xfrm>
                <a:off x="4745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5" name="Oval 324"/>
              <p:cNvSpPr>
                <a:spLocks noChangeArrowheads="1"/>
              </p:cNvSpPr>
              <p:nvPr/>
            </p:nvSpPr>
            <p:spPr bwMode="auto">
              <a:xfrm>
                <a:off x="4671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6" name="Oval 325"/>
              <p:cNvSpPr>
                <a:spLocks noChangeArrowheads="1"/>
              </p:cNvSpPr>
              <p:nvPr/>
            </p:nvSpPr>
            <p:spPr bwMode="auto">
              <a:xfrm>
                <a:off x="4660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7" name="Oval 326"/>
              <p:cNvSpPr>
                <a:spLocks noChangeArrowheads="1"/>
              </p:cNvSpPr>
              <p:nvPr/>
            </p:nvSpPr>
            <p:spPr bwMode="auto">
              <a:xfrm>
                <a:off x="459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8" name="Oval 327"/>
              <p:cNvSpPr>
                <a:spLocks noChangeArrowheads="1"/>
              </p:cNvSpPr>
              <p:nvPr/>
            </p:nvSpPr>
            <p:spPr bwMode="auto">
              <a:xfrm>
                <a:off x="3918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9" name="Oval 328"/>
              <p:cNvSpPr>
                <a:spLocks noChangeArrowheads="1"/>
              </p:cNvSpPr>
              <p:nvPr/>
            </p:nvSpPr>
            <p:spPr bwMode="auto">
              <a:xfrm>
                <a:off x="426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0" name="Oval 329"/>
              <p:cNvSpPr>
                <a:spLocks noChangeArrowheads="1"/>
              </p:cNvSpPr>
              <p:nvPr/>
            </p:nvSpPr>
            <p:spPr bwMode="auto">
              <a:xfrm>
                <a:off x="4009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1" name="Oval 330"/>
              <p:cNvSpPr>
                <a:spLocks noChangeArrowheads="1"/>
              </p:cNvSpPr>
              <p:nvPr/>
            </p:nvSpPr>
            <p:spPr bwMode="auto">
              <a:xfrm>
                <a:off x="411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2" name="Oval 331"/>
              <p:cNvSpPr>
                <a:spLocks noChangeArrowheads="1"/>
              </p:cNvSpPr>
              <p:nvPr/>
            </p:nvSpPr>
            <p:spPr bwMode="auto">
              <a:xfrm>
                <a:off x="4217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3" name="Oval 332"/>
              <p:cNvSpPr>
                <a:spLocks noChangeArrowheads="1"/>
              </p:cNvSpPr>
              <p:nvPr/>
            </p:nvSpPr>
            <p:spPr bwMode="auto">
              <a:xfrm>
                <a:off x="4767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4" name="Oval 333"/>
              <p:cNvSpPr>
                <a:spLocks noChangeArrowheads="1"/>
              </p:cNvSpPr>
              <p:nvPr/>
            </p:nvSpPr>
            <p:spPr bwMode="auto">
              <a:xfrm>
                <a:off x="4772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5" name="Oval 334"/>
              <p:cNvSpPr>
                <a:spLocks noChangeArrowheads="1"/>
              </p:cNvSpPr>
              <p:nvPr/>
            </p:nvSpPr>
            <p:spPr bwMode="auto">
              <a:xfrm>
                <a:off x="476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6" name="Oval 335"/>
              <p:cNvSpPr>
                <a:spLocks noChangeArrowheads="1"/>
              </p:cNvSpPr>
              <p:nvPr/>
            </p:nvSpPr>
            <p:spPr bwMode="auto">
              <a:xfrm>
                <a:off x="476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7" name="Oval 336"/>
              <p:cNvSpPr>
                <a:spLocks noChangeArrowheads="1"/>
              </p:cNvSpPr>
              <p:nvPr/>
            </p:nvSpPr>
            <p:spPr bwMode="auto">
              <a:xfrm>
                <a:off x="4767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8" name="Oval 337"/>
              <p:cNvSpPr>
                <a:spLocks noChangeArrowheads="1"/>
              </p:cNvSpPr>
              <p:nvPr/>
            </p:nvSpPr>
            <p:spPr bwMode="auto">
              <a:xfrm>
                <a:off x="4649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9" name="Oval 338"/>
              <p:cNvSpPr>
                <a:spLocks noChangeArrowheads="1"/>
              </p:cNvSpPr>
              <p:nvPr/>
            </p:nvSpPr>
            <p:spPr bwMode="auto">
              <a:xfrm>
                <a:off x="4772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0" name="Oval 339"/>
              <p:cNvSpPr>
                <a:spLocks noChangeArrowheads="1"/>
              </p:cNvSpPr>
              <p:nvPr/>
            </p:nvSpPr>
            <p:spPr bwMode="auto">
              <a:xfrm>
                <a:off x="4655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1" name="Oval 340"/>
              <p:cNvSpPr>
                <a:spLocks noChangeArrowheads="1"/>
              </p:cNvSpPr>
              <p:nvPr/>
            </p:nvSpPr>
            <p:spPr bwMode="auto">
              <a:xfrm>
                <a:off x="4767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2" name="Oval 341"/>
              <p:cNvSpPr>
                <a:spLocks noChangeArrowheads="1"/>
              </p:cNvSpPr>
              <p:nvPr/>
            </p:nvSpPr>
            <p:spPr bwMode="auto">
              <a:xfrm>
                <a:off x="4777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3" name="Oval 342"/>
              <p:cNvSpPr>
                <a:spLocks noChangeArrowheads="1"/>
              </p:cNvSpPr>
              <p:nvPr/>
            </p:nvSpPr>
            <p:spPr bwMode="auto">
              <a:xfrm>
                <a:off x="4719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4" name="Oval 343"/>
              <p:cNvSpPr>
                <a:spLocks noChangeArrowheads="1"/>
              </p:cNvSpPr>
              <p:nvPr/>
            </p:nvSpPr>
            <p:spPr bwMode="auto">
              <a:xfrm>
                <a:off x="4478" y="3201"/>
                <a:ext cx="33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5" name="Oval 344"/>
              <p:cNvSpPr>
                <a:spLocks noChangeArrowheads="1"/>
              </p:cNvSpPr>
              <p:nvPr/>
            </p:nvSpPr>
            <p:spPr bwMode="auto">
              <a:xfrm>
                <a:off x="4478" y="3211"/>
                <a:ext cx="33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6" name="Oval 345"/>
              <p:cNvSpPr>
                <a:spLocks noChangeArrowheads="1"/>
              </p:cNvSpPr>
              <p:nvPr/>
            </p:nvSpPr>
            <p:spPr bwMode="auto">
              <a:xfrm>
                <a:off x="4372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7" name="Oval 346"/>
              <p:cNvSpPr>
                <a:spLocks noChangeArrowheads="1"/>
              </p:cNvSpPr>
              <p:nvPr/>
            </p:nvSpPr>
            <p:spPr bwMode="auto">
              <a:xfrm>
                <a:off x="3966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8" name="Oval 347"/>
              <p:cNvSpPr>
                <a:spLocks noChangeArrowheads="1"/>
              </p:cNvSpPr>
              <p:nvPr/>
            </p:nvSpPr>
            <p:spPr bwMode="auto">
              <a:xfrm>
                <a:off x="3993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9" name="Oval 348"/>
              <p:cNvSpPr>
                <a:spLocks noChangeArrowheads="1"/>
              </p:cNvSpPr>
              <p:nvPr/>
            </p:nvSpPr>
            <p:spPr bwMode="auto">
              <a:xfrm>
                <a:off x="4036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0" name="Oval 349"/>
              <p:cNvSpPr>
                <a:spLocks noChangeArrowheads="1"/>
              </p:cNvSpPr>
              <p:nvPr/>
            </p:nvSpPr>
            <p:spPr bwMode="auto">
              <a:xfrm>
                <a:off x="3993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1" name="Oval 350"/>
              <p:cNvSpPr>
                <a:spLocks noChangeArrowheads="1"/>
              </p:cNvSpPr>
              <p:nvPr/>
            </p:nvSpPr>
            <p:spPr bwMode="auto">
              <a:xfrm>
                <a:off x="3993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2" name="Oval 351"/>
              <p:cNvSpPr>
                <a:spLocks noChangeArrowheads="1"/>
              </p:cNvSpPr>
              <p:nvPr/>
            </p:nvSpPr>
            <p:spPr bwMode="auto">
              <a:xfrm>
                <a:off x="3892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3" name="Oval 352"/>
              <p:cNvSpPr>
                <a:spLocks noChangeArrowheads="1"/>
              </p:cNvSpPr>
              <p:nvPr/>
            </p:nvSpPr>
            <p:spPr bwMode="auto">
              <a:xfrm>
                <a:off x="4073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4" name="Oval 353"/>
              <p:cNvSpPr>
                <a:spLocks noChangeArrowheads="1"/>
              </p:cNvSpPr>
              <p:nvPr/>
            </p:nvSpPr>
            <p:spPr bwMode="auto">
              <a:xfrm>
                <a:off x="3929" y="27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5" name="Oval 354"/>
              <p:cNvSpPr>
                <a:spLocks noChangeArrowheads="1"/>
              </p:cNvSpPr>
              <p:nvPr/>
            </p:nvSpPr>
            <p:spPr bwMode="auto">
              <a:xfrm>
                <a:off x="358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6" name="Oval 355"/>
              <p:cNvSpPr>
                <a:spLocks noChangeArrowheads="1"/>
              </p:cNvSpPr>
              <p:nvPr/>
            </p:nvSpPr>
            <p:spPr bwMode="auto">
              <a:xfrm>
                <a:off x="359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7" name="Oval 356"/>
              <p:cNvSpPr>
                <a:spLocks noChangeArrowheads="1"/>
              </p:cNvSpPr>
              <p:nvPr/>
            </p:nvSpPr>
            <p:spPr bwMode="auto">
              <a:xfrm>
                <a:off x="359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8" name="Oval 357"/>
              <p:cNvSpPr>
                <a:spLocks noChangeArrowheads="1"/>
              </p:cNvSpPr>
              <p:nvPr/>
            </p:nvSpPr>
            <p:spPr bwMode="auto">
              <a:xfrm>
                <a:off x="359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9" name="Oval 358"/>
              <p:cNvSpPr>
                <a:spLocks noChangeArrowheads="1"/>
              </p:cNvSpPr>
              <p:nvPr/>
            </p:nvSpPr>
            <p:spPr bwMode="auto">
              <a:xfrm>
                <a:off x="359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0" name="Oval 359"/>
              <p:cNvSpPr>
                <a:spLocks noChangeArrowheads="1"/>
              </p:cNvSpPr>
              <p:nvPr/>
            </p:nvSpPr>
            <p:spPr bwMode="auto">
              <a:xfrm>
                <a:off x="398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1" name="Oval 360"/>
              <p:cNvSpPr>
                <a:spLocks noChangeArrowheads="1"/>
              </p:cNvSpPr>
              <p:nvPr/>
            </p:nvSpPr>
            <p:spPr bwMode="auto">
              <a:xfrm>
                <a:off x="390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2" name="Oval 361"/>
              <p:cNvSpPr>
                <a:spLocks noChangeArrowheads="1"/>
              </p:cNvSpPr>
              <p:nvPr/>
            </p:nvSpPr>
            <p:spPr bwMode="auto">
              <a:xfrm>
                <a:off x="390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3" name="Oval 362"/>
              <p:cNvSpPr>
                <a:spLocks noChangeArrowheads="1"/>
              </p:cNvSpPr>
              <p:nvPr/>
            </p:nvSpPr>
            <p:spPr bwMode="auto">
              <a:xfrm>
                <a:off x="402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4" name="Oval 363"/>
              <p:cNvSpPr>
                <a:spLocks noChangeArrowheads="1"/>
              </p:cNvSpPr>
              <p:nvPr/>
            </p:nvSpPr>
            <p:spPr bwMode="auto">
              <a:xfrm>
                <a:off x="4286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5" name="Oval 364"/>
              <p:cNvSpPr>
                <a:spLocks noChangeArrowheads="1"/>
              </p:cNvSpPr>
              <p:nvPr/>
            </p:nvSpPr>
            <p:spPr bwMode="auto">
              <a:xfrm>
                <a:off x="403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6" name="Oval 365"/>
              <p:cNvSpPr>
                <a:spLocks noChangeArrowheads="1"/>
              </p:cNvSpPr>
              <p:nvPr/>
            </p:nvSpPr>
            <p:spPr bwMode="auto">
              <a:xfrm>
                <a:off x="4393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7" name="Oval 366"/>
              <p:cNvSpPr>
                <a:spLocks noChangeArrowheads="1"/>
              </p:cNvSpPr>
              <p:nvPr/>
            </p:nvSpPr>
            <p:spPr bwMode="auto">
              <a:xfrm>
                <a:off x="4409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8" name="Oval 367"/>
              <p:cNvSpPr>
                <a:spLocks noChangeArrowheads="1"/>
              </p:cNvSpPr>
              <p:nvPr/>
            </p:nvSpPr>
            <p:spPr bwMode="auto">
              <a:xfrm>
                <a:off x="4553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9" name="Oval 368"/>
              <p:cNvSpPr>
                <a:spLocks noChangeArrowheads="1"/>
              </p:cNvSpPr>
              <p:nvPr/>
            </p:nvSpPr>
            <p:spPr bwMode="auto">
              <a:xfrm>
                <a:off x="4585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0" name="Oval 369"/>
              <p:cNvSpPr>
                <a:spLocks noChangeArrowheads="1"/>
              </p:cNvSpPr>
              <p:nvPr/>
            </p:nvSpPr>
            <p:spPr bwMode="auto">
              <a:xfrm>
                <a:off x="395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1" name="Oval 370"/>
              <p:cNvSpPr>
                <a:spLocks noChangeArrowheads="1"/>
              </p:cNvSpPr>
              <p:nvPr/>
            </p:nvSpPr>
            <p:spPr bwMode="auto">
              <a:xfrm>
                <a:off x="420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2" name="Oval 371"/>
              <p:cNvSpPr>
                <a:spLocks noChangeArrowheads="1"/>
              </p:cNvSpPr>
              <p:nvPr/>
            </p:nvSpPr>
            <p:spPr bwMode="auto">
              <a:xfrm>
                <a:off x="420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3" name="Oval 372"/>
              <p:cNvSpPr>
                <a:spLocks noChangeArrowheads="1"/>
              </p:cNvSpPr>
              <p:nvPr/>
            </p:nvSpPr>
            <p:spPr bwMode="auto">
              <a:xfrm>
                <a:off x="420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4" name="Oval 373"/>
              <p:cNvSpPr>
                <a:spLocks noChangeArrowheads="1"/>
              </p:cNvSpPr>
              <p:nvPr/>
            </p:nvSpPr>
            <p:spPr bwMode="auto">
              <a:xfrm>
                <a:off x="411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5" name="Oval 374"/>
              <p:cNvSpPr>
                <a:spLocks noChangeArrowheads="1"/>
              </p:cNvSpPr>
              <p:nvPr/>
            </p:nvSpPr>
            <p:spPr bwMode="auto">
              <a:xfrm>
                <a:off x="4334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6" name="Oval 375"/>
              <p:cNvSpPr>
                <a:spLocks noChangeArrowheads="1"/>
              </p:cNvSpPr>
              <p:nvPr/>
            </p:nvSpPr>
            <p:spPr bwMode="auto">
              <a:xfrm>
                <a:off x="4206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7" name="Oval 376"/>
              <p:cNvSpPr>
                <a:spLocks noChangeArrowheads="1"/>
              </p:cNvSpPr>
              <p:nvPr/>
            </p:nvSpPr>
            <p:spPr bwMode="auto">
              <a:xfrm>
                <a:off x="4201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8" name="Oval 377"/>
              <p:cNvSpPr>
                <a:spLocks noChangeArrowheads="1"/>
              </p:cNvSpPr>
              <p:nvPr/>
            </p:nvSpPr>
            <p:spPr bwMode="auto">
              <a:xfrm>
                <a:off x="4126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9" name="Oval 378"/>
              <p:cNvSpPr>
                <a:spLocks noChangeArrowheads="1"/>
              </p:cNvSpPr>
              <p:nvPr/>
            </p:nvSpPr>
            <p:spPr bwMode="auto">
              <a:xfrm>
                <a:off x="410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0" name="Oval 379"/>
              <p:cNvSpPr>
                <a:spLocks noChangeArrowheads="1"/>
              </p:cNvSpPr>
              <p:nvPr/>
            </p:nvSpPr>
            <p:spPr bwMode="auto">
              <a:xfrm>
                <a:off x="446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1" name="Oval 380"/>
              <p:cNvSpPr>
                <a:spLocks noChangeArrowheads="1"/>
              </p:cNvSpPr>
              <p:nvPr/>
            </p:nvSpPr>
            <p:spPr bwMode="auto">
              <a:xfrm>
                <a:off x="3950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2" name="Oval 381"/>
              <p:cNvSpPr>
                <a:spLocks noChangeArrowheads="1"/>
              </p:cNvSpPr>
              <p:nvPr/>
            </p:nvSpPr>
            <p:spPr bwMode="auto">
              <a:xfrm>
                <a:off x="4831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3" name="Oval 382"/>
              <p:cNvSpPr>
                <a:spLocks noChangeArrowheads="1"/>
              </p:cNvSpPr>
              <p:nvPr/>
            </p:nvSpPr>
            <p:spPr bwMode="auto">
              <a:xfrm>
                <a:off x="4665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4" name="Oval 383"/>
              <p:cNvSpPr>
                <a:spLocks noChangeArrowheads="1"/>
              </p:cNvSpPr>
              <p:nvPr/>
            </p:nvSpPr>
            <p:spPr bwMode="auto">
              <a:xfrm>
                <a:off x="4697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5" name="Oval 384"/>
              <p:cNvSpPr>
                <a:spLocks noChangeArrowheads="1"/>
              </p:cNvSpPr>
              <p:nvPr/>
            </p:nvSpPr>
            <p:spPr bwMode="auto">
              <a:xfrm>
                <a:off x="4751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6" name="Oval 385"/>
              <p:cNvSpPr>
                <a:spLocks noChangeArrowheads="1"/>
              </p:cNvSpPr>
              <p:nvPr/>
            </p:nvSpPr>
            <p:spPr bwMode="auto">
              <a:xfrm>
                <a:off x="4094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7" name="Oval 386"/>
              <p:cNvSpPr>
                <a:spLocks noChangeArrowheads="1"/>
              </p:cNvSpPr>
              <p:nvPr/>
            </p:nvSpPr>
            <p:spPr bwMode="auto">
              <a:xfrm>
                <a:off x="3902" y="283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8" name="Oval 387"/>
              <p:cNvSpPr>
                <a:spLocks noChangeArrowheads="1"/>
              </p:cNvSpPr>
              <p:nvPr/>
            </p:nvSpPr>
            <p:spPr bwMode="auto">
              <a:xfrm>
                <a:off x="3977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9" name="Oval 388"/>
              <p:cNvSpPr>
                <a:spLocks noChangeArrowheads="1"/>
              </p:cNvSpPr>
              <p:nvPr/>
            </p:nvSpPr>
            <p:spPr bwMode="auto">
              <a:xfrm>
                <a:off x="404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0" name="Oval 389"/>
              <p:cNvSpPr>
                <a:spLocks noChangeArrowheads="1"/>
              </p:cNvSpPr>
              <p:nvPr/>
            </p:nvSpPr>
            <p:spPr bwMode="auto">
              <a:xfrm>
                <a:off x="3929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1" name="Oval 390"/>
              <p:cNvSpPr>
                <a:spLocks noChangeArrowheads="1"/>
              </p:cNvSpPr>
              <p:nvPr/>
            </p:nvSpPr>
            <p:spPr bwMode="auto">
              <a:xfrm>
                <a:off x="411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2" name="Oval 391"/>
              <p:cNvSpPr>
                <a:spLocks noChangeArrowheads="1"/>
              </p:cNvSpPr>
              <p:nvPr/>
            </p:nvSpPr>
            <p:spPr bwMode="auto">
              <a:xfrm>
                <a:off x="4639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3" name="Oval 392"/>
              <p:cNvSpPr>
                <a:spLocks noChangeArrowheads="1"/>
              </p:cNvSpPr>
              <p:nvPr/>
            </p:nvSpPr>
            <p:spPr bwMode="auto">
              <a:xfrm>
                <a:off x="417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4" name="Oval 393"/>
              <p:cNvSpPr>
                <a:spLocks noChangeArrowheads="1"/>
              </p:cNvSpPr>
              <p:nvPr/>
            </p:nvSpPr>
            <p:spPr bwMode="auto">
              <a:xfrm>
                <a:off x="422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5" name="Oval 394"/>
              <p:cNvSpPr>
                <a:spLocks noChangeArrowheads="1"/>
              </p:cNvSpPr>
              <p:nvPr/>
            </p:nvSpPr>
            <p:spPr bwMode="auto">
              <a:xfrm>
                <a:off x="4511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6" name="Oval 395"/>
              <p:cNvSpPr>
                <a:spLocks noChangeArrowheads="1"/>
              </p:cNvSpPr>
              <p:nvPr/>
            </p:nvSpPr>
            <p:spPr bwMode="auto">
              <a:xfrm>
                <a:off x="4420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7" name="Oval 396"/>
              <p:cNvSpPr>
                <a:spLocks noChangeArrowheads="1"/>
              </p:cNvSpPr>
              <p:nvPr/>
            </p:nvSpPr>
            <p:spPr bwMode="auto">
              <a:xfrm>
                <a:off x="4468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8" name="Oval 397"/>
              <p:cNvSpPr>
                <a:spLocks noChangeArrowheads="1"/>
              </p:cNvSpPr>
              <p:nvPr/>
            </p:nvSpPr>
            <p:spPr bwMode="auto">
              <a:xfrm>
                <a:off x="4468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9" name="Oval 398"/>
              <p:cNvSpPr>
                <a:spLocks noChangeArrowheads="1"/>
              </p:cNvSpPr>
              <p:nvPr/>
            </p:nvSpPr>
            <p:spPr bwMode="auto">
              <a:xfrm>
                <a:off x="4356" y="280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0" name="Oval 399"/>
              <p:cNvSpPr>
                <a:spLocks noChangeArrowheads="1"/>
              </p:cNvSpPr>
              <p:nvPr/>
            </p:nvSpPr>
            <p:spPr bwMode="auto">
              <a:xfrm>
                <a:off x="4276" y="27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1" name="Oval 400"/>
              <p:cNvSpPr>
                <a:spLocks noChangeArrowheads="1"/>
              </p:cNvSpPr>
              <p:nvPr/>
            </p:nvSpPr>
            <p:spPr bwMode="auto">
              <a:xfrm>
                <a:off x="4276" y="27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2" name="Oval 401"/>
              <p:cNvSpPr>
                <a:spLocks noChangeArrowheads="1"/>
              </p:cNvSpPr>
              <p:nvPr/>
            </p:nvSpPr>
            <p:spPr bwMode="auto">
              <a:xfrm>
                <a:off x="3790" y="28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3" name="Oval 402"/>
              <p:cNvSpPr>
                <a:spLocks noChangeArrowheads="1"/>
              </p:cNvSpPr>
              <p:nvPr/>
            </p:nvSpPr>
            <p:spPr bwMode="auto">
              <a:xfrm>
                <a:off x="453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4" name="Oval 403"/>
              <p:cNvSpPr>
                <a:spLocks noChangeArrowheads="1"/>
              </p:cNvSpPr>
              <p:nvPr/>
            </p:nvSpPr>
            <p:spPr bwMode="auto">
              <a:xfrm>
                <a:off x="4484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5" name="Oval 404"/>
              <p:cNvSpPr>
                <a:spLocks noChangeArrowheads="1"/>
              </p:cNvSpPr>
              <p:nvPr/>
            </p:nvSpPr>
            <p:spPr bwMode="auto">
              <a:xfrm>
                <a:off x="4457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6" name="Oval 405"/>
              <p:cNvSpPr>
                <a:spLocks noChangeArrowheads="1"/>
              </p:cNvSpPr>
              <p:nvPr/>
            </p:nvSpPr>
            <p:spPr bwMode="auto">
              <a:xfrm>
                <a:off x="400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607"/>
            <p:cNvGrpSpPr>
              <a:grpSpLocks/>
            </p:cNvGrpSpPr>
            <p:nvPr/>
          </p:nvGrpSpPr>
          <p:grpSpPr bwMode="auto">
            <a:xfrm>
              <a:off x="3636" y="2725"/>
              <a:ext cx="1648" cy="731"/>
              <a:chOff x="3636" y="2725"/>
              <a:chExt cx="1648" cy="731"/>
            </a:xfrm>
          </p:grpSpPr>
          <p:sp>
            <p:nvSpPr>
              <p:cNvPr id="3027" name="Oval 407"/>
              <p:cNvSpPr>
                <a:spLocks noChangeArrowheads="1"/>
              </p:cNvSpPr>
              <p:nvPr/>
            </p:nvSpPr>
            <p:spPr bwMode="auto">
              <a:xfrm>
                <a:off x="4153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8" name="Oval 408"/>
              <p:cNvSpPr>
                <a:spLocks noChangeArrowheads="1"/>
              </p:cNvSpPr>
              <p:nvPr/>
            </p:nvSpPr>
            <p:spPr bwMode="auto">
              <a:xfrm>
                <a:off x="4329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9" name="Oval 409"/>
              <p:cNvSpPr>
                <a:spLocks noChangeArrowheads="1"/>
              </p:cNvSpPr>
              <p:nvPr/>
            </p:nvSpPr>
            <p:spPr bwMode="auto">
              <a:xfrm>
                <a:off x="399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0" name="Oval 410"/>
              <p:cNvSpPr>
                <a:spLocks noChangeArrowheads="1"/>
              </p:cNvSpPr>
              <p:nvPr/>
            </p:nvSpPr>
            <p:spPr bwMode="auto">
              <a:xfrm>
                <a:off x="399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1" name="Oval 411"/>
              <p:cNvSpPr>
                <a:spLocks noChangeArrowheads="1"/>
              </p:cNvSpPr>
              <p:nvPr/>
            </p:nvSpPr>
            <p:spPr bwMode="auto">
              <a:xfrm>
                <a:off x="400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2" name="Oval 412"/>
              <p:cNvSpPr>
                <a:spLocks noChangeArrowheads="1"/>
              </p:cNvSpPr>
              <p:nvPr/>
            </p:nvSpPr>
            <p:spPr bwMode="auto">
              <a:xfrm>
                <a:off x="4121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3" name="Oval 413"/>
              <p:cNvSpPr>
                <a:spLocks noChangeArrowheads="1"/>
              </p:cNvSpPr>
              <p:nvPr/>
            </p:nvSpPr>
            <p:spPr bwMode="auto">
              <a:xfrm>
                <a:off x="406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4" name="Oval 414"/>
              <p:cNvSpPr>
                <a:spLocks noChangeArrowheads="1"/>
              </p:cNvSpPr>
              <p:nvPr/>
            </p:nvSpPr>
            <p:spPr bwMode="auto">
              <a:xfrm>
                <a:off x="4639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5" name="Oval 415"/>
              <p:cNvSpPr>
                <a:spLocks noChangeArrowheads="1"/>
              </p:cNvSpPr>
              <p:nvPr/>
            </p:nvSpPr>
            <p:spPr bwMode="auto">
              <a:xfrm>
                <a:off x="4110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6" name="Oval 416"/>
              <p:cNvSpPr>
                <a:spLocks noChangeArrowheads="1"/>
              </p:cNvSpPr>
              <p:nvPr/>
            </p:nvSpPr>
            <p:spPr bwMode="auto">
              <a:xfrm>
                <a:off x="412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7" name="Oval 417"/>
              <p:cNvSpPr>
                <a:spLocks noChangeArrowheads="1"/>
              </p:cNvSpPr>
              <p:nvPr/>
            </p:nvSpPr>
            <p:spPr bwMode="auto">
              <a:xfrm>
                <a:off x="406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8" name="Oval 418"/>
              <p:cNvSpPr>
                <a:spLocks noChangeArrowheads="1"/>
              </p:cNvSpPr>
              <p:nvPr/>
            </p:nvSpPr>
            <p:spPr bwMode="auto">
              <a:xfrm>
                <a:off x="403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9" name="Oval 419"/>
              <p:cNvSpPr>
                <a:spLocks noChangeArrowheads="1"/>
              </p:cNvSpPr>
              <p:nvPr/>
            </p:nvSpPr>
            <p:spPr bwMode="auto">
              <a:xfrm>
                <a:off x="3982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0" name="Oval 420"/>
              <p:cNvSpPr>
                <a:spLocks noChangeArrowheads="1"/>
              </p:cNvSpPr>
              <p:nvPr/>
            </p:nvSpPr>
            <p:spPr bwMode="auto">
              <a:xfrm>
                <a:off x="431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1" name="Oval 421"/>
              <p:cNvSpPr>
                <a:spLocks noChangeArrowheads="1"/>
              </p:cNvSpPr>
              <p:nvPr/>
            </p:nvSpPr>
            <p:spPr bwMode="auto">
              <a:xfrm>
                <a:off x="4308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2" name="Oval 422"/>
              <p:cNvSpPr>
                <a:spLocks noChangeArrowheads="1"/>
              </p:cNvSpPr>
              <p:nvPr/>
            </p:nvSpPr>
            <p:spPr bwMode="auto">
              <a:xfrm>
                <a:off x="431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3" name="Oval 423"/>
              <p:cNvSpPr>
                <a:spLocks noChangeArrowheads="1"/>
              </p:cNvSpPr>
              <p:nvPr/>
            </p:nvSpPr>
            <p:spPr bwMode="auto">
              <a:xfrm>
                <a:off x="4265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4" name="Oval 424"/>
              <p:cNvSpPr>
                <a:spLocks noChangeArrowheads="1"/>
              </p:cNvSpPr>
              <p:nvPr/>
            </p:nvSpPr>
            <p:spPr bwMode="auto">
              <a:xfrm>
                <a:off x="4121" y="28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5" name="Oval 425"/>
              <p:cNvSpPr>
                <a:spLocks noChangeArrowheads="1"/>
              </p:cNvSpPr>
              <p:nvPr/>
            </p:nvSpPr>
            <p:spPr bwMode="auto">
              <a:xfrm>
                <a:off x="4217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6" name="Oval 426"/>
              <p:cNvSpPr>
                <a:spLocks noChangeArrowheads="1"/>
              </p:cNvSpPr>
              <p:nvPr/>
            </p:nvSpPr>
            <p:spPr bwMode="auto">
              <a:xfrm>
                <a:off x="4020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7" name="Oval 427"/>
              <p:cNvSpPr>
                <a:spLocks noChangeArrowheads="1"/>
              </p:cNvSpPr>
              <p:nvPr/>
            </p:nvSpPr>
            <p:spPr bwMode="auto">
              <a:xfrm>
                <a:off x="4628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8" name="Oval 428"/>
              <p:cNvSpPr>
                <a:spLocks noChangeArrowheads="1"/>
              </p:cNvSpPr>
              <p:nvPr/>
            </p:nvSpPr>
            <p:spPr bwMode="auto">
              <a:xfrm>
                <a:off x="4729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9" name="Oval 429"/>
              <p:cNvSpPr>
                <a:spLocks noChangeArrowheads="1"/>
              </p:cNvSpPr>
              <p:nvPr/>
            </p:nvSpPr>
            <p:spPr bwMode="auto">
              <a:xfrm>
                <a:off x="4857" y="28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0" name="Oval 430"/>
              <p:cNvSpPr>
                <a:spLocks noChangeArrowheads="1"/>
              </p:cNvSpPr>
              <p:nvPr/>
            </p:nvSpPr>
            <p:spPr bwMode="auto">
              <a:xfrm>
                <a:off x="433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1" name="Oval 431"/>
              <p:cNvSpPr>
                <a:spLocks noChangeArrowheads="1"/>
              </p:cNvSpPr>
              <p:nvPr/>
            </p:nvSpPr>
            <p:spPr bwMode="auto">
              <a:xfrm>
                <a:off x="432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2" name="Oval 432"/>
              <p:cNvSpPr>
                <a:spLocks noChangeArrowheads="1"/>
              </p:cNvSpPr>
              <p:nvPr/>
            </p:nvSpPr>
            <p:spPr bwMode="auto">
              <a:xfrm>
                <a:off x="411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3" name="Oval 433"/>
              <p:cNvSpPr>
                <a:spLocks noChangeArrowheads="1"/>
              </p:cNvSpPr>
              <p:nvPr/>
            </p:nvSpPr>
            <p:spPr bwMode="auto">
              <a:xfrm>
                <a:off x="432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4" name="Oval 434"/>
              <p:cNvSpPr>
                <a:spLocks noChangeArrowheads="1"/>
              </p:cNvSpPr>
              <p:nvPr/>
            </p:nvSpPr>
            <p:spPr bwMode="auto">
              <a:xfrm>
                <a:off x="411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5" name="Oval 435"/>
              <p:cNvSpPr>
                <a:spLocks noChangeArrowheads="1"/>
              </p:cNvSpPr>
              <p:nvPr/>
            </p:nvSpPr>
            <p:spPr bwMode="auto">
              <a:xfrm>
                <a:off x="421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6" name="Oval 436"/>
              <p:cNvSpPr>
                <a:spLocks noChangeArrowheads="1"/>
              </p:cNvSpPr>
              <p:nvPr/>
            </p:nvSpPr>
            <p:spPr bwMode="auto">
              <a:xfrm>
                <a:off x="417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7" name="Oval 437"/>
              <p:cNvSpPr>
                <a:spLocks noChangeArrowheads="1"/>
              </p:cNvSpPr>
              <p:nvPr/>
            </p:nvSpPr>
            <p:spPr bwMode="auto">
              <a:xfrm>
                <a:off x="4260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8" name="Oval 438"/>
              <p:cNvSpPr>
                <a:spLocks noChangeArrowheads="1"/>
              </p:cNvSpPr>
              <p:nvPr/>
            </p:nvSpPr>
            <p:spPr bwMode="auto">
              <a:xfrm>
                <a:off x="406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9" name="Oval 439"/>
              <p:cNvSpPr>
                <a:spLocks noChangeArrowheads="1"/>
              </p:cNvSpPr>
              <p:nvPr/>
            </p:nvSpPr>
            <p:spPr bwMode="auto">
              <a:xfrm>
                <a:off x="411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0" name="Oval 440"/>
              <p:cNvSpPr>
                <a:spLocks noChangeArrowheads="1"/>
              </p:cNvSpPr>
              <p:nvPr/>
            </p:nvSpPr>
            <p:spPr bwMode="auto">
              <a:xfrm>
                <a:off x="4345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1" name="Oval 441"/>
              <p:cNvSpPr>
                <a:spLocks noChangeArrowheads="1"/>
              </p:cNvSpPr>
              <p:nvPr/>
            </p:nvSpPr>
            <p:spPr bwMode="auto">
              <a:xfrm>
                <a:off x="5076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2" name="Oval 442"/>
              <p:cNvSpPr>
                <a:spLocks noChangeArrowheads="1"/>
              </p:cNvSpPr>
              <p:nvPr/>
            </p:nvSpPr>
            <p:spPr bwMode="auto">
              <a:xfrm>
                <a:off x="5023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3" name="Oval 443"/>
              <p:cNvSpPr>
                <a:spLocks noChangeArrowheads="1"/>
              </p:cNvSpPr>
              <p:nvPr/>
            </p:nvSpPr>
            <p:spPr bwMode="auto">
              <a:xfrm>
                <a:off x="5033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4" name="Oval 444"/>
              <p:cNvSpPr>
                <a:spLocks noChangeArrowheads="1"/>
              </p:cNvSpPr>
              <p:nvPr/>
            </p:nvSpPr>
            <p:spPr bwMode="auto">
              <a:xfrm>
                <a:off x="408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5" name="Oval 445"/>
              <p:cNvSpPr>
                <a:spLocks noChangeArrowheads="1"/>
              </p:cNvSpPr>
              <p:nvPr/>
            </p:nvSpPr>
            <p:spPr bwMode="auto">
              <a:xfrm>
                <a:off x="4478" y="3211"/>
                <a:ext cx="33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6" name="Oval 446"/>
              <p:cNvSpPr>
                <a:spLocks noChangeArrowheads="1"/>
              </p:cNvSpPr>
              <p:nvPr/>
            </p:nvSpPr>
            <p:spPr bwMode="auto">
              <a:xfrm>
                <a:off x="408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7" name="Oval 447"/>
              <p:cNvSpPr>
                <a:spLocks noChangeArrowheads="1"/>
              </p:cNvSpPr>
              <p:nvPr/>
            </p:nvSpPr>
            <p:spPr bwMode="auto">
              <a:xfrm>
                <a:off x="4089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8" name="Oval 448"/>
              <p:cNvSpPr>
                <a:spLocks noChangeArrowheads="1"/>
              </p:cNvSpPr>
              <p:nvPr/>
            </p:nvSpPr>
            <p:spPr bwMode="auto">
              <a:xfrm>
                <a:off x="416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9" name="Oval 449"/>
              <p:cNvSpPr>
                <a:spLocks noChangeArrowheads="1"/>
              </p:cNvSpPr>
              <p:nvPr/>
            </p:nvSpPr>
            <p:spPr bwMode="auto">
              <a:xfrm>
                <a:off x="422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0" name="Oval 450"/>
              <p:cNvSpPr>
                <a:spLocks noChangeArrowheads="1"/>
              </p:cNvSpPr>
              <p:nvPr/>
            </p:nvSpPr>
            <p:spPr bwMode="auto">
              <a:xfrm>
                <a:off x="4660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1" name="Oval 451"/>
              <p:cNvSpPr>
                <a:spLocks noChangeArrowheads="1"/>
              </p:cNvSpPr>
              <p:nvPr/>
            </p:nvSpPr>
            <p:spPr bwMode="auto">
              <a:xfrm>
                <a:off x="4559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2" name="Oval 452"/>
              <p:cNvSpPr>
                <a:spLocks noChangeArrowheads="1"/>
              </p:cNvSpPr>
              <p:nvPr/>
            </p:nvSpPr>
            <p:spPr bwMode="auto">
              <a:xfrm>
                <a:off x="427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3" name="Oval 453"/>
              <p:cNvSpPr>
                <a:spLocks noChangeArrowheads="1"/>
              </p:cNvSpPr>
              <p:nvPr/>
            </p:nvSpPr>
            <p:spPr bwMode="auto">
              <a:xfrm>
                <a:off x="5252" y="342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4" name="Oval 454"/>
              <p:cNvSpPr>
                <a:spLocks noChangeArrowheads="1"/>
              </p:cNvSpPr>
              <p:nvPr/>
            </p:nvSpPr>
            <p:spPr bwMode="auto">
              <a:xfrm>
                <a:off x="4489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5" name="Oval 455"/>
              <p:cNvSpPr>
                <a:spLocks noChangeArrowheads="1"/>
              </p:cNvSpPr>
              <p:nvPr/>
            </p:nvSpPr>
            <p:spPr bwMode="auto">
              <a:xfrm>
                <a:off x="437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6" name="Oval 456"/>
              <p:cNvSpPr>
                <a:spLocks noChangeArrowheads="1"/>
              </p:cNvSpPr>
              <p:nvPr/>
            </p:nvSpPr>
            <p:spPr bwMode="auto">
              <a:xfrm>
                <a:off x="4772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7" name="Oval 457"/>
              <p:cNvSpPr>
                <a:spLocks noChangeArrowheads="1"/>
              </p:cNvSpPr>
              <p:nvPr/>
            </p:nvSpPr>
            <p:spPr bwMode="auto">
              <a:xfrm>
                <a:off x="3940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8" name="Oval 458"/>
              <p:cNvSpPr>
                <a:spLocks noChangeArrowheads="1"/>
              </p:cNvSpPr>
              <p:nvPr/>
            </p:nvSpPr>
            <p:spPr bwMode="auto">
              <a:xfrm>
                <a:off x="439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9" name="Oval 459"/>
              <p:cNvSpPr>
                <a:spLocks noChangeArrowheads="1"/>
              </p:cNvSpPr>
              <p:nvPr/>
            </p:nvSpPr>
            <p:spPr bwMode="auto">
              <a:xfrm>
                <a:off x="4094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0" name="Oval 460"/>
              <p:cNvSpPr>
                <a:spLocks noChangeArrowheads="1"/>
              </p:cNvSpPr>
              <p:nvPr/>
            </p:nvSpPr>
            <p:spPr bwMode="auto">
              <a:xfrm>
                <a:off x="401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1" name="Oval 461"/>
              <p:cNvSpPr>
                <a:spLocks noChangeArrowheads="1"/>
              </p:cNvSpPr>
              <p:nvPr/>
            </p:nvSpPr>
            <p:spPr bwMode="auto">
              <a:xfrm>
                <a:off x="4100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2" name="Oval 462"/>
              <p:cNvSpPr>
                <a:spLocks noChangeArrowheads="1"/>
              </p:cNvSpPr>
              <p:nvPr/>
            </p:nvSpPr>
            <p:spPr bwMode="auto">
              <a:xfrm>
                <a:off x="395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3" name="Oval 463"/>
              <p:cNvSpPr>
                <a:spLocks noChangeArrowheads="1"/>
              </p:cNvSpPr>
              <p:nvPr/>
            </p:nvSpPr>
            <p:spPr bwMode="auto">
              <a:xfrm>
                <a:off x="3945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4" name="Oval 464"/>
              <p:cNvSpPr>
                <a:spLocks noChangeArrowheads="1"/>
              </p:cNvSpPr>
              <p:nvPr/>
            </p:nvSpPr>
            <p:spPr bwMode="auto">
              <a:xfrm>
                <a:off x="3988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5" name="Oval 465"/>
              <p:cNvSpPr>
                <a:spLocks noChangeArrowheads="1"/>
              </p:cNvSpPr>
              <p:nvPr/>
            </p:nvSpPr>
            <p:spPr bwMode="auto">
              <a:xfrm>
                <a:off x="397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6" name="Oval 466"/>
              <p:cNvSpPr>
                <a:spLocks noChangeArrowheads="1"/>
              </p:cNvSpPr>
              <p:nvPr/>
            </p:nvSpPr>
            <p:spPr bwMode="auto">
              <a:xfrm>
                <a:off x="399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7" name="Oval 467"/>
              <p:cNvSpPr>
                <a:spLocks noChangeArrowheads="1"/>
              </p:cNvSpPr>
              <p:nvPr/>
            </p:nvSpPr>
            <p:spPr bwMode="auto">
              <a:xfrm>
                <a:off x="409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8" name="Oval 468"/>
              <p:cNvSpPr>
                <a:spLocks noChangeArrowheads="1"/>
              </p:cNvSpPr>
              <p:nvPr/>
            </p:nvSpPr>
            <p:spPr bwMode="auto">
              <a:xfrm>
                <a:off x="401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9" name="Oval 469"/>
              <p:cNvSpPr>
                <a:spLocks noChangeArrowheads="1"/>
              </p:cNvSpPr>
              <p:nvPr/>
            </p:nvSpPr>
            <p:spPr bwMode="auto">
              <a:xfrm>
                <a:off x="4094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0" name="Oval 470"/>
              <p:cNvSpPr>
                <a:spLocks noChangeArrowheads="1"/>
              </p:cNvSpPr>
              <p:nvPr/>
            </p:nvSpPr>
            <p:spPr bwMode="auto">
              <a:xfrm>
                <a:off x="403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1" name="Oval 471"/>
              <p:cNvSpPr>
                <a:spLocks noChangeArrowheads="1"/>
              </p:cNvSpPr>
              <p:nvPr/>
            </p:nvSpPr>
            <p:spPr bwMode="auto">
              <a:xfrm>
                <a:off x="3828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2" name="Oval 472"/>
              <p:cNvSpPr>
                <a:spLocks noChangeArrowheads="1"/>
              </p:cNvSpPr>
              <p:nvPr/>
            </p:nvSpPr>
            <p:spPr bwMode="auto">
              <a:xfrm>
                <a:off x="403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3" name="Oval 473"/>
              <p:cNvSpPr>
                <a:spLocks noChangeArrowheads="1"/>
              </p:cNvSpPr>
              <p:nvPr/>
            </p:nvSpPr>
            <p:spPr bwMode="auto">
              <a:xfrm>
                <a:off x="3844" y="286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4" name="Oval 474"/>
              <p:cNvSpPr>
                <a:spLocks noChangeArrowheads="1"/>
              </p:cNvSpPr>
              <p:nvPr/>
            </p:nvSpPr>
            <p:spPr bwMode="auto">
              <a:xfrm>
                <a:off x="3870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5" name="Oval 475"/>
              <p:cNvSpPr>
                <a:spLocks noChangeArrowheads="1"/>
              </p:cNvSpPr>
              <p:nvPr/>
            </p:nvSpPr>
            <p:spPr bwMode="auto">
              <a:xfrm>
                <a:off x="4436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6" name="Oval 476"/>
              <p:cNvSpPr>
                <a:spLocks noChangeArrowheads="1"/>
              </p:cNvSpPr>
              <p:nvPr/>
            </p:nvSpPr>
            <p:spPr bwMode="auto">
              <a:xfrm>
                <a:off x="4537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7" name="Oval 477"/>
              <p:cNvSpPr>
                <a:spLocks noChangeArrowheads="1"/>
              </p:cNvSpPr>
              <p:nvPr/>
            </p:nvSpPr>
            <p:spPr bwMode="auto">
              <a:xfrm>
                <a:off x="4537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8" name="Oval 478"/>
              <p:cNvSpPr>
                <a:spLocks noChangeArrowheads="1"/>
              </p:cNvSpPr>
              <p:nvPr/>
            </p:nvSpPr>
            <p:spPr bwMode="auto">
              <a:xfrm>
                <a:off x="4527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9" name="Oval 479"/>
              <p:cNvSpPr>
                <a:spLocks noChangeArrowheads="1"/>
              </p:cNvSpPr>
              <p:nvPr/>
            </p:nvSpPr>
            <p:spPr bwMode="auto">
              <a:xfrm>
                <a:off x="4527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0" name="Oval 480"/>
              <p:cNvSpPr>
                <a:spLocks noChangeArrowheads="1"/>
              </p:cNvSpPr>
              <p:nvPr/>
            </p:nvSpPr>
            <p:spPr bwMode="auto">
              <a:xfrm>
                <a:off x="4489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1" name="Oval 481"/>
              <p:cNvSpPr>
                <a:spLocks noChangeArrowheads="1"/>
              </p:cNvSpPr>
              <p:nvPr/>
            </p:nvSpPr>
            <p:spPr bwMode="auto">
              <a:xfrm>
                <a:off x="4452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2" name="Oval 482"/>
              <p:cNvSpPr>
                <a:spLocks noChangeArrowheads="1"/>
              </p:cNvSpPr>
              <p:nvPr/>
            </p:nvSpPr>
            <p:spPr bwMode="auto">
              <a:xfrm>
                <a:off x="4457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3" name="Oval 483"/>
              <p:cNvSpPr>
                <a:spLocks noChangeArrowheads="1"/>
              </p:cNvSpPr>
              <p:nvPr/>
            </p:nvSpPr>
            <p:spPr bwMode="auto">
              <a:xfrm>
                <a:off x="414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4" name="Oval 484"/>
              <p:cNvSpPr>
                <a:spLocks noChangeArrowheads="1"/>
              </p:cNvSpPr>
              <p:nvPr/>
            </p:nvSpPr>
            <p:spPr bwMode="auto">
              <a:xfrm>
                <a:off x="4340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5" name="Oval 485"/>
              <p:cNvSpPr>
                <a:spLocks noChangeArrowheads="1"/>
              </p:cNvSpPr>
              <p:nvPr/>
            </p:nvSpPr>
            <p:spPr bwMode="auto">
              <a:xfrm>
                <a:off x="412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6" name="Oval 486"/>
              <p:cNvSpPr>
                <a:spLocks noChangeArrowheads="1"/>
              </p:cNvSpPr>
              <p:nvPr/>
            </p:nvSpPr>
            <p:spPr bwMode="auto">
              <a:xfrm>
                <a:off x="4281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7" name="Oval 487"/>
              <p:cNvSpPr>
                <a:spLocks noChangeArrowheads="1"/>
              </p:cNvSpPr>
              <p:nvPr/>
            </p:nvSpPr>
            <p:spPr bwMode="auto">
              <a:xfrm>
                <a:off x="4505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8" name="Oval 488"/>
              <p:cNvSpPr>
                <a:spLocks noChangeArrowheads="1"/>
              </p:cNvSpPr>
              <p:nvPr/>
            </p:nvSpPr>
            <p:spPr bwMode="auto">
              <a:xfrm>
                <a:off x="4468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9" name="Oval 489"/>
              <p:cNvSpPr>
                <a:spLocks noChangeArrowheads="1"/>
              </p:cNvSpPr>
              <p:nvPr/>
            </p:nvSpPr>
            <p:spPr bwMode="auto">
              <a:xfrm>
                <a:off x="4468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0" name="Oval 490"/>
              <p:cNvSpPr>
                <a:spLocks noChangeArrowheads="1"/>
              </p:cNvSpPr>
              <p:nvPr/>
            </p:nvSpPr>
            <p:spPr bwMode="auto">
              <a:xfrm>
                <a:off x="440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1" name="Oval 491"/>
              <p:cNvSpPr>
                <a:spLocks noChangeArrowheads="1"/>
              </p:cNvSpPr>
              <p:nvPr/>
            </p:nvSpPr>
            <p:spPr bwMode="auto">
              <a:xfrm>
                <a:off x="4420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2" name="Oval 492"/>
              <p:cNvSpPr>
                <a:spLocks noChangeArrowheads="1"/>
              </p:cNvSpPr>
              <p:nvPr/>
            </p:nvSpPr>
            <p:spPr bwMode="auto">
              <a:xfrm>
                <a:off x="434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3" name="Oval 493"/>
              <p:cNvSpPr>
                <a:spLocks noChangeArrowheads="1"/>
              </p:cNvSpPr>
              <p:nvPr/>
            </p:nvSpPr>
            <p:spPr bwMode="auto">
              <a:xfrm>
                <a:off x="3913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4" name="Oval 494"/>
              <p:cNvSpPr>
                <a:spLocks noChangeArrowheads="1"/>
              </p:cNvSpPr>
              <p:nvPr/>
            </p:nvSpPr>
            <p:spPr bwMode="auto">
              <a:xfrm>
                <a:off x="4260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5" name="Oval 495"/>
              <p:cNvSpPr>
                <a:spLocks noChangeArrowheads="1"/>
              </p:cNvSpPr>
              <p:nvPr/>
            </p:nvSpPr>
            <p:spPr bwMode="auto">
              <a:xfrm>
                <a:off x="4446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6" name="Oval 496"/>
              <p:cNvSpPr>
                <a:spLocks noChangeArrowheads="1"/>
              </p:cNvSpPr>
              <p:nvPr/>
            </p:nvSpPr>
            <p:spPr bwMode="auto">
              <a:xfrm>
                <a:off x="4553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7" name="Oval 497"/>
              <p:cNvSpPr>
                <a:spLocks noChangeArrowheads="1"/>
              </p:cNvSpPr>
              <p:nvPr/>
            </p:nvSpPr>
            <p:spPr bwMode="auto">
              <a:xfrm>
                <a:off x="4719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8" name="Oval 498"/>
              <p:cNvSpPr>
                <a:spLocks noChangeArrowheads="1"/>
              </p:cNvSpPr>
              <p:nvPr/>
            </p:nvSpPr>
            <p:spPr bwMode="auto">
              <a:xfrm>
                <a:off x="4110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9" name="Oval 499"/>
              <p:cNvSpPr>
                <a:spLocks noChangeArrowheads="1"/>
              </p:cNvSpPr>
              <p:nvPr/>
            </p:nvSpPr>
            <p:spPr bwMode="auto">
              <a:xfrm>
                <a:off x="4553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0" name="Oval 500"/>
              <p:cNvSpPr>
                <a:spLocks noChangeArrowheads="1"/>
              </p:cNvSpPr>
              <p:nvPr/>
            </p:nvSpPr>
            <p:spPr bwMode="auto">
              <a:xfrm>
                <a:off x="4548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1" name="Oval 501"/>
              <p:cNvSpPr>
                <a:spLocks noChangeArrowheads="1"/>
              </p:cNvSpPr>
              <p:nvPr/>
            </p:nvSpPr>
            <p:spPr bwMode="auto">
              <a:xfrm>
                <a:off x="398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2" name="Oval 502"/>
              <p:cNvSpPr>
                <a:spLocks noChangeArrowheads="1"/>
              </p:cNvSpPr>
              <p:nvPr/>
            </p:nvSpPr>
            <p:spPr bwMode="auto">
              <a:xfrm>
                <a:off x="396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3" name="Oval 503"/>
              <p:cNvSpPr>
                <a:spLocks noChangeArrowheads="1"/>
              </p:cNvSpPr>
              <p:nvPr/>
            </p:nvSpPr>
            <p:spPr bwMode="auto">
              <a:xfrm>
                <a:off x="4879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4" name="Oval 504"/>
              <p:cNvSpPr>
                <a:spLocks noChangeArrowheads="1"/>
              </p:cNvSpPr>
              <p:nvPr/>
            </p:nvSpPr>
            <p:spPr bwMode="auto">
              <a:xfrm>
                <a:off x="4793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5" name="Oval 505"/>
              <p:cNvSpPr>
                <a:spLocks noChangeArrowheads="1"/>
              </p:cNvSpPr>
              <p:nvPr/>
            </p:nvSpPr>
            <p:spPr bwMode="auto">
              <a:xfrm>
                <a:off x="486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6" name="Oval 506"/>
              <p:cNvSpPr>
                <a:spLocks noChangeArrowheads="1"/>
              </p:cNvSpPr>
              <p:nvPr/>
            </p:nvSpPr>
            <p:spPr bwMode="auto">
              <a:xfrm>
                <a:off x="4889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7" name="Oval 507"/>
              <p:cNvSpPr>
                <a:spLocks noChangeArrowheads="1"/>
              </p:cNvSpPr>
              <p:nvPr/>
            </p:nvSpPr>
            <p:spPr bwMode="auto">
              <a:xfrm>
                <a:off x="4793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8" name="Oval 508"/>
              <p:cNvSpPr>
                <a:spLocks noChangeArrowheads="1"/>
              </p:cNvSpPr>
              <p:nvPr/>
            </p:nvSpPr>
            <p:spPr bwMode="auto">
              <a:xfrm>
                <a:off x="4676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9" name="Oval 509"/>
              <p:cNvSpPr>
                <a:spLocks noChangeArrowheads="1"/>
              </p:cNvSpPr>
              <p:nvPr/>
            </p:nvSpPr>
            <p:spPr bwMode="auto">
              <a:xfrm>
                <a:off x="4927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0" name="Oval 510"/>
              <p:cNvSpPr>
                <a:spLocks noChangeArrowheads="1"/>
              </p:cNvSpPr>
              <p:nvPr/>
            </p:nvSpPr>
            <p:spPr bwMode="auto">
              <a:xfrm>
                <a:off x="4927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1" name="Oval 511"/>
              <p:cNvSpPr>
                <a:spLocks noChangeArrowheads="1"/>
              </p:cNvSpPr>
              <p:nvPr/>
            </p:nvSpPr>
            <p:spPr bwMode="auto">
              <a:xfrm>
                <a:off x="3961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2" name="Oval 512"/>
              <p:cNvSpPr>
                <a:spLocks noChangeArrowheads="1"/>
              </p:cNvSpPr>
              <p:nvPr/>
            </p:nvSpPr>
            <p:spPr bwMode="auto">
              <a:xfrm>
                <a:off x="3838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3" name="Oval 513"/>
              <p:cNvSpPr>
                <a:spLocks noChangeArrowheads="1"/>
              </p:cNvSpPr>
              <p:nvPr/>
            </p:nvSpPr>
            <p:spPr bwMode="auto">
              <a:xfrm>
                <a:off x="405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4" name="Oval 514"/>
              <p:cNvSpPr>
                <a:spLocks noChangeArrowheads="1"/>
              </p:cNvSpPr>
              <p:nvPr/>
            </p:nvSpPr>
            <p:spPr bwMode="auto">
              <a:xfrm>
                <a:off x="4062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5" name="Oval 515"/>
              <p:cNvSpPr>
                <a:spLocks noChangeArrowheads="1"/>
              </p:cNvSpPr>
              <p:nvPr/>
            </p:nvSpPr>
            <p:spPr bwMode="auto">
              <a:xfrm>
                <a:off x="418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6" name="Oval 516"/>
              <p:cNvSpPr>
                <a:spLocks noChangeArrowheads="1"/>
              </p:cNvSpPr>
              <p:nvPr/>
            </p:nvSpPr>
            <p:spPr bwMode="auto">
              <a:xfrm>
                <a:off x="416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7" name="Oval 517"/>
              <p:cNvSpPr>
                <a:spLocks noChangeArrowheads="1"/>
              </p:cNvSpPr>
              <p:nvPr/>
            </p:nvSpPr>
            <p:spPr bwMode="auto">
              <a:xfrm>
                <a:off x="418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8" name="Oval 518"/>
              <p:cNvSpPr>
                <a:spLocks noChangeArrowheads="1"/>
              </p:cNvSpPr>
              <p:nvPr/>
            </p:nvSpPr>
            <p:spPr bwMode="auto">
              <a:xfrm>
                <a:off x="4649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9" name="Oval 519"/>
              <p:cNvSpPr>
                <a:spLocks noChangeArrowheads="1"/>
              </p:cNvSpPr>
              <p:nvPr/>
            </p:nvSpPr>
            <p:spPr bwMode="auto">
              <a:xfrm>
                <a:off x="4649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0" name="Oval 520"/>
              <p:cNvSpPr>
                <a:spLocks noChangeArrowheads="1"/>
              </p:cNvSpPr>
              <p:nvPr/>
            </p:nvSpPr>
            <p:spPr bwMode="auto">
              <a:xfrm>
                <a:off x="4628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1" name="Oval 521"/>
              <p:cNvSpPr>
                <a:spLocks noChangeArrowheads="1"/>
              </p:cNvSpPr>
              <p:nvPr/>
            </p:nvSpPr>
            <p:spPr bwMode="auto">
              <a:xfrm>
                <a:off x="4639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2" name="Oval 522"/>
              <p:cNvSpPr>
                <a:spLocks noChangeArrowheads="1"/>
              </p:cNvSpPr>
              <p:nvPr/>
            </p:nvSpPr>
            <p:spPr bwMode="auto">
              <a:xfrm>
                <a:off x="4708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3" name="Oval 523"/>
              <p:cNvSpPr>
                <a:spLocks noChangeArrowheads="1"/>
              </p:cNvSpPr>
              <p:nvPr/>
            </p:nvSpPr>
            <p:spPr bwMode="auto">
              <a:xfrm>
                <a:off x="4697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4" name="Oval 524"/>
              <p:cNvSpPr>
                <a:spLocks noChangeArrowheads="1"/>
              </p:cNvSpPr>
              <p:nvPr/>
            </p:nvSpPr>
            <p:spPr bwMode="auto">
              <a:xfrm>
                <a:off x="4708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5" name="Oval 525"/>
              <p:cNvSpPr>
                <a:spLocks noChangeArrowheads="1"/>
              </p:cNvSpPr>
              <p:nvPr/>
            </p:nvSpPr>
            <p:spPr bwMode="auto">
              <a:xfrm>
                <a:off x="4863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6" name="Oval 526"/>
              <p:cNvSpPr>
                <a:spLocks noChangeArrowheads="1"/>
              </p:cNvSpPr>
              <p:nvPr/>
            </p:nvSpPr>
            <p:spPr bwMode="auto">
              <a:xfrm>
                <a:off x="4639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7" name="Oval 527"/>
              <p:cNvSpPr>
                <a:spLocks noChangeArrowheads="1"/>
              </p:cNvSpPr>
              <p:nvPr/>
            </p:nvSpPr>
            <p:spPr bwMode="auto">
              <a:xfrm>
                <a:off x="4649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8" name="Oval 528"/>
              <p:cNvSpPr>
                <a:spLocks noChangeArrowheads="1"/>
              </p:cNvSpPr>
              <p:nvPr/>
            </p:nvSpPr>
            <p:spPr bwMode="auto">
              <a:xfrm>
                <a:off x="4649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9" name="Oval 529"/>
              <p:cNvSpPr>
                <a:spLocks noChangeArrowheads="1"/>
              </p:cNvSpPr>
              <p:nvPr/>
            </p:nvSpPr>
            <p:spPr bwMode="auto">
              <a:xfrm>
                <a:off x="4169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0" name="Oval 530"/>
              <p:cNvSpPr>
                <a:spLocks noChangeArrowheads="1"/>
              </p:cNvSpPr>
              <p:nvPr/>
            </p:nvSpPr>
            <p:spPr bwMode="auto">
              <a:xfrm>
                <a:off x="400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1" name="Oval 531"/>
              <p:cNvSpPr>
                <a:spLocks noChangeArrowheads="1"/>
              </p:cNvSpPr>
              <p:nvPr/>
            </p:nvSpPr>
            <p:spPr bwMode="auto">
              <a:xfrm>
                <a:off x="4751" y="328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2" name="Oval 532"/>
              <p:cNvSpPr>
                <a:spLocks noChangeArrowheads="1"/>
              </p:cNvSpPr>
              <p:nvPr/>
            </p:nvSpPr>
            <p:spPr bwMode="auto">
              <a:xfrm>
                <a:off x="418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3" name="Oval 533"/>
              <p:cNvSpPr>
                <a:spLocks noChangeArrowheads="1"/>
              </p:cNvSpPr>
              <p:nvPr/>
            </p:nvSpPr>
            <p:spPr bwMode="auto">
              <a:xfrm>
                <a:off x="3886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4" name="Oval 534"/>
              <p:cNvSpPr>
                <a:spLocks noChangeArrowheads="1"/>
              </p:cNvSpPr>
              <p:nvPr/>
            </p:nvSpPr>
            <p:spPr bwMode="auto">
              <a:xfrm>
                <a:off x="4020" y="284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5" name="Oval 535"/>
              <p:cNvSpPr>
                <a:spLocks noChangeArrowheads="1"/>
              </p:cNvSpPr>
              <p:nvPr/>
            </p:nvSpPr>
            <p:spPr bwMode="auto">
              <a:xfrm>
                <a:off x="3966" y="282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6" name="Oval 536"/>
              <p:cNvSpPr>
                <a:spLocks noChangeArrowheads="1"/>
              </p:cNvSpPr>
              <p:nvPr/>
            </p:nvSpPr>
            <p:spPr bwMode="auto">
              <a:xfrm>
                <a:off x="3929" y="28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7" name="Oval 537"/>
              <p:cNvSpPr>
                <a:spLocks noChangeArrowheads="1"/>
              </p:cNvSpPr>
              <p:nvPr/>
            </p:nvSpPr>
            <p:spPr bwMode="auto">
              <a:xfrm>
                <a:off x="3988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8" name="Oval 538"/>
              <p:cNvSpPr>
                <a:spLocks noChangeArrowheads="1"/>
              </p:cNvSpPr>
              <p:nvPr/>
            </p:nvSpPr>
            <p:spPr bwMode="auto">
              <a:xfrm>
                <a:off x="4148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9" name="Oval 539"/>
              <p:cNvSpPr>
                <a:spLocks noChangeArrowheads="1"/>
              </p:cNvSpPr>
              <p:nvPr/>
            </p:nvSpPr>
            <p:spPr bwMode="auto">
              <a:xfrm>
                <a:off x="4687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0" name="Oval 540"/>
              <p:cNvSpPr>
                <a:spLocks noChangeArrowheads="1"/>
              </p:cNvSpPr>
              <p:nvPr/>
            </p:nvSpPr>
            <p:spPr bwMode="auto">
              <a:xfrm>
                <a:off x="4975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1" name="Oval 541"/>
              <p:cNvSpPr>
                <a:spLocks noChangeArrowheads="1"/>
              </p:cNvSpPr>
              <p:nvPr/>
            </p:nvSpPr>
            <p:spPr bwMode="auto">
              <a:xfrm>
                <a:off x="4804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2" name="Oval 542"/>
              <p:cNvSpPr>
                <a:spLocks noChangeArrowheads="1"/>
              </p:cNvSpPr>
              <p:nvPr/>
            </p:nvSpPr>
            <p:spPr bwMode="auto">
              <a:xfrm>
                <a:off x="478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3" name="Oval 543"/>
              <p:cNvSpPr>
                <a:spLocks noChangeArrowheads="1"/>
              </p:cNvSpPr>
              <p:nvPr/>
            </p:nvSpPr>
            <p:spPr bwMode="auto">
              <a:xfrm>
                <a:off x="496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4" name="Oval 544"/>
              <p:cNvSpPr>
                <a:spLocks noChangeArrowheads="1"/>
              </p:cNvSpPr>
              <p:nvPr/>
            </p:nvSpPr>
            <p:spPr bwMode="auto">
              <a:xfrm>
                <a:off x="4719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5" name="Oval 545"/>
              <p:cNvSpPr>
                <a:spLocks noChangeArrowheads="1"/>
              </p:cNvSpPr>
              <p:nvPr/>
            </p:nvSpPr>
            <p:spPr bwMode="auto">
              <a:xfrm>
                <a:off x="4681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6" name="Oval 546"/>
              <p:cNvSpPr>
                <a:spLocks noChangeArrowheads="1"/>
              </p:cNvSpPr>
              <p:nvPr/>
            </p:nvSpPr>
            <p:spPr bwMode="auto">
              <a:xfrm>
                <a:off x="4687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7" name="Oval 547"/>
              <p:cNvSpPr>
                <a:spLocks noChangeArrowheads="1"/>
              </p:cNvSpPr>
              <p:nvPr/>
            </p:nvSpPr>
            <p:spPr bwMode="auto">
              <a:xfrm>
                <a:off x="477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8" name="Oval 548"/>
              <p:cNvSpPr>
                <a:spLocks noChangeArrowheads="1"/>
              </p:cNvSpPr>
              <p:nvPr/>
            </p:nvSpPr>
            <p:spPr bwMode="auto">
              <a:xfrm>
                <a:off x="4735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9" name="Oval 549"/>
              <p:cNvSpPr>
                <a:spLocks noChangeArrowheads="1"/>
              </p:cNvSpPr>
              <p:nvPr/>
            </p:nvSpPr>
            <p:spPr bwMode="auto">
              <a:xfrm>
                <a:off x="4799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0" name="Oval 550"/>
              <p:cNvSpPr>
                <a:spLocks noChangeArrowheads="1"/>
              </p:cNvSpPr>
              <p:nvPr/>
            </p:nvSpPr>
            <p:spPr bwMode="auto">
              <a:xfrm>
                <a:off x="478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1" name="Oval 551"/>
              <p:cNvSpPr>
                <a:spLocks noChangeArrowheads="1"/>
              </p:cNvSpPr>
              <p:nvPr/>
            </p:nvSpPr>
            <p:spPr bwMode="auto">
              <a:xfrm>
                <a:off x="4393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2" name="Oval 552"/>
              <p:cNvSpPr>
                <a:spLocks noChangeArrowheads="1"/>
              </p:cNvSpPr>
              <p:nvPr/>
            </p:nvSpPr>
            <p:spPr bwMode="auto">
              <a:xfrm>
                <a:off x="3860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3" name="Oval 553"/>
              <p:cNvSpPr>
                <a:spLocks noChangeArrowheads="1"/>
              </p:cNvSpPr>
              <p:nvPr/>
            </p:nvSpPr>
            <p:spPr bwMode="auto">
              <a:xfrm>
                <a:off x="4366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4" name="Oval 554"/>
              <p:cNvSpPr>
                <a:spLocks noChangeArrowheads="1"/>
              </p:cNvSpPr>
              <p:nvPr/>
            </p:nvSpPr>
            <p:spPr bwMode="auto">
              <a:xfrm>
                <a:off x="398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5" name="Oval 555"/>
              <p:cNvSpPr>
                <a:spLocks noChangeArrowheads="1"/>
              </p:cNvSpPr>
              <p:nvPr/>
            </p:nvSpPr>
            <p:spPr bwMode="auto">
              <a:xfrm>
                <a:off x="3636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6" name="Oval 556"/>
              <p:cNvSpPr>
                <a:spLocks noChangeArrowheads="1"/>
              </p:cNvSpPr>
              <p:nvPr/>
            </p:nvSpPr>
            <p:spPr bwMode="auto">
              <a:xfrm>
                <a:off x="4158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7" name="Oval 557"/>
              <p:cNvSpPr>
                <a:spLocks noChangeArrowheads="1"/>
              </p:cNvSpPr>
              <p:nvPr/>
            </p:nvSpPr>
            <p:spPr bwMode="auto">
              <a:xfrm>
                <a:off x="3812" y="273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8" name="Oval 558"/>
              <p:cNvSpPr>
                <a:spLocks noChangeArrowheads="1"/>
              </p:cNvSpPr>
              <p:nvPr/>
            </p:nvSpPr>
            <p:spPr bwMode="auto">
              <a:xfrm>
                <a:off x="3822" y="27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9" name="Oval 559"/>
              <p:cNvSpPr>
                <a:spLocks noChangeArrowheads="1"/>
              </p:cNvSpPr>
              <p:nvPr/>
            </p:nvSpPr>
            <p:spPr bwMode="auto">
              <a:xfrm>
                <a:off x="391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0" name="Oval 560"/>
              <p:cNvSpPr>
                <a:spLocks noChangeArrowheads="1"/>
              </p:cNvSpPr>
              <p:nvPr/>
            </p:nvSpPr>
            <p:spPr bwMode="auto">
              <a:xfrm>
                <a:off x="448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1" name="Oval 561"/>
              <p:cNvSpPr>
                <a:spLocks noChangeArrowheads="1"/>
              </p:cNvSpPr>
              <p:nvPr/>
            </p:nvSpPr>
            <p:spPr bwMode="auto">
              <a:xfrm>
                <a:off x="4628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2" name="Oval 562"/>
              <p:cNvSpPr>
                <a:spLocks noChangeArrowheads="1"/>
              </p:cNvSpPr>
              <p:nvPr/>
            </p:nvSpPr>
            <p:spPr bwMode="auto">
              <a:xfrm>
                <a:off x="450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3" name="Oval 563"/>
              <p:cNvSpPr>
                <a:spLocks noChangeArrowheads="1"/>
              </p:cNvSpPr>
              <p:nvPr/>
            </p:nvSpPr>
            <p:spPr bwMode="auto">
              <a:xfrm>
                <a:off x="4628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4" name="Oval 564"/>
              <p:cNvSpPr>
                <a:spLocks noChangeArrowheads="1"/>
              </p:cNvSpPr>
              <p:nvPr/>
            </p:nvSpPr>
            <p:spPr bwMode="auto">
              <a:xfrm>
                <a:off x="450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5" name="Oval 565"/>
              <p:cNvSpPr>
                <a:spLocks noChangeArrowheads="1"/>
              </p:cNvSpPr>
              <p:nvPr/>
            </p:nvSpPr>
            <p:spPr bwMode="auto">
              <a:xfrm>
                <a:off x="4452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6" name="Oval 566"/>
              <p:cNvSpPr>
                <a:spLocks noChangeArrowheads="1"/>
              </p:cNvSpPr>
              <p:nvPr/>
            </p:nvSpPr>
            <p:spPr bwMode="auto">
              <a:xfrm>
                <a:off x="453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" name="Oval 567"/>
              <p:cNvSpPr>
                <a:spLocks noChangeArrowheads="1"/>
              </p:cNvSpPr>
              <p:nvPr/>
            </p:nvSpPr>
            <p:spPr bwMode="auto">
              <a:xfrm>
                <a:off x="4628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" name="Oval 568"/>
              <p:cNvSpPr>
                <a:spLocks noChangeArrowheads="1"/>
              </p:cNvSpPr>
              <p:nvPr/>
            </p:nvSpPr>
            <p:spPr bwMode="auto">
              <a:xfrm>
                <a:off x="425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" name="Oval 569"/>
              <p:cNvSpPr>
                <a:spLocks noChangeArrowheads="1"/>
              </p:cNvSpPr>
              <p:nvPr/>
            </p:nvSpPr>
            <p:spPr bwMode="auto">
              <a:xfrm>
                <a:off x="4009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" name="Oval 570"/>
              <p:cNvSpPr>
                <a:spLocks noChangeArrowheads="1"/>
              </p:cNvSpPr>
              <p:nvPr/>
            </p:nvSpPr>
            <p:spPr bwMode="auto">
              <a:xfrm>
                <a:off x="4286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" name="Oval 571"/>
              <p:cNvSpPr>
                <a:spLocks noChangeArrowheads="1"/>
              </p:cNvSpPr>
              <p:nvPr/>
            </p:nvSpPr>
            <p:spPr bwMode="auto">
              <a:xfrm>
                <a:off x="4286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" name="Oval 572"/>
              <p:cNvSpPr>
                <a:spLocks noChangeArrowheads="1"/>
              </p:cNvSpPr>
              <p:nvPr/>
            </p:nvSpPr>
            <p:spPr bwMode="auto">
              <a:xfrm>
                <a:off x="419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" name="Oval 573"/>
              <p:cNvSpPr>
                <a:spLocks noChangeArrowheads="1"/>
              </p:cNvSpPr>
              <p:nvPr/>
            </p:nvSpPr>
            <p:spPr bwMode="auto">
              <a:xfrm>
                <a:off x="403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" name="Oval 574"/>
              <p:cNvSpPr>
                <a:spLocks noChangeArrowheads="1"/>
              </p:cNvSpPr>
              <p:nvPr/>
            </p:nvSpPr>
            <p:spPr bwMode="auto">
              <a:xfrm>
                <a:off x="425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" name="Oval 575"/>
              <p:cNvSpPr>
                <a:spLocks noChangeArrowheads="1"/>
              </p:cNvSpPr>
              <p:nvPr/>
            </p:nvSpPr>
            <p:spPr bwMode="auto">
              <a:xfrm>
                <a:off x="407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" name="Oval 576"/>
              <p:cNvSpPr>
                <a:spLocks noChangeArrowheads="1"/>
              </p:cNvSpPr>
              <p:nvPr/>
            </p:nvSpPr>
            <p:spPr bwMode="auto">
              <a:xfrm>
                <a:off x="4409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" name="Oval 577"/>
              <p:cNvSpPr>
                <a:spLocks noChangeArrowheads="1"/>
              </p:cNvSpPr>
              <p:nvPr/>
            </p:nvSpPr>
            <p:spPr bwMode="auto">
              <a:xfrm>
                <a:off x="4180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" name="Oval 578"/>
              <p:cNvSpPr>
                <a:spLocks noChangeArrowheads="1"/>
              </p:cNvSpPr>
              <p:nvPr/>
            </p:nvSpPr>
            <p:spPr bwMode="auto">
              <a:xfrm>
                <a:off x="3897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" name="Oval 579"/>
              <p:cNvSpPr>
                <a:spLocks noChangeArrowheads="1"/>
              </p:cNvSpPr>
              <p:nvPr/>
            </p:nvSpPr>
            <p:spPr bwMode="auto">
              <a:xfrm>
                <a:off x="4233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" name="Oval 580"/>
              <p:cNvSpPr>
                <a:spLocks noChangeArrowheads="1"/>
              </p:cNvSpPr>
              <p:nvPr/>
            </p:nvSpPr>
            <p:spPr bwMode="auto">
              <a:xfrm>
                <a:off x="4943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" name="Oval 581"/>
              <p:cNvSpPr>
                <a:spLocks noChangeArrowheads="1"/>
              </p:cNvSpPr>
              <p:nvPr/>
            </p:nvSpPr>
            <p:spPr bwMode="auto">
              <a:xfrm>
                <a:off x="4943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" name="Oval 582"/>
              <p:cNvSpPr>
                <a:spLocks noChangeArrowheads="1"/>
              </p:cNvSpPr>
              <p:nvPr/>
            </p:nvSpPr>
            <p:spPr bwMode="auto">
              <a:xfrm>
                <a:off x="4244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" name="Oval 583"/>
              <p:cNvSpPr>
                <a:spLocks noChangeArrowheads="1"/>
              </p:cNvSpPr>
              <p:nvPr/>
            </p:nvSpPr>
            <p:spPr bwMode="auto">
              <a:xfrm>
                <a:off x="4121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" name="Oval 584"/>
              <p:cNvSpPr>
                <a:spLocks noChangeArrowheads="1"/>
              </p:cNvSpPr>
              <p:nvPr/>
            </p:nvSpPr>
            <p:spPr bwMode="auto">
              <a:xfrm>
                <a:off x="4180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" name="Oval 585"/>
              <p:cNvSpPr>
                <a:spLocks noChangeArrowheads="1"/>
              </p:cNvSpPr>
              <p:nvPr/>
            </p:nvSpPr>
            <p:spPr bwMode="auto">
              <a:xfrm>
                <a:off x="4041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" name="Oval 586"/>
              <p:cNvSpPr>
                <a:spLocks noChangeArrowheads="1"/>
              </p:cNvSpPr>
              <p:nvPr/>
            </p:nvSpPr>
            <p:spPr bwMode="auto">
              <a:xfrm>
                <a:off x="395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" name="Oval 587"/>
              <p:cNvSpPr>
                <a:spLocks noChangeArrowheads="1"/>
              </p:cNvSpPr>
              <p:nvPr/>
            </p:nvSpPr>
            <p:spPr bwMode="auto">
              <a:xfrm>
                <a:off x="457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8" name="Oval 588"/>
              <p:cNvSpPr>
                <a:spLocks noChangeArrowheads="1"/>
              </p:cNvSpPr>
              <p:nvPr/>
            </p:nvSpPr>
            <p:spPr bwMode="auto">
              <a:xfrm>
                <a:off x="4724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9" name="Oval 589"/>
              <p:cNvSpPr>
                <a:spLocks noChangeArrowheads="1"/>
              </p:cNvSpPr>
              <p:nvPr/>
            </p:nvSpPr>
            <p:spPr bwMode="auto">
              <a:xfrm>
                <a:off x="4633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0" name="Oval 590"/>
              <p:cNvSpPr>
                <a:spLocks noChangeArrowheads="1"/>
              </p:cNvSpPr>
              <p:nvPr/>
            </p:nvSpPr>
            <p:spPr bwMode="auto">
              <a:xfrm>
                <a:off x="450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1" name="Oval 591"/>
              <p:cNvSpPr>
                <a:spLocks noChangeArrowheads="1"/>
              </p:cNvSpPr>
              <p:nvPr/>
            </p:nvSpPr>
            <p:spPr bwMode="auto">
              <a:xfrm>
                <a:off x="4617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2" name="Oval 592"/>
              <p:cNvSpPr>
                <a:spLocks noChangeArrowheads="1"/>
              </p:cNvSpPr>
              <p:nvPr/>
            </p:nvSpPr>
            <p:spPr bwMode="auto">
              <a:xfrm>
                <a:off x="422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3" name="Oval 593"/>
              <p:cNvSpPr>
                <a:spLocks noChangeArrowheads="1"/>
              </p:cNvSpPr>
              <p:nvPr/>
            </p:nvSpPr>
            <p:spPr bwMode="auto">
              <a:xfrm>
                <a:off x="414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4" name="Oval 594"/>
              <p:cNvSpPr>
                <a:spLocks noChangeArrowheads="1"/>
              </p:cNvSpPr>
              <p:nvPr/>
            </p:nvSpPr>
            <p:spPr bwMode="auto">
              <a:xfrm>
                <a:off x="408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5" name="Oval 595"/>
              <p:cNvSpPr>
                <a:spLocks noChangeArrowheads="1"/>
              </p:cNvSpPr>
              <p:nvPr/>
            </p:nvSpPr>
            <p:spPr bwMode="auto">
              <a:xfrm>
                <a:off x="4249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6" name="Oval 596"/>
              <p:cNvSpPr>
                <a:spLocks noChangeArrowheads="1"/>
              </p:cNvSpPr>
              <p:nvPr/>
            </p:nvSpPr>
            <p:spPr bwMode="auto">
              <a:xfrm>
                <a:off x="4110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7" name="Oval 597"/>
              <p:cNvSpPr>
                <a:spLocks noChangeArrowheads="1"/>
              </p:cNvSpPr>
              <p:nvPr/>
            </p:nvSpPr>
            <p:spPr bwMode="auto">
              <a:xfrm>
                <a:off x="3966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8" name="Oval 598"/>
              <p:cNvSpPr>
                <a:spLocks noChangeArrowheads="1"/>
              </p:cNvSpPr>
              <p:nvPr/>
            </p:nvSpPr>
            <p:spPr bwMode="auto">
              <a:xfrm>
                <a:off x="396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9" name="Oval 599"/>
              <p:cNvSpPr>
                <a:spLocks noChangeArrowheads="1"/>
              </p:cNvSpPr>
              <p:nvPr/>
            </p:nvSpPr>
            <p:spPr bwMode="auto">
              <a:xfrm>
                <a:off x="450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" name="Oval 600"/>
              <p:cNvSpPr>
                <a:spLocks noChangeArrowheads="1"/>
              </p:cNvSpPr>
              <p:nvPr/>
            </p:nvSpPr>
            <p:spPr bwMode="auto">
              <a:xfrm>
                <a:off x="4377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" name="Oval 601"/>
              <p:cNvSpPr>
                <a:spLocks noChangeArrowheads="1"/>
              </p:cNvSpPr>
              <p:nvPr/>
            </p:nvSpPr>
            <p:spPr bwMode="auto">
              <a:xfrm>
                <a:off x="4446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" name="Oval 602"/>
              <p:cNvSpPr>
                <a:spLocks noChangeArrowheads="1"/>
              </p:cNvSpPr>
              <p:nvPr/>
            </p:nvSpPr>
            <p:spPr bwMode="auto">
              <a:xfrm>
                <a:off x="4446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" name="Oval 603"/>
              <p:cNvSpPr>
                <a:spLocks noChangeArrowheads="1"/>
              </p:cNvSpPr>
              <p:nvPr/>
            </p:nvSpPr>
            <p:spPr bwMode="auto">
              <a:xfrm>
                <a:off x="4484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" name="Oval 604"/>
              <p:cNvSpPr>
                <a:spLocks noChangeArrowheads="1"/>
              </p:cNvSpPr>
              <p:nvPr/>
            </p:nvSpPr>
            <p:spPr bwMode="auto">
              <a:xfrm>
                <a:off x="4377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" name="Oval 605"/>
              <p:cNvSpPr>
                <a:spLocks noChangeArrowheads="1"/>
              </p:cNvSpPr>
              <p:nvPr/>
            </p:nvSpPr>
            <p:spPr bwMode="auto">
              <a:xfrm>
                <a:off x="421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" name="Oval 606"/>
              <p:cNvSpPr>
                <a:spLocks noChangeArrowheads="1"/>
              </p:cNvSpPr>
              <p:nvPr/>
            </p:nvSpPr>
            <p:spPr bwMode="auto">
              <a:xfrm>
                <a:off x="417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808"/>
            <p:cNvGrpSpPr>
              <a:grpSpLocks/>
            </p:cNvGrpSpPr>
            <p:nvPr/>
          </p:nvGrpSpPr>
          <p:grpSpPr bwMode="auto">
            <a:xfrm>
              <a:off x="3662" y="2815"/>
              <a:ext cx="1462" cy="598"/>
              <a:chOff x="3662" y="2815"/>
              <a:chExt cx="1462" cy="598"/>
            </a:xfrm>
          </p:grpSpPr>
          <p:sp>
            <p:nvSpPr>
              <p:cNvPr id="2827" name="Oval 608"/>
              <p:cNvSpPr>
                <a:spLocks noChangeArrowheads="1"/>
              </p:cNvSpPr>
              <p:nvPr/>
            </p:nvSpPr>
            <p:spPr bwMode="auto">
              <a:xfrm>
                <a:off x="429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8" name="Oval 609"/>
              <p:cNvSpPr>
                <a:spLocks noChangeArrowheads="1"/>
              </p:cNvSpPr>
              <p:nvPr/>
            </p:nvSpPr>
            <p:spPr bwMode="auto">
              <a:xfrm>
                <a:off x="422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9" name="Oval 610"/>
              <p:cNvSpPr>
                <a:spLocks noChangeArrowheads="1"/>
              </p:cNvSpPr>
              <p:nvPr/>
            </p:nvSpPr>
            <p:spPr bwMode="auto">
              <a:xfrm>
                <a:off x="4521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0" name="Oval 611"/>
              <p:cNvSpPr>
                <a:spLocks noChangeArrowheads="1"/>
              </p:cNvSpPr>
              <p:nvPr/>
            </p:nvSpPr>
            <p:spPr bwMode="auto">
              <a:xfrm>
                <a:off x="4393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1" name="Oval 612"/>
              <p:cNvSpPr>
                <a:spLocks noChangeArrowheads="1"/>
              </p:cNvSpPr>
              <p:nvPr/>
            </p:nvSpPr>
            <p:spPr bwMode="auto">
              <a:xfrm>
                <a:off x="4393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2" name="Oval 613"/>
              <p:cNvSpPr>
                <a:spLocks noChangeArrowheads="1"/>
              </p:cNvSpPr>
              <p:nvPr/>
            </p:nvSpPr>
            <p:spPr bwMode="auto">
              <a:xfrm>
                <a:off x="4068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3" name="Oval 614"/>
              <p:cNvSpPr>
                <a:spLocks noChangeArrowheads="1"/>
              </p:cNvSpPr>
              <p:nvPr/>
            </p:nvSpPr>
            <p:spPr bwMode="auto">
              <a:xfrm>
                <a:off x="3988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4" name="Oval 615"/>
              <p:cNvSpPr>
                <a:spLocks noChangeArrowheads="1"/>
              </p:cNvSpPr>
              <p:nvPr/>
            </p:nvSpPr>
            <p:spPr bwMode="auto">
              <a:xfrm>
                <a:off x="4217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5" name="Oval 616"/>
              <p:cNvSpPr>
                <a:spLocks noChangeArrowheads="1"/>
              </p:cNvSpPr>
              <p:nvPr/>
            </p:nvSpPr>
            <p:spPr bwMode="auto">
              <a:xfrm>
                <a:off x="3822" y="281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6" name="Oval 617"/>
              <p:cNvSpPr>
                <a:spLocks noChangeArrowheads="1"/>
              </p:cNvSpPr>
              <p:nvPr/>
            </p:nvSpPr>
            <p:spPr bwMode="auto">
              <a:xfrm>
                <a:off x="3950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7" name="Oval 618"/>
              <p:cNvSpPr>
                <a:spLocks noChangeArrowheads="1"/>
              </p:cNvSpPr>
              <p:nvPr/>
            </p:nvSpPr>
            <p:spPr bwMode="auto">
              <a:xfrm>
                <a:off x="3950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8" name="Oval 619"/>
              <p:cNvSpPr>
                <a:spLocks noChangeArrowheads="1"/>
              </p:cNvSpPr>
              <p:nvPr/>
            </p:nvSpPr>
            <p:spPr bwMode="auto">
              <a:xfrm>
                <a:off x="3950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9" name="Oval 620"/>
              <p:cNvSpPr>
                <a:spLocks noChangeArrowheads="1"/>
              </p:cNvSpPr>
              <p:nvPr/>
            </p:nvSpPr>
            <p:spPr bwMode="auto">
              <a:xfrm>
                <a:off x="429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0" name="Oval 621"/>
              <p:cNvSpPr>
                <a:spLocks noChangeArrowheads="1"/>
              </p:cNvSpPr>
              <p:nvPr/>
            </p:nvSpPr>
            <p:spPr bwMode="auto">
              <a:xfrm>
                <a:off x="430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1" name="Oval 622"/>
              <p:cNvSpPr>
                <a:spLocks noChangeArrowheads="1"/>
              </p:cNvSpPr>
              <p:nvPr/>
            </p:nvSpPr>
            <p:spPr bwMode="auto">
              <a:xfrm>
                <a:off x="444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2" name="Oval 623"/>
              <p:cNvSpPr>
                <a:spLocks noChangeArrowheads="1"/>
              </p:cNvSpPr>
              <p:nvPr/>
            </p:nvSpPr>
            <p:spPr bwMode="auto">
              <a:xfrm>
                <a:off x="4372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3" name="Oval 624"/>
              <p:cNvSpPr>
                <a:spLocks noChangeArrowheads="1"/>
              </p:cNvSpPr>
              <p:nvPr/>
            </p:nvSpPr>
            <p:spPr bwMode="auto">
              <a:xfrm>
                <a:off x="4441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4" name="Oval 625"/>
              <p:cNvSpPr>
                <a:spLocks noChangeArrowheads="1"/>
              </p:cNvSpPr>
              <p:nvPr/>
            </p:nvSpPr>
            <p:spPr bwMode="auto">
              <a:xfrm>
                <a:off x="439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5" name="Oval 626"/>
              <p:cNvSpPr>
                <a:spLocks noChangeArrowheads="1"/>
              </p:cNvSpPr>
              <p:nvPr/>
            </p:nvSpPr>
            <p:spPr bwMode="auto">
              <a:xfrm>
                <a:off x="4382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6" name="Oval 627"/>
              <p:cNvSpPr>
                <a:spLocks noChangeArrowheads="1"/>
              </p:cNvSpPr>
              <p:nvPr/>
            </p:nvSpPr>
            <p:spPr bwMode="auto">
              <a:xfrm>
                <a:off x="4543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7" name="Oval 628"/>
              <p:cNvSpPr>
                <a:spLocks noChangeArrowheads="1"/>
              </p:cNvSpPr>
              <p:nvPr/>
            </p:nvSpPr>
            <p:spPr bwMode="auto">
              <a:xfrm>
                <a:off x="434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8" name="Oval 629"/>
              <p:cNvSpPr>
                <a:spLocks noChangeArrowheads="1"/>
              </p:cNvSpPr>
              <p:nvPr/>
            </p:nvSpPr>
            <p:spPr bwMode="auto">
              <a:xfrm>
                <a:off x="430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9" name="Oval 630"/>
              <p:cNvSpPr>
                <a:spLocks noChangeArrowheads="1"/>
              </p:cNvSpPr>
              <p:nvPr/>
            </p:nvSpPr>
            <p:spPr bwMode="auto">
              <a:xfrm>
                <a:off x="409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0" name="Oval 631"/>
              <p:cNvSpPr>
                <a:spLocks noChangeArrowheads="1"/>
              </p:cNvSpPr>
              <p:nvPr/>
            </p:nvSpPr>
            <p:spPr bwMode="auto">
              <a:xfrm>
                <a:off x="413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1" name="Oval 632"/>
              <p:cNvSpPr>
                <a:spLocks noChangeArrowheads="1"/>
              </p:cNvSpPr>
              <p:nvPr/>
            </p:nvSpPr>
            <p:spPr bwMode="auto">
              <a:xfrm>
                <a:off x="4057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2" name="Oval 633"/>
              <p:cNvSpPr>
                <a:spLocks noChangeArrowheads="1"/>
              </p:cNvSpPr>
              <p:nvPr/>
            </p:nvSpPr>
            <p:spPr bwMode="auto">
              <a:xfrm>
                <a:off x="4073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3" name="Oval 634"/>
              <p:cNvSpPr>
                <a:spLocks noChangeArrowheads="1"/>
              </p:cNvSpPr>
              <p:nvPr/>
            </p:nvSpPr>
            <p:spPr bwMode="auto">
              <a:xfrm>
                <a:off x="3662" y="286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4" name="Oval 635"/>
              <p:cNvSpPr>
                <a:spLocks noChangeArrowheads="1"/>
              </p:cNvSpPr>
              <p:nvPr/>
            </p:nvSpPr>
            <p:spPr bwMode="auto">
              <a:xfrm>
                <a:off x="4612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5" name="Oval 636"/>
              <p:cNvSpPr>
                <a:spLocks noChangeArrowheads="1"/>
              </p:cNvSpPr>
              <p:nvPr/>
            </p:nvSpPr>
            <p:spPr bwMode="auto">
              <a:xfrm>
                <a:off x="4511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6" name="Oval 637"/>
              <p:cNvSpPr>
                <a:spLocks noChangeArrowheads="1"/>
              </p:cNvSpPr>
              <p:nvPr/>
            </p:nvSpPr>
            <p:spPr bwMode="auto">
              <a:xfrm>
                <a:off x="4452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7" name="Oval 638"/>
              <p:cNvSpPr>
                <a:spLocks noChangeArrowheads="1"/>
              </p:cNvSpPr>
              <p:nvPr/>
            </p:nvSpPr>
            <p:spPr bwMode="auto">
              <a:xfrm>
                <a:off x="4527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8" name="Oval 639"/>
              <p:cNvSpPr>
                <a:spLocks noChangeArrowheads="1"/>
              </p:cNvSpPr>
              <p:nvPr/>
            </p:nvSpPr>
            <p:spPr bwMode="auto">
              <a:xfrm>
                <a:off x="4521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9" name="Oval 640"/>
              <p:cNvSpPr>
                <a:spLocks noChangeArrowheads="1"/>
              </p:cNvSpPr>
              <p:nvPr/>
            </p:nvSpPr>
            <p:spPr bwMode="auto">
              <a:xfrm>
                <a:off x="404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0" name="Oval 641"/>
              <p:cNvSpPr>
                <a:spLocks noChangeArrowheads="1"/>
              </p:cNvSpPr>
              <p:nvPr/>
            </p:nvSpPr>
            <p:spPr bwMode="auto">
              <a:xfrm>
                <a:off x="424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1" name="Oval 642"/>
              <p:cNvSpPr>
                <a:spLocks noChangeArrowheads="1"/>
              </p:cNvSpPr>
              <p:nvPr/>
            </p:nvSpPr>
            <p:spPr bwMode="auto">
              <a:xfrm>
                <a:off x="4345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2" name="Oval 643"/>
              <p:cNvSpPr>
                <a:spLocks noChangeArrowheads="1"/>
              </p:cNvSpPr>
              <p:nvPr/>
            </p:nvSpPr>
            <p:spPr bwMode="auto">
              <a:xfrm>
                <a:off x="426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3" name="Oval 644"/>
              <p:cNvSpPr>
                <a:spLocks noChangeArrowheads="1"/>
              </p:cNvSpPr>
              <p:nvPr/>
            </p:nvSpPr>
            <p:spPr bwMode="auto">
              <a:xfrm>
                <a:off x="4009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4" name="Oval 645"/>
              <p:cNvSpPr>
                <a:spLocks noChangeArrowheads="1"/>
              </p:cNvSpPr>
              <p:nvPr/>
            </p:nvSpPr>
            <p:spPr bwMode="auto">
              <a:xfrm>
                <a:off x="408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5" name="Oval 646"/>
              <p:cNvSpPr>
                <a:spLocks noChangeArrowheads="1"/>
              </p:cNvSpPr>
              <p:nvPr/>
            </p:nvSpPr>
            <p:spPr bwMode="auto">
              <a:xfrm>
                <a:off x="425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6" name="Oval 647"/>
              <p:cNvSpPr>
                <a:spLocks noChangeArrowheads="1"/>
              </p:cNvSpPr>
              <p:nvPr/>
            </p:nvSpPr>
            <p:spPr bwMode="auto">
              <a:xfrm>
                <a:off x="4185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7" name="Oval 648"/>
              <p:cNvSpPr>
                <a:spLocks noChangeArrowheads="1"/>
              </p:cNvSpPr>
              <p:nvPr/>
            </p:nvSpPr>
            <p:spPr bwMode="auto">
              <a:xfrm>
                <a:off x="417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8" name="Oval 649"/>
              <p:cNvSpPr>
                <a:spLocks noChangeArrowheads="1"/>
              </p:cNvSpPr>
              <p:nvPr/>
            </p:nvSpPr>
            <p:spPr bwMode="auto">
              <a:xfrm>
                <a:off x="416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9" name="Oval 650"/>
              <p:cNvSpPr>
                <a:spLocks noChangeArrowheads="1"/>
              </p:cNvSpPr>
              <p:nvPr/>
            </p:nvSpPr>
            <p:spPr bwMode="auto">
              <a:xfrm>
                <a:off x="4169" y="28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0" name="Oval 651"/>
              <p:cNvSpPr>
                <a:spLocks noChangeArrowheads="1"/>
              </p:cNvSpPr>
              <p:nvPr/>
            </p:nvSpPr>
            <p:spPr bwMode="auto">
              <a:xfrm>
                <a:off x="4174" y="28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1" name="Oval 652"/>
              <p:cNvSpPr>
                <a:spLocks noChangeArrowheads="1"/>
              </p:cNvSpPr>
              <p:nvPr/>
            </p:nvSpPr>
            <p:spPr bwMode="auto">
              <a:xfrm>
                <a:off x="4201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2" name="Oval 653"/>
              <p:cNvSpPr>
                <a:spLocks noChangeArrowheads="1"/>
              </p:cNvSpPr>
              <p:nvPr/>
            </p:nvSpPr>
            <p:spPr bwMode="auto">
              <a:xfrm>
                <a:off x="4601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3" name="Oval 654"/>
              <p:cNvSpPr>
                <a:spLocks noChangeArrowheads="1"/>
              </p:cNvSpPr>
              <p:nvPr/>
            </p:nvSpPr>
            <p:spPr bwMode="auto">
              <a:xfrm>
                <a:off x="4105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4" name="Oval 655"/>
              <p:cNvSpPr>
                <a:spLocks noChangeArrowheads="1"/>
              </p:cNvSpPr>
              <p:nvPr/>
            </p:nvSpPr>
            <p:spPr bwMode="auto">
              <a:xfrm>
                <a:off x="460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5" name="Oval 656"/>
              <p:cNvSpPr>
                <a:spLocks noChangeArrowheads="1"/>
              </p:cNvSpPr>
              <p:nvPr/>
            </p:nvSpPr>
            <p:spPr bwMode="auto">
              <a:xfrm>
                <a:off x="4596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6" name="Oval 657"/>
              <p:cNvSpPr>
                <a:spLocks noChangeArrowheads="1"/>
              </p:cNvSpPr>
              <p:nvPr/>
            </p:nvSpPr>
            <p:spPr bwMode="auto">
              <a:xfrm>
                <a:off x="461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7" name="Oval 658"/>
              <p:cNvSpPr>
                <a:spLocks noChangeArrowheads="1"/>
              </p:cNvSpPr>
              <p:nvPr/>
            </p:nvSpPr>
            <p:spPr bwMode="auto">
              <a:xfrm>
                <a:off x="4596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8" name="Oval 659"/>
              <p:cNvSpPr>
                <a:spLocks noChangeArrowheads="1"/>
              </p:cNvSpPr>
              <p:nvPr/>
            </p:nvSpPr>
            <p:spPr bwMode="auto">
              <a:xfrm>
                <a:off x="4607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9" name="Oval 660"/>
              <p:cNvSpPr>
                <a:spLocks noChangeArrowheads="1"/>
              </p:cNvSpPr>
              <p:nvPr/>
            </p:nvSpPr>
            <p:spPr bwMode="auto">
              <a:xfrm>
                <a:off x="4601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0" name="Oval 661"/>
              <p:cNvSpPr>
                <a:spLocks noChangeArrowheads="1"/>
              </p:cNvSpPr>
              <p:nvPr/>
            </p:nvSpPr>
            <p:spPr bwMode="auto">
              <a:xfrm>
                <a:off x="5092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1" name="Oval 662"/>
              <p:cNvSpPr>
                <a:spLocks noChangeArrowheads="1"/>
              </p:cNvSpPr>
              <p:nvPr/>
            </p:nvSpPr>
            <p:spPr bwMode="auto">
              <a:xfrm>
                <a:off x="4516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2" name="Oval 663"/>
              <p:cNvSpPr>
                <a:spLocks noChangeArrowheads="1"/>
              </p:cNvSpPr>
              <p:nvPr/>
            </p:nvSpPr>
            <p:spPr bwMode="auto">
              <a:xfrm>
                <a:off x="4521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3" name="Oval 664"/>
              <p:cNvSpPr>
                <a:spLocks noChangeArrowheads="1"/>
              </p:cNvSpPr>
              <p:nvPr/>
            </p:nvSpPr>
            <p:spPr bwMode="auto">
              <a:xfrm>
                <a:off x="4612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4" name="Oval 665"/>
              <p:cNvSpPr>
                <a:spLocks noChangeArrowheads="1"/>
              </p:cNvSpPr>
              <p:nvPr/>
            </p:nvSpPr>
            <p:spPr bwMode="auto">
              <a:xfrm>
                <a:off x="4585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5" name="Oval 666"/>
              <p:cNvSpPr>
                <a:spLocks noChangeArrowheads="1"/>
              </p:cNvSpPr>
              <p:nvPr/>
            </p:nvSpPr>
            <p:spPr bwMode="auto">
              <a:xfrm>
                <a:off x="4494" y="3079"/>
                <a:ext cx="33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6" name="Oval 667"/>
              <p:cNvSpPr>
                <a:spLocks noChangeArrowheads="1"/>
              </p:cNvSpPr>
              <p:nvPr/>
            </p:nvSpPr>
            <p:spPr bwMode="auto">
              <a:xfrm>
                <a:off x="445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7" name="Oval 668"/>
              <p:cNvSpPr>
                <a:spLocks noChangeArrowheads="1"/>
              </p:cNvSpPr>
              <p:nvPr/>
            </p:nvSpPr>
            <p:spPr bwMode="auto">
              <a:xfrm>
                <a:off x="4329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8" name="Oval 669"/>
              <p:cNvSpPr>
                <a:spLocks noChangeArrowheads="1"/>
              </p:cNvSpPr>
              <p:nvPr/>
            </p:nvSpPr>
            <p:spPr bwMode="auto">
              <a:xfrm>
                <a:off x="4404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9" name="Oval 670"/>
              <p:cNvSpPr>
                <a:spLocks noChangeArrowheads="1"/>
              </p:cNvSpPr>
              <p:nvPr/>
            </p:nvSpPr>
            <p:spPr bwMode="auto">
              <a:xfrm>
                <a:off x="464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0" name="Oval 671"/>
              <p:cNvSpPr>
                <a:spLocks noChangeArrowheads="1"/>
              </p:cNvSpPr>
              <p:nvPr/>
            </p:nvSpPr>
            <p:spPr bwMode="auto">
              <a:xfrm>
                <a:off x="4575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1" name="Oval 672"/>
              <p:cNvSpPr>
                <a:spLocks noChangeArrowheads="1"/>
              </p:cNvSpPr>
              <p:nvPr/>
            </p:nvSpPr>
            <p:spPr bwMode="auto">
              <a:xfrm>
                <a:off x="4505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2" name="Oval 673"/>
              <p:cNvSpPr>
                <a:spLocks noChangeArrowheads="1"/>
              </p:cNvSpPr>
              <p:nvPr/>
            </p:nvSpPr>
            <p:spPr bwMode="auto">
              <a:xfrm>
                <a:off x="4735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3" name="Oval 674"/>
              <p:cNvSpPr>
                <a:spLocks noChangeArrowheads="1"/>
              </p:cNvSpPr>
              <p:nvPr/>
            </p:nvSpPr>
            <p:spPr bwMode="auto">
              <a:xfrm>
                <a:off x="4366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4" name="Oval 675"/>
              <p:cNvSpPr>
                <a:spLocks noChangeArrowheads="1"/>
              </p:cNvSpPr>
              <p:nvPr/>
            </p:nvSpPr>
            <p:spPr bwMode="auto">
              <a:xfrm>
                <a:off x="4366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5" name="Oval 676"/>
              <p:cNvSpPr>
                <a:spLocks noChangeArrowheads="1"/>
              </p:cNvSpPr>
              <p:nvPr/>
            </p:nvSpPr>
            <p:spPr bwMode="auto">
              <a:xfrm>
                <a:off x="461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6" name="Oval 677"/>
              <p:cNvSpPr>
                <a:spLocks noChangeArrowheads="1"/>
              </p:cNvSpPr>
              <p:nvPr/>
            </p:nvSpPr>
            <p:spPr bwMode="auto">
              <a:xfrm>
                <a:off x="4687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7" name="Oval 678"/>
              <p:cNvSpPr>
                <a:spLocks noChangeArrowheads="1"/>
              </p:cNvSpPr>
              <p:nvPr/>
            </p:nvSpPr>
            <p:spPr bwMode="auto">
              <a:xfrm>
                <a:off x="4473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8" name="Oval 679"/>
              <p:cNvSpPr>
                <a:spLocks noChangeArrowheads="1"/>
              </p:cNvSpPr>
              <p:nvPr/>
            </p:nvSpPr>
            <p:spPr bwMode="auto">
              <a:xfrm>
                <a:off x="445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9" name="Oval 680"/>
              <p:cNvSpPr>
                <a:spLocks noChangeArrowheads="1"/>
              </p:cNvSpPr>
              <p:nvPr/>
            </p:nvSpPr>
            <p:spPr bwMode="auto">
              <a:xfrm>
                <a:off x="4201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0" name="Oval 681"/>
              <p:cNvSpPr>
                <a:spLocks noChangeArrowheads="1"/>
              </p:cNvSpPr>
              <p:nvPr/>
            </p:nvSpPr>
            <p:spPr bwMode="auto">
              <a:xfrm>
                <a:off x="4521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1" name="Oval 682"/>
              <p:cNvSpPr>
                <a:spLocks noChangeArrowheads="1"/>
              </p:cNvSpPr>
              <p:nvPr/>
            </p:nvSpPr>
            <p:spPr bwMode="auto">
              <a:xfrm>
                <a:off x="464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2" name="Oval 683"/>
              <p:cNvSpPr>
                <a:spLocks noChangeArrowheads="1"/>
              </p:cNvSpPr>
              <p:nvPr/>
            </p:nvSpPr>
            <p:spPr bwMode="auto">
              <a:xfrm>
                <a:off x="4436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3" name="Oval 684"/>
              <p:cNvSpPr>
                <a:spLocks noChangeArrowheads="1"/>
              </p:cNvSpPr>
              <p:nvPr/>
            </p:nvSpPr>
            <p:spPr bwMode="auto">
              <a:xfrm>
                <a:off x="4441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4" name="Oval 685"/>
              <p:cNvSpPr>
                <a:spLocks noChangeArrowheads="1"/>
              </p:cNvSpPr>
              <p:nvPr/>
            </p:nvSpPr>
            <p:spPr bwMode="auto">
              <a:xfrm>
                <a:off x="4313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5" name="Oval 686"/>
              <p:cNvSpPr>
                <a:spLocks noChangeArrowheads="1"/>
              </p:cNvSpPr>
              <p:nvPr/>
            </p:nvSpPr>
            <p:spPr bwMode="auto">
              <a:xfrm>
                <a:off x="4457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6" name="Oval 687"/>
              <p:cNvSpPr>
                <a:spLocks noChangeArrowheads="1"/>
              </p:cNvSpPr>
              <p:nvPr/>
            </p:nvSpPr>
            <p:spPr bwMode="auto">
              <a:xfrm>
                <a:off x="4564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7" name="Oval 688"/>
              <p:cNvSpPr>
                <a:spLocks noChangeArrowheads="1"/>
              </p:cNvSpPr>
              <p:nvPr/>
            </p:nvSpPr>
            <p:spPr bwMode="auto">
              <a:xfrm>
                <a:off x="4313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8" name="Oval 689"/>
              <p:cNvSpPr>
                <a:spLocks noChangeArrowheads="1"/>
              </p:cNvSpPr>
              <p:nvPr/>
            </p:nvSpPr>
            <p:spPr bwMode="auto">
              <a:xfrm>
                <a:off x="43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9" name="Oval 690"/>
              <p:cNvSpPr>
                <a:spLocks noChangeArrowheads="1"/>
              </p:cNvSpPr>
              <p:nvPr/>
            </p:nvSpPr>
            <p:spPr bwMode="auto">
              <a:xfrm>
                <a:off x="43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0" name="Oval 691"/>
              <p:cNvSpPr>
                <a:spLocks noChangeArrowheads="1"/>
              </p:cNvSpPr>
              <p:nvPr/>
            </p:nvSpPr>
            <p:spPr bwMode="auto">
              <a:xfrm>
                <a:off x="4318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1" name="Oval 692"/>
              <p:cNvSpPr>
                <a:spLocks noChangeArrowheads="1"/>
              </p:cNvSpPr>
              <p:nvPr/>
            </p:nvSpPr>
            <p:spPr bwMode="auto">
              <a:xfrm>
                <a:off x="43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2" name="Oval 693"/>
              <p:cNvSpPr>
                <a:spLocks noChangeArrowheads="1"/>
              </p:cNvSpPr>
              <p:nvPr/>
            </p:nvSpPr>
            <p:spPr bwMode="auto">
              <a:xfrm>
                <a:off x="43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3" name="Oval 694"/>
              <p:cNvSpPr>
                <a:spLocks noChangeArrowheads="1"/>
              </p:cNvSpPr>
              <p:nvPr/>
            </p:nvSpPr>
            <p:spPr bwMode="auto">
              <a:xfrm>
                <a:off x="4457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4" name="Oval 695"/>
              <p:cNvSpPr>
                <a:spLocks noChangeArrowheads="1"/>
              </p:cNvSpPr>
              <p:nvPr/>
            </p:nvSpPr>
            <p:spPr bwMode="auto">
              <a:xfrm>
                <a:off x="4457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5" name="Oval 696"/>
              <p:cNvSpPr>
                <a:spLocks noChangeArrowheads="1"/>
              </p:cNvSpPr>
              <p:nvPr/>
            </p:nvSpPr>
            <p:spPr bwMode="auto">
              <a:xfrm>
                <a:off x="432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6" name="Oval 697"/>
              <p:cNvSpPr>
                <a:spLocks noChangeArrowheads="1"/>
              </p:cNvSpPr>
              <p:nvPr/>
            </p:nvSpPr>
            <p:spPr bwMode="auto">
              <a:xfrm>
                <a:off x="432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7" name="Oval 698"/>
              <p:cNvSpPr>
                <a:spLocks noChangeArrowheads="1"/>
              </p:cNvSpPr>
              <p:nvPr/>
            </p:nvSpPr>
            <p:spPr bwMode="auto">
              <a:xfrm>
                <a:off x="431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8" name="Oval 699"/>
              <p:cNvSpPr>
                <a:spLocks noChangeArrowheads="1"/>
              </p:cNvSpPr>
              <p:nvPr/>
            </p:nvSpPr>
            <p:spPr bwMode="auto">
              <a:xfrm>
                <a:off x="434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9" name="Oval 700"/>
              <p:cNvSpPr>
                <a:spLocks noChangeArrowheads="1"/>
              </p:cNvSpPr>
              <p:nvPr/>
            </p:nvSpPr>
            <p:spPr bwMode="auto">
              <a:xfrm>
                <a:off x="431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0" name="Oval 701"/>
              <p:cNvSpPr>
                <a:spLocks noChangeArrowheads="1"/>
              </p:cNvSpPr>
              <p:nvPr/>
            </p:nvSpPr>
            <p:spPr bwMode="auto">
              <a:xfrm>
                <a:off x="4212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1" name="Oval 702"/>
              <p:cNvSpPr>
                <a:spLocks noChangeArrowheads="1"/>
              </p:cNvSpPr>
              <p:nvPr/>
            </p:nvSpPr>
            <p:spPr bwMode="auto">
              <a:xfrm>
                <a:off x="420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2" name="Oval 703"/>
              <p:cNvSpPr>
                <a:spLocks noChangeArrowheads="1"/>
              </p:cNvSpPr>
              <p:nvPr/>
            </p:nvSpPr>
            <p:spPr bwMode="auto">
              <a:xfrm>
                <a:off x="416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3" name="Oval 704"/>
              <p:cNvSpPr>
                <a:spLocks noChangeArrowheads="1"/>
              </p:cNvSpPr>
              <p:nvPr/>
            </p:nvSpPr>
            <p:spPr bwMode="auto">
              <a:xfrm>
                <a:off x="416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4" name="Oval 705"/>
              <p:cNvSpPr>
                <a:spLocks noChangeArrowheads="1"/>
              </p:cNvSpPr>
              <p:nvPr/>
            </p:nvSpPr>
            <p:spPr bwMode="auto">
              <a:xfrm>
                <a:off x="419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5" name="Oval 706"/>
              <p:cNvSpPr>
                <a:spLocks noChangeArrowheads="1"/>
              </p:cNvSpPr>
              <p:nvPr/>
            </p:nvSpPr>
            <p:spPr bwMode="auto">
              <a:xfrm>
                <a:off x="412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6" name="Oval 707"/>
              <p:cNvSpPr>
                <a:spLocks noChangeArrowheads="1"/>
              </p:cNvSpPr>
              <p:nvPr/>
            </p:nvSpPr>
            <p:spPr bwMode="auto">
              <a:xfrm>
                <a:off x="4185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7" name="Oval 708"/>
              <p:cNvSpPr>
                <a:spLocks noChangeArrowheads="1"/>
              </p:cNvSpPr>
              <p:nvPr/>
            </p:nvSpPr>
            <p:spPr bwMode="auto">
              <a:xfrm>
                <a:off x="4185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8" name="Oval 709"/>
              <p:cNvSpPr>
                <a:spLocks noChangeArrowheads="1"/>
              </p:cNvSpPr>
              <p:nvPr/>
            </p:nvSpPr>
            <p:spPr bwMode="auto">
              <a:xfrm>
                <a:off x="4201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9" name="Oval 710"/>
              <p:cNvSpPr>
                <a:spLocks noChangeArrowheads="1"/>
              </p:cNvSpPr>
              <p:nvPr/>
            </p:nvSpPr>
            <p:spPr bwMode="auto">
              <a:xfrm>
                <a:off x="4441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0" name="Oval 711"/>
              <p:cNvSpPr>
                <a:spLocks noChangeArrowheads="1"/>
              </p:cNvSpPr>
              <p:nvPr/>
            </p:nvSpPr>
            <p:spPr bwMode="auto">
              <a:xfrm>
                <a:off x="4377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1" name="Oval 712"/>
              <p:cNvSpPr>
                <a:spLocks noChangeArrowheads="1"/>
              </p:cNvSpPr>
              <p:nvPr/>
            </p:nvSpPr>
            <p:spPr bwMode="auto">
              <a:xfrm>
                <a:off x="419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2" name="Oval 713"/>
              <p:cNvSpPr>
                <a:spLocks noChangeArrowheads="1"/>
              </p:cNvSpPr>
              <p:nvPr/>
            </p:nvSpPr>
            <p:spPr bwMode="auto">
              <a:xfrm>
                <a:off x="4025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3" name="Oval 714"/>
              <p:cNvSpPr>
                <a:spLocks noChangeArrowheads="1"/>
              </p:cNvSpPr>
              <p:nvPr/>
            </p:nvSpPr>
            <p:spPr bwMode="auto">
              <a:xfrm>
                <a:off x="4318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4" name="Oval 715"/>
              <p:cNvSpPr>
                <a:spLocks noChangeArrowheads="1"/>
              </p:cNvSpPr>
              <p:nvPr/>
            </p:nvSpPr>
            <p:spPr bwMode="auto">
              <a:xfrm>
                <a:off x="4260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5" name="Oval 716"/>
              <p:cNvSpPr>
                <a:spLocks noChangeArrowheads="1"/>
              </p:cNvSpPr>
              <p:nvPr/>
            </p:nvSpPr>
            <p:spPr bwMode="auto">
              <a:xfrm>
                <a:off x="3780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6" name="Oval 717"/>
              <p:cNvSpPr>
                <a:spLocks noChangeArrowheads="1"/>
              </p:cNvSpPr>
              <p:nvPr/>
            </p:nvSpPr>
            <p:spPr bwMode="auto">
              <a:xfrm>
                <a:off x="4713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7" name="Oval 718"/>
              <p:cNvSpPr>
                <a:spLocks noChangeArrowheads="1"/>
              </p:cNvSpPr>
              <p:nvPr/>
            </p:nvSpPr>
            <p:spPr bwMode="auto">
              <a:xfrm>
                <a:off x="4633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8" name="Oval 719"/>
              <p:cNvSpPr>
                <a:spLocks noChangeArrowheads="1"/>
              </p:cNvSpPr>
              <p:nvPr/>
            </p:nvSpPr>
            <p:spPr bwMode="auto">
              <a:xfrm>
                <a:off x="4660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9" name="Oval 720"/>
              <p:cNvSpPr>
                <a:spLocks noChangeArrowheads="1"/>
              </p:cNvSpPr>
              <p:nvPr/>
            </p:nvSpPr>
            <p:spPr bwMode="auto">
              <a:xfrm>
                <a:off x="468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0" name="Oval 721"/>
              <p:cNvSpPr>
                <a:spLocks noChangeArrowheads="1"/>
              </p:cNvSpPr>
              <p:nvPr/>
            </p:nvSpPr>
            <p:spPr bwMode="auto">
              <a:xfrm>
                <a:off x="4660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1" name="Oval 722"/>
              <p:cNvSpPr>
                <a:spLocks noChangeArrowheads="1"/>
              </p:cNvSpPr>
              <p:nvPr/>
            </p:nvSpPr>
            <p:spPr bwMode="auto">
              <a:xfrm>
                <a:off x="468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2" name="Oval 723"/>
              <p:cNvSpPr>
                <a:spLocks noChangeArrowheads="1"/>
              </p:cNvSpPr>
              <p:nvPr/>
            </p:nvSpPr>
            <p:spPr bwMode="auto">
              <a:xfrm>
                <a:off x="468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3" name="Oval 724"/>
              <p:cNvSpPr>
                <a:spLocks noChangeArrowheads="1"/>
              </p:cNvSpPr>
              <p:nvPr/>
            </p:nvSpPr>
            <p:spPr bwMode="auto">
              <a:xfrm>
                <a:off x="4660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4" name="Oval 725"/>
              <p:cNvSpPr>
                <a:spLocks noChangeArrowheads="1"/>
              </p:cNvSpPr>
              <p:nvPr/>
            </p:nvSpPr>
            <p:spPr bwMode="auto">
              <a:xfrm>
                <a:off x="4703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5" name="Oval 726"/>
              <p:cNvSpPr>
                <a:spLocks noChangeArrowheads="1"/>
              </p:cNvSpPr>
              <p:nvPr/>
            </p:nvSpPr>
            <p:spPr bwMode="auto">
              <a:xfrm>
                <a:off x="469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6" name="Oval 727"/>
              <p:cNvSpPr>
                <a:spLocks noChangeArrowheads="1"/>
              </p:cNvSpPr>
              <p:nvPr/>
            </p:nvSpPr>
            <p:spPr bwMode="auto">
              <a:xfrm>
                <a:off x="471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7" name="Oval 728"/>
              <p:cNvSpPr>
                <a:spLocks noChangeArrowheads="1"/>
              </p:cNvSpPr>
              <p:nvPr/>
            </p:nvSpPr>
            <p:spPr bwMode="auto">
              <a:xfrm>
                <a:off x="469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8" name="Oval 729"/>
              <p:cNvSpPr>
                <a:spLocks noChangeArrowheads="1"/>
              </p:cNvSpPr>
              <p:nvPr/>
            </p:nvSpPr>
            <p:spPr bwMode="auto">
              <a:xfrm>
                <a:off x="471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9" name="Oval 730"/>
              <p:cNvSpPr>
                <a:spLocks noChangeArrowheads="1"/>
              </p:cNvSpPr>
              <p:nvPr/>
            </p:nvSpPr>
            <p:spPr bwMode="auto">
              <a:xfrm>
                <a:off x="471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0" name="Oval 731"/>
              <p:cNvSpPr>
                <a:spLocks noChangeArrowheads="1"/>
              </p:cNvSpPr>
              <p:nvPr/>
            </p:nvSpPr>
            <p:spPr bwMode="auto">
              <a:xfrm>
                <a:off x="4660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1" name="Oval 732"/>
              <p:cNvSpPr>
                <a:spLocks noChangeArrowheads="1"/>
              </p:cNvSpPr>
              <p:nvPr/>
            </p:nvSpPr>
            <p:spPr bwMode="auto">
              <a:xfrm>
                <a:off x="4644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2" name="Oval 733"/>
              <p:cNvSpPr>
                <a:spLocks noChangeArrowheads="1"/>
              </p:cNvSpPr>
              <p:nvPr/>
            </p:nvSpPr>
            <p:spPr bwMode="auto">
              <a:xfrm>
                <a:off x="4340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3" name="Oval 734"/>
              <p:cNvSpPr>
                <a:spLocks noChangeArrowheads="1"/>
              </p:cNvSpPr>
              <p:nvPr/>
            </p:nvSpPr>
            <p:spPr bwMode="auto">
              <a:xfrm>
                <a:off x="459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4" name="Oval 735"/>
              <p:cNvSpPr>
                <a:spLocks noChangeArrowheads="1"/>
              </p:cNvSpPr>
              <p:nvPr/>
            </p:nvSpPr>
            <p:spPr bwMode="auto">
              <a:xfrm>
                <a:off x="4559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5" name="Oval 736"/>
              <p:cNvSpPr>
                <a:spLocks noChangeArrowheads="1"/>
              </p:cNvSpPr>
              <p:nvPr/>
            </p:nvSpPr>
            <p:spPr bwMode="auto">
              <a:xfrm>
                <a:off x="4559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6" name="Oval 737"/>
              <p:cNvSpPr>
                <a:spLocks noChangeArrowheads="1"/>
              </p:cNvSpPr>
              <p:nvPr/>
            </p:nvSpPr>
            <p:spPr bwMode="auto">
              <a:xfrm>
                <a:off x="4559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7" name="Oval 738"/>
              <p:cNvSpPr>
                <a:spLocks noChangeArrowheads="1"/>
              </p:cNvSpPr>
              <p:nvPr/>
            </p:nvSpPr>
            <p:spPr bwMode="auto">
              <a:xfrm>
                <a:off x="418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8" name="Oval 739"/>
              <p:cNvSpPr>
                <a:spLocks noChangeArrowheads="1"/>
              </p:cNvSpPr>
              <p:nvPr/>
            </p:nvSpPr>
            <p:spPr bwMode="auto">
              <a:xfrm>
                <a:off x="42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9" name="Oval 740"/>
              <p:cNvSpPr>
                <a:spLocks noChangeArrowheads="1"/>
              </p:cNvSpPr>
              <p:nvPr/>
            </p:nvSpPr>
            <p:spPr bwMode="auto">
              <a:xfrm>
                <a:off x="419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0" name="Oval 741"/>
              <p:cNvSpPr>
                <a:spLocks noChangeArrowheads="1"/>
              </p:cNvSpPr>
              <p:nvPr/>
            </p:nvSpPr>
            <p:spPr bwMode="auto">
              <a:xfrm>
                <a:off x="421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1" name="Oval 742"/>
              <p:cNvSpPr>
                <a:spLocks noChangeArrowheads="1"/>
              </p:cNvSpPr>
              <p:nvPr/>
            </p:nvSpPr>
            <p:spPr bwMode="auto">
              <a:xfrm>
                <a:off x="4009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2" name="Oval 743"/>
              <p:cNvSpPr>
                <a:spLocks noChangeArrowheads="1"/>
              </p:cNvSpPr>
              <p:nvPr/>
            </p:nvSpPr>
            <p:spPr bwMode="auto">
              <a:xfrm>
                <a:off x="4073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3" name="Oval 744"/>
              <p:cNvSpPr>
                <a:spLocks noChangeArrowheads="1"/>
              </p:cNvSpPr>
              <p:nvPr/>
            </p:nvSpPr>
            <p:spPr bwMode="auto">
              <a:xfrm>
                <a:off x="416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4" name="Oval 745"/>
              <p:cNvSpPr>
                <a:spLocks noChangeArrowheads="1"/>
              </p:cNvSpPr>
              <p:nvPr/>
            </p:nvSpPr>
            <p:spPr bwMode="auto">
              <a:xfrm>
                <a:off x="426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5" name="Oval 746"/>
              <p:cNvSpPr>
                <a:spLocks noChangeArrowheads="1"/>
              </p:cNvSpPr>
              <p:nvPr/>
            </p:nvSpPr>
            <p:spPr bwMode="auto">
              <a:xfrm>
                <a:off x="4057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6" name="Oval 747"/>
              <p:cNvSpPr>
                <a:spLocks noChangeArrowheads="1"/>
              </p:cNvSpPr>
              <p:nvPr/>
            </p:nvSpPr>
            <p:spPr bwMode="auto">
              <a:xfrm>
                <a:off x="4030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7" name="Oval 748"/>
              <p:cNvSpPr>
                <a:spLocks noChangeArrowheads="1"/>
              </p:cNvSpPr>
              <p:nvPr/>
            </p:nvSpPr>
            <p:spPr bwMode="auto">
              <a:xfrm>
                <a:off x="4372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8" name="Oval 749"/>
              <p:cNvSpPr>
                <a:spLocks noChangeArrowheads="1"/>
              </p:cNvSpPr>
              <p:nvPr/>
            </p:nvSpPr>
            <p:spPr bwMode="auto">
              <a:xfrm>
                <a:off x="430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9" name="Oval 750"/>
              <p:cNvSpPr>
                <a:spLocks noChangeArrowheads="1"/>
              </p:cNvSpPr>
              <p:nvPr/>
            </p:nvSpPr>
            <p:spPr bwMode="auto">
              <a:xfrm>
                <a:off x="431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0" name="Oval 751"/>
              <p:cNvSpPr>
                <a:spLocks noChangeArrowheads="1"/>
              </p:cNvSpPr>
              <p:nvPr/>
            </p:nvSpPr>
            <p:spPr bwMode="auto">
              <a:xfrm>
                <a:off x="430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1" name="Oval 752"/>
              <p:cNvSpPr>
                <a:spLocks noChangeArrowheads="1"/>
              </p:cNvSpPr>
              <p:nvPr/>
            </p:nvSpPr>
            <p:spPr bwMode="auto">
              <a:xfrm>
                <a:off x="430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2" name="Oval 753"/>
              <p:cNvSpPr>
                <a:spLocks noChangeArrowheads="1"/>
              </p:cNvSpPr>
              <p:nvPr/>
            </p:nvSpPr>
            <p:spPr bwMode="auto">
              <a:xfrm>
                <a:off x="430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3" name="Oval 754"/>
              <p:cNvSpPr>
                <a:spLocks noChangeArrowheads="1"/>
              </p:cNvSpPr>
              <p:nvPr/>
            </p:nvSpPr>
            <p:spPr bwMode="auto">
              <a:xfrm>
                <a:off x="430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4" name="Oval 755"/>
              <p:cNvSpPr>
                <a:spLocks noChangeArrowheads="1"/>
              </p:cNvSpPr>
              <p:nvPr/>
            </p:nvSpPr>
            <p:spPr bwMode="auto">
              <a:xfrm>
                <a:off x="434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5" name="Oval 756"/>
              <p:cNvSpPr>
                <a:spLocks noChangeArrowheads="1"/>
              </p:cNvSpPr>
              <p:nvPr/>
            </p:nvSpPr>
            <p:spPr bwMode="auto">
              <a:xfrm>
                <a:off x="434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6" name="Oval 757"/>
              <p:cNvSpPr>
                <a:spLocks noChangeArrowheads="1"/>
              </p:cNvSpPr>
              <p:nvPr/>
            </p:nvSpPr>
            <p:spPr bwMode="auto">
              <a:xfrm>
                <a:off x="419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7" name="Oval 758"/>
              <p:cNvSpPr>
                <a:spLocks noChangeArrowheads="1"/>
              </p:cNvSpPr>
              <p:nvPr/>
            </p:nvSpPr>
            <p:spPr bwMode="auto">
              <a:xfrm>
                <a:off x="4009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8" name="Oval 759"/>
              <p:cNvSpPr>
                <a:spLocks noChangeArrowheads="1"/>
              </p:cNvSpPr>
              <p:nvPr/>
            </p:nvSpPr>
            <p:spPr bwMode="auto">
              <a:xfrm>
                <a:off x="409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9" name="Oval 760"/>
              <p:cNvSpPr>
                <a:spLocks noChangeArrowheads="1"/>
              </p:cNvSpPr>
              <p:nvPr/>
            </p:nvSpPr>
            <p:spPr bwMode="auto">
              <a:xfrm>
                <a:off x="4217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0" name="Oval 761"/>
              <p:cNvSpPr>
                <a:spLocks noChangeArrowheads="1"/>
              </p:cNvSpPr>
              <p:nvPr/>
            </p:nvSpPr>
            <p:spPr bwMode="auto">
              <a:xfrm>
                <a:off x="424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1" name="Oval 762"/>
              <p:cNvSpPr>
                <a:spLocks noChangeArrowheads="1"/>
              </p:cNvSpPr>
              <p:nvPr/>
            </p:nvSpPr>
            <p:spPr bwMode="auto">
              <a:xfrm>
                <a:off x="4671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2" name="Oval 763"/>
              <p:cNvSpPr>
                <a:spLocks noChangeArrowheads="1"/>
              </p:cNvSpPr>
              <p:nvPr/>
            </p:nvSpPr>
            <p:spPr bwMode="auto">
              <a:xfrm>
                <a:off x="4681" y="324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3" name="Oval 764"/>
              <p:cNvSpPr>
                <a:spLocks noChangeArrowheads="1"/>
              </p:cNvSpPr>
              <p:nvPr/>
            </p:nvSpPr>
            <p:spPr bwMode="auto">
              <a:xfrm>
                <a:off x="4559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4" name="Oval 765"/>
              <p:cNvSpPr>
                <a:spLocks noChangeArrowheads="1"/>
              </p:cNvSpPr>
              <p:nvPr/>
            </p:nvSpPr>
            <p:spPr bwMode="auto">
              <a:xfrm>
                <a:off x="4873" y="331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5" name="Oval 766"/>
              <p:cNvSpPr>
                <a:spLocks noChangeArrowheads="1"/>
              </p:cNvSpPr>
              <p:nvPr/>
            </p:nvSpPr>
            <p:spPr bwMode="auto">
              <a:xfrm>
                <a:off x="4905" y="333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6" name="Oval 767"/>
              <p:cNvSpPr>
                <a:spLocks noChangeArrowheads="1"/>
              </p:cNvSpPr>
              <p:nvPr/>
            </p:nvSpPr>
            <p:spPr bwMode="auto">
              <a:xfrm>
                <a:off x="4895" y="332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7" name="Oval 768"/>
              <p:cNvSpPr>
                <a:spLocks noChangeArrowheads="1"/>
              </p:cNvSpPr>
              <p:nvPr/>
            </p:nvSpPr>
            <p:spPr bwMode="auto">
              <a:xfrm>
                <a:off x="4793" y="32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8" name="Oval 769"/>
              <p:cNvSpPr>
                <a:spLocks noChangeArrowheads="1"/>
              </p:cNvSpPr>
              <p:nvPr/>
            </p:nvSpPr>
            <p:spPr bwMode="auto">
              <a:xfrm>
                <a:off x="4793" y="32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9" name="Oval 770"/>
              <p:cNvSpPr>
                <a:spLocks noChangeArrowheads="1"/>
              </p:cNvSpPr>
              <p:nvPr/>
            </p:nvSpPr>
            <p:spPr bwMode="auto">
              <a:xfrm>
                <a:off x="462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0" name="Oval 771"/>
              <p:cNvSpPr>
                <a:spLocks noChangeArrowheads="1"/>
              </p:cNvSpPr>
              <p:nvPr/>
            </p:nvSpPr>
            <p:spPr bwMode="auto">
              <a:xfrm>
                <a:off x="4553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1" name="Oval 772"/>
              <p:cNvSpPr>
                <a:spLocks noChangeArrowheads="1"/>
              </p:cNvSpPr>
              <p:nvPr/>
            </p:nvSpPr>
            <p:spPr bwMode="auto">
              <a:xfrm>
                <a:off x="462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2" name="Oval 773"/>
              <p:cNvSpPr>
                <a:spLocks noChangeArrowheads="1"/>
              </p:cNvSpPr>
              <p:nvPr/>
            </p:nvSpPr>
            <p:spPr bwMode="auto">
              <a:xfrm>
                <a:off x="462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3" name="Oval 774"/>
              <p:cNvSpPr>
                <a:spLocks noChangeArrowheads="1"/>
              </p:cNvSpPr>
              <p:nvPr/>
            </p:nvSpPr>
            <p:spPr bwMode="auto">
              <a:xfrm>
                <a:off x="462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4" name="Oval 775"/>
              <p:cNvSpPr>
                <a:spLocks noChangeArrowheads="1"/>
              </p:cNvSpPr>
              <p:nvPr/>
            </p:nvSpPr>
            <p:spPr bwMode="auto">
              <a:xfrm>
                <a:off x="4617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5" name="Oval 776"/>
              <p:cNvSpPr>
                <a:spLocks noChangeArrowheads="1"/>
              </p:cNvSpPr>
              <p:nvPr/>
            </p:nvSpPr>
            <p:spPr bwMode="auto">
              <a:xfrm>
                <a:off x="462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6" name="Oval 777"/>
              <p:cNvSpPr>
                <a:spLocks noChangeArrowheads="1"/>
              </p:cNvSpPr>
              <p:nvPr/>
            </p:nvSpPr>
            <p:spPr bwMode="auto">
              <a:xfrm>
                <a:off x="4617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7" name="Oval 778"/>
              <p:cNvSpPr>
                <a:spLocks noChangeArrowheads="1"/>
              </p:cNvSpPr>
              <p:nvPr/>
            </p:nvSpPr>
            <p:spPr bwMode="auto">
              <a:xfrm>
                <a:off x="4543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8" name="Oval 779"/>
              <p:cNvSpPr>
                <a:spLocks noChangeArrowheads="1"/>
              </p:cNvSpPr>
              <p:nvPr/>
            </p:nvSpPr>
            <p:spPr bwMode="auto">
              <a:xfrm>
                <a:off x="4575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9" name="Oval 780"/>
              <p:cNvSpPr>
                <a:spLocks noChangeArrowheads="1"/>
              </p:cNvSpPr>
              <p:nvPr/>
            </p:nvSpPr>
            <p:spPr bwMode="auto">
              <a:xfrm>
                <a:off x="4724" y="338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0" name="Oval 781"/>
              <p:cNvSpPr>
                <a:spLocks noChangeArrowheads="1"/>
              </p:cNvSpPr>
              <p:nvPr/>
            </p:nvSpPr>
            <p:spPr bwMode="auto">
              <a:xfrm>
                <a:off x="453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1" name="Oval 782"/>
              <p:cNvSpPr>
                <a:spLocks noChangeArrowheads="1"/>
              </p:cNvSpPr>
              <p:nvPr/>
            </p:nvSpPr>
            <p:spPr bwMode="auto">
              <a:xfrm>
                <a:off x="4580" y="324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2" name="Oval 783"/>
              <p:cNvSpPr>
                <a:spLocks noChangeArrowheads="1"/>
              </p:cNvSpPr>
              <p:nvPr/>
            </p:nvSpPr>
            <p:spPr bwMode="auto">
              <a:xfrm>
                <a:off x="407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3" name="Oval 784"/>
              <p:cNvSpPr>
                <a:spLocks noChangeArrowheads="1"/>
              </p:cNvSpPr>
              <p:nvPr/>
            </p:nvSpPr>
            <p:spPr bwMode="auto">
              <a:xfrm>
                <a:off x="409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4" name="Oval 785"/>
              <p:cNvSpPr>
                <a:spLocks noChangeArrowheads="1"/>
              </p:cNvSpPr>
              <p:nvPr/>
            </p:nvSpPr>
            <p:spPr bwMode="auto">
              <a:xfrm>
                <a:off x="402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5" name="Oval 786"/>
              <p:cNvSpPr>
                <a:spLocks noChangeArrowheads="1"/>
              </p:cNvSpPr>
              <p:nvPr/>
            </p:nvSpPr>
            <p:spPr bwMode="auto">
              <a:xfrm>
                <a:off x="402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6" name="Oval 787"/>
              <p:cNvSpPr>
                <a:spLocks noChangeArrowheads="1"/>
              </p:cNvSpPr>
              <p:nvPr/>
            </p:nvSpPr>
            <p:spPr bwMode="auto">
              <a:xfrm>
                <a:off x="409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7" name="Oval 788"/>
              <p:cNvSpPr>
                <a:spLocks noChangeArrowheads="1"/>
              </p:cNvSpPr>
              <p:nvPr/>
            </p:nvSpPr>
            <p:spPr bwMode="auto">
              <a:xfrm>
                <a:off x="402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8" name="Oval 789"/>
              <p:cNvSpPr>
                <a:spLocks noChangeArrowheads="1"/>
              </p:cNvSpPr>
              <p:nvPr/>
            </p:nvSpPr>
            <p:spPr bwMode="auto">
              <a:xfrm>
                <a:off x="407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9" name="Oval 790"/>
              <p:cNvSpPr>
                <a:spLocks noChangeArrowheads="1"/>
              </p:cNvSpPr>
              <p:nvPr/>
            </p:nvSpPr>
            <p:spPr bwMode="auto">
              <a:xfrm>
                <a:off x="411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0" name="Oval 791"/>
              <p:cNvSpPr>
                <a:spLocks noChangeArrowheads="1"/>
              </p:cNvSpPr>
              <p:nvPr/>
            </p:nvSpPr>
            <p:spPr bwMode="auto">
              <a:xfrm>
                <a:off x="411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1" name="Oval 792"/>
              <p:cNvSpPr>
                <a:spLocks noChangeArrowheads="1"/>
              </p:cNvSpPr>
              <p:nvPr/>
            </p:nvSpPr>
            <p:spPr bwMode="auto">
              <a:xfrm>
                <a:off x="416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2" name="Oval 793"/>
              <p:cNvSpPr>
                <a:spLocks noChangeArrowheads="1"/>
              </p:cNvSpPr>
              <p:nvPr/>
            </p:nvSpPr>
            <p:spPr bwMode="auto">
              <a:xfrm>
                <a:off x="3929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3" name="Oval 794"/>
              <p:cNvSpPr>
                <a:spLocks noChangeArrowheads="1"/>
              </p:cNvSpPr>
              <p:nvPr/>
            </p:nvSpPr>
            <p:spPr bwMode="auto">
              <a:xfrm>
                <a:off x="426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4" name="Oval 795"/>
              <p:cNvSpPr>
                <a:spLocks noChangeArrowheads="1"/>
              </p:cNvSpPr>
              <p:nvPr/>
            </p:nvSpPr>
            <p:spPr bwMode="auto">
              <a:xfrm>
                <a:off x="3988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5" name="Oval 796"/>
              <p:cNvSpPr>
                <a:spLocks noChangeArrowheads="1"/>
              </p:cNvSpPr>
              <p:nvPr/>
            </p:nvSpPr>
            <p:spPr bwMode="auto">
              <a:xfrm>
                <a:off x="410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6" name="Oval 797"/>
              <p:cNvSpPr>
                <a:spLocks noChangeArrowheads="1"/>
              </p:cNvSpPr>
              <p:nvPr/>
            </p:nvSpPr>
            <p:spPr bwMode="auto">
              <a:xfrm>
                <a:off x="4350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7" name="Oval 798"/>
              <p:cNvSpPr>
                <a:spLocks noChangeArrowheads="1"/>
              </p:cNvSpPr>
              <p:nvPr/>
            </p:nvSpPr>
            <p:spPr bwMode="auto">
              <a:xfrm>
                <a:off x="4329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8" name="Oval 799"/>
              <p:cNvSpPr>
                <a:spLocks noChangeArrowheads="1"/>
              </p:cNvSpPr>
              <p:nvPr/>
            </p:nvSpPr>
            <p:spPr bwMode="auto">
              <a:xfrm>
                <a:off x="422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9" name="Oval 800"/>
              <p:cNvSpPr>
                <a:spLocks noChangeArrowheads="1"/>
              </p:cNvSpPr>
              <p:nvPr/>
            </p:nvSpPr>
            <p:spPr bwMode="auto">
              <a:xfrm>
                <a:off x="4372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0" name="Oval 801"/>
              <p:cNvSpPr>
                <a:spLocks noChangeArrowheads="1"/>
              </p:cNvSpPr>
              <p:nvPr/>
            </p:nvSpPr>
            <p:spPr bwMode="auto">
              <a:xfrm>
                <a:off x="394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1" name="Oval 802"/>
              <p:cNvSpPr>
                <a:spLocks noChangeArrowheads="1"/>
              </p:cNvSpPr>
              <p:nvPr/>
            </p:nvSpPr>
            <p:spPr bwMode="auto">
              <a:xfrm>
                <a:off x="402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2" name="Oval 803"/>
              <p:cNvSpPr>
                <a:spLocks noChangeArrowheads="1"/>
              </p:cNvSpPr>
              <p:nvPr/>
            </p:nvSpPr>
            <p:spPr bwMode="auto">
              <a:xfrm>
                <a:off x="3945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3" name="Oval 804"/>
              <p:cNvSpPr>
                <a:spLocks noChangeArrowheads="1"/>
              </p:cNvSpPr>
              <p:nvPr/>
            </p:nvSpPr>
            <p:spPr bwMode="auto">
              <a:xfrm>
                <a:off x="4441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4" name="Oval 805"/>
              <p:cNvSpPr>
                <a:spLocks noChangeArrowheads="1"/>
              </p:cNvSpPr>
              <p:nvPr/>
            </p:nvSpPr>
            <p:spPr bwMode="auto">
              <a:xfrm>
                <a:off x="4340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5" name="Oval 806"/>
              <p:cNvSpPr>
                <a:spLocks noChangeArrowheads="1"/>
              </p:cNvSpPr>
              <p:nvPr/>
            </p:nvSpPr>
            <p:spPr bwMode="auto">
              <a:xfrm>
                <a:off x="4953" y="328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6" name="Oval 807"/>
              <p:cNvSpPr>
                <a:spLocks noChangeArrowheads="1"/>
              </p:cNvSpPr>
              <p:nvPr/>
            </p:nvSpPr>
            <p:spPr bwMode="auto">
              <a:xfrm>
                <a:off x="458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009"/>
            <p:cNvGrpSpPr>
              <a:grpSpLocks/>
            </p:cNvGrpSpPr>
            <p:nvPr/>
          </p:nvGrpSpPr>
          <p:grpSpPr bwMode="auto">
            <a:xfrm>
              <a:off x="3817" y="2881"/>
              <a:ext cx="1472" cy="457"/>
              <a:chOff x="3817" y="2881"/>
              <a:chExt cx="1472" cy="457"/>
            </a:xfrm>
          </p:grpSpPr>
          <p:sp>
            <p:nvSpPr>
              <p:cNvPr id="2627" name="Oval 809"/>
              <p:cNvSpPr>
                <a:spLocks noChangeArrowheads="1"/>
              </p:cNvSpPr>
              <p:nvPr/>
            </p:nvSpPr>
            <p:spPr bwMode="auto">
              <a:xfrm>
                <a:off x="4511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8" name="Oval 810"/>
              <p:cNvSpPr>
                <a:spLocks noChangeArrowheads="1"/>
              </p:cNvSpPr>
              <p:nvPr/>
            </p:nvSpPr>
            <p:spPr bwMode="auto">
              <a:xfrm>
                <a:off x="4158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9" name="Oval 811"/>
              <p:cNvSpPr>
                <a:spLocks noChangeArrowheads="1"/>
              </p:cNvSpPr>
              <p:nvPr/>
            </p:nvSpPr>
            <p:spPr bwMode="auto">
              <a:xfrm>
                <a:off x="3817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0" name="Oval 812"/>
              <p:cNvSpPr>
                <a:spLocks noChangeArrowheads="1"/>
              </p:cNvSpPr>
              <p:nvPr/>
            </p:nvSpPr>
            <p:spPr bwMode="auto">
              <a:xfrm>
                <a:off x="3817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1" name="Oval 813"/>
              <p:cNvSpPr>
                <a:spLocks noChangeArrowheads="1"/>
              </p:cNvSpPr>
              <p:nvPr/>
            </p:nvSpPr>
            <p:spPr bwMode="auto">
              <a:xfrm>
                <a:off x="3876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2" name="Oval 814"/>
              <p:cNvSpPr>
                <a:spLocks noChangeArrowheads="1"/>
              </p:cNvSpPr>
              <p:nvPr/>
            </p:nvSpPr>
            <p:spPr bwMode="auto">
              <a:xfrm>
                <a:off x="4601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3" name="Oval 815"/>
              <p:cNvSpPr>
                <a:spLocks noChangeArrowheads="1"/>
              </p:cNvSpPr>
              <p:nvPr/>
            </p:nvSpPr>
            <p:spPr bwMode="auto">
              <a:xfrm>
                <a:off x="4633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4" name="Oval 816"/>
              <p:cNvSpPr>
                <a:spLocks noChangeArrowheads="1"/>
              </p:cNvSpPr>
              <p:nvPr/>
            </p:nvSpPr>
            <p:spPr bwMode="auto">
              <a:xfrm>
                <a:off x="4724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5" name="Oval 817"/>
              <p:cNvSpPr>
                <a:spLocks noChangeArrowheads="1"/>
              </p:cNvSpPr>
              <p:nvPr/>
            </p:nvSpPr>
            <p:spPr bwMode="auto">
              <a:xfrm>
                <a:off x="4692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6" name="Oval 818"/>
              <p:cNvSpPr>
                <a:spLocks noChangeArrowheads="1"/>
              </p:cNvSpPr>
              <p:nvPr/>
            </p:nvSpPr>
            <p:spPr bwMode="auto">
              <a:xfrm>
                <a:off x="461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7" name="Oval 819"/>
              <p:cNvSpPr>
                <a:spLocks noChangeArrowheads="1"/>
              </p:cNvSpPr>
              <p:nvPr/>
            </p:nvSpPr>
            <p:spPr bwMode="auto">
              <a:xfrm>
                <a:off x="4607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8" name="Oval 820"/>
              <p:cNvSpPr>
                <a:spLocks noChangeArrowheads="1"/>
              </p:cNvSpPr>
              <p:nvPr/>
            </p:nvSpPr>
            <p:spPr bwMode="auto">
              <a:xfrm>
                <a:off x="4607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9" name="Oval 821"/>
              <p:cNvSpPr>
                <a:spLocks noChangeArrowheads="1"/>
              </p:cNvSpPr>
              <p:nvPr/>
            </p:nvSpPr>
            <p:spPr bwMode="auto">
              <a:xfrm>
                <a:off x="4719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0" name="Oval 822"/>
              <p:cNvSpPr>
                <a:spLocks noChangeArrowheads="1"/>
              </p:cNvSpPr>
              <p:nvPr/>
            </p:nvSpPr>
            <p:spPr bwMode="auto">
              <a:xfrm>
                <a:off x="463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1" name="Oval 823"/>
              <p:cNvSpPr>
                <a:spLocks noChangeArrowheads="1"/>
              </p:cNvSpPr>
              <p:nvPr/>
            </p:nvSpPr>
            <p:spPr bwMode="auto">
              <a:xfrm>
                <a:off x="4607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2" name="Oval 824"/>
              <p:cNvSpPr>
                <a:spLocks noChangeArrowheads="1"/>
              </p:cNvSpPr>
              <p:nvPr/>
            </p:nvSpPr>
            <p:spPr bwMode="auto">
              <a:xfrm>
                <a:off x="4607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3" name="Oval 825"/>
              <p:cNvSpPr>
                <a:spLocks noChangeArrowheads="1"/>
              </p:cNvSpPr>
              <p:nvPr/>
            </p:nvSpPr>
            <p:spPr bwMode="auto">
              <a:xfrm>
                <a:off x="4628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4" name="Oval 826"/>
              <p:cNvSpPr>
                <a:spLocks noChangeArrowheads="1"/>
              </p:cNvSpPr>
              <p:nvPr/>
            </p:nvSpPr>
            <p:spPr bwMode="auto">
              <a:xfrm>
                <a:off x="464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5" name="Oval 827"/>
              <p:cNvSpPr>
                <a:spLocks noChangeArrowheads="1"/>
              </p:cNvSpPr>
              <p:nvPr/>
            </p:nvSpPr>
            <p:spPr bwMode="auto">
              <a:xfrm>
                <a:off x="4142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6" name="Oval 828"/>
              <p:cNvSpPr>
                <a:spLocks noChangeArrowheads="1"/>
              </p:cNvSpPr>
              <p:nvPr/>
            </p:nvSpPr>
            <p:spPr bwMode="auto">
              <a:xfrm>
                <a:off x="429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7" name="Oval 829"/>
              <p:cNvSpPr>
                <a:spLocks noChangeArrowheads="1"/>
              </p:cNvSpPr>
              <p:nvPr/>
            </p:nvSpPr>
            <p:spPr bwMode="auto">
              <a:xfrm>
                <a:off x="432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8" name="Oval 830"/>
              <p:cNvSpPr>
                <a:spLocks noChangeArrowheads="1"/>
              </p:cNvSpPr>
              <p:nvPr/>
            </p:nvSpPr>
            <p:spPr bwMode="auto">
              <a:xfrm>
                <a:off x="4329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9" name="Oval 831"/>
              <p:cNvSpPr>
                <a:spLocks noChangeArrowheads="1"/>
              </p:cNvSpPr>
              <p:nvPr/>
            </p:nvSpPr>
            <p:spPr bwMode="auto">
              <a:xfrm>
                <a:off x="432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0" name="Oval 832"/>
              <p:cNvSpPr>
                <a:spLocks noChangeArrowheads="1"/>
              </p:cNvSpPr>
              <p:nvPr/>
            </p:nvSpPr>
            <p:spPr bwMode="auto">
              <a:xfrm>
                <a:off x="4329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1" name="Oval 833"/>
              <p:cNvSpPr>
                <a:spLocks noChangeArrowheads="1"/>
              </p:cNvSpPr>
              <p:nvPr/>
            </p:nvSpPr>
            <p:spPr bwMode="auto">
              <a:xfrm>
                <a:off x="429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2" name="Oval 834"/>
              <p:cNvSpPr>
                <a:spLocks noChangeArrowheads="1"/>
              </p:cNvSpPr>
              <p:nvPr/>
            </p:nvSpPr>
            <p:spPr bwMode="auto">
              <a:xfrm>
                <a:off x="412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3" name="Oval 835"/>
              <p:cNvSpPr>
                <a:spLocks noChangeArrowheads="1"/>
              </p:cNvSpPr>
              <p:nvPr/>
            </p:nvSpPr>
            <p:spPr bwMode="auto">
              <a:xfrm>
                <a:off x="4345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4" name="Oval 836"/>
              <p:cNvSpPr>
                <a:spLocks noChangeArrowheads="1"/>
              </p:cNvSpPr>
              <p:nvPr/>
            </p:nvSpPr>
            <p:spPr bwMode="auto">
              <a:xfrm>
                <a:off x="4462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5" name="Oval 837"/>
              <p:cNvSpPr>
                <a:spLocks noChangeArrowheads="1"/>
              </p:cNvSpPr>
              <p:nvPr/>
            </p:nvSpPr>
            <p:spPr bwMode="auto">
              <a:xfrm>
                <a:off x="510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6" name="Oval 838"/>
              <p:cNvSpPr>
                <a:spLocks noChangeArrowheads="1"/>
              </p:cNvSpPr>
              <p:nvPr/>
            </p:nvSpPr>
            <p:spPr bwMode="auto">
              <a:xfrm>
                <a:off x="4249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7" name="Oval 839"/>
              <p:cNvSpPr>
                <a:spLocks noChangeArrowheads="1"/>
              </p:cNvSpPr>
              <p:nvPr/>
            </p:nvSpPr>
            <p:spPr bwMode="auto">
              <a:xfrm>
                <a:off x="437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8" name="Oval 840"/>
              <p:cNvSpPr>
                <a:spLocks noChangeArrowheads="1"/>
              </p:cNvSpPr>
              <p:nvPr/>
            </p:nvSpPr>
            <p:spPr bwMode="auto">
              <a:xfrm>
                <a:off x="4356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9" name="Oval 841"/>
              <p:cNvSpPr>
                <a:spLocks noChangeArrowheads="1"/>
              </p:cNvSpPr>
              <p:nvPr/>
            </p:nvSpPr>
            <p:spPr bwMode="auto">
              <a:xfrm>
                <a:off x="416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0" name="Oval 842"/>
              <p:cNvSpPr>
                <a:spLocks noChangeArrowheads="1"/>
              </p:cNvSpPr>
              <p:nvPr/>
            </p:nvSpPr>
            <p:spPr bwMode="auto">
              <a:xfrm>
                <a:off x="4318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1" name="Oval 843"/>
              <p:cNvSpPr>
                <a:spLocks noChangeArrowheads="1"/>
              </p:cNvSpPr>
              <p:nvPr/>
            </p:nvSpPr>
            <p:spPr bwMode="auto">
              <a:xfrm>
                <a:off x="4559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2" name="Oval 844"/>
              <p:cNvSpPr>
                <a:spLocks noChangeArrowheads="1"/>
              </p:cNvSpPr>
              <p:nvPr/>
            </p:nvSpPr>
            <p:spPr bwMode="auto">
              <a:xfrm>
                <a:off x="428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3" name="Oval 845"/>
              <p:cNvSpPr>
                <a:spLocks noChangeArrowheads="1"/>
              </p:cNvSpPr>
              <p:nvPr/>
            </p:nvSpPr>
            <p:spPr bwMode="auto">
              <a:xfrm>
                <a:off x="4729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" name="Oval 846"/>
              <p:cNvSpPr>
                <a:spLocks noChangeArrowheads="1"/>
              </p:cNvSpPr>
              <p:nvPr/>
            </p:nvSpPr>
            <p:spPr bwMode="auto">
              <a:xfrm>
                <a:off x="4692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5" name="Oval 847"/>
              <p:cNvSpPr>
                <a:spLocks noChangeArrowheads="1"/>
              </p:cNvSpPr>
              <p:nvPr/>
            </p:nvSpPr>
            <p:spPr bwMode="auto">
              <a:xfrm>
                <a:off x="3918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6" name="Oval 848"/>
              <p:cNvSpPr>
                <a:spLocks noChangeArrowheads="1"/>
              </p:cNvSpPr>
              <p:nvPr/>
            </p:nvSpPr>
            <p:spPr bwMode="auto">
              <a:xfrm>
                <a:off x="3940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7" name="Oval 849"/>
              <p:cNvSpPr>
                <a:spLocks noChangeArrowheads="1"/>
              </p:cNvSpPr>
              <p:nvPr/>
            </p:nvSpPr>
            <p:spPr bwMode="auto">
              <a:xfrm>
                <a:off x="466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8" name="Oval 850"/>
              <p:cNvSpPr>
                <a:spLocks noChangeArrowheads="1"/>
              </p:cNvSpPr>
              <p:nvPr/>
            </p:nvSpPr>
            <p:spPr bwMode="auto">
              <a:xfrm>
                <a:off x="4815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9" name="Oval 851"/>
              <p:cNvSpPr>
                <a:spLocks noChangeArrowheads="1"/>
              </p:cNvSpPr>
              <p:nvPr/>
            </p:nvSpPr>
            <p:spPr bwMode="auto">
              <a:xfrm>
                <a:off x="485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0" name="Oval 852"/>
              <p:cNvSpPr>
                <a:spLocks noChangeArrowheads="1"/>
              </p:cNvSpPr>
              <p:nvPr/>
            </p:nvSpPr>
            <p:spPr bwMode="auto">
              <a:xfrm>
                <a:off x="4788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1" name="Oval 853"/>
              <p:cNvSpPr>
                <a:spLocks noChangeArrowheads="1"/>
              </p:cNvSpPr>
              <p:nvPr/>
            </p:nvSpPr>
            <p:spPr bwMode="auto">
              <a:xfrm>
                <a:off x="4788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2" name="Oval 854"/>
              <p:cNvSpPr>
                <a:spLocks noChangeArrowheads="1"/>
              </p:cNvSpPr>
              <p:nvPr/>
            </p:nvSpPr>
            <p:spPr bwMode="auto">
              <a:xfrm>
                <a:off x="4692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3" name="Oval 855"/>
              <p:cNvSpPr>
                <a:spLocks noChangeArrowheads="1"/>
              </p:cNvSpPr>
              <p:nvPr/>
            </p:nvSpPr>
            <p:spPr bwMode="auto">
              <a:xfrm>
                <a:off x="464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4" name="Oval 856"/>
              <p:cNvSpPr>
                <a:spLocks noChangeArrowheads="1"/>
              </p:cNvSpPr>
              <p:nvPr/>
            </p:nvSpPr>
            <p:spPr bwMode="auto">
              <a:xfrm>
                <a:off x="4703" y="324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5" name="Oval 857"/>
              <p:cNvSpPr>
                <a:spLocks noChangeArrowheads="1"/>
              </p:cNvSpPr>
              <p:nvPr/>
            </p:nvSpPr>
            <p:spPr bwMode="auto">
              <a:xfrm>
                <a:off x="477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6" name="Oval 858"/>
              <p:cNvSpPr>
                <a:spLocks noChangeArrowheads="1"/>
              </p:cNvSpPr>
              <p:nvPr/>
            </p:nvSpPr>
            <p:spPr bwMode="auto">
              <a:xfrm>
                <a:off x="390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7" name="Oval 859"/>
              <p:cNvSpPr>
                <a:spLocks noChangeArrowheads="1"/>
              </p:cNvSpPr>
              <p:nvPr/>
            </p:nvSpPr>
            <p:spPr bwMode="auto">
              <a:xfrm>
                <a:off x="4228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8" name="Oval 860"/>
              <p:cNvSpPr>
                <a:spLocks noChangeArrowheads="1"/>
              </p:cNvSpPr>
              <p:nvPr/>
            </p:nvSpPr>
            <p:spPr bwMode="auto">
              <a:xfrm>
                <a:off x="4222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9" name="Oval 861"/>
              <p:cNvSpPr>
                <a:spLocks noChangeArrowheads="1"/>
              </p:cNvSpPr>
              <p:nvPr/>
            </p:nvSpPr>
            <p:spPr bwMode="auto">
              <a:xfrm>
                <a:off x="4222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0" name="Oval 862"/>
              <p:cNvSpPr>
                <a:spLocks noChangeArrowheads="1"/>
              </p:cNvSpPr>
              <p:nvPr/>
            </p:nvSpPr>
            <p:spPr bwMode="auto">
              <a:xfrm>
                <a:off x="397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1" name="Oval 863"/>
              <p:cNvSpPr>
                <a:spLocks noChangeArrowheads="1"/>
              </p:cNvSpPr>
              <p:nvPr/>
            </p:nvSpPr>
            <p:spPr bwMode="auto">
              <a:xfrm>
                <a:off x="4228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2" name="Oval 864"/>
              <p:cNvSpPr>
                <a:spLocks noChangeArrowheads="1"/>
              </p:cNvSpPr>
              <p:nvPr/>
            </p:nvSpPr>
            <p:spPr bwMode="auto">
              <a:xfrm>
                <a:off x="405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3" name="Oval 865"/>
              <p:cNvSpPr>
                <a:spLocks noChangeArrowheads="1"/>
              </p:cNvSpPr>
              <p:nvPr/>
            </p:nvSpPr>
            <p:spPr bwMode="auto">
              <a:xfrm>
                <a:off x="394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4" name="Oval 866"/>
              <p:cNvSpPr>
                <a:spLocks noChangeArrowheads="1"/>
              </p:cNvSpPr>
              <p:nvPr/>
            </p:nvSpPr>
            <p:spPr bwMode="auto">
              <a:xfrm>
                <a:off x="3929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5" name="Oval 867"/>
              <p:cNvSpPr>
                <a:spLocks noChangeArrowheads="1"/>
              </p:cNvSpPr>
              <p:nvPr/>
            </p:nvSpPr>
            <p:spPr bwMode="auto">
              <a:xfrm>
                <a:off x="403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6" name="Oval 868"/>
              <p:cNvSpPr>
                <a:spLocks noChangeArrowheads="1"/>
              </p:cNvSpPr>
              <p:nvPr/>
            </p:nvSpPr>
            <p:spPr bwMode="auto">
              <a:xfrm>
                <a:off x="4212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7" name="Oval 869"/>
              <p:cNvSpPr>
                <a:spLocks noChangeArrowheads="1"/>
              </p:cNvSpPr>
              <p:nvPr/>
            </p:nvSpPr>
            <p:spPr bwMode="auto">
              <a:xfrm>
                <a:off x="4180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8" name="Oval 870"/>
              <p:cNvSpPr>
                <a:spLocks noChangeArrowheads="1"/>
              </p:cNvSpPr>
              <p:nvPr/>
            </p:nvSpPr>
            <p:spPr bwMode="auto">
              <a:xfrm>
                <a:off x="4222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9" name="Oval 871"/>
              <p:cNvSpPr>
                <a:spLocks noChangeArrowheads="1"/>
              </p:cNvSpPr>
              <p:nvPr/>
            </p:nvSpPr>
            <p:spPr bwMode="auto">
              <a:xfrm>
                <a:off x="4473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0" name="Oval 872"/>
              <p:cNvSpPr>
                <a:spLocks noChangeArrowheads="1"/>
              </p:cNvSpPr>
              <p:nvPr/>
            </p:nvSpPr>
            <p:spPr bwMode="auto">
              <a:xfrm>
                <a:off x="400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1" name="Oval 873"/>
              <p:cNvSpPr>
                <a:spLocks noChangeArrowheads="1"/>
              </p:cNvSpPr>
              <p:nvPr/>
            </p:nvSpPr>
            <p:spPr bwMode="auto">
              <a:xfrm>
                <a:off x="4180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2" name="Oval 874"/>
              <p:cNvSpPr>
                <a:spLocks noChangeArrowheads="1"/>
              </p:cNvSpPr>
              <p:nvPr/>
            </p:nvSpPr>
            <p:spPr bwMode="auto">
              <a:xfrm>
                <a:off x="4180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3" name="Oval 875"/>
              <p:cNvSpPr>
                <a:spLocks noChangeArrowheads="1"/>
              </p:cNvSpPr>
              <p:nvPr/>
            </p:nvSpPr>
            <p:spPr bwMode="auto">
              <a:xfrm>
                <a:off x="3897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4" name="Oval 876"/>
              <p:cNvSpPr>
                <a:spLocks noChangeArrowheads="1"/>
              </p:cNvSpPr>
              <p:nvPr/>
            </p:nvSpPr>
            <p:spPr bwMode="auto">
              <a:xfrm>
                <a:off x="399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5" name="Oval 877"/>
              <p:cNvSpPr>
                <a:spLocks noChangeArrowheads="1"/>
              </p:cNvSpPr>
              <p:nvPr/>
            </p:nvSpPr>
            <p:spPr bwMode="auto">
              <a:xfrm>
                <a:off x="4078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6" name="Oval 878"/>
              <p:cNvSpPr>
                <a:spLocks noChangeArrowheads="1"/>
              </p:cNvSpPr>
              <p:nvPr/>
            </p:nvSpPr>
            <p:spPr bwMode="auto">
              <a:xfrm>
                <a:off x="3929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7" name="Oval 879"/>
              <p:cNvSpPr>
                <a:spLocks noChangeArrowheads="1"/>
              </p:cNvSpPr>
              <p:nvPr/>
            </p:nvSpPr>
            <p:spPr bwMode="auto">
              <a:xfrm>
                <a:off x="39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8" name="Oval 880"/>
              <p:cNvSpPr>
                <a:spLocks noChangeArrowheads="1"/>
              </p:cNvSpPr>
              <p:nvPr/>
            </p:nvSpPr>
            <p:spPr bwMode="auto">
              <a:xfrm>
                <a:off x="400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9" name="Oval 881"/>
              <p:cNvSpPr>
                <a:spLocks noChangeArrowheads="1"/>
              </p:cNvSpPr>
              <p:nvPr/>
            </p:nvSpPr>
            <p:spPr bwMode="auto">
              <a:xfrm>
                <a:off x="399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0" name="Oval 882"/>
              <p:cNvSpPr>
                <a:spLocks noChangeArrowheads="1"/>
              </p:cNvSpPr>
              <p:nvPr/>
            </p:nvSpPr>
            <p:spPr bwMode="auto">
              <a:xfrm>
                <a:off x="39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1" name="Oval 883"/>
              <p:cNvSpPr>
                <a:spLocks noChangeArrowheads="1"/>
              </p:cNvSpPr>
              <p:nvPr/>
            </p:nvSpPr>
            <p:spPr bwMode="auto">
              <a:xfrm>
                <a:off x="402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2" name="Oval 884"/>
              <p:cNvSpPr>
                <a:spLocks noChangeArrowheads="1"/>
              </p:cNvSpPr>
              <p:nvPr/>
            </p:nvSpPr>
            <p:spPr bwMode="auto">
              <a:xfrm>
                <a:off x="400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3" name="Oval 885"/>
              <p:cNvSpPr>
                <a:spLocks noChangeArrowheads="1"/>
              </p:cNvSpPr>
              <p:nvPr/>
            </p:nvSpPr>
            <p:spPr bwMode="auto">
              <a:xfrm>
                <a:off x="3929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4" name="Oval 886"/>
              <p:cNvSpPr>
                <a:spLocks noChangeArrowheads="1"/>
              </p:cNvSpPr>
              <p:nvPr/>
            </p:nvSpPr>
            <p:spPr bwMode="auto">
              <a:xfrm>
                <a:off x="3929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5" name="Oval 887"/>
              <p:cNvSpPr>
                <a:spLocks noChangeArrowheads="1"/>
              </p:cNvSpPr>
              <p:nvPr/>
            </p:nvSpPr>
            <p:spPr bwMode="auto">
              <a:xfrm>
                <a:off x="39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6" name="Oval 888"/>
              <p:cNvSpPr>
                <a:spLocks noChangeArrowheads="1"/>
              </p:cNvSpPr>
              <p:nvPr/>
            </p:nvSpPr>
            <p:spPr bwMode="auto">
              <a:xfrm>
                <a:off x="390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7" name="Oval 889"/>
              <p:cNvSpPr>
                <a:spLocks noChangeArrowheads="1"/>
              </p:cNvSpPr>
              <p:nvPr/>
            </p:nvSpPr>
            <p:spPr bwMode="auto">
              <a:xfrm>
                <a:off x="3892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8" name="Oval 890"/>
              <p:cNvSpPr>
                <a:spLocks noChangeArrowheads="1"/>
              </p:cNvSpPr>
              <p:nvPr/>
            </p:nvSpPr>
            <p:spPr bwMode="auto">
              <a:xfrm>
                <a:off x="394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9" name="Oval 891"/>
              <p:cNvSpPr>
                <a:spLocks noChangeArrowheads="1"/>
              </p:cNvSpPr>
              <p:nvPr/>
            </p:nvSpPr>
            <p:spPr bwMode="auto">
              <a:xfrm>
                <a:off x="3982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0" name="Oval 892"/>
              <p:cNvSpPr>
                <a:spLocks noChangeArrowheads="1"/>
              </p:cNvSpPr>
              <p:nvPr/>
            </p:nvSpPr>
            <p:spPr bwMode="auto">
              <a:xfrm>
                <a:off x="4062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1" name="Oval 893"/>
              <p:cNvSpPr>
                <a:spLocks noChangeArrowheads="1"/>
              </p:cNvSpPr>
              <p:nvPr/>
            </p:nvSpPr>
            <p:spPr bwMode="auto">
              <a:xfrm>
                <a:off x="437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2" name="Oval 894"/>
              <p:cNvSpPr>
                <a:spLocks noChangeArrowheads="1"/>
              </p:cNvSpPr>
              <p:nvPr/>
            </p:nvSpPr>
            <p:spPr bwMode="auto">
              <a:xfrm>
                <a:off x="4190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3" name="Oval 895"/>
              <p:cNvSpPr>
                <a:spLocks noChangeArrowheads="1"/>
              </p:cNvSpPr>
              <p:nvPr/>
            </p:nvSpPr>
            <p:spPr bwMode="auto">
              <a:xfrm>
                <a:off x="419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4" name="Oval 896"/>
              <p:cNvSpPr>
                <a:spLocks noChangeArrowheads="1"/>
              </p:cNvSpPr>
              <p:nvPr/>
            </p:nvSpPr>
            <p:spPr bwMode="auto">
              <a:xfrm>
                <a:off x="4174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5" name="Oval 897"/>
              <p:cNvSpPr>
                <a:spLocks noChangeArrowheads="1"/>
              </p:cNvSpPr>
              <p:nvPr/>
            </p:nvSpPr>
            <p:spPr bwMode="auto">
              <a:xfrm>
                <a:off x="416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6" name="Oval 898"/>
              <p:cNvSpPr>
                <a:spLocks noChangeArrowheads="1"/>
              </p:cNvSpPr>
              <p:nvPr/>
            </p:nvSpPr>
            <p:spPr bwMode="auto">
              <a:xfrm>
                <a:off x="4073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7" name="Oval 899"/>
              <p:cNvSpPr>
                <a:spLocks noChangeArrowheads="1"/>
              </p:cNvSpPr>
              <p:nvPr/>
            </p:nvSpPr>
            <p:spPr bwMode="auto">
              <a:xfrm>
                <a:off x="401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8" name="Oval 900"/>
              <p:cNvSpPr>
                <a:spLocks noChangeArrowheads="1"/>
              </p:cNvSpPr>
              <p:nvPr/>
            </p:nvSpPr>
            <p:spPr bwMode="auto">
              <a:xfrm>
                <a:off x="4121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9" name="Oval 901"/>
              <p:cNvSpPr>
                <a:spLocks noChangeArrowheads="1"/>
              </p:cNvSpPr>
              <p:nvPr/>
            </p:nvSpPr>
            <p:spPr bwMode="auto">
              <a:xfrm>
                <a:off x="407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0" name="Oval 902"/>
              <p:cNvSpPr>
                <a:spLocks noChangeArrowheads="1"/>
              </p:cNvSpPr>
              <p:nvPr/>
            </p:nvSpPr>
            <p:spPr bwMode="auto">
              <a:xfrm>
                <a:off x="4078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1" name="Oval 903"/>
              <p:cNvSpPr>
                <a:spLocks noChangeArrowheads="1"/>
              </p:cNvSpPr>
              <p:nvPr/>
            </p:nvSpPr>
            <p:spPr bwMode="auto">
              <a:xfrm>
                <a:off x="4713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2" name="Oval 904"/>
              <p:cNvSpPr>
                <a:spLocks noChangeArrowheads="1"/>
              </p:cNvSpPr>
              <p:nvPr/>
            </p:nvSpPr>
            <p:spPr bwMode="auto">
              <a:xfrm>
                <a:off x="4612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3" name="Oval 905"/>
              <p:cNvSpPr>
                <a:spLocks noChangeArrowheads="1"/>
              </p:cNvSpPr>
              <p:nvPr/>
            </p:nvSpPr>
            <p:spPr bwMode="auto">
              <a:xfrm>
                <a:off x="5257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4" name="Oval 906"/>
              <p:cNvSpPr>
                <a:spLocks noChangeArrowheads="1"/>
              </p:cNvSpPr>
              <p:nvPr/>
            </p:nvSpPr>
            <p:spPr bwMode="auto">
              <a:xfrm>
                <a:off x="428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5" name="Oval 907"/>
              <p:cNvSpPr>
                <a:spLocks noChangeArrowheads="1"/>
              </p:cNvSpPr>
              <p:nvPr/>
            </p:nvSpPr>
            <p:spPr bwMode="auto">
              <a:xfrm>
                <a:off x="418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6" name="Oval 908"/>
              <p:cNvSpPr>
                <a:spLocks noChangeArrowheads="1"/>
              </p:cNvSpPr>
              <p:nvPr/>
            </p:nvSpPr>
            <p:spPr bwMode="auto">
              <a:xfrm>
                <a:off x="428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7" name="Oval 909"/>
              <p:cNvSpPr>
                <a:spLocks noChangeArrowheads="1"/>
              </p:cNvSpPr>
              <p:nvPr/>
            </p:nvSpPr>
            <p:spPr bwMode="auto">
              <a:xfrm>
                <a:off x="423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8" name="Oval 910"/>
              <p:cNvSpPr>
                <a:spLocks noChangeArrowheads="1"/>
              </p:cNvSpPr>
              <p:nvPr/>
            </p:nvSpPr>
            <p:spPr bwMode="auto">
              <a:xfrm>
                <a:off x="428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9" name="Oval 911"/>
              <p:cNvSpPr>
                <a:spLocks noChangeArrowheads="1"/>
              </p:cNvSpPr>
              <p:nvPr/>
            </p:nvSpPr>
            <p:spPr bwMode="auto">
              <a:xfrm>
                <a:off x="428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0" name="Oval 912"/>
              <p:cNvSpPr>
                <a:spLocks noChangeArrowheads="1"/>
              </p:cNvSpPr>
              <p:nvPr/>
            </p:nvSpPr>
            <p:spPr bwMode="auto">
              <a:xfrm>
                <a:off x="418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1" name="Oval 913"/>
              <p:cNvSpPr>
                <a:spLocks noChangeArrowheads="1"/>
              </p:cNvSpPr>
              <p:nvPr/>
            </p:nvSpPr>
            <p:spPr bwMode="auto">
              <a:xfrm>
                <a:off x="420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2" name="Oval 914"/>
              <p:cNvSpPr>
                <a:spLocks noChangeArrowheads="1"/>
              </p:cNvSpPr>
              <p:nvPr/>
            </p:nvSpPr>
            <p:spPr bwMode="auto">
              <a:xfrm>
                <a:off x="472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3" name="Oval 915"/>
              <p:cNvSpPr>
                <a:spLocks noChangeArrowheads="1"/>
              </p:cNvSpPr>
              <p:nvPr/>
            </p:nvSpPr>
            <p:spPr bwMode="auto">
              <a:xfrm>
                <a:off x="472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4" name="Oval 916"/>
              <p:cNvSpPr>
                <a:spLocks noChangeArrowheads="1"/>
              </p:cNvSpPr>
              <p:nvPr/>
            </p:nvSpPr>
            <p:spPr bwMode="auto">
              <a:xfrm>
                <a:off x="4735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5" name="Oval 917"/>
              <p:cNvSpPr>
                <a:spLocks noChangeArrowheads="1"/>
              </p:cNvSpPr>
              <p:nvPr/>
            </p:nvSpPr>
            <p:spPr bwMode="auto">
              <a:xfrm>
                <a:off x="4740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6" name="Oval 918"/>
              <p:cNvSpPr>
                <a:spLocks noChangeArrowheads="1"/>
              </p:cNvSpPr>
              <p:nvPr/>
            </p:nvSpPr>
            <p:spPr bwMode="auto">
              <a:xfrm>
                <a:off x="404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7" name="Oval 919"/>
              <p:cNvSpPr>
                <a:spLocks noChangeArrowheads="1"/>
              </p:cNvSpPr>
              <p:nvPr/>
            </p:nvSpPr>
            <p:spPr bwMode="auto">
              <a:xfrm>
                <a:off x="405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8" name="Oval 920"/>
              <p:cNvSpPr>
                <a:spLocks noChangeArrowheads="1"/>
              </p:cNvSpPr>
              <p:nvPr/>
            </p:nvSpPr>
            <p:spPr bwMode="auto">
              <a:xfrm>
                <a:off x="430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9" name="Oval 921"/>
              <p:cNvSpPr>
                <a:spLocks noChangeArrowheads="1"/>
              </p:cNvSpPr>
              <p:nvPr/>
            </p:nvSpPr>
            <p:spPr bwMode="auto">
              <a:xfrm>
                <a:off x="418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0" name="Oval 922"/>
              <p:cNvSpPr>
                <a:spLocks noChangeArrowheads="1"/>
              </p:cNvSpPr>
              <p:nvPr/>
            </p:nvSpPr>
            <p:spPr bwMode="auto">
              <a:xfrm>
                <a:off x="3849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1" name="Oval 923"/>
              <p:cNvSpPr>
                <a:spLocks noChangeArrowheads="1"/>
              </p:cNvSpPr>
              <p:nvPr/>
            </p:nvSpPr>
            <p:spPr bwMode="auto">
              <a:xfrm>
                <a:off x="4302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2" name="Oval 924"/>
              <p:cNvSpPr>
                <a:spLocks noChangeArrowheads="1"/>
              </p:cNvSpPr>
              <p:nvPr/>
            </p:nvSpPr>
            <p:spPr bwMode="auto">
              <a:xfrm>
                <a:off x="429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3" name="Oval 925"/>
              <p:cNvSpPr>
                <a:spLocks noChangeArrowheads="1"/>
              </p:cNvSpPr>
              <p:nvPr/>
            </p:nvSpPr>
            <p:spPr bwMode="auto">
              <a:xfrm>
                <a:off x="3886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4" name="Oval 926"/>
              <p:cNvSpPr>
                <a:spLocks noChangeArrowheads="1"/>
              </p:cNvSpPr>
              <p:nvPr/>
            </p:nvSpPr>
            <p:spPr bwMode="auto">
              <a:xfrm>
                <a:off x="430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5" name="Oval 927"/>
              <p:cNvSpPr>
                <a:spLocks noChangeArrowheads="1"/>
              </p:cNvSpPr>
              <p:nvPr/>
            </p:nvSpPr>
            <p:spPr bwMode="auto">
              <a:xfrm>
                <a:off x="430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6" name="Oval 928"/>
              <p:cNvSpPr>
                <a:spLocks noChangeArrowheads="1"/>
              </p:cNvSpPr>
              <p:nvPr/>
            </p:nvSpPr>
            <p:spPr bwMode="auto">
              <a:xfrm>
                <a:off x="422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7" name="Oval 929"/>
              <p:cNvSpPr>
                <a:spLocks noChangeArrowheads="1"/>
              </p:cNvSpPr>
              <p:nvPr/>
            </p:nvSpPr>
            <p:spPr bwMode="auto">
              <a:xfrm>
                <a:off x="422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8" name="Oval 930"/>
              <p:cNvSpPr>
                <a:spLocks noChangeArrowheads="1"/>
              </p:cNvSpPr>
              <p:nvPr/>
            </p:nvSpPr>
            <p:spPr bwMode="auto">
              <a:xfrm>
                <a:off x="430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9" name="Oval 931"/>
              <p:cNvSpPr>
                <a:spLocks noChangeArrowheads="1"/>
              </p:cNvSpPr>
              <p:nvPr/>
            </p:nvSpPr>
            <p:spPr bwMode="auto">
              <a:xfrm>
                <a:off x="409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0" name="Oval 932"/>
              <p:cNvSpPr>
                <a:spLocks noChangeArrowheads="1"/>
              </p:cNvSpPr>
              <p:nvPr/>
            </p:nvSpPr>
            <p:spPr bwMode="auto">
              <a:xfrm>
                <a:off x="429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1" name="Oval 933"/>
              <p:cNvSpPr>
                <a:spLocks noChangeArrowheads="1"/>
              </p:cNvSpPr>
              <p:nvPr/>
            </p:nvSpPr>
            <p:spPr bwMode="auto">
              <a:xfrm>
                <a:off x="418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2" name="Oval 934"/>
              <p:cNvSpPr>
                <a:spLocks noChangeArrowheads="1"/>
              </p:cNvSpPr>
              <p:nvPr/>
            </p:nvSpPr>
            <p:spPr bwMode="auto">
              <a:xfrm>
                <a:off x="4185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3" name="Oval 935"/>
              <p:cNvSpPr>
                <a:spLocks noChangeArrowheads="1"/>
              </p:cNvSpPr>
              <p:nvPr/>
            </p:nvSpPr>
            <p:spPr bwMode="auto">
              <a:xfrm>
                <a:off x="4244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4" name="Oval 936"/>
              <p:cNvSpPr>
                <a:spLocks noChangeArrowheads="1"/>
              </p:cNvSpPr>
              <p:nvPr/>
            </p:nvSpPr>
            <p:spPr bwMode="auto">
              <a:xfrm>
                <a:off x="4169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5" name="Oval 937"/>
              <p:cNvSpPr>
                <a:spLocks noChangeArrowheads="1"/>
              </p:cNvSpPr>
              <p:nvPr/>
            </p:nvSpPr>
            <p:spPr bwMode="auto">
              <a:xfrm>
                <a:off x="3908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6" name="Oval 938"/>
              <p:cNvSpPr>
                <a:spLocks noChangeArrowheads="1"/>
              </p:cNvSpPr>
              <p:nvPr/>
            </p:nvSpPr>
            <p:spPr bwMode="auto">
              <a:xfrm>
                <a:off x="396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7" name="Oval 939"/>
              <p:cNvSpPr>
                <a:spLocks noChangeArrowheads="1"/>
              </p:cNvSpPr>
              <p:nvPr/>
            </p:nvSpPr>
            <p:spPr bwMode="auto">
              <a:xfrm>
                <a:off x="443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8" name="Oval 940"/>
              <p:cNvSpPr>
                <a:spLocks noChangeArrowheads="1"/>
              </p:cNvSpPr>
              <p:nvPr/>
            </p:nvSpPr>
            <p:spPr bwMode="auto">
              <a:xfrm>
                <a:off x="4094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9" name="Oval 941"/>
              <p:cNvSpPr>
                <a:spLocks noChangeArrowheads="1"/>
              </p:cNvSpPr>
              <p:nvPr/>
            </p:nvSpPr>
            <p:spPr bwMode="auto">
              <a:xfrm>
                <a:off x="4078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0" name="Oval 942"/>
              <p:cNvSpPr>
                <a:spLocks noChangeArrowheads="1"/>
              </p:cNvSpPr>
              <p:nvPr/>
            </p:nvSpPr>
            <p:spPr bwMode="auto">
              <a:xfrm>
                <a:off x="4057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1" name="Oval 943"/>
              <p:cNvSpPr>
                <a:spLocks noChangeArrowheads="1"/>
              </p:cNvSpPr>
              <p:nvPr/>
            </p:nvSpPr>
            <p:spPr bwMode="auto">
              <a:xfrm>
                <a:off x="429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2" name="Oval 944"/>
              <p:cNvSpPr>
                <a:spLocks noChangeArrowheads="1"/>
              </p:cNvSpPr>
              <p:nvPr/>
            </p:nvSpPr>
            <p:spPr bwMode="auto">
              <a:xfrm>
                <a:off x="462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3" name="Oval 945"/>
              <p:cNvSpPr>
                <a:spLocks noChangeArrowheads="1"/>
              </p:cNvSpPr>
              <p:nvPr/>
            </p:nvSpPr>
            <p:spPr bwMode="auto">
              <a:xfrm>
                <a:off x="4121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4" name="Oval 946"/>
              <p:cNvSpPr>
                <a:spLocks noChangeArrowheads="1"/>
              </p:cNvSpPr>
              <p:nvPr/>
            </p:nvSpPr>
            <p:spPr bwMode="auto">
              <a:xfrm>
                <a:off x="4377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5" name="Oval 947"/>
              <p:cNvSpPr>
                <a:spLocks noChangeArrowheads="1"/>
              </p:cNvSpPr>
              <p:nvPr/>
            </p:nvSpPr>
            <p:spPr bwMode="auto">
              <a:xfrm>
                <a:off x="4494" y="3116"/>
                <a:ext cx="33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6" name="Oval 948"/>
              <p:cNvSpPr>
                <a:spLocks noChangeArrowheads="1"/>
              </p:cNvSpPr>
              <p:nvPr/>
            </p:nvSpPr>
            <p:spPr bwMode="auto">
              <a:xfrm>
                <a:off x="450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7" name="Oval 949"/>
              <p:cNvSpPr>
                <a:spLocks noChangeArrowheads="1"/>
              </p:cNvSpPr>
              <p:nvPr/>
            </p:nvSpPr>
            <p:spPr bwMode="auto">
              <a:xfrm>
                <a:off x="4537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8" name="Oval 950"/>
              <p:cNvSpPr>
                <a:spLocks noChangeArrowheads="1"/>
              </p:cNvSpPr>
              <p:nvPr/>
            </p:nvSpPr>
            <p:spPr bwMode="auto">
              <a:xfrm>
                <a:off x="4559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9" name="Oval 951"/>
              <p:cNvSpPr>
                <a:spLocks noChangeArrowheads="1"/>
              </p:cNvSpPr>
              <p:nvPr/>
            </p:nvSpPr>
            <p:spPr bwMode="auto">
              <a:xfrm>
                <a:off x="4559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0" name="Oval 952"/>
              <p:cNvSpPr>
                <a:spLocks noChangeArrowheads="1"/>
              </p:cNvSpPr>
              <p:nvPr/>
            </p:nvSpPr>
            <p:spPr bwMode="auto">
              <a:xfrm>
                <a:off x="454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1" name="Oval 953"/>
              <p:cNvSpPr>
                <a:spLocks noChangeArrowheads="1"/>
              </p:cNvSpPr>
              <p:nvPr/>
            </p:nvSpPr>
            <p:spPr bwMode="auto">
              <a:xfrm>
                <a:off x="4553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2" name="Oval 954"/>
              <p:cNvSpPr>
                <a:spLocks noChangeArrowheads="1"/>
              </p:cNvSpPr>
              <p:nvPr/>
            </p:nvSpPr>
            <p:spPr bwMode="auto">
              <a:xfrm>
                <a:off x="4553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3" name="Oval 955"/>
              <p:cNvSpPr>
                <a:spLocks noChangeArrowheads="1"/>
              </p:cNvSpPr>
              <p:nvPr/>
            </p:nvSpPr>
            <p:spPr bwMode="auto">
              <a:xfrm>
                <a:off x="4548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4" name="Oval 956"/>
              <p:cNvSpPr>
                <a:spLocks noChangeArrowheads="1"/>
              </p:cNvSpPr>
              <p:nvPr/>
            </p:nvSpPr>
            <p:spPr bwMode="auto">
              <a:xfrm>
                <a:off x="4548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5" name="Oval 957"/>
              <p:cNvSpPr>
                <a:spLocks noChangeArrowheads="1"/>
              </p:cNvSpPr>
              <p:nvPr/>
            </p:nvSpPr>
            <p:spPr bwMode="auto">
              <a:xfrm>
                <a:off x="3993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6" name="Oval 958"/>
              <p:cNvSpPr>
                <a:spLocks noChangeArrowheads="1"/>
              </p:cNvSpPr>
              <p:nvPr/>
            </p:nvSpPr>
            <p:spPr bwMode="auto">
              <a:xfrm>
                <a:off x="429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7" name="Oval 959"/>
              <p:cNvSpPr>
                <a:spLocks noChangeArrowheads="1"/>
              </p:cNvSpPr>
              <p:nvPr/>
            </p:nvSpPr>
            <p:spPr bwMode="auto">
              <a:xfrm>
                <a:off x="4377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8" name="Oval 960"/>
              <p:cNvSpPr>
                <a:spLocks noChangeArrowheads="1"/>
              </p:cNvSpPr>
              <p:nvPr/>
            </p:nvSpPr>
            <p:spPr bwMode="auto">
              <a:xfrm>
                <a:off x="4265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9" name="Oval 961"/>
              <p:cNvSpPr>
                <a:spLocks noChangeArrowheads="1"/>
              </p:cNvSpPr>
              <p:nvPr/>
            </p:nvSpPr>
            <p:spPr bwMode="auto">
              <a:xfrm>
                <a:off x="4249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0" name="Oval 962"/>
              <p:cNvSpPr>
                <a:spLocks noChangeArrowheads="1"/>
              </p:cNvSpPr>
              <p:nvPr/>
            </p:nvSpPr>
            <p:spPr bwMode="auto">
              <a:xfrm>
                <a:off x="4430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1" name="Oval 963"/>
              <p:cNvSpPr>
                <a:spLocks noChangeArrowheads="1"/>
              </p:cNvSpPr>
              <p:nvPr/>
            </p:nvSpPr>
            <p:spPr bwMode="auto">
              <a:xfrm>
                <a:off x="428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2" name="Oval 964"/>
              <p:cNvSpPr>
                <a:spLocks noChangeArrowheads="1"/>
              </p:cNvSpPr>
              <p:nvPr/>
            </p:nvSpPr>
            <p:spPr bwMode="auto">
              <a:xfrm>
                <a:off x="4585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3" name="Oval 965"/>
              <p:cNvSpPr>
                <a:spLocks noChangeArrowheads="1"/>
              </p:cNvSpPr>
              <p:nvPr/>
            </p:nvSpPr>
            <p:spPr bwMode="auto">
              <a:xfrm>
                <a:off x="4527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4" name="Oval 966"/>
              <p:cNvSpPr>
                <a:spLocks noChangeArrowheads="1"/>
              </p:cNvSpPr>
              <p:nvPr/>
            </p:nvSpPr>
            <p:spPr bwMode="auto">
              <a:xfrm>
                <a:off x="4265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5" name="Oval 967"/>
              <p:cNvSpPr>
                <a:spLocks noChangeArrowheads="1"/>
              </p:cNvSpPr>
              <p:nvPr/>
            </p:nvSpPr>
            <p:spPr bwMode="auto">
              <a:xfrm>
                <a:off x="430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6" name="Oval 968"/>
              <p:cNvSpPr>
                <a:spLocks noChangeArrowheads="1"/>
              </p:cNvSpPr>
              <p:nvPr/>
            </p:nvSpPr>
            <p:spPr bwMode="auto">
              <a:xfrm>
                <a:off x="438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7" name="Oval 969"/>
              <p:cNvSpPr>
                <a:spLocks noChangeArrowheads="1"/>
              </p:cNvSpPr>
              <p:nvPr/>
            </p:nvSpPr>
            <p:spPr bwMode="auto">
              <a:xfrm>
                <a:off x="4249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8" name="Oval 970"/>
              <p:cNvSpPr>
                <a:spLocks noChangeArrowheads="1"/>
              </p:cNvSpPr>
              <p:nvPr/>
            </p:nvSpPr>
            <p:spPr bwMode="auto">
              <a:xfrm>
                <a:off x="430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9" name="Oval 971"/>
              <p:cNvSpPr>
                <a:spLocks noChangeArrowheads="1"/>
              </p:cNvSpPr>
              <p:nvPr/>
            </p:nvSpPr>
            <p:spPr bwMode="auto">
              <a:xfrm>
                <a:off x="440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0" name="Oval 972"/>
              <p:cNvSpPr>
                <a:spLocks noChangeArrowheads="1"/>
              </p:cNvSpPr>
              <p:nvPr/>
            </p:nvSpPr>
            <p:spPr bwMode="auto">
              <a:xfrm>
                <a:off x="4329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1" name="Oval 973"/>
              <p:cNvSpPr>
                <a:spLocks noChangeArrowheads="1"/>
              </p:cNvSpPr>
              <p:nvPr/>
            </p:nvSpPr>
            <p:spPr bwMode="auto">
              <a:xfrm>
                <a:off x="440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2" name="Oval 974"/>
              <p:cNvSpPr>
                <a:spLocks noChangeArrowheads="1"/>
              </p:cNvSpPr>
              <p:nvPr/>
            </p:nvSpPr>
            <p:spPr bwMode="auto">
              <a:xfrm>
                <a:off x="4430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3" name="Oval 975"/>
              <p:cNvSpPr>
                <a:spLocks noChangeArrowheads="1"/>
              </p:cNvSpPr>
              <p:nvPr/>
            </p:nvSpPr>
            <p:spPr bwMode="auto">
              <a:xfrm>
                <a:off x="4318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4" name="Oval 976"/>
              <p:cNvSpPr>
                <a:spLocks noChangeArrowheads="1"/>
              </p:cNvSpPr>
              <p:nvPr/>
            </p:nvSpPr>
            <p:spPr bwMode="auto">
              <a:xfrm>
                <a:off x="4121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5" name="Oval 977"/>
              <p:cNvSpPr>
                <a:spLocks noChangeArrowheads="1"/>
              </p:cNvSpPr>
              <p:nvPr/>
            </p:nvSpPr>
            <p:spPr bwMode="auto">
              <a:xfrm>
                <a:off x="3897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6" name="Oval 978"/>
              <p:cNvSpPr>
                <a:spLocks noChangeArrowheads="1"/>
              </p:cNvSpPr>
              <p:nvPr/>
            </p:nvSpPr>
            <p:spPr bwMode="auto">
              <a:xfrm>
                <a:off x="4553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7" name="Oval 979"/>
              <p:cNvSpPr>
                <a:spLocks noChangeArrowheads="1"/>
              </p:cNvSpPr>
              <p:nvPr/>
            </p:nvSpPr>
            <p:spPr bwMode="auto">
              <a:xfrm>
                <a:off x="4377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8" name="Oval 980"/>
              <p:cNvSpPr>
                <a:spLocks noChangeArrowheads="1"/>
              </p:cNvSpPr>
              <p:nvPr/>
            </p:nvSpPr>
            <p:spPr bwMode="auto">
              <a:xfrm>
                <a:off x="430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9" name="Oval 981"/>
              <p:cNvSpPr>
                <a:spLocks noChangeArrowheads="1"/>
              </p:cNvSpPr>
              <p:nvPr/>
            </p:nvSpPr>
            <p:spPr bwMode="auto">
              <a:xfrm>
                <a:off x="398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0" name="Oval 982"/>
              <p:cNvSpPr>
                <a:spLocks noChangeArrowheads="1"/>
              </p:cNvSpPr>
              <p:nvPr/>
            </p:nvSpPr>
            <p:spPr bwMode="auto">
              <a:xfrm>
                <a:off x="398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1" name="Oval 983"/>
              <p:cNvSpPr>
                <a:spLocks noChangeArrowheads="1"/>
              </p:cNvSpPr>
              <p:nvPr/>
            </p:nvSpPr>
            <p:spPr bwMode="auto">
              <a:xfrm>
                <a:off x="456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2" name="Oval 984"/>
              <p:cNvSpPr>
                <a:spLocks noChangeArrowheads="1"/>
              </p:cNvSpPr>
              <p:nvPr/>
            </p:nvSpPr>
            <p:spPr bwMode="auto">
              <a:xfrm>
                <a:off x="470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3" name="Oval 985"/>
              <p:cNvSpPr>
                <a:spLocks noChangeArrowheads="1"/>
              </p:cNvSpPr>
              <p:nvPr/>
            </p:nvSpPr>
            <p:spPr bwMode="auto">
              <a:xfrm>
                <a:off x="419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4" name="Oval 986"/>
              <p:cNvSpPr>
                <a:spLocks noChangeArrowheads="1"/>
              </p:cNvSpPr>
              <p:nvPr/>
            </p:nvSpPr>
            <p:spPr bwMode="auto">
              <a:xfrm>
                <a:off x="4180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5" name="Oval 987"/>
              <p:cNvSpPr>
                <a:spLocks noChangeArrowheads="1"/>
              </p:cNvSpPr>
              <p:nvPr/>
            </p:nvSpPr>
            <p:spPr bwMode="auto">
              <a:xfrm>
                <a:off x="4265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6" name="Oval 988"/>
              <p:cNvSpPr>
                <a:spLocks noChangeArrowheads="1"/>
              </p:cNvSpPr>
              <p:nvPr/>
            </p:nvSpPr>
            <p:spPr bwMode="auto">
              <a:xfrm>
                <a:off x="419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7" name="Oval 989"/>
              <p:cNvSpPr>
                <a:spLocks noChangeArrowheads="1"/>
              </p:cNvSpPr>
              <p:nvPr/>
            </p:nvSpPr>
            <p:spPr bwMode="auto">
              <a:xfrm>
                <a:off x="410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8" name="Oval 990"/>
              <p:cNvSpPr>
                <a:spLocks noChangeArrowheads="1"/>
              </p:cNvSpPr>
              <p:nvPr/>
            </p:nvSpPr>
            <p:spPr bwMode="auto">
              <a:xfrm>
                <a:off x="411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9" name="Oval 991"/>
              <p:cNvSpPr>
                <a:spLocks noChangeArrowheads="1"/>
              </p:cNvSpPr>
              <p:nvPr/>
            </p:nvSpPr>
            <p:spPr bwMode="auto">
              <a:xfrm>
                <a:off x="4265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0" name="Oval 992"/>
              <p:cNvSpPr>
                <a:spLocks noChangeArrowheads="1"/>
              </p:cNvSpPr>
              <p:nvPr/>
            </p:nvSpPr>
            <p:spPr bwMode="auto">
              <a:xfrm>
                <a:off x="4217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1" name="Oval 993"/>
              <p:cNvSpPr>
                <a:spLocks noChangeArrowheads="1"/>
              </p:cNvSpPr>
              <p:nvPr/>
            </p:nvSpPr>
            <p:spPr bwMode="auto">
              <a:xfrm>
                <a:off x="4196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2" name="Oval 994"/>
              <p:cNvSpPr>
                <a:spLocks noChangeArrowheads="1"/>
              </p:cNvSpPr>
              <p:nvPr/>
            </p:nvSpPr>
            <p:spPr bwMode="auto">
              <a:xfrm>
                <a:off x="4313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3" name="Oval 995"/>
              <p:cNvSpPr>
                <a:spLocks noChangeArrowheads="1"/>
              </p:cNvSpPr>
              <p:nvPr/>
            </p:nvSpPr>
            <p:spPr bwMode="auto">
              <a:xfrm>
                <a:off x="4137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4" name="Oval 996"/>
              <p:cNvSpPr>
                <a:spLocks noChangeArrowheads="1"/>
              </p:cNvSpPr>
              <p:nvPr/>
            </p:nvSpPr>
            <p:spPr bwMode="auto">
              <a:xfrm>
                <a:off x="421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5" name="Oval 997"/>
              <p:cNvSpPr>
                <a:spLocks noChangeArrowheads="1"/>
              </p:cNvSpPr>
              <p:nvPr/>
            </p:nvSpPr>
            <p:spPr bwMode="auto">
              <a:xfrm>
                <a:off x="393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6" name="Oval 998"/>
              <p:cNvSpPr>
                <a:spLocks noChangeArrowheads="1"/>
              </p:cNvSpPr>
              <p:nvPr/>
            </p:nvSpPr>
            <p:spPr bwMode="auto">
              <a:xfrm>
                <a:off x="477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7" name="Oval 999"/>
              <p:cNvSpPr>
                <a:spLocks noChangeArrowheads="1"/>
              </p:cNvSpPr>
              <p:nvPr/>
            </p:nvSpPr>
            <p:spPr bwMode="auto">
              <a:xfrm>
                <a:off x="469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8" name="Oval 1000"/>
              <p:cNvSpPr>
                <a:spLocks noChangeArrowheads="1"/>
              </p:cNvSpPr>
              <p:nvPr/>
            </p:nvSpPr>
            <p:spPr bwMode="auto">
              <a:xfrm>
                <a:off x="472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9" name="Oval 1001"/>
              <p:cNvSpPr>
                <a:spLocks noChangeArrowheads="1"/>
              </p:cNvSpPr>
              <p:nvPr/>
            </p:nvSpPr>
            <p:spPr bwMode="auto">
              <a:xfrm>
                <a:off x="478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0" name="Oval 1002"/>
              <p:cNvSpPr>
                <a:spLocks noChangeArrowheads="1"/>
              </p:cNvSpPr>
              <p:nvPr/>
            </p:nvSpPr>
            <p:spPr bwMode="auto">
              <a:xfrm>
                <a:off x="478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1" name="Oval 1003"/>
              <p:cNvSpPr>
                <a:spLocks noChangeArrowheads="1"/>
              </p:cNvSpPr>
              <p:nvPr/>
            </p:nvSpPr>
            <p:spPr bwMode="auto">
              <a:xfrm>
                <a:off x="478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2" name="Oval 1004"/>
              <p:cNvSpPr>
                <a:spLocks noChangeArrowheads="1"/>
              </p:cNvSpPr>
              <p:nvPr/>
            </p:nvSpPr>
            <p:spPr bwMode="auto">
              <a:xfrm>
                <a:off x="4655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3" name="Oval 1005"/>
              <p:cNvSpPr>
                <a:spLocks noChangeArrowheads="1"/>
              </p:cNvSpPr>
              <p:nvPr/>
            </p:nvSpPr>
            <p:spPr bwMode="auto">
              <a:xfrm>
                <a:off x="4804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4" name="Oval 1006"/>
              <p:cNvSpPr>
                <a:spLocks noChangeArrowheads="1"/>
              </p:cNvSpPr>
              <p:nvPr/>
            </p:nvSpPr>
            <p:spPr bwMode="auto">
              <a:xfrm>
                <a:off x="472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5" name="Oval 1007"/>
              <p:cNvSpPr>
                <a:spLocks noChangeArrowheads="1"/>
              </p:cNvSpPr>
              <p:nvPr/>
            </p:nvSpPr>
            <p:spPr bwMode="auto">
              <a:xfrm>
                <a:off x="4863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6" name="Oval 1008"/>
              <p:cNvSpPr>
                <a:spLocks noChangeArrowheads="1"/>
              </p:cNvSpPr>
              <p:nvPr/>
            </p:nvSpPr>
            <p:spPr bwMode="auto">
              <a:xfrm>
                <a:off x="4857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oup 1210"/>
            <p:cNvGrpSpPr>
              <a:grpSpLocks/>
            </p:cNvGrpSpPr>
            <p:nvPr/>
          </p:nvGrpSpPr>
          <p:grpSpPr bwMode="auto">
            <a:xfrm>
              <a:off x="3412" y="2734"/>
              <a:ext cx="1829" cy="646"/>
              <a:chOff x="3412" y="2734"/>
              <a:chExt cx="1829" cy="646"/>
            </a:xfrm>
          </p:grpSpPr>
          <p:sp>
            <p:nvSpPr>
              <p:cNvPr id="2427" name="Oval 1010"/>
              <p:cNvSpPr>
                <a:spLocks noChangeArrowheads="1"/>
              </p:cNvSpPr>
              <p:nvPr/>
            </p:nvSpPr>
            <p:spPr bwMode="auto">
              <a:xfrm>
                <a:off x="4857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8" name="Oval 1011"/>
              <p:cNvSpPr>
                <a:spLocks noChangeArrowheads="1"/>
              </p:cNvSpPr>
              <p:nvPr/>
            </p:nvSpPr>
            <p:spPr bwMode="auto">
              <a:xfrm>
                <a:off x="4121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9" name="Oval 1012"/>
              <p:cNvSpPr>
                <a:spLocks noChangeArrowheads="1"/>
              </p:cNvSpPr>
              <p:nvPr/>
            </p:nvSpPr>
            <p:spPr bwMode="auto">
              <a:xfrm>
                <a:off x="402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0" name="Oval 1013"/>
              <p:cNvSpPr>
                <a:spLocks noChangeArrowheads="1"/>
              </p:cNvSpPr>
              <p:nvPr/>
            </p:nvSpPr>
            <p:spPr bwMode="auto">
              <a:xfrm>
                <a:off x="416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1" name="Oval 1014"/>
              <p:cNvSpPr>
                <a:spLocks noChangeArrowheads="1"/>
              </p:cNvSpPr>
              <p:nvPr/>
            </p:nvSpPr>
            <p:spPr bwMode="auto">
              <a:xfrm>
                <a:off x="403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2" name="Oval 1015"/>
              <p:cNvSpPr>
                <a:spLocks noChangeArrowheads="1"/>
              </p:cNvSpPr>
              <p:nvPr/>
            </p:nvSpPr>
            <p:spPr bwMode="auto">
              <a:xfrm>
                <a:off x="403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3" name="Oval 1016"/>
              <p:cNvSpPr>
                <a:spLocks noChangeArrowheads="1"/>
              </p:cNvSpPr>
              <p:nvPr/>
            </p:nvSpPr>
            <p:spPr bwMode="auto">
              <a:xfrm>
                <a:off x="406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4" name="Oval 1017"/>
              <p:cNvSpPr>
                <a:spLocks noChangeArrowheads="1"/>
              </p:cNvSpPr>
              <p:nvPr/>
            </p:nvSpPr>
            <p:spPr bwMode="auto">
              <a:xfrm>
                <a:off x="406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5" name="Oval 1018"/>
              <p:cNvSpPr>
                <a:spLocks noChangeArrowheads="1"/>
              </p:cNvSpPr>
              <p:nvPr/>
            </p:nvSpPr>
            <p:spPr bwMode="auto">
              <a:xfrm>
                <a:off x="414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6" name="Oval 1019"/>
              <p:cNvSpPr>
                <a:spLocks noChangeArrowheads="1"/>
              </p:cNvSpPr>
              <p:nvPr/>
            </p:nvSpPr>
            <p:spPr bwMode="auto">
              <a:xfrm>
                <a:off x="412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7" name="Oval 1020"/>
              <p:cNvSpPr>
                <a:spLocks noChangeArrowheads="1"/>
              </p:cNvSpPr>
              <p:nvPr/>
            </p:nvSpPr>
            <p:spPr bwMode="auto">
              <a:xfrm>
                <a:off x="416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8" name="Oval 1021"/>
              <p:cNvSpPr>
                <a:spLocks noChangeArrowheads="1"/>
              </p:cNvSpPr>
              <p:nvPr/>
            </p:nvSpPr>
            <p:spPr bwMode="auto">
              <a:xfrm>
                <a:off x="419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9" name="Oval 1022"/>
              <p:cNvSpPr>
                <a:spLocks noChangeArrowheads="1"/>
              </p:cNvSpPr>
              <p:nvPr/>
            </p:nvSpPr>
            <p:spPr bwMode="auto">
              <a:xfrm>
                <a:off x="406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0" name="Oval 1023"/>
              <p:cNvSpPr>
                <a:spLocks noChangeArrowheads="1"/>
              </p:cNvSpPr>
              <p:nvPr/>
            </p:nvSpPr>
            <p:spPr bwMode="auto">
              <a:xfrm>
                <a:off x="414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1" name="Oval 1024"/>
              <p:cNvSpPr>
                <a:spLocks noChangeArrowheads="1"/>
              </p:cNvSpPr>
              <p:nvPr/>
            </p:nvSpPr>
            <p:spPr bwMode="auto">
              <a:xfrm>
                <a:off x="402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2" name="Oval 1025"/>
              <p:cNvSpPr>
                <a:spLocks noChangeArrowheads="1"/>
              </p:cNvSpPr>
              <p:nvPr/>
            </p:nvSpPr>
            <p:spPr bwMode="auto">
              <a:xfrm>
                <a:off x="419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3" name="Oval 1026"/>
              <p:cNvSpPr>
                <a:spLocks noChangeArrowheads="1"/>
              </p:cNvSpPr>
              <p:nvPr/>
            </p:nvSpPr>
            <p:spPr bwMode="auto">
              <a:xfrm>
                <a:off x="4409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4" name="Oval 1027"/>
              <p:cNvSpPr>
                <a:spLocks noChangeArrowheads="1"/>
              </p:cNvSpPr>
              <p:nvPr/>
            </p:nvSpPr>
            <p:spPr bwMode="auto">
              <a:xfrm>
                <a:off x="406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5" name="Oval 1028"/>
              <p:cNvSpPr>
                <a:spLocks noChangeArrowheads="1"/>
              </p:cNvSpPr>
              <p:nvPr/>
            </p:nvSpPr>
            <p:spPr bwMode="auto">
              <a:xfrm>
                <a:off x="4036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6" name="Oval 1029"/>
              <p:cNvSpPr>
                <a:spLocks noChangeArrowheads="1"/>
              </p:cNvSpPr>
              <p:nvPr/>
            </p:nvSpPr>
            <p:spPr bwMode="auto">
              <a:xfrm>
                <a:off x="4078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7" name="Oval 1030"/>
              <p:cNvSpPr>
                <a:spLocks noChangeArrowheads="1"/>
              </p:cNvSpPr>
              <p:nvPr/>
            </p:nvSpPr>
            <p:spPr bwMode="auto">
              <a:xfrm>
                <a:off x="428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8" name="Oval 1031"/>
              <p:cNvSpPr>
                <a:spLocks noChangeArrowheads="1"/>
              </p:cNvSpPr>
              <p:nvPr/>
            </p:nvSpPr>
            <p:spPr bwMode="auto">
              <a:xfrm>
                <a:off x="438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9" name="Oval 1032"/>
              <p:cNvSpPr>
                <a:spLocks noChangeArrowheads="1"/>
              </p:cNvSpPr>
              <p:nvPr/>
            </p:nvSpPr>
            <p:spPr bwMode="auto">
              <a:xfrm>
                <a:off x="4708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0" name="Oval 1033"/>
              <p:cNvSpPr>
                <a:spLocks noChangeArrowheads="1"/>
              </p:cNvSpPr>
              <p:nvPr/>
            </p:nvSpPr>
            <p:spPr bwMode="auto">
              <a:xfrm>
                <a:off x="359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1" name="Oval 1034"/>
              <p:cNvSpPr>
                <a:spLocks noChangeArrowheads="1"/>
              </p:cNvSpPr>
              <p:nvPr/>
            </p:nvSpPr>
            <p:spPr bwMode="auto">
              <a:xfrm>
                <a:off x="359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2" name="Oval 1035"/>
              <p:cNvSpPr>
                <a:spLocks noChangeArrowheads="1"/>
              </p:cNvSpPr>
              <p:nvPr/>
            </p:nvSpPr>
            <p:spPr bwMode="auto">
              <a:xfrm>
                <a:off x="3604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3" name="Oval 1036"/>
              <p:cNvSpPr>
                <a:spLocks noChangeArrowheads="1"/>
              </p:cNvSpPr>
              <p:nvPr/>
            </p:nvSpPr>
            <p:spPr bwMode="auto">
              <a:xfrm>
                <a:off x="3604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4" name="Oval 1037"/>
              <p:cNvSpPr>
                <a:spLocks noChangeArrowheads="1"/>
              </p:cNvSpPr>
              <p:nvPr/>
            </p:nvSpPr>
            <p:spPr bwMode="auto">
              <a:xfrm>
                <a:off x="3588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5" name="Oval 1038"/>
              <p:cNvSpPr>
                <a:spLocks noChangeArrowheads="1"/>
              </p:cNvSpPr>
              <p:nvPr/>
            </p:nvSpPr>
            <p:spPr bwMode="auto">
              <a:xfrm>
                <a:off x="357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6" name="Oval 1039"/>
              <p:cNvSpPr>
                <a:spLocks noChangeArrowheads="1"/>
              </p:cNvSpPr>
              <p:nvPr/>
            </p:nvSpPr>
            <p:spPr bwMode="auto">
              <a:xfrm>
                <a:off x="4607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7" name="Oval 1040"/>
              <p:cNvSpPr>
                <a:spLocks noChangeArrowheads="1"/>
              </p:cNvSpPr>
              <p:nvPr/>
            </p:nvSpPr>
            <p:spPr bwMode="auto">
              <a:xfrm>
                <a:off x="4729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8" name="Oval 1041"/>
              <p:cNvSpPr>
                <a:spLocks noChangeArrowheads="1"/>
              </p:cNvSpPr>
              <p:nvPr/>
            </p:nvSpPr>
            <p:spPr bwMode="auto">
              <a:xfrm>
                <a:off x="410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9" name="Oval 1042"/>
              <p:cNvSpPr>
                <a:spLocks noChangeArrowheads="1"/>
              </p:cNvSpPr>
              <p:nvPr/>
            </p:nvSpPr>
            <p:spPr bwMode="auto">
              <a:xfrm>
                <a:off x="4617" y="32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0" name="Oval 1043"/>
              <p:cNvSpPr>
                <a:spLocks noChangeArrowheads="1"/>
              </p:cNvSpPr>
              <p:nvPr/>
            </p:nvSpPr>
            <p:spPr bwMode="auto">
              <a:xfrm>
                <a:off x="390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1" name="Oval 1044"/>
              <p:cNvSpPr>
                <a:spLocks noChangeArrowheads="1"/>
              </p:cNvSpPr>
              <p:nvPr/>
            </p:nvSpPr>
            <p:spPr bwMode="auto">
              <a:xfrm>
                <a:off x="4350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2" name="Oval 1045"/>
              <p:cNvSpPr>
                <a:spLocks noChangeArrowheads="1"/>
              </p:cNvSpPr>
              <p:nvPr/>
            </p:nvSpPr>
            <p:spPr bwMode="auto">
              <a:xfrm>
                <a:off x="400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3" name="Oval 1046"/>
              <p:cNvSpPr>
                <a:spLocks noChangeArrowheads="1"/>
              </p:cNvSpPr>
              <p:nvPr/>
            </p:nvSpPr>
            <p:spPr bwMode="auto">
              <a:xfrm>
                <a:off x="391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4" name="Oval 1047"/>
              <p:cNvSpPr>
                <a:spLocks noChangeArrowheads="1"/>
              </p:cNvSpPr>
              <p:nvPr/>
            </p:nvSpPr>
            <p:spPr bwMode="auto">
              <a:xfrm>
                <a:off x="3972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5" name="Oval 1048"/>
              <p:cNvSpPr>
                <a:spLocks noChangeArrowheads="1"/>
              </p:cNvSpPr>
              <p:nvPr/>
            </p:nvSpPr>
            <p:spPr bwMode="auto">
              <a:xfrm>
                <a:off x="391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6" name="Oval 1049"/>
              <p:cNvSpPr>
                <a:spLocks noChangeArrowheads="1"/>
              </p:cNvSpPr>
              <p:nvPr/>
            </p:nvSpPr>
            <p:spPr bwMode="auto">
              <a:xfrm>
                <a:off x="4158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7" name="Oval 1050"/>
              <p:cNvSpPr>
                <a:spLocks noChangeArrowheads="1"/>
              </p:cNvSpPr>
              <p:nvPr/>
            </p:nvSpPr>
            <p:spPr bwMode="auto">
              <a:xfrm>
                <a:off x="5209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8" name="Oval 1051"/>
              <p:cNvSpPr>
                <a:spLocks noChangeArrowheads="1"/>
              </p:cNvSpPr>
              <p:nvPr/>
            </p:nvSpPr>
            <p:spPr bwMode="auto">
              <a:xfrm>
                <a:off x="397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9" name="Oval 1052"/>
              <p:cNvSpPr>
                <a:spLocks noChangeArrowheads="1"/>
              </p:cNvSpPr>
              <p:nvPr/>
            </p:nvSpPr>
            <p:spPr bwMode="auto">
              <a:xfrm>
                <a:off x="3886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0" name="Oval 1053"/>
              <p:cNvSpPr>
                <a:spLocks noChangeArrowheads="1"/>
              </p:cNvSpPr>
              <p:nvPr/>
            </p:nvSpPr>
            <p:spPr bwMode="auto">
              <a:xfrm>
                <a:off x="423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1" name="Oval 1054"/>
              <p:cNvSpPr>
                <a:spLocks noChangeArrowheads="1"/>
              </p:cNvSpPr>
              <p:nvPr/>
            </p:nvSpPr>
            <p:spPr bwMode="auto">
              <a:xfrm>
                <a:off x="42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2" name="Oval 1055"/>
              <p:cNvSpPr>
                <a:spLocks noChangeArrowheads="1"/>
              </p:cNvSpPr>
              <p:nvPr/>
            </p:nvSpPr>
            <p:spPr bwMode="auto">
              <a:xfrm>
                <a:off x="42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3" name="Oval 1056"/>
              <p:cNvSpPr>
                <a:spLocks noChangeArrowheads="1"/>
              </p:cNvSpPr>
              <p:nvPr/>
            </p:nvSpPr>
            <p:spPr bwMode="auto">
              <a:xfrm>
                <a:off x="4180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4" name="Oval 1057"/>
              <p:cNvSpPr>
                <a:spLocks noChangeArrowheads="1"/>
              </p:cNvSpPr>
              <p:nvPr/>
            </p:nvSpPr>
            <p:spPr bwMode="auto">
              <a:xfrm>
                <a:off x="3828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5" name="Oval 1058"/>
              <p:cNvSpPr>
                <a:spLocks noChangeArrowheads="1"/>
              </p:cNvSpPr>
              <p:nvPr/>
            </p:nvSpPr>
            <p:spPr bwMode="auto">
              <a:xfrm>
                <a:off x="400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6" name="Oval 1059"/>
              <p:cNvSpPr>
                <a:spLocks noChangeArrowheads="1"/>
              </p:cNvSpPr>
              <p:nvPr/>
            </p:nvSpPr>
            <p:spPr bwMode="auto">
              <a:xfrm>
                <a:off x="392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7" name="Oval 1060"/>
              <p:cNvSpPr>
                <a:spLocks noChangeArrowheads="1"/>
              </p:cNvSpPr>
              <p:nvPr/>
            </p:nvSpPr>
            <p:spPr bwMode="auto">
              <a:xfrm>
                <a:off x="400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8" name="Oval 1061"/>
              <p:cNvSpPr>
                <a:spLocks noChangeArrowheads="1"/>
              </p:cNvSpPr>
              <p:nvPr/>
            </p:nvSpPr>
            <p:spPr bwMode="auto">
              <a:xfrm>
                <a:off x="379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9" name="Oval 1062"/>
              <p:cNvSpPr>
                <a:spLocks noChangeArrowheads="1"/>
              </p:cNvSpPr>
              <p:nvPr/>
            </p:nvSpPr>
            <p:spPr bwMode="auto">
              <a:xfrm>
                <a:off x="4617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0" name="Oval 1063"/>
              <p:cNvSpPr>
                <a:spLocks noChangeArrowheads="1"/>
              </p:cNvSpPr>
              <p:nvPr/>
            </p:nvSpPr>
            <p:spPr bwMode="auto">
              <a:xfrm>
                <a:off x="461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1" name="Oval 1064"/>
              <p:cNvSpPr>
                <a:spLocks noChangeArrowheads="1"/>
              </p:cNvSpPr>
              <p:nvPr/>
            </p:nvSpPr>
            <p:spPr bwMode="auto">
              <a:xfrm>
                <a:off x="461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2" name="Oval 1065"/>
              <p:cNvSpPr>
                <a:spLocks noChangeArrowheads="1"/>
              </p:cNvSpPr>
              <p:nvPr/>
            </p:nvSpPr>
            <p:spPr bwMode="auto">
              <a:xfrm>
                <a:off x="453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3" name="Oval 1066"/>
              <p:cNvSpPr>
                <a:spLocks noChangeArrowheads="1"/>
              </p:cNvSpPr>
              <p:nvPr/>
            </p:nvSpPr>
            <p:spPr bwMode="auto">
              <a:xfrm>
                <a:off x="4591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4" name="Oval 1067"/>
              <p:cNvSpPr>
                <a:spLocks noChangeArrowheads="1"/>
              </p:cNvSpPr>
              <p:nvPr/>
            </p:nvSpPr>
            <p:spPr bwMode="auto">
              <a:xfrm>
                <a:off x="458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5" name="Oval 1068"/>
              <p:cNvSpPr>
                <a:spLocks noChangeArrowheads="1"/>
              </p:cNvSpPr>
              <p:nvPr/>
            </p:nvSpPr>
            <p:spPr bwMode="auto">
              <a:xfrm>
                <a:off x="4623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6" name="Oval 1069"/>
              <p:cNvSpPr>
                <a:spLocks noChangeArrowheads="1"/>
              </p:cNvSpPr>
              <p:nvPr/>
            </p:nvSpPr>
            <p:spPr bwMode="auto">
              <a:xfrm>
                <a:off x="411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7" name="Oval 1070"/>
              <p:cNvSpPr>
                <a:spLocks noChangeArrowheads="1"/>
              </p:cNvSpPr>
              <p:nvPr/>
            </p:nvSpPr>
            <p:spPr bwMode="auto">
              <a:xfrm>
                <a:off x="421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8" name="Oval 1071"/>
              <p:cNvSpPr>
                <a:spLocks noChangeArrowheads="1"/>
              </p:cNvSpPr>
              <p:nvPr/>
            </p:nvSpPr>
            <p:spPr bwMode="auto">
              <a:xfrm>
                <a:off x="413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9" name="Oval 1072"/>
              <p:cNvSpPr>
                <a:spLocks noChangeArrowheads="1"/>
              </p:cNvSpPr>
              <p:nvPr/>
            </p:nvSpPr>
            <p:spPr bwMode="auto">
              <a:xfrm>
                <a:off x="425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0" name="Oval 1073"/>
              <p:cNvSpPr>
                <a:spLocks noChangeArrowheads="1"/>
              </p:cNvSpPr>
              <p:nvPr/>
            </p:nvSpPr>
            <p:spPr bwMode="auto">
              <a:xfrm>
                <a:off x="4233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1" name="Oval 1074"/>
              <p:cNvSpPr>
                <a:spLocks noChangeArrowheads="1"/>
              </p:cNvSpPr>
              <p:nvPr/>
            </p:nvSpPr>
            <p:spPr bwMode="auto">
              <a:xfrm>
                <a:off x="437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2" name="Oval 1075"/>
              <p:cNvSpPr>
                <a:spLocks noChangeArrowheads="1"/>
              </p:cNvSpPr>
              <p:nvPr/>
            </p:nvSpPr>
            <p:spPr bwMode="auto">
              <a:xfrm>
                <a:off x="421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3" name="Oval 1076"/>
              <p:cNvSpPr>
                <a:spLocks noChangeArrowheads="1"/>
              </p:cNvSpPr>
              <p:nvPr/>
            </p:nvSpPr>
            <p:spPr bwMode="auto">
              <a:xfrm>
                <a:off x="412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4" name="Oval 1077"/>
              <p:cNvSpPr>
                <a:spLocks noChangeArrowheads="1"/>
              </p:cNvSpPr>
              <p:nvPr/>
            </p:nvSpPr>
            <p:spPr bwMode="auto">
              <a:xfrm>
                <a:off x="412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5" name="Oval 1078"/>
              <p:cNvSpPr>
                <a:spLocks noChangeArrowheads="1"/>
              </p:cNvSpPr>
              <p:nvPr/>
            </p:nvSpPr>
            <p:spPr bwMode="auto">
              <a:xfrm>
                <a:off x="4265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6" name="Oval 1079"/>
              <p:cNvSpPr>
                <a:spLocks noChangeArrowheads="1"/>
              </p:cNvSpPr>
              <p:nvPr/>
            </p:nvSpPr>
            <p:spPr bwMode="auto">
              <a:xfrm>
                <a:off x="4137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7" name="Oval 1080"/>
              <p:cNvSpPr>
                <a:spLocks noChangeArrowheads="1"/>
              </p:cNvSpPr>
              <p:nvPr/>
            </p:nvSpPr>
            <p:spPr bwMode="auto">
              <a:xfrm>
                <a:off x="4511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8" name="Oval 1081"/>
              <p:cNvSpPr>
                <a:spLocks noChangeArrowheads="1"/>
              </p:cNvSpPr>
              <p:nvPr/>
            </p:nvSpPr>
            <p:spPr bwMode="auto">
              <a:xfrm>
                <a:off x="4772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9" name="Oval 1082"/>
              <p:cNvSpPr>
                <a:spLocks noChangeArrowheads="1"/>
              </p:cNvSpPr>
              <p:nvPr/>
            </p:nvSpPr>
            <p:spPr bwMode="auto">
              <a:xfrm>
                <a:off x="4302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0" name="Oval 1083"/>
              <p:cNvSpPr>
                <a:spLocks noChangeArrowheads="1"/>
              </p:cNvSpPr>
              <p:nvPr/>
            </p:nvSpPr>
            <p:spPr bwMode="auto">
              <a:xfrm>
                <a:off x="4286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1" name="Oval 1084"/>
              <p:cNvSpPr>
                <a:spLocks noChangeArrowheads="1"/>
              </p:cNvSpPr>
              <p:nvPr/>
            </p:nvSpPr>
            <p:spPr bwMode="auto">
              <a:xfrm>
                <a:off x="4441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2" name="Oval 1085"/>
              <p:cNvSpPr>
                <a:spLocks noChangeArrowheads="1"/>
              </p:cNvSpPr>
              <p:nvPr/>
            </p:nvSpPr>
            <p:spPr bwMode="auto">
              <a:xfrm>
                <a:off x="416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3" name="Oval 1086"/>
              <p:cNvSpPr>
                <a:spLocks noChangeArrowheads="1"/>
              </p:cNvSpPr>
              <p:nvPr/>
            </p:nvSpPr>
            <p:spPr bwMode="auto">
              <a:xfrm>
                <a:off x="434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4" name="Oval 1087"/>
              <p:cNvSpPr>
                <a:spLocks noChangeArrowheads="1"/>
              </p:cNvSpPr>
              <p:nvPr/>
            </p:nvSpPr>
            <p:spPr bwMode="auto">
              <a:xfrm>
                <a:off x="4681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5" name="Oval 1088"/>
              <p:cNvSpPr>
                <a:spLocks noChangeArrowheads="1"/>
              </p:cNvSpPr>
              <p:nvPr/>
            </p:nvSpPr>
            <p:spPr bwMode="auto">
              <a:xfrm>
                <a:off x="3721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6" name="Oval 1089"/>
              <p:cNvSpPr>
                <a:spLocks noChangeArrowheads="1"/>
              </p:cNvSpPr>
              <p:nvPr/>
            </p:nvSpPr>
            <p:spPr bwMode="auto">
              <a:xfrm>
                <a:off x="399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7" name="Oval 1090"/>
              <p:cNvSpPr>
                <a:spLocks noChangeArrowheads="1"/>
              </p:cNvSpPr>
              <p:nvPr/>
            </p:nvSpPr>
            <p:spPr bwMode="auto">
              <a:xfrm>
                <a:off x="385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8" name="Oval 1091"/>
              <p:cNvSpPr>
                <a:spLocks noChangeArrowheads="1"/>
              </p:cNvSpPr>
              <p:nvPr/>
            </p:nvSpPr>
            <p:spPr bwMode="auto">
              <a:xfrm>
                <a:off x="3790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9" name="Oval 1092"/>
              <p:cNvSpPr>
                <a:spLocks noChangeArrowheads="1"/>
              </p:cNvSpPr>
              <p:nvPr/>
            </p:nvSpPr>
            <p:spPr bwMode="auto">
              <a:xfrm>
                <a:off x="480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0" name="Oval 1093"/>
              <p:cNvSpPr>
                <a:spLocks noChangeArrowheads="1"/>
              </p:cNvSpPr>
              <p:nvPr/>
            </p:nvSpPr>
            <p:spPr bwMode="auto">
              <a:xfrm>
                <a:off x="4815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1" name="Oval 1094"/>
              <p:cNvSpPr>
                <a:spLocks noChangeArrowheads="1"/>
              </p:cNvSpPr>
              <p:nvPr/>
            </p:nvSpPr>
            <p:spPr bwMode="auto">
              <a:xfrm>
                <a:off x="483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2" name="Oval 1095"/>
              <p:cNvSpPr>
                <a:spLocks noChangeArrowheads="1"/>
              </p:cNvSpPr>
              <p:nvPr/>
            </p:nvSpPr>
            <p:spPr bwMode="auto">
              <a:xfrm>
                <a:off x="483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3" name="Oval 1096"/>
              <p:cNvSpPr>
                <a:spLocks noChangeArrowheads="1"/>
              </p:cNvSpPr>
              <p:nvPr/>
            </p:nvSpPr>
            <p:spPr bwMode="auto">
              <a:xfrm>
                <a:off x="4799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4" name="Oval 1097"/>
              <p:cNvSpPr>
                <a:spLocks noChangeArrowheads="1"/>
              </p:cNvSpPr>
              <p:nvPr/>
            </p:nvSpPr>
            <p:spPr bwMode="auto">
              <a:xfrm>
                <a:off x="4783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5" name="Oval 1098"/>
              <p:cNvSpPr>
                <a:spLocks noChangeArrowheads="1"/>
              </p:cNvSpPr>
              <p:nvPr/>
            </p:nvSpPr>
            <p:spPr bwMode="auto">
              <a:xfrm>
                <a:off x="4863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6" name="Oval 1099"/>
              <p:cNvSpPr>
                <a:spLocks noChangeArrowheads="1"/>
              </p:cNvSpPr>
              <p:nvPr/>
            </p:nvSpPr>
            <p:spPr bwMode="auto">
              <a:xfrm>
                <a:off x="3940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7" name="Oval 1100"/>
              <p:cNvSpPr>
                <a:spLocks noChangeArrowheads="1"/>
              </p:cNvSpPr>
              <p:nvPr/>
            </p:nvSpPr>
            <p:spPr bwMode="auto">
              <a:xfrm>
                <a:off x="4217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8" name="Oval 1101"/>
              <p:cNvSpPr>
                <a:spLocks noChangeArrowheads="1"/>
              </p:cNvSpPr>
              <p:nvPr/>
            </p:nvSpPr>
            <p:spPr bwMode="auto">
              <a:xfrm>
                <a:off x="3993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9" name="Oval 1102"/>
              <p:cNvSpPr>
                <a:spLocks noChangeArrowheads="1"/>
              </p:cNvSpPr>
              <p:nvPr/>
            </p:nvSpPr>
            <p:spPr bwMode="auto">
              <a:xfrm>
                <a:off x="4057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0" name="Oval 1103"/>
              <p:cNvSpPr>
                <a:spLocks noChangeArrowheads="1"/>
              </p:cNvSpPr>
              <p:nvPr/>
            </p:nvSpPr>
            <p:spPr bwMode="auto">
              <a:xfrm>
                <a:off x="3972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1" name="Oval 1104"/>
              <p:cNvSpPr>
                <a:spLocks noChangeArrowheads="1"/>
              </p:cNvSpPr>
              <p:nvPr/>
            </p:nvSpPr>
            <p:spPr bwMode="auto">
              <a:xfrm>
                <a:off x="444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2" name="Oval 1105"/>
              <p:cNvSpPr>
                <a:spLocks noChangeArrowheads="1"/>
              </p:cNvSpPr>
              <p:nvPr/>
            </p:nvSpPr>
            <p:spPr bwMode="auto">
              <a:xfrm>
                <a:off x="4484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3" name="Oval 1106"/>
              <p:cNvSpPr>
                <a:spLocks noChangeArrowheads="1"/>
              </p:cNvSpPr>
              <p:nvPr/>
            </p:nvSpPr>
            <p:spPr bwMode="auto">
              <a:xfrm>
                <a:off x="444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4" name="Oval 1107"/>
              <p:cNvSpPr>
                <a:spLocks noChangeArrowheads="1"/>
              </p:cNvSpPr>
              <p:nvPr/>
            </p:nvSpPr>
            <p:spPr bwMode="auto">
              <a:xfrm>
                <a:off x="435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5" name="Oval 1108"/>
              <p:cNvSpPr>
                <a:spLocks noChangeArrowheads="1"/>
              </p:cNvSpPr>
              <p:nvPr/>
            </p:nvSpPr>
            <p:spPr bwMode="auto">
              <a:xfrm>
                <a:off x="4196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6" name="Oval 1109"/>
              <p:cNvSpPr>
                <a:spLocks noChangeArrowheads="1"/>
              </p:cNvSpPr>
              <p:nvPr/>
            </p:nvSpPr>
            <p:spPr bwMode="auto">
              <a:xfrm>
                <a:off x="4185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7" name="Oval 1110"/>
              <p:cNvSpPr>
                <a:spLocks noChangeArrowheads="1"/>
              </p:cNvSpPr>
              <p:nvPr/>
            </p:nvSpPr>
            <p:spPr bwMode="auto">
              <a:xfrm>
                <a:off x="412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8" name="Oval 1111"/>
              <p:cNvSpPr>
                <a:spLocks noChangeArrowheads="1"/>
              </p:cNvSpPr>
              <p:nvPr/>
            </p:nvSpPr>
            <p:spPr bwMode="auto">
              <a:xfrm>
                <a:off x="412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9" name="Oval 1112"/>
              <p:cNvSpPr>
                <a:spLocks noChangeArrowheads="1"/>
              </p:cNvSpPr>
              <p:nvPr/>
            </p:nvSpPr>
            <p:spPr bwMode="auto">
              <a:xfrm>
                <a:off x="4137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0" name="Oval 1113"/>
              <p:cNvSpPr>
                <a:spLocks noChangeArrowheads="1"/>
              </p:cNvSpPr>
              <p:nvPr/>
            </p:nvSpPr>
            <p:spPr bwMode="auto">
              <a:xfrm>
                <a:off x="446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1" name="Oval 1114"/>
              <p:cNvSpPr>
                <a:spLocks noChangeArrowheads="1"/>
              </p:cNvSpPr>
              <p:nvPr/>
            </p:nvSpPr>
            <p:spPr bwMode="auto">
              <a:xfrm>
                <a:off x="442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2" name="Oval 1115"/>
              <p:cNvSpPr>
                <a:spLocks noChangeArrowheads="1"/>
              </p:cNvSpPr>
              <p:nvPr/>
            </p:nvSpPr>
            <p:spPr bwMode="auto">
              <a:xfrm>
                <a:off x="443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3" name="Oval 1116"/>
              <p:cNvSpPr>
                <a:spLocks noChangeArrowheads="1"/>
              </p:cNvSpPr>
              <p:nvPr/>
            </p:nvSpPr>
            <p:spPr bwMode="auto">
              <a:xfrm>
                <a:off x="444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4" name="Oval 1117"/>
              <p:cNvSpPr>
                <a:spLocks noChangeArrowheads="1"/>
              </p:cNvSpPr>
              <p:nvPr/>
            </p:nvSpPr>
            <p:spPr bwMode="auto">
              <a:xfrm>
                <a:off x="4537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5" name="Oval 1118"/>
              <p:cNvSpPr>
                <a:spLocks noChangeArrowheads="1"/>
              </p:cNvSpPr>
              <p:nvPr/>
            </p:nvSpPr>
            <p:spPr bwMode="auto">
              <a:xfrm>
                <a:off x="4644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6" name="Oval 1119"/>
              <p:cNvSpPr>
                <a:spLocks noChangeArrowheads="1"/>
              </p:cNvSpPr>
              <p:nvPr/>
            </p:nvSpPr>
            <p:spPr bwMode="auto">
              <a:xfrm>
                <a:off x="4623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7" name="Oval 1120"/>
              <p:cNvSpPr>
                <a:spLocks noChangeArrowheads="1"/>
              </p:cNvSpPr>
              <p:nvPr/>
            </p:nvSpPr>
            <p:spPr bwMode="auto">
              <a:xfrm>
                <a:off x="4153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8" name="Oval 1121"/>
              <p:cNvSpPr>
                <a:spLocks noChangeArrowheads="1"/>
              </p:cNvSpPr>
              <p:nvPr/>
            </p:nvSpPr>
            <p:spPr bwMode="auto">
              <a:xfrm>
                <a:off x="4153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9" name="Oval 1122"/>
              <p:cNvSpPr>
                <a:spLocks noChangeArrowheads="1"/>
              </p:cNvSpPr>
              <p:nvPr/>
            </p:nvSpPr>
            <p:spPr bwMode="auto">
              <a:xfrm>
                <a:off x="424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0" name="Oval 1123"/>
              <p:cNvSpPr>
                <a:spLocks noChangeArrowheads="1"/>
              </p:cNvSpPr>
              <p:nvPr/>
            </p:nvSpPr>
            <p:spPr bwMode="auto">
              <a:xfrm>
                <a:off x="427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1" name="Oval 1124"/>
              <p:cNvSpPr>
                <a:spLocks noChangeArrowheads="1"/>
              </p:cNvSpPr>
              <p:nvPr/>
            </p:nvSpPr>
            <p:spPr bwMode="auto">
              <a:xfrm>
                <a:off x="4132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2" name="Oval 1125"/>
              <p:cNvSpPr>
                <a:spLocks noChangeArrowheads="1"/>
              </p:cNvSpPr>
              <p:nvPr/>
            </p:nvSpPr>
            <p:spPr bwMode="auto">
              <a:xfrm>
                <a:off x="4132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3" name="Oval 1126"/>
              <p:cNvSpPr>
                <a:spLocks noChangeArrowheads="1"/>
              </p:cNvSpPr>
              <p:nvPr/>
            </p:nvSpPr>
            <p:spPr bwMode="auto">
              <a:xfrm>
                <a:off x="430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4" name="Oval 1127"/>
              <p:cNvSpPr>
                <a:spLocks noChangeArrowheads="1"/>
              </p:cNvSpPr>
              <p:nvPr/>
            </p:nvSpPr>
            <p:spPr bwMode="auto">
              <a:xfrm>
                <a:off x="450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5" name="Oval 1128"/>
              <p:cNvSpPr>
                <a:spLocks noChangeArrowheads="1"/>
              </p:cNvSpPr>
              <p:nvPr/>
            </p:nvSpPr>
            <p:spPr bwMode="auto">
              <a:xfrm>
                <a:off x="427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6" name="Oval 1129"/>
              <p:cNvSpPr>
                <a:spLocks noChangeArrowheads="1"/>
              </p:cNvSpPr>
              <p:nvPr/>
            </p:nvSpPr>
            <p:spPr bwMode="auto">
              <a:xfrm>
                <a:off x="4318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7" name="Oval 1130"/>
              <p:cNvSpPr>
                <a:spLocks noChangeArrowheads="1"/>
              </p:cNvSpPr>
              <p:nvPr/>
            </p:nvSpPr>
            <p:spPr bwMode="auto">
              <a:xfrm>
                <a:off x="393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8" name="Oval 1131"/>
              <p:cNvSpPr>
                <a:spLocks noChangeArrowheads="1"/>
              </p:cNvSpPr>
              <p:nvPr/>
            </p:nvSpPr>
            <p:spPr bwMode="auto">
              <a:xfrm>
                <a:off x="472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9" name="Oval 1132"/>
              <p:cNvSpPr>
                <a:spLocks noChangeArrowheads="1"/>
              </p:cNvSpPr>
              <p:nvPr/>
            </p:nvSpPr>
            <p:spPr bwMode="auto">
              <a:xfrm>
                <a:off x="465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0" name="Oval 1133"/>
              <p:cNvSpPr>
                <a:spLocks noChangeArrowheads="1"/>
              </p:cNvSpPr>
              <p:nvPr/>
            </p:nvSpPr>
            <p:spPr bwMode="auto">
              <a:xfrm>
                <a:off x="461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1" name="Oval 1134"/>
              <p:cNvSpPr>
                <a:spLocks noChangeArrowheads="1"/>
              </p:cNvSpPr>
              <p:nvPr/>
            </p:nvSpPr>
            <p:spPr bwMode="auto">
              <a:xfrm>
                <a:off x="42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2" name="Oval 1135"/>
              <p:cNvSpPr>
                <a:spLocks noChangeArrowheads="1"/>
              </p:cNvSpPr>
              <p:nvPr/>
            </p:nvSpPr>
            <p:spPr bwMode="auto">
              <a:xfrm>
                <a:off x="4350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3" name="Oval 1136"/>
              <p:cNvSpPr>
                <a:spLocks noChangeArrowheads="1"/>
              </p:cNvSpPr>
              <p:nvPr/>
            </p:nvSpPr>
            <p:spPr bwMode="auto">
              <a:xfrm>
                <a:off x="430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4" name="Oval 1137"/>
              <p:cNvSpPr>
                <a:spLocks noChangeArrowheads="1"/>
              </p:cNvSpPr>
              <p:nvPr/>
            </p:nvSpPr>
            <p:spPr bwMode="auto">
              <a:xfrm>
                <a:off x="427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5" name="Oval 1138"/>
              <p:cNvSpPr>
                <a:spLocks noChangeArrowheads="1"/>
              </p:cNvSpPr>
              <p:nvPr/>
            </p:nvSpPr>
            <p:spPr bwMode="auto">
              <a:xfrm>
                <a:off x="437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6" name="Oval 1139"/>
              <p:cNvSpPr>
                <a:spLocks noChangeArrowheads="1"/>
              </p:cNvSpPr>
              <p:nvPr/>
            </p:nvSpPr>
            <p:spPr bwMode="auto">
              <a:xfrm>
                <a:off x="4425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7" name="Oval 1140"/>
              <p:cNvSpPr>
                <a:spLocks noChangeArrowheads="1"/>
              </p:cNvSpPr>
              <p:nvPr/>
            </p:nvSpPr>
            <p:spPr bwMode="auto">
              <a:xfrm>
                <a:off x="4393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8" name="Oval 1141"/>
              <p:cNvSpPr>
                <a:spLocks noChangeArrowheads="1"/>
              </p:cNvSpPr>
              <p:nvPr/>
            </p:nvSpPr>
            <p:spPr bwMode="auto">
              <a:xfrm>
                <a:off x="441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9" name="Oval 1142"/>
              <p:cNvSpPr>
                <a:spLocks noChangeArrowheads="1"/>
              </p:cNvSpPr>
              <p:nvPr/>
            </p:nvSpPr>
            <p:spPr bwMode="auto">
              <a:xfrm>
                <a:off x="4137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0" name="Oval 1143"/>
              <p:cNvSpPr>
                <a:spLocks noChangeArrowheads="1"/>
              </p:cNvSpPr>
              <p:nvPr/>
            </p:nvSpPr>
            <p:spPr bwMode="auto">
              <a:xfrm>
                <a:off x="4409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1" name="Oval 1144"/>
              <p:cNvSpPr>
                <a:spLocks noChangeArrowheads="1"/>
              </p:cNvSpPr>
              <p:nvPr/>
            </p:nvSpPr>
            <p:spPr bwMode="auto">
              <a:xfrm>
                <a:off x="427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2" name="Oval 1145"/>
              <p:cNvSpPr>
                <a:spLocks noChangeArrowheads="1"/>
              </p:cNvSpPr>
              <p:nvPr/>
            </p:nvSpPr>
            <p:spPr bwMode="auto">
              <a:xfrm>
                <a:off x="441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3" name="Oval 1146"/>
              <p:cNvSpPr>
                <a:spLocks noChangeArrowheads="1"/>
              </p:cNvSpPr>
              <p:nvPr/>
            </p:nvSpPr>
            <p:spPr bwMode="auto">
              <a:xfrm>
                <a:off x="427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4" name="Oval 1147"/>
              <p:cNvSpPr>
                <a:spLocks noChangeArrowheads="1"/>
              </p:cNvSpPr>
              <p:nvPr/>
            </p:nvSpPr>
            <p:spPr bwMode="auto">
              <a:xfrm>
                <a:off x="4398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5" name="Oval 1148"/>
              <p:cNvSpPr>
                <a:spLocks noChangeArrowheads="1"/>
              </p:cNvSpPr>
              <p:nvPr/>
            </p:nvSpPr>
            <p:spPr bwMode="auto">
              <a:xfrm>
                <a:off x="430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6" name="Oval 1149"/>
              <p:cNvSpPr>
                <a:spLocks noChangeArrowheads="1"/>
              </p:cNvSpPr>
              <p:nvPr/>
            </p:nvSpPr>
            <p:spPr bwMode="auto">
              <a:xfrm>
                <a:off x="4382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7" name="Oval 1150"/>
              <p:cNvSpPr>
                <a:spLocks noChangeArrowheads="1"/>
              </p:cNvSpPr>
              <p:nvPr/>
            </p:nvSpPr>
            <p:spPr bwMode="auto">
              <a:xfrm>
                <a:off x="438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8" name="Oval 1151"/>
              <p:cNvSpPr>
                <a:spLocks noChangeArrowheads="1"/>
              </p:cNvSpPr>
              <p:nvPr/>
            </p:nvSpPr>
            <p:spPr bwMode="auto">
              <a:xfrm>
                <a:off x="3940" y="273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9" name="Oval 1152"/>
              <p:cNvSpPr>
                <a:spLocks noChangeArrowheads="1"/>
              </p:cNvSpPr>
              <p:nvPr/>
            </p:nvSpPr>
            <p:spPr bwMode="auto">
              <a:xfrm>
                <a:off x="3710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0" name="Oval 1153"/>
              <p:cNvSpPr>
                <a:spLocks noChangeArrowheads="1"/>
              </p:cNvSpPr>
              <p:nvPr/>
            </p:nvSpPr>
            <p:spPr bwMode="auto">
              <a:xfrm>
                <a:off x="3769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1" name="Oval 1154"/>
              <p:cNvSpPr>
                <a:spLocks noChangeArrowheads="1"/>
              </p:cNvSpPr>
              <p:nvPr/>
            </p:nvSpPr>
            <p:spPr bwMode="auto">
              <a:xfrm>
                <a:off x="456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2" name="Oval 1155"/>
              <p:cNvSpPr>
                <a:spLocks noChangeArrowheads="1"/>
              </p:cNvSpPr>
              <p:nvPr/>
            </p:nvSpPr>
            <p:spPr bwMode="auto">
              <a:xfrm>
                <a:off x="4564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3" name="Oval 1156"/>
              <p:cNvSpPr>
                <a:spLocks noChangeArrowheads="1"/>
              </p:cNvSpPr>
              <p:nvPr/>
            </p:nvSpPr>
            <p:spPr bwMode="auto">
              <a:xfrm>
                <a:off x="456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4" name="Oval 1157"/>
              <p:cNvSpPr>
                <a:spLocks noChangeArrowheads="1"/>
              </p:cNvSpPr>
              <p:nvPr/>
            </p:nvSpPr>
            <p:spPr bwMode="auto">
              <a:xfrm>
                <a:off x="4585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5" name="Oval 1158"/>
              <p:cNvSpPr>
                <a:spLocks noChangeArrowheads="1"/>
              </p:cNvSpPr>
              <p:nvPr/>
            </p:nvSpPr>
            <p:spPr bwMode="auto">
              <a:xfrm>
                <a:off x="401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6" name="Oval 1159"/>
              <p:cNvSpPr>
                <a:spLocks noChangeArrowheads="1"/>
              </p:cNvSpPr>
              <p:nvPr/>
            </p:nvSpPr>
            <p:spPr bwMode="auto">
              <a:xfrm>
                <a:off x="3961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7" name="Oval 1160"/>
              <p:cNvSpPr>
                <a:spLocks noChangeArrowheads="1"/>
              </p:cNvSpPr>
              <p:nvPr/>
            </p:nvSpPr>
            <p:spPr bwMode="auto">
              <a:xfrm>
                <a:off x="401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8" name="Oval 1161"/>
              <p:cNvSpPr>
                <a:spLocks noChangeArrowheads="1"/>
              </p:cNvSpPr>
              <p:nvPr/>
            </p:nvSpPr>
            <p:spPr bwMode="auto">
              <a:xfrm>
                <a:off x="3945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9" name="Oval 1162"/>
              <p:cNvSpPr>
                <a:spLocks noChangeArrowheads="1"/>
              </p:cNvSpPr>
              <p:nvPr/>
            </p:nvSpPr>
            <p:spPr bwMode="auto">
              <a:xfrm>
                <a:off x="401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0" name="Oval 1163"/>
              <p:cNvSpPr>
                <a:spLocks noChangeArrowheads="1"/>
              </p:cNvSpPr>
              <p:nvPr/>
            </p:nvSpPr>
            <p:spPr bwMode="auto">
              <a:xfrm>
                <a:off x="401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1" name="Oval 1164"/>
              <p:cNvSpPr>
                <a:spLocks noChangeArrowheads="1"/>
              </p:cNvSpPr>
              <p:nvPr/>
            </p:nvSpPr>
            <p:spPr bwMode="auto">
              <a:xfrm>
                <a:off x="3908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2" name="Oval 1165"/>
              <p:cNvSpPr>
                <a:spLocks noChangeArrowheads="1"/>
              </p:cNvSpPr>
              <p:nvPr/>
            </p:nvSpPr>
            <p:spPr bwMode="auto">
              <a:xfrm>
                <a:off x="3934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3" name="Oval 1166"/>
              <p:cNvSpPr>
                <a:spLocks noChangeArrowheads="1"/>
              </p:cNvSpPr>
              <p:nvPr/>
            </p:nvSpPr>
            <p:spPr bwMode="auto">
              <a:xfrm>
                <a:off x="401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4" name="Oval 1167"/>
              <p:cNvSpPr>
                <a:spLocks noChangeArrowheads="1"/>
              </p:cNvSpPr>
              <p:nvPr/>
            </p:nvSpPr>
            <p:spPr bwMode="auto">
              <a:xfrm>
                <a:off x="407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5" name="Oval 1168"/>
              <p:cNvSpPr>
                <a:spLocks noChangeArrowheads="1"/>
              </p:cNvSpPr>
              <p:nvPr/>
            </p:nvSpPr>
            <p:spPr bwMode="auto">
              <a:xfrm>
                <a:off x="401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6" name="Oval 1169"/>
              <p:cNvSpPr>
                <a:spLocks noChangeArrowheads="1"/>
              </p:cNvSpPr>
              <p:nvPr/>
            </p:nvSpPr>
            <p:spPr bwMode="auto">
              <a:xfrm>
                <a:off x="3908" y="286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7" name="Oval 1170"/>
              <p:cNvSpPr>
                <a:spLocks noChangeArrowheads="1"/>
              </p:cNvSpPr>
              <p:nvPr/>
            </p:nvSpPr>
            <p:spPr bwMode="auto">
              <a:xfrm>
                <a:off x="3854" y="283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8" name="Oval 1171"/>
              <p:cNvSpPr>
                <a:spLocks noChangeArrowheads="1"/>
              </p:cNvSpPr>
              <p:nvPr/>
            </p:nvSpPr>
            <p:spPr bwMode="auto">
              <a:xfrm>
                <a:off x="3945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9" name="Oval 1172"/>
              <p:cNvSpPr>
                <a:spLocks noChangeArrowheads="1"/>
              </p:cNvSpPr>
              <p:nvPr/>
            </p:nvSpPr>
            <p:spPr bwMode="auto">
              <a:xfrm>
                <a:off x="3892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0" name="Oval 1173"/>
              <p:cNvSpPr>
                <a:spLocks noChangeArrowheads="1"/>
              </p:cNvSpPr>
              <p:nvPr/>
            </p:nvSpPr>
            <p:spPr bwMode="auto">
              <a:xfrm>
                <a:off x="439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1" name="Oval 1174"/>
              <p:cNvSpPr>
                <a:spLocks noChangeArrowheads="1"/>
              </p:cNvSpPr>
              <p:nvPr/>
            </p:nvSpPr>
            <p:spPr bwMode="auto">
              <a:xfrm>
                <a:off x="4575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2" name="Oval 1175"/>
              <p:cNvSpPr>
                <a:spLocks noChangeArrowheads="1"/>
              </p:cNvSpPr>
              <p:nvPr/>
            </p:nvSpPr>
            <p:spPr bwMode="auto">
              <a:xfrm>
                <a:off x="4575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3" name="Oval 1176"/>
              <p:cNvSpPr>
                <a:spLocks noChangeArrowheads="1"/>
              </p:cNvSpPr>
              <p:nvPr/>
            </p:nvSpPr>
            <p:spPr bwMode="auto">
              <a:xfrm>
                <a:off x="4559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4" name="Oval 1177"/>
              <p:cNvSpPr>
                <a:spLocks noChangeArrowheads="1"/>
              </p:cNvSpPr>
              <p:nvPr/>
            </p:nvSpPr>
            <p:spPr bwMode="auto">
              <a:xfrm>
                <a:off x="4745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5" name="Oval 1178"/>
              <p:cNvSpPr>
                <a:spLocks noChangeArrowheads="1"/>
              </p:cNvSpPr>
              <p:nvPr/>
            </p:nvSpPr>
            <p:spPr bwMode="auto">
              <a:xfrm>
                <a:off x="4729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6" name="Oval 1179"/>
              <p:cNvSpPr>
                <a:spLocks noChangeArrowheads="1"/>
              </p:cNvSpPr>
              <p:nvPr/>
            </p:nvSpPr>
            <p:spPr bwMode="auto">
              <a:xfrm>
                <a:off x="459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7" name="Oval 1180"/>
              <p:cNvSpPr>
                <a:spLocks noChangeArrowheads="1"/>
              </p:cNvSpPr>
              <p:nvPr/>
            </p:nvSpPr>
            <p:spPr bwMode="auto">
              <a:xfrm>
                <a:off x="4607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8" name="Oval 1181"/>
              <p:cNvSpPr>
                <a:spLocks noChangeArrowheads="1"/>
              </p:cNvSpPr>
              <p:nvPr/>
            </p:nvSpPr>
            <p:spPr bwMode="auto">
              <a:xfrm>
                <a:off x="4687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9" name="Oval 1182"/>
              <p:cNvSpPr>
                <a:spLocks noChangeArrowheads="1"/>
              </p:cNvSpPr>
              <p:nvPr/>
            </p:nvSpPr>
            <p:spPr bwMode="auto">
              <a:xfrm>
                <a:off x="4089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0" name="Oval 1183"/>
              <p:cNvSpPr>
                <a:spLocks noChangeArrowheads="1"/>
              </p:cNvSpPr>
              <p:nvPr/>
            </p:nvSpPr>
            <p:spPr bwMode="auto">
              <a:xfrm>
                <a:off x="411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1" name="Oval 1184"/>
              <p:cNvSpPr>
                <a:spLocks noChangeArrowheads="1"/>
              </p:cNvSpPr>
              <p:nvPr/>
            </p:nvSpPr>
            <p:spPr bwMode="auto">
              <a:xfrm>
                <a:off x="476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2" name="Oval 1185"/>
              <p:cNvSpPr>
                <a:spLocks noChangeArrowheads="1"/>
              </p:cNvSpPr>
              <p:nvPr/>
            </p:nvSpPr>
            <p:spPr bwMode="auto">
              <a:xfrm>
                <a:off x="476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3" name="Oval 1186"/>
              <p:cNvSpPr>
                <a:spLocks noChangeArrowheads="1"/>
              </p:cNvSpPr>
              <p:nvPr/>
            </p:nvSpPr>
            <p:spPr bwMode="auto">
              <a:xfrm>
                <a:off x="4687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4" name="Oval 1187"/>
              <p:cNvSpPr>
                <a:spLocks noChangeArrowheads="1"/>
              </p:cNvSpPr>
              <p:nvPr/>
            </p:nvSpPr>
            <p:spPr bwMode="auto">
              <a:xfrm>
                <a:off x="469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5" name="Oval 1188"/>
              <p:cNvSpPr>
                <a:spLocks noChangeArrowheads="1"/>
              </p:cNvSpPr>
              <p:nvPr/>
            </p:nvSpPr>
            <p:spPr bwMode="auto">
              <a:xfrm>
                <a:off x="471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6" name="Oval 1189"/>
              <p:cNvSpPr>
                <a:spLocks noChangeArrowheads="1"/>
              </p:cNvSpPr>
              <p:nvPr/>
            </p:nvSpPr>
            <p:spPr bwMode="auto">
              <a:xfrm>
                <a:off x="4697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7" name="Oval 1190"/>
              <p:cNvSpPr>
                <a:spLocks noChangeArrowheads="1"/>
              </p:cNvSpPr>
              <p:nvPr/>
            </p:nvSpPr>
            <p:spPr bwMode="auto">
              <a:xfrm>
                <a:off x="4708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8" name="Oval 1191"/>
              <p:cNvSpPr>
                <a:spLocks noChangeArrowheads="1"/>
              </p:cNvSpPr>
              <p:nvPr/>
            </p:nvSpPr>
            <p:spPr bwMode="auto">
              <a:xfrm>
                <a:off x="410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9" name="Oval 1192"/>
              <p:cNvSpPr>
                <a:spLocks noChangeArrowheads="1"/>
              </p:cNvSpPr>
              <p:nvPr/>
            </p:nvSpPr>
            <p:spPr bwMode="auto">
              <a:xfrm>
                <a:off x="3790" y="282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0" name="Oval 1193"/>
              <p:cNvSpPr>
                <a:spLocks noChangeArrowheads="1"/>
              </p:cNvSpPr>
              <p:nvPr/>
            </p:nvSpPr>
            <p:spPr bwMode="auto">
              <a:xfrm>
                <a:off x="3822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1" name="Oval 1194"/>
              <p:cNvSpPr>
                <a:spLocks noChangeArrowheads="1"/>
              </p:cNvSpPr>
              <p:nvPr/>
            </p:nvSpPr>
            <p:spPr bwMode="auto">
              <a:xfrm>
                <a:off x="3716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2" name="Oval 1195"/>
              <p:cNvSpPr>
                <a:spLocks noChangeArrowheads="1"/>
              </p:cNvSpPr>
              <p:nvPr/>
            </p:nvSpPr>
            <p:spPr bwMode="auto">
              <a:xfrm>
                <a:off x="379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3" name="Oval 1196"/>
              <p:cNvSpPr>
                <a:spLocks noChangeArrowheads="1"/>
              </p:cNvSpPr>
              <p:nvPr/>
            </p:nvSpPr>
            <p:spPr bwMode="auto">
              <a:xfrm>
                <a:off x="3657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4" name="Oval 1197"/>
              <p:cNvSpPr>
                <a:spLocks noChangeArrowheads="1"/>
              </p:cNvSpPr>
              <p:nvPr/>
            </p:nvSpPr>
            <p:spPr bwMode="auto">
              <a:xfrm>
                <a:off x="3657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5" name="Oval 1198"/>
              <p:cNvSpPr>
                <a:spLocks noChangeArrowheads="1"/>
              </p:cNvSpPr>
              <p:nvPr/>
            </p:nvSpPr>
            <p:spPr bwMode="auto">
              <a:xfrm>
                <a:off x="377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6" name="Oval 1199"/>
              <p:cNvSpPr>
                <a:spLocks noChangeArrowheads="1"/>
              </p:cNvSpPr>
              <p:nvPr/>
            </p:nvSpPr>
            <p:spPr bwMode="auto">
              <a:xfrm>
                <a:off x="379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7" name="Oval 1200"/>
              <p:cNvSpPr>
                <a:spLocks noChangeArrowheads="1"/>
              </p:cNvSpPr>
              <p:nvPr/>
            </p:nvSpPr>
            <p:spPr bwMode="auto">
              <a:xfrm>
                <a:off x="4286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8" name="Oval 1201"/>
              <p:cNvSpPr>
                <a:spLocks noChangeArrowheads="1"/>
              </p:cNvSpPr>
              <p:nvPr/>
            </p:nvSpPr>
            <p:spPr bwMode="auto">
              <a:xfrm>
                <a:off x="4132" y="335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9" name="Oval 1202"/>
              <p:cNvSpPr>
                <a:spLocks noChangeArrowheads="1"/>
              </p:cNvSpPr>
              <p:nvPr/>
            </p:nvSpPr>
            <p:spPr bwMode="auto">
              <a:xfrm>
                <a:off x="3812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0" name="Oval 1203"/>
              <p:cNvSpPr>
                <a:spLocks noChangeArrowheads="1"/>
              </p:cNvSpPr>
              <p:nvPr/>
            </p:nvSpPr>
            <p:spPr bwMode="auto">
              <a:xfrm>
                <a:off x="382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1" name="Oval 1204"/>
              <p:cNvSpPr>
                <a:spLocks noChangeArrowheads="1"/>
              </p:cNvSpPr>
              <p:nvPr/>
            </p:nvSpPr>
            <p:spPr bwMode="auto">
              <a:xfrm>
                <a:off x="4142" y="332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2" name="Oval 1205"/>
              <p:cNvSpPr>
                <a:spLocks noChangeArrowheads="1"/>
              </p:cNvSpPr>
              <p:nvPr/>
            </p:nvSpPr>
            <p:spPr bwMode="auto">
              <a:xfrm>
                <a:off x="3444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3" name="Oval 1206"/>
              <p:cNvSpPr>
                <a:spLocks noChangeArrowheads="1"/>
              </p:cNvSpPr>
              <p:nvPr/>
            </p:nvSpPr>
            <p:spPr bwMode="auto">
              <a:xfrm>
                <a:off x="379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4" name="Oval 1207"/>
              <p:cNvSpPr>
                <a:spLocks noChangeArrowheads="1"/>
              </p:cNvSpPr>
              <p:nvPr/>
            </p:nvSpPr>
            <p:spPr bwMode="auto">
              <a:xfrm>
                <a:off x="4249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5" name="Oval 1208"/>
              <p:cNvSpPr>
                <a:spLocks noChangeArrowheads="1"/>
              </p:cNvSpPr>
              <p:nvPr/>
            </p:nvSpPr>
            <p:spPr bwMode="auto">
              <a:xfrm>
                <a:off x="3412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6" name="Oval 1209"/>
              <p:cNvSpPr>
                <a:spLocks noChangeArrowheads="1"/>
              </p:cNvSpPr>
              <p:nvPr/>
            </p:nvSpPr>
            <p:spPr bwMode="auto">
              <a:xfrm>
                <a:off x="352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411"/>
            <p:cNvGrpSpPr>
              <a:grpSpLocks/>
            </p:cNvGrpSpPr>
            <p:nvPr/>
          </p:nvGrpSpPr>
          <p:grpSpPr bwMode="auto">
            <a:xfrm>
              <a:off x="3166" y="2866"/>
              <a:ext cx="1382" cy="623"/>
              <a:chOff x="3166" y="2866"/>
              <a:chExt cx="1382" cy="623"/>
            </a:xfrm>
          </p:grpSpPr>
          <p:sp>
            <p:nvSpPr>
              <p:cNvPr id="2227" name="Oval 1211"/>
              <p:cNvSpPr>
                <a:spLocks noChangeArrowheads="1"/>
              </p:cNvSpPr>
              <p:nvPr/>
            </p:nvSpPr>
            <p:spPr bwMode="auto">
              <a:xfrm>
                <a:off x="360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8" name="Oval 1212"/>
              <p:cNvSpPr>
                <a:spLocks noChangeArrowheads="1"/>
              </p:cNvSpPr>
              <p:nvPr/>
            </p:nvSpPr>
            <p:spPr bwMode="auto">
              <a:xfrm>
                <a:off x="3758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9" name="Oval 1213"/>
              <p:cNvSpPr>
                <a:spLocks noChangeArrowheads="1"/>
              </p:cNvSpPr>
              <p:nvPr/>
            </p:nvSpPr>
            <p:spPr bwMode="auto">
              <a:xfrm>
                <a:off x="3572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0" name="Oval 1214"/>
              <p:cNvSpPr>
                <a:spLocks noChangeArrowheads="1"/>
              </p:cNvSpPr>
              <p:nvPr/>
            </p:nvSpPr>
            <p:spPr bwMode="auto">
              <a:xfrm>
                <a:off x="372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1" name="Oval 1215"/>
              <p:cNvSpPr>
                <a:spLocks noChangeArrowheads="1"/>
              </p:cNvSpPr>
              <p:nvPr/>
            </p:nvSpPr>
            <p:spPr bwMode="auto">
              <a:xfrm>
                <a:off x="4286" y="346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2" name="Oval 1216"/>
              <p:cNvSpPr>
                <a:spLocks noChangeArrowheads="1"/>
              </p:cNvSpPr>
              <p:nvPr/>
            </p:nvSpPr>
            <p:spPr bwMode="auto">
              <a:xfrm>
                <a:off x="4158" y="33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3" name="Oval 1217"/>
              <p:cNvSpPr>
                <a:spLocks noChangeArrowheads="1"/>
              </p:cNvSpPr>
              <p:nvPr/>
            </p:nvSpPr>
            <p:spPr bwMode="auto">
              <a:xfrm>
                <a:off x="370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4" name="Oval 1218"/>
              <p:cNvSpPr>
                <a:spLocks noChangeArrowheads="1"/>
              </p:cNvSpPr>
              <p:nvPr/>
            </p:nvSpPr>
            <p:spPr bwMode="auto">
              <a:xfrm>
                <a:off x="370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5" name="Oval 1219"/>
              <p:cNvSpPr>
                <a:spLocks noChangeArrowheads="1"/>
              </p:cNvSpPr>
              <p:nvPr/>
            </p:nvSpPr>
            <p:spPr bwMode="auto">
              <a:xfrm>
                <a:off x="374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6" name="Oval 1220"/>
              <p:cNvSpPr>
                <a:spLocks noChangeArrowheads="1"/>
              </p:cNvSpPr>
              <p:nvPr/>
            </p:nvSpPr>
            <p:spPr bwMode="auto">
              <a:xfrm>
                <a:off x="368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7" name="Oval 1221"/>
              <p:cNvSpPr>
                <a:spLocks noChangeArrowheads="1"/>
              </p:cNvSpPr>
              <p:nvPr/>
            </p:nvSpPr>
            <p:spPr bwMode="auto">
              <a:xfrm>
                <a:off x="4516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8" name="Oval 1222"/>
              <p:cNvSpPr>
                <a:spLocks noChangeArrowheads="1"/>
              </p:cNvSpPr>
              <p:nvPr/>
            </p:nvSpPr>
            <p:spPr bwMode="auto">
              <a:xfrm>
                <a:off x="4441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9" name="Oval 1223"/>
              <p:cNvSpPr>
                <a:spLocks noChangeArrowheads="1"/>
              </p:cNvSpPr>
              <p:nvPr/>
            </p:nvSpPr>
            <p:spPr bwMode="auto">
              <a:xfrm>
                <a:off x="3988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0" name="Oval 1224"/>
              <p:cNvSpPr>
                <a:spLocks noChangeArrowheads="1"/>
              </p:cNvSpPr>
              <p:nvPr/>
            </p:nvSpPr>
            <p:spPr bwMode="auto">
              <a:xfrm>
                <a:off x="387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1" name="Oval 1225"/>
              <p:cNvSpPr>
                <a:spLocks noChangeArrowheads="1"/>
              </p:cNvSpPr>
              <p:nvPr/>
            </p:nvSpPr>
            <p:spPr bwMode="auto">
              <a:xfrm>
                <a:off x="3806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2" name="Oval 1226"/>
              <p:cNvSpPr>
                <a:spLocks noChangeArrowheads="1"/>
              </p:cNvSpPr>
              <p:nvPr/>
            </p:nvSpPr>
            <p:spPr bwMode="auto">
              <a:xfrm>
                <a:off x="3844" y="328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3" name="Oval 1227"/>
              <p:cNvSpPr>
                <a:spLocks noChangeArrowheads="1"/>
              </p:cNvSpPr>
              <p:nvPr/>
            </p:nvSpPr>
            <p:spPr bwMode="auto">
              <a:xfrm>
                <a:off x="3577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4" name="Oval 1228"/>
              <p:cNvSpPr>
                <a:spLocks noChangeArrowheads="1"/>
              </p:cNvSpPr>
              <p:nvPr/>
            </p:nvSpPr>
            <p:spPr bwMode="auto">
              <a:xfrm>
                <a:off x="4148" y="34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5" name="Oval 1229"/>
              <p:cNvSpPr>
                <a:spLocks noChangeArrowheads="1"/>
              </p:cNvSpPr>
              <p:nvPr/>
            </p:nvSpPr>
            <p:spPr bwMode="auto">
              <a:xfrm>
                <a:off x="354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6" name="Oval 1230"/>
              <p:cNvSpPr>
                <a:spLocks noChangeArrowheads="1"/>
              </p:cNvSpPr>
              <p:nvPr/>
            </p:nvSpPr>
            <p:spPr bwMode="auto">
              <a:xfrm>
                <a:off x="3769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7" name="Oval 1231"/>
              <p:cNvSpPr>
                <a:spLocks noChangeArrowheads="1"/>
              </p:cNvSpPr>
              <p:nvPr/>
            </p:nvSpPr>
            <p:spPr bwMode="auto">
              <a:xfrm>
                <a:off x="363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8" name="Oval 1232"/>
              <p:cNvSpPr>
                <a:spLocks noChangeArrowheads="1"/>
              </p:cNvSpPr>
              <p:nvPr/>
            </p:nvSpPr>
            <p:spPr bwMode="auto">
              <a:xfrm>
                <a:off x="363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9" name="Oval 1233"/>
              <p:cNvSpPr>
                <a:spLocks noChangeArrowheads="1"/>
              </p:cNvSpPr>
              <p:nvPr/>
            </p:nvSpPr>
            <p:spPr bwMode="auto">
              <a:xfrm>
                <a:off x="406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0" name="Oval 1234"/>
              <p:cNvSpPr>
                <a:spLocks noChangeArrowheads="1"/>
              </p:cNvSpPr>
              <p:nvPr/>
            </p:nvSpPr>
            <p:spPr bwMode="auto">
              <a:xfrm>
                <a:off x="4142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1" name="Oval 1235"/>
              <p:cNvSpPr>
                <a:spLocks noChangeArrowheads="1"/>
              </p:cNvSpPr>
              <p:nvPr/>
            </p:nvSpPr>
            <p:spPr bwMode="auto">
              <a:xfrm>
                <a:off x="384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2" name="Oval 1236"/>
              <p:cNvSpPr>
                <a:spLocks noChangeArrowheads="1"/>
              </p:cNvSpPr>
              <p:nvPr/>
            </p:nvSpPr>
            <p:spPr bwMode="auto">
              <a:xfrm>
                <a:off x="442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3" name="Oval 1237"/>
              <p:cNvSpPr>
                <a:spLocks noChangeArrowheads="1"/>
              </p:cNvSpPr>
              <p:nvPr/>
            </p:nvSpPr>
            <p:spPr bwMode="auto">
              <a:xfrm>
                <a:off x="396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4" name="Oval 1238"/>
              <p:cNvSpPr>
                <a:spLocks noChangeArrowheads="1"/>
              </p:cNvSpPr>
              <p:nvPr/>
            </p:nvSpPr>
            <p:spPr bwMode="auto">
              <a:xfrm>
                <a:off x="3982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5" name="Oval 1239"/>
              <p:cNvSpPr>
                <a:spLocks noChangeArrowheads="1"/>
              </p:cNvSpPr>
              <p:nvPr/>
            </p:nvSpPr>
            <p:spPr bwMode="auto">
              <a:xfrm>
                <a:off x="415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6" name="Oval 1240"/>
              <p:cNvSpPr>
                <a:spLocks noChangeArrowheads="1"/>
              </p:cNvSpPr>
              <p:nvPr/>
            </p:nvSpPr>
            <p:spPr bwMode="auto">
              <a:xfrm>
                <a:off x="384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7" name="Oval 1241"/>
              <p:cNvSpPr>
                <a:spLocks noChangeArrowheads="1"/>
              </p:cNvSpPr>
              <p:nvPr/>
            </p:nvSpPr>
            <p:spPr bwMode="auto">
              <a:xfrm>
                <a:off x="3774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8" name="Oval 1242"/>
              <p:cNvSpPr>
                <a:spLocks noChangeArrowheads="1"/>
              </p:cNvSpPr>
              <p:nvPr/>
            </p:nvSpPr>
            <p:spPr bwMode="auto">
              <a:xfrm>
                <a:off x="379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9" name="Oval 1243"/>
              <p:cNvSpPr>
                <a:spLocks noChangeArrowheads="1"/>
              </p:cNvSpPr>
              <p:nvPr/>
            </p:nvSpPr>
            <p:spPr bwMode="auto">
              <a:xfrm>
                <a:off x="3684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0" name="Oval 1244"/>
              <p:cNvSpPr>
                <a:spLocks noChangeArrowheads="1"/>
              </p:cNvSpPr>
              <p:nvPr/>
            </p:nvSpPr>
            <p:spPr bwMode="auto">
              <a:xfrm>
                <a:off x="372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1" name="Oval 1245"/>
              <p:cNvSpPr>
                <a:spLocks noChangeArrowheads="1"/>
              </p:cNvSpPr>
              <p:nvPr/>
            </p:nvSpPr>
            <p:spPr bwMode="auto">
              <a:xfrm>
                <a:off x="4217" y="33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2" name="Oval 1246"/>
              <p:cNvSpPr>
                <a:spLocks noChangeArrowheads="1"/>
              </p:cNvSpPr>
              <p:nvPr/>
            </p:nvSpPr>
            <p:spPr bwMode="auto">
              <a:xfrm>
                <a:off x="3961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3" name="Oval 1247"/>
              <p:cNvSpPr>
                <a:spLocks noChangeArrowheads="1"/>
              </p:cNvSpPr>
              <p:nvPr/>
            </p:nvSpPr>
            <p:spPr bwMode="auto">
              <a:xfrm>
                <a:off x="4185" y="338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4" name="Oval 1248"/>
              <p:cNvSpPr>
                <a:spLocks noChangeArrowheads="1"/>
              </p:cNvSpPr>
              <p:nvPr/>
            </p:nvSpPr>
            <p:spPr bwMode="auto">
              <a:xfrm>
                <a:off x="4414" y="33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5" name="Oval 1249"/>
              <p:cNvSpPr>
                <a:spLocks noChangeArrowheads="1"/>
              </p:cNvSpPr>
              <p:nvPr/>
            </p:nvSpPr>
            <p:spPr bwMode="auto">
              <a:xfrm>
                <a:off x="4201" y="33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6" name="Oval 1250"/>
              <p:cNvSpPr>
                <a:spLocks noChangeArrowheads="1"/>
              </p:cNvSpPr>
              <p:nvPr/>
            </p:nvSpPr>
            <p:spPr bwMode="auto">
              <a:xfrm>
                <a:off x="388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7" name="Oval 1251"/>
              <p:cNvSpPr>
                <a:spLocks noChangeArrowheads="1"/>
              </p:cNvSpPr>
              <p:nvPr/>
            </p:nvSpPr>
            <p:spPr bwMode="auto">
              <a:xfrm>
                <a:off x="362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8" name="Oval 1252"/>
              <p:cNvSpPr>
                <a:spLocks noChangeArrowheads="1"/>
              </p:cNvSpPr>
              <p:nvPr/>
            </p:nvSpPr>
            <p:spPr bwMode="auto">
              <a:xfrm>
                <a:off x="387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9" name="Oval 1253"/>
              <p:cNvSpPr>
                <a:spLocks noChangeArrowheads="1"/>
              </p:cNvSpPr>
              <p:nvPr/>
            </p:nvSpPr>
            <p:spPr bwMode="auto">
              <a:xfrm>
                <a:off x="4212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0" name="Oval 1254"/>
              <p:cNvSpPr>
                <a:spLocks noChangeArrowheads="1"/>
              </p:cNvSpPr>
              <p:nvPr/>
            </p:nvSpPr>
            <p:spPr bwMode="auto">
              <a:xfrm>
                <a:off x="4014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1" name="Oval 1255"/>
              <p:cNvSpPr>
                <a:spLocks noChangeArrowheads="1"/>
              </p:cNvSpPr>
              <p:nvPr/>
            </p:nvSpPr>
            <p:spPr bwMode="auto">
              <a:xfrm>
                <a:off x="383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2" name="Oval 1256"/>
              <p:cNvSpPr>
                <a:spLocks noChangeArrowheads="1"/>
              </p:cNvSpPr>
              <p:nvPr/>
            </p:nvSpPr>
            <p:spPr bwMode="auto">
              <a:xfrm>
                <a:off x="4020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3" name="Oval 1257"/>
              <p:cNvSpPr>
                <a:spLocks noChangeArrowheads="1"/>
              </p:cNvSpPr>
              <p:nvPr/>
            </p:nvSpPr>
            <p:spPr bwMode="auto">
              <a:xfrm>
                <a:off x="3849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4" name="Oval 1258"/>
              <p:cNvSpPr>
                <a:spLocks noChangeArrowheads="1"/>
              </p:cNvSpPr>
              <p:nvPr/>
            </p:nvSpPr>
            <p:spPr bwMode="auto">
              <a:xfrm>
                <a:off x="386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5" name="Oval 1259"/>
              <p:cNvSpPr>
                <a:spLocks noChangeArrowheads="1"/>
              </p:cNvSpPr>
              <p:nvPr/>
            </p:nvSpPr>
            <p:spPr bwMode="auto">
              <a:xfrm>
                <a:off x="379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6" name="Oval 1260"/>
              <p:cNvSpPr>
                <a:spLocks noChangeArrowheads="1"/>
              </p:cNvSpPr>
              <p:nvPr/>
            </p:nvSpPr>
            <p:spPr bwMode="auto">
              <a:xfrm>
                <a:off x="361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7" name="Oval 1261"/>
              <p:cNvSpPr>
                <a:spLocks noChangeArrowheads="1"/>
              </p:cNvSpPr>
              <p:nvPr/>
            </p:nvSpPr>
            <p:spPr bwMode="auto">
              <a:xfrm>
                <a:off x="3780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8" name="Oval 1262"/>
              <p:cNvSpPr>
                <a:spLocks noChangeArrowheads="1"/>
              </p:cNvSpPr>
              <p:nvPr/>
            </p:nvSpPr>
            <p:spPr bwMode="auto">
              <a:xfrm>
                <a:off x="374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9" name="Oval 1263"/>
              <p:cNvSpPr>
                <a:spLocks noChangeArrowheads="1"/>
              </p:cNvSpPr>
              <p:nvPr/>
            </p:nvSpPr>
            <p:spPr bwMode="auto">
              <a:xfrm>
                <a:off x="4030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0" name="Oval 1264"/>
              <p:cNvSpPr>
                <a:spLocks noChangeArrowheads="1"/>
              </p:cNvSpPr>
              <p:nvPr/>
            </p:nvSpPr>
            <p:spPr bwMode="auto">
              <a:xfrm>
                <a:off x="3769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1" name="Oval 1265"/>
              <p:cNvSpPr>
                <a:spLocks noChangeArrowheads="1"/>
              </p:cNvSpPr>
              <p:nvPr/>
            </p:nvSpPr>
            <p:spPr bwMode="auto">
              <a:xfrm>
                <a:off x="3876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2" name="Oval 1266"/>
              <p:cNvSpPr>
                <a:spLocks noChangeArrowheads="1"/>
              </p:cNvSpPr>
              <p:nvPr/>
            </p:nvSpPr>
            <p:spPr bwMode="auto">
              <a:xfrm>
                <a:off x="370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3" name="Oval 1267"/>
              <p:cNvSpPr>
                <a:spLocks noChangeArrowheads="1"/>
              </p:cNvSpPr>
              <p:nvPr/>
            </p:nvSpPr>
            <p:spPr bwMode="auto">
              <a:xfrm>
                <a:off x="405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4" name="Oval 1268"/>
              <p:cNvSpPr>
                <a:spLocks noChangeArrowheads="1"/>
              </p:cNvSpPr>
              <p:nvPr/>
            </p:nvSpPr>
            <p:spPr bwMode="auto">
              <a:xfrm>
                <a:off x="3870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5" name="Oval 1269"/>
              <p:cNvSpPr>
                <a:spLocks noChangeArrowheads="1"/>
              </p:cNvSpPr>
              <p:nvPr/>
            </p:nvSpPr>
            <p:spPr bwMode="auto">
              <a:xfrm>
                <a:off x="380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6" name="Oval 1270"/>
              <p:cNvSpPr>
                <a:spLocks noChangeArrowheads="1"/>
              </p:cNvSpPr>
              <p:nvPr/>
            </p:nvSpPr>
            <p:spPr bwMode="auto">
              <a:xfrm>
                <a:off x="3870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7" name="Oval 1271"/>
              <p:cNvSpPr>
                <a:spLocks noChangeArrowheads="1"/>
              </p:cNvSpPr>
              <p:nvPr/>
            </p:nvSpPr>
            <p:spPr bwMode="auto">
              <a:xfrm>
                <a:off x="3870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8" name="Oval 1272"/>
              <p:cNvSpPr>
                <a:spLocks noChangeArrowheads="1"/>
              </p:cNvSpPr>
              <p:nvPr/>
            </p:nvSpPr>
            <p:spPr bwMode="auto">
              <a:xfrm>
                <a:off x="3641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9" name="Oval 1273"/>
              <p:cNvSpPr>
                <a:spLocks noChangeArrowheads="1"/>
              </p:cNvSpPr>
              <p:nvPr/>
            </p:nvSpPr>
            <p:spPr bwMode="auto">
              <a:xfrm>
                <a:off x="3956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0" name="Oval 1274"/>
              <p:cNvSpPr>
                <a:spLocks noChangeArrowheads="1"/>
              </p:cNvSpPr>
              <p:nvPr/>
            </p:nvSpPr>
            <p:spPr bwMode="auto">
              <a:xfrm>
                <a:off x="4052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1" name="Oval 1275"/>
              <p:cNvSpPr>
                <a:spLocks noChangeArrowheads="1"/>
              </p:cNvSpPr>
              <p:nvPr/>
            </p:nvSpPr>
            <p:spPr bwMode="auto">
              <a:xfrm>
                <a:off x="3929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2" name="Oval 1276"/>
              <p:cNvSpPr>
                <a:spLocks noChangeArrowheads="1"/>
              </p:cNvSpPr>
              <p:nvPr/>
            </p:nvSpPr>
            <p:spPr bwMode="auto">
              <a:xfrm>
                <a:off x="3854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3" name="Oval 1277"/>
              <p:cNvSpPr>
                <a:spLocks noChangeArrowheads="1"/>
              </p:cNvSpPr>
              <p:nvPr/>
            </p:nvSpPr>
            <p:spPr bwMode="auto">
              <a:xfrm>
                <a:off x="4116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4" name="Oval 1278"/>
              <p:cNvSpPr>
                <a:spLocks noChangeArrowheads="1"/>
              </p:cNvSpPr>
              <p:nvPr/>
            </p:nvSpPr>
            <p:spPr bwMode="auto">
              <a:xfrm>
                <a:off x="3924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5" name="Oval 1279"/>
              <p:cNvSpPr>
                <a:spLocks noChangeArrowheads="1"/>
              </p:cNvSpPr>
              <p:nvPr/>
            </p:nvSpPr>
            <p:spPr bwMode="auto">
              <a:xfrm>
                <a:off x="400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6" name="Oval 1280"/>
              <p:cNvSpPr>
                <a:spLocks noChangeArrowheads="1"/>
              </p:cNvSpPr>
              <p:nvPr/>
            </p:nvSpPr>
            <p:spPr bwMode="auto">
              <a:xfrm>
                <a:off x="383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7" name="Oval 1281"/>
              <p:cNvSpPr>
                <a:spLocks noChangeArrowheads="1"/>
              </p:cNvSpPr>
              <p:nvPr/>
            </p:nvSpPr>
            <p:spPr bwMode="auto">
              <a:xfrm>
                <a:off x="3737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8" name="Oval 1282"/>
              <p:cNvSpPr>
                <a:spLocks noChangeArrowheads="1"/>
              </p:cNvSpPr>
              <p:nvPr/>
            </p:nvSpPr>
            <p:spPr bwMode="auto">
              <a:xfrm>
                <a:off x="3657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9" name="Oval 1283"/>
              <p:cNvSpPr>
                <a:spLocks noChangeArrowheads="1"/>
              </p:cNvSpPr>
              <p:nvPr/>
            </p:nvSpPr>
            <p:spPr bwMode="auto">
              <a:xfrm>
                <a:off x="3705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0" name="Oval 1284"/>
              <p:cNvSpPr>
                <a:spLocks noChangeArrowheads="1"/>
              </p:cNvSpPr>
              <p:nvPr/>
            </p:nvSpPr>
            <p:spPr bwMode="auto">
              <a:xfrm>
                <a:off x="3998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1" name="Oval 1285"/>
              <p:cNvSpPr>
                <a:spLocks noChangeArrowheads="1"/>
              </p:cNvSpPr>
              <p:nvPr/>
            </p:nvSpPr>
            <p:spPr bwMode="auto">
              <a:xfrm>
                <a:off x="398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2" name="Oval 1286"/>
              <p:cNvSpPr>
                <a:spLocks noChangeArrowheads="1"/>
              </p:cNvSpPr>
              <p:nvPr/>
            </p:nvSpPr>
            <p:spPr bwMode="auto">
              <a:xfrm>
                <a:off x="3662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3" name="Oval 1287"/>
              <p:cNvSpPr>
                <a:spLocks noChangeArrowheads="1"/>
              </p:cNvSpPr>
              <p:nvPr/>
            </p:nvSpPr>
            <p:spPr bwMode="auto">
              <a:xfrm>
                <a:off x="3662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4" name="Oval 1288"/>
              <p:cNvSpPr>
                <a:spLocks noChangeArrowheads="1"/>
              </p:cNvSpPr>
              <p:nvPr/>
            </p:nvSpPr>
            <p:spPr bwMode="auto">
              <a:xfrm>
                <a:off x="3662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5" name="Oval 1289"/>
              <p:cNvSpPr>
                <a:spLocks noChangeArrowheads="1"/>
              </p:cNvSpPr>
              <p:nvPr/>
            </p:nvSpPr>
            <p:spPr bwMode="auto">
              <a:xfrm>
                <a:off x="399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6" name="Oval 1290"/>
              <p:cNvSpPr>
                <a:spLocks noChangeArrowheads="1"/>
              </p:cNvSpPr>
              <p:nvPr/>
            </p:nvSpPr>
            <p:spPr bwMode="auto">
              <a:xfrm>
                <a:off x="3710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7" name="Oval 1291"/>
              <p:cNvSpPr>
                <a:spLocks noChangeArrowheads="1"/>
              </p:cNvSpPr>
              <p:nvPr/>
            </p:nvSpPr>
            <p:spPr bwMode="auto">
              <a:xfrm>
                <a:off x="344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8" name="Oval 1292"/>
              <p:cNvSpPr>
                <a:spLocks noChangeArrowheads="1"/>
              </p:cNvSpPr>
              <p:nvPr/>
            </p:nvSpPr>
            <p:spPr bwMode="auto">
              <a:xfrm>
                <a:off x="367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9" name="Oval 1293"/>
              <p:cNvSpPr>
                <a:spLocks noChangeArrowheads="1"/>
              </p:cNvSpPr>
              <p:nvPr/>
            </p:nvSpPr>
            <p:spPr bwMode="auto">
              <a:xfrm>
                <a:off x="3876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0" name="Oval 1294"/>
              <p:cNvSpPr>
                <a:spLocks noChangeArrowheads="1"/>
              </p:cNvSpPr>
              <p:nvPr/>
            </p:nvSpPr>
            <p:spPr bwMode="auto">
              <a:xfrm>
                <a:off x="3790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1" name="Oval 1295"/>
              <p:cNvSpPr>
                <a:spLocks noChangeArrowheads="1"/>
              </p:cNvSpPr>
              <p:nvPr/>
            </p:nvSpPr>
            <p:spPr bwMode="auto">
              <a:xfrm>
                <a:off x="398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2" name="Oval 1296"/>
              <p:cNvSpPr>
                <a:spLocks noChangeArrowheads="1"/>
              </p:cNvSpPr>
              <p:nvPr/>
            </p:nvSpPr>
            <p:spPr bwMode="auto">
              <a:xfrm>
                <a:off x="380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3" name="Oval 1297"/>
              <p:cNvSpPr>
                <a:spLocks noChangeArrowheads="1"/>
              </p:cNvSpPr>
              <p:nvPr/>
            </p:nvSpPr>
            <p:spPr bwMode="auto">
              <a:xfrm>
                <a:off x="3689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4" name="Oval 1298"/>
              <p:cNvSpPr>
                <a:spLocks noChangeArrowheads="1"/>
              </p:cNvSpPr>
              <p:nvPr/>
            </p:nvSpPr>
            <p:spPr bwMode="auto">
              <a:xfrm>
                <a:off x="4089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5" name="Oval 1299"/>
              <p:cNvSpPr>
                <a:spLocks noChangeArrowheads="1"/>
              </p:cNvSpPr>
              <p:nvPr/>
            </p:nvSpPr>
            <p:spPr bwMode="auto">
              <a:xfrm>
                <a:off x="337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6" name="Oval 1300"/>
              <p:cNvSpPr>
                <a:spLocks noChangeArrowheads="1"/>
              </p:cNvSpPr>
              <p:nvPr/>
            </p:nvSpPr>
            <p:spPr bwMode="auto">
              <a:xfrm>
                <a:off x="377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7" name="Oval 1301"/>
              <p:cNvSpPr>
                <a:spLocks noChangeArrowheads="1"/>
              </p:cNvSpPr>
              <p:nvPr/>
            </p:nvSpPr>
            <p:spPr bwMode="auto">
              <a:xfrm>
                <a:off x="415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8" name="Oval 1302"/>
              <p:cNvSpPr>
                <a:spLocks noChangeArrowheads="1"/>
              </p:cNvSpPr>
              <p:nvPr/>
            </p:nvSpPr>
            <p:spPr bwMode="auto">
              <a:xfrm>
                <a:off x="4222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9" name="Oval 1303"/>
              <p:cNvSpPr>
                <a:spLocks noChangeArrowheads="1"/>
              </p:cNvSpPr>
              <p:nvPr/>
            </p:nvSpPr>
            <p:spPr bwMode="auto">
              <a:xfrm>
                <a:off x="4366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0" name="Oval 1304"/>
              <p:cNvSpPr>
                <a:spLocks noChangeArrowheads="1"/>
              </p:cNvSpPr>
              <p:nvPr/>
            </p:nvSpPr>
            <p:spPr bwMode="auto">
              <a:xfrm>
                <a:off x="3769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1" name="Oval 1305"/>
              <p:cNvSpPr>
                <a:spLocks noChangeArrowheads="1"/>
              </p:cNvSpPr>
              <p:nvPr/>
            </p:nvSpPr>
            <p:spPr bwMode="auto">
              <a:xfrm>
                <a:off x="371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2" name="Oval 1306"/>
              <p:cNvSpPr>
                <a:spLocks noChangeArrowheads="1"/>
              </p:cNvSpPr>
              <p:nvPr/>
            </p:nvSpPr>
            <p:spPr bwMode="auto">
              <a:xfrm>
                <a:off x="3550" y="286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3" name="Oval 1307"/>
              <p:cNvSpPr>
                <a:spLocks noChangeArrowheads="1"/>
              </p:cNvSpPr>
              <p:nvPr/>
            </p:nvSpPr>
            <p:spPr bwMode="auto">
              <a:xfrm>
                <a:off x="3801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4" name="Oval 1308"/>
              <p:cNvSpPr>
                <a:spLocks noChangeArrowheads="1"/>
              </p:cNvSpPr>
              <p:nvPr/>
            </p:nvSpPr>
            <p:spPr bwMode="auto">
              <a:xfrm>
                <a:off x="3689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5" name="Oval 1309"/>
              <p:cNvSpPr>
                <a:spLocks noChangeArrowheads="1"/>
              </p:cNvSpPr>
              <p:nvPr/>
            </p:nvSpPr>
            <p:spPr bwMode="auto">
              <a:xfrm>
                <a:off x="3849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6" name="Oval 1310"/>
              <p:cNvSpPr>
                <a:spLocks noChangeArrowheads="1"/>
              </p:cNvSpPr>
              <p:nvPr/>
            </p:nvSpPr>
            <p:spPr bwMode="auto">
              <a:xfrm>
                <a:off x="386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7" name="Oval 1311"/>
              <p:cNvSpPr>
                <a:spLocks noChangeArrowheads="1"/>
              </p:cNvSpPr>
              <p:nvPr/>
            </p:nvSpPr>
            <p:spPr bwMode="auto">
              <a:xfrm>
                <a:off x="384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8" name="Oval 1312"/>
              <p:cNvSpPr>
                <a:spLocks noChangeArrowheads="1"/>
              </p:cNvSpPr>
              <p:nvPr/>
            </p:nvSpPr>
            <p:spPr bwMode="auto">
              <a:xfrm>
                <a:off x="375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9" name="Oval 1313"/>
              <p:cNvSpPr>
                <a:spLocks noChangeArrowheads="1"/>
              </p:cNvSpPr>
              <p:nvPr/>
            </p:nvSpPr>
            <p:spPr bwMode="auto">
              <a:xfrm>
                <a:off x="3620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0" name="Oval 1314"/>
              <p:cNvSpPr>
                <a:spLocks noChangeArrowheads="1"/>
              </p:cNvSpPr>
              <p:nvPr/>
            </p:nvSpPr>
            <p:spPr bwMode="auto">
              <a:xfrm>
                <a:off x="373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1" name="Oval 1315"/>
              <p:cNvSpPr>
                <a:spLocks noChangeArrowheads="1"/>
              </p:cNvSpPr>
              <p:nvPr/>
            </p:nvSpPr>
            <p:spPr bwMode="auto">
              <a:xfrm>
                <a:off x="373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2" name="Oval 1316"/>
              <p:cNvSpPr>
                <a:spLocks noChangeArrowheads="1"/>
              </p:cNvSpPr>
              <p:nvPr/>
            </p:nvSpPr>
            <p:spPr bwMode="auto">
              <a:xfrm>
                <a:off x="381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3" name="Oval 1317"/>
              <p:cNvSpPr>
                <a:spLocks noChangeArrowheads="1"/>
              </p:cNvSpPr>
              <p:nvPr/>
            </p:nvSpPr>
            <p:spPr bwMode="auto">
              <a:xfrm>
                <a:off x="3705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4" name="Oval 1318"/>
              <p:cNvSpPr>
                <a:spLocks noChangeArrowheads="1"/>
              </p:cNvSpPr>
              <p:nvPr/>
            </p:nvSpPr>
            <p:spPr bwMode="auto">
              <a:xfrm>
                <a:off x="381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5" name="Oval 1319"/>
              <p:cNvSpPr>
                <a:spLocks noChangeArrowheads="1"/>
              </p:cNvSpPr>
              <p:nvPr/>
            </p:nvSpPr>
            <p:spPr bwMode="auto">
              <a:xfrm>
                <a:off x="3737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6" name="Oval 1320"/>
              <p:cNvSpPr>
                <a:spLocks noChangeArrowheads="1"/>
              </p:cNvSpPr>
              <p:nvPr/>
            </p:nvSpPr>
            <p:spPr bwMode="auto">
              <a:xfrm>
                <a:off x="4206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7" name="Oval 1321"/>
              <p:cNvSpPr>
                <a:spLocks noChangeArrowheads="1"/>
              </p:cNvSpPr>
              <p:nvPr/>
            </p:nvSpPr>
            <p:spPr bwMode="auto">
              <a:xfrm>
                <a:off x="3326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8" name="Oval 1322"/>
              <p:cNvSpPr>
                <a:spLocks noChangeArrowheads="1"/>
              </p:cNvSpPr>
              <p:nvPr/>
            </p:nvSpPr>
            <p:spPr bwMode="auto">
              <a:xfrm>
                <a:off x="4398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9" name="Oval 1323"/>
              <p:cNvSpPr>
                <a:spLocks noChangeArrowheads="1"/>
              </p:cNvSpPr>
              <p:nvPr/>
            </p:nvSpPr>
            <p:spPr bwMode="auto">
              <a:xfrm>
                <a:off x="4126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0" name="Oval 1324"/>
              <p:cNvSpPr>
                <a:spLocks noChangeArrowheads="1"/>
              </p:cNvSpPr>
              <p:nvPr/>
            </p:nvSpPr>
            <p:spPr bwMode="auto">
              <a:xfrm>
                <a:off x="3476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1" name="Oval 1325"/>
              <p:cNvSpPr>
                <a:spLocks noChangeArrowheads="1"/>
              </p:cNvSpPr>
              <p:nvPr/>
            </p:nvSpPr>
            <p:spPr bwMode="auto">
              <a:xfrm>
                <a:off x="3433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2" name="Oval 1326"/>
              <p:cNvSpPr>
                <a:spLocks noChangeArrowheads="1"/>
              </p:cNvSpPr>
              <p:nvPr/>
            </p:nvSpPr>
            <p:spPr bwMode="auto">
              <a:xfrm>
                <a:off x="4105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3" name="Oval 1327"/>
              <p:cNvSpPr>
                <a:spLocks noChangeArrowheads="1"/>
              </p:cNvSpPr>
              <p:nvPr/>
            </p:nvSpPr>
            <p:spPr bwMode="auto">
              <a:xfrm>
                <a:off x="4132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4" name="Oval 1328"/>
              <p:cNvSpPr>
                <a:spLocks noChangeArrowheads="1"/>
              </p:cNvSpPr>
              <p:nvPr/>
            </p:nvSpPr>
            <p:spPr bwMode="auto">
              <a:xfrm>
                <a:off x="3550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5" name="Oval 1329"/>
              <p:cNvSpPr>
                <a:spLocks noChangeArrowheads="1"/>
              </p:cNvSpPr>
              <p:nvPr/>
            </p:nvSpPr>
            <p:spPr bwMode="auto">
              <a:xfrm>
                <a:off x="3828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6" name="Oval 1330"/>
              <p:cNvSpPr>
                <a:spLocks noChangeArrowheads="1"/>
              </p:cNvSpPr>
              <p:nvPr/>
            </p:nvSpPr>
            <p:spPr bwMode="auto">
              <a:xfrm>
                <a:off x="3593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7" name="Oval 1331"/>
              <p:cNvSpPr>
                <a:spLocks noChangeArrowheads="1"/>
              </p:cNvSpPr>
              <p:nvPr/>
            </p:nvSpPr>
            <p:spPr bwMode="auto">
              <a:xfrm>
                <a:off x="364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8" name="Oval 1332"/>
              <p:cNvSpPr>
                <a:spLocks noChangeArrowheads="1"/>
              </p:cNvSpPr>
              <p:nvPr/>
            </p:nvSpPr>
            <p:spPr bwMode="auto">
              <a:xfrm>
                <a:off x="364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9" name="Oval 1333"/>
              <p:cNvSpPr>
                <a:spLocks noChangeArrowheads="1"/>
              </p:cNvSpPr>
              <p:nvPr/>
            </p:nvSpPr>
            <p:spPr bwMode="auto">
              <a:xfrm>
                <a:off x="3465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0" name="Oval 1334"/>
              <p:cNvSpPr>
                <a:spLocks noChangeArrowheads="1"/>
              </p:cNvSpPr>
              <p:nvPr/>
            </p:nvSpPr>
            <p:spPr bwMode="auto">
              <a:xfrm>
                <a:off x="3572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1" name="Oval 1335"/>
              <p:cNvSpPr>
                <a:spLocks noChangeArrowheads="1"/>
              </p:cNvSpPr>
              <p:nvPr/>
            </p:nvSpPr>
            <p:spPr bwMode="auto">
              <a:xfrm>
                <a:off x="3929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2" name="Oval 1336"/>
              <p:cNvSpPr>
                <a:spLocks noChangeArrowheads="1"/>
              </p:cNvSpPr>
              <p:nvPr/>
            </p:nvSpPr>
            <p:spPr bwMode="auto">
              <a:xfrm>
                <a:off x="396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3" name="Oval 1337"/>
              <p:cNvSpPr>
                <a:spLocks noChangeArrowheads="1"/>
              </p:cNvSpPr>
              <p:nvPr/>
            </p:nvSpPr>
            <p:spPr bwMode="auto">
              <a:xfrm>
                <a:off x="403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4" name="Oval 1338"/>
              <p:cNvSpPr>
                <a:spLocks noChangeArrowheads="1"/>
              </p:cNvSpPr>
              <p:nvPr/>
            </p:nvSpPr>
            <p:spPr bwMode="auto">
              <a:xfrm>
                <a:off x="3614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5" name="Oval 1339"/>
              <p:cNvSpPr>
                <a:spLocks noChangeArrowheads="1"/>
              </p:cNvSpPr>
              <p:nvPr/>
            </p:nvSpPr>
            <p:spPr bwMode="auto">
              <a:xfrm>
                <a:off x="372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6" name="Oval 1340"/>
              <p:cNvSpPr>
                <a:spLocks noChangeArrowheads="1"/>
              </p:cNvSpPr>
              <p:nvPr/>
            </p:nvSpPr>
            <p:spPr bwMode="auto">
              <a:xfrm>
                <a:off x="377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7" name="Oval 1341"/>
              <p:cNvSpPr>
                <a:spLocks noChangeArrowheads="1"/>
              </p:cNvSpPr>
              <p:nvPr/>
            </p:nvSpPr>
            <p:spPr bwMode="auto">
              <a:xfrm>
                <a:off x="3897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8" name="Oval 1342"/>
              <p:cNvSpPr>
                <a:spLocks noChangeArrowheads="1"/>
              </p:cNvSpPr>
              <p:nvPr/>
            </p:nvSpPr>
            <p:spPr bwMode="auto">
              <a:xfrm>
                <a:off x="393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9" name="Oval 1343"/>
              <p:cNvSpPr>
                <a:spLocks noChangeArrowheads="1"/>
              </p:cNvSpPr>
              <p:nvPr/>
            </p:nvSpPr>
            <p:spPr bwMode="auto">
              <a:xfrm>
                <a:off x="393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0" name="Oval 1344"/>
              <p:cNvSpPr>
                <a:spLocks noChangeArrowheads="1"/>
              </p:cNvSpPr>
              <p:nvPr/>
            </p:nvSpPr>
            <p:spPr bwMode="auto">
              <a:xfrm>
                <a:off x="387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1" name="Oval 1345"/>
              <p:cNvSpPr>
                <a:spLocks noChangeArrowheads="1"/>
              </p:cNvSpPr>
              <p:nvPr/>
            </p:nvSpPr>
            <p:spPr bwMode="auto">
              <a:xfrm>
                <a:off x="383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2" name="Oval 1346"/>
              <p:cNvSpPr>
                <a:spLocks noChangeArrowheads="1"/>
              </p:cNvSpPr>
              <p:nvPr/>
            </p:nvSpPr>
            <p:spPr bwMode="auto">
              <a:xfrm>
                <a:off x="383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3" name="Oval 1347"/>
              <p:cNvSpPr>
                <a:spLocks noChangeArrowheads="1"/>
              </p:cNvSpPr>
              <p:nvPr/>
            </p:nvSpPr>
            <p:spPr bwMode="auto">
              <a:xfrm>
                <a:off x="387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4" name="Oval 1348"/>
              <p:cNvSpPr>
                <a:spLocks noChangeArrowheads="1"/>
              </p:cNvSpPr>
              <p:nvPr/>
            </p:nvSpPr>
            <p:spPr bwMode="auto">
              <a:xfrm>
                <a:off x="383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5" name="Oval 1349"/>
              <p:cNvSpPr>
                <a:spLocks noChangeArrowheads="1"/>
              </p:cNvSpPr>
              <p:nvPr/>
            </p:nvSpPr>
            <p:spPr bwMode="auto">
              <a:xfrm>
                <a:off x="3812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6" name="Oval 1350"/>
              <p:cNvSpPr>
                <a:spLocks noChangeArrowheads="1"/>
              </p:cNvSpPr>
              <p:nvPr/>
            </p:nvSpPr>
            <p:spPr bwMode="auto">
              <a:xfrm>
                <a:off x="398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7" name="Oval 1351"/>
              <p:cNvSpPr>
                <a:spLocks noChangeArrowheads="1"/>
              </p:cNvSpPr>
              <p:nvPr/>
            </p:nvSpPr>
            <p:spPr bwMode="auto">
              <a:xfrm>
                <a:off x="3726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8" name="Oval 1352"/>
              <p:cNvSpPr>
                <a:spLocks noChangeArrowheads="1"/>
              </p:cNvSpPr>
              <p:nvPr/>
            </p:nvSpPr>
            <p:spPr bwMode="auto">
              <a:xfrm>
                <a:off x="382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9" name="Oval 1353"/>
              <p:cNvSpPr>
                <a:spLocks noChangeArrowheads="1"/>
              </p:cNvSpPr>
              <p:nvPr/>
            </p:nvSpPr>
            <p:spPr bwMode="auto">
              <a:xfrm>
                <a:off x="382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0" name="Oval 1354"/>
              <p:cNvSpPr>
                <a:spLocks noChangeArrowheads="1"/>
              </p:cNvSpPr>
              <p:nvPr/>
            </p:nvSpPr>
            <p:spPr bwMode="auto">
              <a:xfrm>
                <a:off x="3705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1" name="Oval 1355"/>
              <p:cNvSpPr>
                <a:spLocks noChangeArrowheads="1"/>
              </p:cNvSpPr>
              <p:nvPr/>
            </p:nvSpPr>
            <p:spPr bwMode="auto">
              <a:xfrm>
                <a:off x="371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2" name="Oval 1356"/>
              <p:cNvSpPr>
                <a:spLocks noChangeArrowheads="1"/>
              </p:cNvSpPr>
              <p:nvPr/>
            </p:nvSpPr>
            <p:spPr bwMode="auto">
              <a:xfrm>
                <a:off x="374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3" name="Oval 1357"/>
              <p:cNvSpPr>
                <a:spLocks noChangeArrowheads="1"/>
              </p:cNvSpPr>
              <p:nvPr/>
            </p:nvSpPr>
            <p:spPr bwMode="auto">
              <a:xfrm>
                <a:off x="374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4" name="Oval 1358"/>
              <p:cNvSpPr>
                <a:spLocks noChangeArrowheads="1"/>
              </p:cNvSpPr>
              <p:nvPr/>
            </p:nvSpPr>
            <p:spPr bwMode="auto">
              <a:xfrm>
                <a:off x="397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5" name="Oval 1359"/>
              <p:cNvSpPr>
                <a:spLocks noChangeArrowheads="1"/>
              </p:cNvSpPr>
              <p:nvPr/>
            </p:nvSpPr>
            <p:spPr bwMode="auto">
              <a:xfrm>
                <a:off x="370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6" name="Oval 1360"/>
              <p:cNvSpPr>
                <a:spLocks noChangeArrowheads="1"/>
              </p:cNvSpPr>
              <p:nvPr/>
            </p:nvSpPr>
            <p:spPr bwMode="auto">
              <a:xfrm>
                <a:off x="4025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7" name="Oval 1361"/>
              <p:cNvSpPr>
                <a:spLocks noChangeArrowheads="1"/>
              </p:cNvSpPr>
              <p:nvPr/>
            </p:nvSpPr>
            <p:spPr bwMode="auto">
              <a:xfrm>
                <a:off x="3972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8" name="Oval 1362"/>
              <p:cNvSpPr>
                <a:spLocks noChangeArrowheads="1"/>
              </p:cNvSpPr>
              <p:nvPr/>
            </p:nvSpPr>
            <p:spPr bwMode="auto">
              <a:xfrm>
                <a:off x="386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9" name="Oval 1363"/>
              <p:cNvSpPr>
                <a:spLocks noChangeArrowheads="1"/>
              </p:cNvSpPr>
              <p:nvPr/>
            </p:nvSpPr>
            <p:spPr bwMode="auto">
              <a:xfrm>
                <a:off x="3881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0" name="Oval 1364"/>
              <p:cNvSpPr>
                <a:spLocks noChangeArrowheads="1"/>
              </p:cNvSpPr>
              <p:nvPr/>
            </p:nvSpPr>
            <p:spPr bwMode="auto">
              <a:xfrm>
                <a:off x="3166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1" name="Oval 1365"/>
              <p:cNvSpPr>
                <a:spLocks noChangeArrowheads="1"/>
              </p:cNvSpPr>
              <p:nvPr/>
            </p:nvSpPr>
            <p:spPr bwMode="auto">
              <a:xfrm>
                <a:off x="3449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2" name="Oval 1366"/>
              <p:cNvSpPr>
                <a:spLocks noChangeArrowheads="1"/>
              </p:cNvSpPr>
              <p:nvPr/>
            </p:nvSpPr>
            <p:spPr bwMode="auto">
              <a:xfrm>
                <a:off x="3785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3" name="Oval 1367"/>
              <p:cNvSpPr>
                <a:spLocks noChangeArrowheads="1"/>
              </p:cNvSpPr>
              <p:nvPr/>
            </p:nvSpPr>
            <p:spPr bwMode="auto">
              <a:xfrm>
                <a:off x="3961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4" name="Oval 1368"/>
              <p:cNvSpPr>
                <a:spLocks noChangeArrowheads="1"/>
              </p:cNvSpPr>
              <p:nvPr/>
            </p:nvSpPr>
            <p:spPr bwMode="auto">
              <a:xfrm>
                <a:off x="4153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5" name="Oval 1369"/>
              <p:cNvSpPr>
                <a:spLocks noChangeArrowheads="1"/>
              </p:cNvSpPr>
              <p:nvPr/>
            </p:nvSpPr>
            <p:spPr bwMode="auto">
              <a:xfrm>
                <a:off x="382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6" name="Oval 1370"/>
              <p:cNvSpPr>
                <a:spLocks noChangeArrowheads="1"/>
              </p:cNvSpPr>
              <p:nvPr/>
            </p:nvSpPr>
            <p:spPr bwMode="auto">
              <a:xfrm>
                <a:off x="4126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7" name="Oval 1371"/>
              <p:cNvSpPr>
                <a:spLocks noChangeArrowheads="1"/>
              </p:cNvSpPr>
              <p:nvPr/>
            </p:nvSpPr>
            <p:spPr bwMode="auto">
              <a:xfrm>
                <a:off x="4052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8" name="Oval 1372"/>
              <p:cNvSpPr>
                <a:spLocks noChangeArrowheads="1"/>
              </p:cNvSpPr>
              <p:nvPr/>
            </p:nvSpPr>
            <p:spPr bwMode="auto">
              <a:xfrm>
                <a:off x="421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9" name="Oval 1373"/>
              <p:cNvSpPr>
                <a:spLocks noChangeArrowheads="1"/>
              </p:cNvSpPr>
              <p:nvPr/>
            </p:nvSpPr>
            <p:spPr bwMode="auto">
              <a:xfrm>
                <a:off x="4196" y="328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0" name="Oval 1374"/>
              <p:cNvSpPr>
                <a:spLocks noChangeArrowheads="1"/>
              </p:cNvSpPr>
              <p:nvPr/>
            </p:nvSpPr>
            <p:spPr bwMode="auto">
              <a:xfrm>
                <a:off x="3636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1" name="Oval 1375"/>
              <p:cNvSpPr>
                <a:spLocks noChangeArrowheads="1"/>
              </p:cNvSpPr>
              <p:nvPr/>
            </p:nvSpPr>
            <p:spPr bwMode="auto">
              <a:xfrm>
                <a:off x="395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2" name="Oval 1376"/>
              <p:cNvSpPr>
                <a:spLocks noChangeArrowheads="1"/>
              </p:cNvSpPr>
              <p:nvPr/>
            </p:nvSpPr>
            <p:spPr bwMode="auto">
              <a:xfrm>
                <a:off x="3705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3" name="Oval 1377"/>
              <p:cNvSpPr>
                <a:spLocks noChangeArrowheads="1"/>
              </p:cNvSpPr>
              <p:nvPr/>
            </p:nvSpPr>
            <p:spPr bwMode="auto">
              <a:xfrm>
                <a:off x="3849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4" name="Oval 1378"/>
              <p:cNvSpPr>
                <a:spLocks noChangeArrowheads="1"/>
              </p:cNvSpPr>
              <p:nvPr/>
            </p:nvSpPr>
            <p:spPr bwMode="auto">
              <a:xfrm>
                <a:off x="3566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5" name="Oval 1379"/>
              <p:cNvSpPr>
                <a:spLocks noChangeArrowheads="1"/>
              </p:cNvSpPr>
              <p:nvPr/>
            </p:nvSpPr>
            <p:spPr bwMode="auto">
              <a:xfrm>
                <a:off x="3582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6" name="Oval 1380"/>
              <p:cNvSpPr>
                <a:spLocks noChangeArrowheads="1"/>
              </p:cNvSpPr>
              <p:nvPr/>
            </p:nvSpPr>
            <p:spPr bwMode="auto">
              <a:xfrm>
                <a:off x="4185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7" name="Oval 1381"/>
              <p:cNvSpPr>
                <a:spLocks noChangeArrowheads="1"/>
              </p:cNvSpPr>
              <p:nvPr/>
            </p:nvSpPr>
            <p:spPr bwMode="auto">
              <a:xfrm>
                <a:off x="411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8" name="Oval 1382"/>
              <p:cNvSpPr>
                <a:spLocks noChangeArrowheads="1"/>
              </p:cNvSpPr>
              <p:nvPr/>
            </p:nvSpPr>
            <p:spPr bwMode="auto">
              <a:xfrm>
                <a:off x="3492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9" name="Oval 1383"/>
              <p:cNvSpPr>
                <a:spLocks noChangeArrowheads="1"/>
              </p:cNvSpPr>
              <p:nvPr/>
            </p:nvSpPr>
            <p:spPr bwMode="auto">
              <a:xfrm>
                <a:off x="3518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0" name="Oval 1384"/>
              <p:cNvSpPr>
                <a:spLocks noChangeArrowheads="1"/>
              </p:cNvSpPr>
              <p:nvPr/>
            </p:nvSpPr>
            <p:spPr bwMode="auto">
              <a:xfrm>
                <a:off x="3508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1" name="Oval 1385"/>
              <p:cNvSpPr>
                <a:spLocks noChangeArrowheads="1"/>
              </p:cNvSpPr>
              <p:nvPr/>
            </p:nvSpPr>
            <p:spPr bwMode="auto">
              <a:xfrm>
                <a:off x="3508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2" name="Oval 1386"/>
              <p:cNvSpPr>
                <a:spLocks noChangeArrowheads="1"/>
              </p:cNvSpPr>
              <p:nvPr/>
            </p:nvSpPr>
            <p:spPr bwMode="auto">
              <a:xfrm>
                <a:off x="3518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3" name="Oval 1387"/>
              <p:cNvSpPr>
                <a:spLocks noChangeArrowheads="1"/>
              </p:cNvSpPr>
              <p:nvPr/>
            </p:nvSpPr>
            <p:spPr bwMode="auto">
              <a:xfrm>
                <a:off x="3556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4" name="Oval 1388"/>
              <p:cNvSpPr>
                <a:spLocks noChangeArrowheads="1"/>
              </p:cNvSpPr>
              <p:nvPr/>
            </p:nvSpPr>
            <p:spPr bwMode="auto">
              <a:xfrm>
                <a:off x="373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5" name="Oval 1389"/>
              <p:cNvSpPr>
                <a:spLocks noChangeArrowheads="1"/>
              </p:cNvSpPr>
              <p:nvPr/>
            </p:nvSpPr>
            <p:spPr bwMode="auto">
              <a:xfrm>
                <a:off x="373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6" name="Oval 1390"/>
              <p:cNvSpPr>
                <a:spLocks noChangeArrowheads="1"/>
              </p:cNvSpPr>
              <p:nvPr/>
            </p:nvSpPr>
            <p:spPr bwMode="auto">
              <a:xfrm>
                <a:off x="373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7" name="Oval 1391"/>
              <p:cNvSpPr>
                <a:spLocks noChangeArrowheads="1"/>
              </p:cNvSpPr>
              <p:nvPr/>
            </p:nvSpPr>
            <p:spPr bwMode="auto">
              <a:xfrm>
                <a:off x="373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8" name="Oval 1392"/>
              <p:cNvSpPr>
                <a:spLocks noChangeArrowheads="1"/>
              </p:cNvSpPr>
              <p:nvPr/>
            </p:nvSpPr>
            <p:spPr bwMode="auto">
              <a:xfrm>
                <a:off x="374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9" name="Oval 1393"/>
              <p:cNvSpPr>
                <a:spLocks noChangeArrowheads="1"/>
              </p:cNvSpPr>
              <p:nvPr/>
            </p:nvSpPr>
            <p:spPr bwMode="auto">
              <a:xfrm>
                <a:off x="3465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0" name="Oval 1394"/>
              <p:cNvSpPr>
                <a:spLocks noChangeArrowheads="1"/>
              </p:cNvSpPr>
              <p:nvPr/>
            </p:nvSpPr>
            <p:spPr bwMode="auto">
              <a:xfrm>
                <a:off x="342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1" name="Oval 1395"/>
              <p:cNvSpPr>
                <a:spLocks noChangeArrowheads="1"/>
              </p:cNvSpPr>
              <p:nvPr/>
            </p:nvSpPr>
            <p:spPr bwMode="auto">
              <a:xfrm>
                <a:off x="3593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2" name="Oval 1396"/>
              <p:cNvSpPr>
                <a:spLocks noChangeArrowheads="1"/>
              </p:cNvSpPr>
              <p:nvPr/>
            </p:nvSpPr>
            <p:spPr bwMode="auto">
              <a:xfrm>
                <a:off x="3737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3" name="Oval 1397"/>
              <p:cNvSpPr>
                <a:spLocks noChangeArrowheads="1"/>
              </p:cNvSpPr>
              <p:nvPr/>
            </p:nvSpPr>
            <p:spPr bwMode="auto">
              <a:xfrm>
                <a:off x="3385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4" name="Oval 1398"/>
              <p:cNvSpPr>
                <a:spLocks noChangeArrowheads="1"/>
              </p:cNvSpPr>
              <p:nvPr/>
            </p:nvSpPr>
            <p:spPr bwMode="auto">
              <a:xfrm>
                <a:off x="4217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5" name="Oval 1399"/>
              <p:cNvSpPr>
                <a:spLocks noChangeArrowheads="1"/>
              </p:cNvSpPr>
              <p:nvPr/>
            </p:nvSpPr>
            <p:spPr bwMode="auto">
              <a:xfrm>
                <a:off x="4201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6" name="Oval 1400"/>
              <p:cNvSpPr>
                <a:spLocks noChangeArrowheads="1"/>
              </p:cNvSpPr>
              <p:nvPr/>
            </p:nvSpPr>
            <p:spPr bwMode="auto">
              <a:xfrm>
                <a:off x="378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7" name="Oval 1401"/>
              <p:cNvSpPr>
                <a:spLocks noChangeArrowheads="1"/>
              </p:cNvSpPr>
              <p:nvPr/>
            </p:nvSpPr>
            <p:spPr bwMode="auto">
              <a:xfrm>
                <a:off x="359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8" name="Oval 1402"/>
              <p:cNvSpPr>
                <a:spLocks noChangeArrowheads="1"/>
              </p:cNvSpPr>
              <p:nvPr/>
            </p:nvSpPr>
            <p:spPr bwMode="auto">
              <a:xfrm>
                <a:off x="358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9" name="Oval 1403"/>
              <p:cNvSpPr>
                <a:spLocks noChangeArrowheads="1"/>
              </p:cNvSpPr>
              <p:nvPr/>
            </p:nvSpPr>
            <p:spPr bwMode="auto">
              <a:xfrm>
                <a:off x="3604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0" name="Oval 1404"/>
              <p:cNvSpPr>
                <a:spLocks noChangeArrowheads="1"/>
              </p:cNvSpPr>
              <p:nvPr/>
            </p:nvSpPr>
            <p:spPr bwMode="auto">
              <a:xfrm>
                <a:off x="392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1" name="Oval 1405"/>
              <p:cNvSpPr>
                <a:spLocks noChangeArrowheads="1"/>
              </p:cNvSpPr>
              <p:nvPr/>
            </p:nvSpPr>
            <p:spPr bwMode="auto">
              <a:xfrm>
                <a:off x="3998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2" name="Oval 1406"/>
              <p:cNvSpPr>
                <a:spLocks noChangeArrowheads="1"/>
              </p:cNvSpPr>
              <p:nvPr/>
            </p:nvSpPr>
            <p:spPr bwMode="auto">
              <a:xfrm>
                <a:off x="3604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3" name="Oval 1407"/>
              <p:cNvSpPr>
                <a:spLocks noChangeArrowheads="1"/>
              </p:cNvSpPr>
              <p:nvPr/>
            </p:nvSpPr>
            <p:spPr bwMode="auto">
              <a:xfrm>
                <a:off x="388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4" name="Oval 1408"/>
              <p:cNvSpPr>
                <a:spLocks noChangeArrowheads="1"/>
              </p:cNvSpPr>
              <p:nvPr/>
            </p:nvSpPr>
            <p:spPr bwMode="auto">
              <a:xfrm>
                <a:off x="363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5" name="Oval 1409"/>
              <p:cNvSpPr>
                <a:spLocks noChangeArrowheads="1"/>
              </p:cNvSpPr>
              <p:nvPr/>
            </p:nvSpPr>
            <p:spPr bwMode="auto">
              <a:xfrm>
                <a:off x="3742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6" name="Oval 1410"/>
              <p:cNvSpPr>
                <a:spLocks noChangeArrowheads="1"/>
              </p:cNvSpPr>
              <p:nvPr/>
            </p:nvSpPr>
            <p:spPr bwMode="auto">
              <a:xfrm>
                <a:off x="3929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612"/>
            <p:cNvGrpSpPr>
              <a:grpSpLocks/>
            </p:cNvGrpSpPr>
            <p:nvPr/>
          </p:nvGrpSpPr>
          <p:grpSpPr bwMode="auto">
            <a:xfrm>
              <a:off x="3225" y="2767"/>
              <a:ext cx="1558" cy="642"/>
              <a:chOff x="3225" y="2767"/>
              <a:chExt cx="1558" cy="642"/>
            </a:xfrm>
          </p:grpSpPr>
          <p:sp>
            <p:nvSpPr>
              <p:cNvPr id="2027" name="Oval 1412"/>
              <p:cNvSpPr>
                <a:spLocks noChangeArrowheads="1"/>
              </p:cNvSpPr>
              <p:nvPr/>
            </p:nvSpPr>
            <p:spPr bwMode="auto">
              <a:xfrm>
                <a:off x="3257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8" name="Oval 1413"/>
              <p:cNvSpPr>
                <a:spLocks noChangeArrowheads="1"/>
              </p:cNvSpPr>
              <p:nvPr/>
            </p:nvSpPr>
            <p:spPr bwMode="auto">
              <a:xfrm>
                <a:off x="3225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9" name="Oval 1414"/>
              <p:cNvSpPr>
                <a:spLocks noChangeArrowheads="1"/>
              </p:cNvSpPr>
              <p:nvPr/>
            </p:nvSpPr>
            <p:spPr bwMode="auto">
              <a:xfrm>
                <a:off x="446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0" name="Oval 1415"/>
              <p:cNvSpPr>
                <a:spLocks noChangeArrowheads="1"/>
              </p:cNvSpPr>
              <p:nvPr/>
            </p:nvSpPr>
            <p:spPr bwMode="auto">
              <a:xfrm>
                <a:off x="4286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1" name="Oval 1416"/>
              <p:cNvSpPr>
                <a:spLocks noChangeArrowheads="1"/>
              </p:cNvSpPr>
              <p:nvPr/>
            </p:nvSpPr>
            <p:spPr bwMode="auto">
              <a:xfrm>
                <a:off x="4340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2" name="Oval 1417"/>
              <p:cNvSpPr>
                <a:spLocks noChangeArrowheads="1"/>
              </p:cNvSpPr>
              <p:nvPr/>
            </p:nvSpPr>
            <p:spPr bwMode="auto">
              <a:xfrm>
                <a:off x="4441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3" name="Oval 1418"/>
              <p:cNvSpPr>
                <a:spLocks noChangeArrowheads="1"/>
              </p:cNvSpPr>
              <p:nvPr/>
            </p:nvSpPr>
            <p:spPr bwMode="auto">
              <a:xfrm>
                <a:off x="4382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4" name="Oval 1419"/>
              <p:cNvSpPr>
                <a:spLocks noChangeArrowheads="1"/>
              </p:cNvSpPr>
              <p:nvPr/>
            </p:nvSpPr>
            <p:spPr bwMode="auto">
              <a:xfrm>
                <a:off x="4142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5" name="Oval 1420"/>
              <p:cNvSpPr>
                <a:spLocks noChangeArrowheads="1"/>
              </p:cNvSpPr>
              <p:nvPr/>
            </p:nvSpPr>
            <p:spPr bwMode="auto">
              <a:xfrm>
                <a:off x="4324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6" name="Oval 1421"/>
              <p:cNvSpPr>
                <a:spLocks noChangeArrowheads="1"/>
              </p:cNvSpPr>
              <p:nvPr/>
            </p:nvSpPr>
            <p:spPr bwMode="auto">
              <a:xfrm>
                <a:off x="4302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7" name="Oval 1422"/>
              <p:cNvSpPr>
                <a:spLocks noChangeArrowheads="1"/>
              </p:cNvSpPr>
              <p:nvPr/>
            </p:nvSpPr>
            <p:spPr bwMode="auto">
              <a:xfrm>
                <a:off x="4324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8" name="Oval 1423"/>
              <p:cNvSpPr>
                <a:spLocks noChangeArrowheads="1"/>
              </p:cNvSpPr>
              <p:nvPr/>
            </p:nvSpPr>
            <p:spPr bwMode="auto">
              <a:xfrm>
                <a:off x="4302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9" name="Oval 1424"/>
              <p:cNvSpPr>
                <a:spLocks noChangeArrowheads="1"/>
              </p:cNvSpPr>
              <p:nvPr/>
            </p:nvSpPr>
            <p:spPr bwMode="auto">
              <a:xfrm>
                <a:off x="372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0" name="Oval 1425"/>
              <p:cNvSpPr>
                <a:spLocks noChangeArrowheads="1"/>
              </p:cNvSpPr>
              <p:nvPr/>
            </p:nvSpPr>
            <p:spPr bwMode="auto">
              <a:xfrm>
                <a:off x="3796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1" name="Oval 1426"/>
              <p:cNvSpPr>
                <a:spLocks noChangeArrowheads="1"/>
              </p:cNvSpPr>
              <p:nvPr/>
            </p:nvSpPr>
            <p:spPr bwMode="auto">
              <a:xfrm>
                <a:off x="4105" y="328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2" name="Oval 1427"/>
              <p:cNvSpPr>
                <a:spLocks noChangeArrowheads="1"/>
              </p:cNvSpPr>
              <p:nvPr/>
            </p:nvSpPr>
            <p:spPr bwMode="auto">
              <a:xfrm>
                <a:off x="3780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3" name="Oval 1428"/>
              <p:cNvSpPr>
                <a:spLocks noChangeArrowheads="1"/>
              </p:cNvSpPr>
              <p:nvPr/>
            </p:nvSpPr>
            <p:spPr bwMode="auto">
              <a:xfrm>
                <a:off x="4110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4" name="Oval 1429"/>
              <p:cNvSpPr>
                <a:spLocks noChangeArrowheads="1"/>
              </p:cNvSpPr>
              <p:nvPr/>
            </p:nvSpPr>
            <p:spPr bwMode="auto">
              <a:xfrm>
                <a:off x="361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5" name="Oval 1430"/>
              <p:cNvSpPr>
                <a:spLocks noChangeArrowheads="1"/>
              </p:cNvSpPr>
              <p:nvPr/>
            </p:nvSpPr>
            <p:spPr bwMode="auto">
              <a:xfrm>
                <a:off x="3684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6" name="Oval 1431"/>
              <p:cNvSpPr>
                <a:spLocks noChangeArrowheads="1"/>
              </p:cNvSpPr>
              <p:nvPr/>
            </p:nvSpPr>
            <p:spPr bwMode="auto">
              <a:xfrm>
                <a:off x="367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7" name="Oval 1432"/>
              <p:cNvSpPr>
                <a:spLocks noChangeArrowheads="1"/>
              </p:cNvSpPr>
              <p:nvPr/>
            </p:nvSpPr>
            <p:spPr bwMode="auto">
              <a:xfrm>
                <a:off x="4697" y="331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8" name="Oval 1433"/>
              <p:cNvSpPr>
                <a:spLocks noChangeArrowheads="1"/>
              </p:cNvSpPr>
              <p:nvPr/>
            </p:nvSpPr>
            <p:spPr bwMode="auto">
              <a:xfrm>
                <a:off x="3849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9" name="Oval 1434"/>
              <p:cNvSpPr>
                <a:spLocks noChangeArrowheads="1"/>
              </p:cNvSpPr>
              <p:nvPr/>
            </p:nvSpPr>
            <p:spPr bwMode="auto">
              <a:xfrm>
                <a:off x="4137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0" name="Oval 1435"/>
              <p:cNvSpPr>
                <a:spLocks noChangeArrowheads="1"/>
              </p:cNvSpPr>
              <p:nvPr/>
            </p:nvSpPr>
            <p:spPr bwMode="auto">
              <a:xfrm>
                <a:off x="4036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1" name="Oval 1436"/>
              <p:cNvSpPr>
                <a:spLocks noChangeArrowheads="1"/>
              </p:cNvSpPr>
              <p:nvPr/>
            </p:nvSpPr>
            <p:spPr bwMode="auto">
              <a:xfrm>
                <a:off x="3780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2" name="Oval 1437"/>
              <p:cNvSpPr>
                <a:spLocks noChangeArrowheads="1"/>
              </p:cNvSpPr>
              <p:nvPr/>
            </p:nvSpPr>
            <p:spPr bwMode="auto">
              <a:xfrm>
                <a:off x="3657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3" name="Oval 1438"/>
              <p:cNvSpPr>
                <a:spLocks noChangeArrowheads="1"/>
              </p:cNvSpPr>
              <p:nvPr/>
            </p:nvSpPr>
            <p:spPr bwMode="auto">
              <a:xfrm>
                <a:off x="379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4" name="Oval 1439"/>
              <p:cNvSpPr>
                <a:spLocks noChangeArrowheads="1"/>
              </p:cNvSpPr>
              <p:nvPr/>
            </p:nvSpPr>
            <p:spPr bwMode="auto">
              <a:xfrm>
                <a:off x="394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5" name="Oval 1440"/>
              <p:cNvSpPr>
                <a:spLocks noChangeArrowheads="1"/>
              </p:cNvSpPr>
              <p:nvPr/>
            </p:nvSpPr>
            <p:spPr bwMode="auto">
              <a:xfrm>
                <a:off x="4078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6" name="Oval 1441"/>
              <p:cNvSpPr>
                <a:spLocks noChangeArrowheads="1"/>
              </p:cNvSpPr>
              <p:nvPr/>
            </p:nvSpPr>
            <p:spPr bwMode="auto">
              <a:xfrm>
                <a:off x="387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7" name="Oval 1442"/>
              <p:cNvSpPr>
                <a:spLocks noChangeArrowheads="1"/>
              </p:cNvSpPr>
              <p:nvPr/>
            </p:nvSpPr>
            <p:spPr bwMode="auto">
              <a:xfrm>
                <a:off x="395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8" name="Oval 1443"/>
              <p:cNvSpPr>
                <a:spLocks noChangeArrowheads="1"/>
              </p:cNvSpPr>
              <p:nvPr/>
            </p:nvSpPr>
            <p:spPr bwMode="auto">
              <a:xfrm>
                <a:off x="397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9" name="Oval 1444"/>
              <p:cNvSpPr>
                <a:spLocks noChangeArrowheads="1"/>
              </p:cNvSpPr>
              <p:nvPr/>
            </p:nvSpPr>
            <p:spPr bwMode="auto">
              <a:xfrm>
                <a:off x="398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0" name="Oval 1445"/>
              <p:cNvSpPr>
                <a:spLocks noChangeArrowheads="1"/>
              </p:cNvSpPr>
              <p:nvPr/>
            </p:nvSpPr>
            <p:spPr bwMode="auto">
              <a:xfrm>
                <a:off x="398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1" name="Oval 1446"/>
              <p:cNvSpPr>
                <a:spLocks noChangeArrowheads="1"/>
              </p:cNvSpPr>
              <p:nvPr/>
            </p:nvSpPr>
            <p:spPr bwMode="auto">
              <a:xfrm>
                <a:off x="395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2" name="Oval 1447"/>
              <p:cNvSpPr>
                <a:spLocks noChangeArrowheads="1"/>
              </p:cNvSpPr>
              <p:nvPr/>
            </p:nvSpPr>
            <p:spPr bwMode="auto">
              <a:xfrm>
                <a:off x="3764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3" name="Oval 1448"/>
              <p:cNvSpPr>
                <a:spLocks noChangeArrowheads="1"/>
              </p:cNvSpPr>
              <p:nvPr/>
            </p:nvSpPr>
            <p:spPr bwMode="auto">
              <a:xfrm>
                <a:off x="360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4" name="Oval 1449"/>
              <p:cNvSpPr>
                <a:spLocks noChangeArrowheads="1"/>
              </p:cNvSpPr>
              <p:nvPr/>
            </p:nvSpPr>
            <p:spPr bwMode="auto">
              <a:xfrm>
                <a:off x="4068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5" name="Oval 1450"/>
              <p:cNvSpPr>
                <a:spLocks noChangeArrowheads="1"/>
              </p:cNvSpPr>
              <p:nvPr/>
            </p:nvSpPr>
            <p:spPr bwMode="auto">
              <a:xfrm>
                <a:off x="4068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6" name="Oval 1451"/>
              <p:cNvSpPr>
                <a:spLocks noChangeArrowheads="1"/>
              </p:cNvSpPr>
              <p:nvPr/>
            </p:nvSpPr>
            <p:spPr bwMode="auto">
              <a:xfrm>
                <a:off x="4276" y="331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7" name="Oval 1452"/>
              <p:cNvSpPr>
                <a:spLocks noChangeArrowheads="1"/>
              </p:cNvSpPr>
              <p:nvPr/>
            </p:nvSpPr>
            <p:spPr bwMode="auto">
              <a:xfrm>
                <a:off x="389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8" name="Oval 1453"/>
              <p:cNvSpPr>
                <a:spLocks noChangeArrowheads="1"/>
              </p:cNvSpPr>
              <p:nvPr/>
            </p:nvSpPr>
            <p:spPr bwMode="auto">
              <a:xfrm>
                <a:off x="3833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9" name="Oval 1454"/>
              <p:cNvSpPr>
                <a:spLocks noChangeArrowheads="1"/>
              </p:cNvSpPr>
              <p:nvPr/>
            </p:nvSpPr>
            <p:spPr bwMode="auto">
              <a:xfrm>
                <a:off x="4041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0" name="Oval 1455"/>
              <p:cNvSpPr>
                <a:spLocks noChangeArrowheads="1"/>
              </p:cNvSpPr>
              <p:nvPr/>
            </p:nvSpPr>
            <p:spPr bwMode="auto">
              <a:xfrm>
                <a:off x="3913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1" name="Oval 1456"/>
              <p:cNvSpPr>
                <a:spLocks noChangeArrowheads="1"/>
              </p:cNvSpPr>
              <p:nvPr/>
            </p:nvSpPr>
            <p:spPr bwMode="auto">
              <a:xfrm>
                <a:off x="398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2" name="Oval 1457"/>
              <p:cNvSpPr>
                <a:spLocks noChangeArrowheads="1"/>
              </p:cNvSpPr>
              <p:nvPr/>
            </p:nvSpPr>
            <p:spPr bwMode="auto">
              <a:xfrm>
                <a:off x="3913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3" name="Oval 1458"/>
              <p:cNvSpPr>
                <a:spLocks noChangeArrowheads="1"/>
              </p:cNvSpPr>
              <p:nvPr/>
            </p:nvSpPr>
            <p:spPr bwMode="auto">
              <a:xfrm>
                <a:off x="3625" y="27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4" name="Oval 1459"/>
              <p:cNvSpPr>
                <a:spLocks noChangeArrowheads="1"/>
              </p:cNvSpPr>
              <p:nvPr/>
            </p:nvSpPr>
            <p:spPr bwMode="auto">
              <a:xfrm>
                <a:off x="3945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5" name="Oval 1460"/>
              <p:cNvSpPr>
                <a:spLocks noChangeArrowheads="1"/>
              </p:cNvSpPr>
              <p:nvPr/>
            </p:nvSpPr>
            <p:spPr bwMode="auto">
              <a:xfrm>
                <a:off x="3844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6" name="Oval 1461"/>
              <p:cNvSpPr>
                <a:spLocks noChangeArrowheads="1"/>
              </p:cNvSpPr>
              <p:nvPr/>
            </p:nvSpPr>
            <p:spPr bwMode="auto">
              <a:xfrm>
                <a:off x="3732" y="283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7" name="Oval 1462"/>
              <p:cNvSpPr>
                <a:spLocks noChangeArrowheads="1"/>
              </p:cNvSpPr>
              <p:nvPr/>
            </p:nvSpPr>
            <p:spPr bwMode="auto">
              <a:xfrm>
                <a:off x="3721" y="281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8" name="Oval 1463"/>
              <p:cNvSpPr>
                <a:spLocks noChangeArrowheads="1"/>
              </p:cNvSpPr>
              <p:nvPr/>
            </p:nvSpPr>
            <p:spPr bwMode="auto">
              <a:xfrm>
                <a:off x="387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9" name="Oval 1464"/>
              <p:cNvSpPr>
                <a:spLocks noChangeArrowheads="1"/>
              </p:cNvSpPr>
              <p:nvPr/>
            </p:nvSpPr>
            <p:spPr bwMode="auto">
              <a:xfrm>
                <a:off x="383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0" name="Oval 1465"/>
              <p:cNvSpPr>
                <a:spLocks noChangeArrowheads="1"/>
              </p:cNvSpPr>
              <p:nvPr/>
            </p:nvSpPr>
            <p:spPr bwMode="auto">
              <a:xfrm>
                <a:off x="383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1" name="Oval 1466"/>
              <p:cNvSpPr>
                <a:spLocks noChangeArrowheads="1"/>
              </p:cNvSpPr>
              <p:nvPr/>
            </p:nvSpPr>
            <p:spPr bwMode="auto">
              <a:xfrm>
                <a:off x="4318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2" name="Oval 1467"/>
              <p:cNvSpPr>
                <a:spLocks noChangeArrowheads="1"/>
              </p:cNvSpPr>
              <p:nvPr/>
            </p:nvSpPr>
            <p:spPr bwMode="auto">
              <a:xfrm>
                <a:off x="4078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3" name="Oval 1468"/>
              <p:cNvSpPr>
                <a:spLocks noChangeArrowheads="1"/>
              </p:cNvSpPr>
              <p:nvPr/>
            </p:nvSpPr>
            <p:spPr bwMode="auto">
              <a:xfrm>
                <a:off x="4137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4" name="Oval 1469"/>
              <p:cNvSpPr>
                <a:spLocks noChangeArrowheads="1"/>
              </p:cNvSpPr>
              <p:nvPr/>
            </p:nvSpPr>
            <p:spPr bwMode="auto">
              <a:xfrm>
                <a:off x="4265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5" name="Oval 1470"/>
              <p:cNvSpPr>
                <a:spLocks noChangeArrowheads="1"/>
              </p:cNvSpPr>
              <p:nvPr/>
            </p:nvSpPr>
            <p:spPr bwMode="auto">
              <a:xfrm>
                <a:off x="4249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6" name="Oval 1471"/>
              <p:cNvSpPr>
                <a:spLocks noChangeArrowheads="1"/>
              </p:cNvSpPr>
              <p:nvPr/>
            </p:nvSpPr>
            <p:spPr bwMode="auto">
              <a:xfrm>
                <a:off x="409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7" name="Oval 1472"/>
              <p:cNvSpPr>
                <a:spLocks noChangeArrowheads="1"/>
              </p:cNvSpPr>
              <p:nvPr/>
            </p:nvSpPr>
            <p:spPr bwMode="auto">
              <a:xfrm>
                <a:off x="4617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8" name="Oval 1473"/>
              <p:cNvSpPr>
                <a:spLocks noChangeArrowheads="1"/>
              </p:cNvSpPr>
              <p:nvPr/>
            </p:nvSpPr>
            <p:spPr bwMode="auto">
              <a:xfrm>
                <a:off x="4612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9" name="Oval 1474"/>
              <p:cNvSpPr>
                <a:spLocks noChangeArrowheads="1"/>
              </p:cNvSpPr>
              <p:nvPr/>
            </p:nvSpPr>
            <p:spPr bwMode="auto">
              <a:xfrm>
                <a:off x="382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0" name="Oval 1475"/>
              <p:cNvSpPr>
                <a:spLocks noChangeArrowheads="1"/>
              </p:cNvSpPr>
              <p:nvPr/>
            </p:nvSpPr>
            <p:spPr bwMode="auto">
              <a:xfrm>
                <a:off x="398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1" name="Oval 1476"/>
              <p:cNvSpPr>
                <a:spLocks noChangeArrowheads="1"/>
              </p:cNvSpPr>
              <p:nvPr/>
            </p:nvSpPr>
            <p:spPr bwMode="auto">
              <a:xfrm>
                <a:off x="3689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2" name="Oval 1477"/>
              <p:cNvSpPr>
                <a:spLocks noChangeArrowheads="1"/>
              </p:cNvSpPr>
              <p:nvPr/>
            </p:nvSpPr>
            <p:spPr bwMode="auto">
              <a:xfrm>
                <a:off x="4164" y="328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3" name="Oval 1478"/>
              <p:cNvSpPr>
                <a:spLocks noChangeArrowheads="1"/>
              </p:cNvSpPr>
              <p:nvPr/>
            </p:nvSpPr>
            <p:spPr bwMode="auto">
              <a:xfrm>
                <a:off x="4148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4" name="Oval 1479"/>
              <p:cNvSpPr>
                <a:spLocks noChangeArrowheads="1"/>
              </p:cNvSpPr>
              <p:nvPr/>
            </p:nvSpPr>
            <p:spPr bwMode="auto">
              <a:xfrm>
                <a:off x="4350" y="338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5" name="Oval 1480"/>
              <p:cNvSpPr>
                <a:spLocks noChangeArrowheads="1"/>
              </p:cNvSpPr>
              <p:nvPr/>
            </p:nvSpPr>
            <p:spPr bwMode="auto">
              <a:xfrm>
                <a:off x="4334" y="32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6" name="Oval 1481"/>
              <p:cNvSpPr>
                <a:spLocks noChangeArrowheads="1"/>
              </p:cNvSpPr>
              <p:nvPr/>
            </p:nvSpPr>
            <p:spPr bwMode="auto">
              <a:xfrm>
                <a:off x="4201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7" name="Oval 1482"/>
              <p:cNvSpPr>
                <a:spLocks noChangeArrowheads="1"/>
              </p:cNvSpPr>
              <p:nvPr/>
            </p:nvSpPr>
            <p:spPr bwMode="auto">
              <a:xfrm>
                <a:off x="422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8" name="Oval 1483"/>
              <p:cNvSpPr>
                <a:spLocks noChangeArrowheads="1"/>
              </p:cNvSpPr>
              <p:nvPr/>
            </p:nvSpPr>
            <p:spPr bwMode="auto">
              <a:xfrm>
                <a:off x="408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9" name="Oval 1484"/>
              <p:cNvSpPr>
                <a:spLocks noChangeArrowheads="1"/>
              </p:cNvSpPr>
              <p:nvPr/>
            </p:nvSpPr>
            <p:spPr bwMode="auto">
              <a:xfrm>
                <a:off x="3652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0" name="Oval 1485"/>
              <p:cNvSpPr>
                <a:spLocks noChangeArrowheads="1"/>
              </p:cNvSpPr>
              <p:nvPr/>
            </p:nvSpPr>
            <p:spPr bwMode="auto">
              <a:xfrm>
                <a:off x="3956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1" name="Oval 1486"/>
              <p:cNvSpPr>
                <a:spLocks noChangeArrowheads="1"/>
              </p:cNvSpPr>
              <p:nvPr/>
            </p:nvSpPr>
            <p:spPr bwMode="auto">
              <a:xfrm>
                <a:off x="375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2" name="Oval 1487"/>
              <p:cNvSpPr>
                <a:spLocks noChangeArrowheads="1"/>
              </p:cNvSpPr>
              <p:nvPr/>
            </p:nvSpPr>
            <p:spPr bwMode="auto">
              <a:xfrm>
                <a:off x="376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3" name="Oval 1488"/>
              <p:cNvSpPr>
                <a:spLocks noChangeArrowheads="1"/>
              </p:cNvSpPr>
              <p:nvPr/>
            </p:nvSpPr>
            <p:spPr bwMode="auto">
              <a:xfrm>
                <a:off x="3822" y="283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4" name="Oval 1489"/>
              <p:cNvSpPr>
                <a:spLocks noChangeArrowheads="1"/>
              </p:cNvSpPr>
              <p:nvPr/>
            </p:nvSpPr>
            <p:spPr bwMode="auto">
              <a:xfrm>
                <a:off x="4281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5" name="Oval 1490"/>
              <p:cNvSpPr>
                <a:spLocks noChangeArrowheads="1"/>
              </p:cNvSpPr>
              <p:nvPr/>
            </p:nvSpPr>
            <p:spPr bwMode="auto">
              <a:xfrm>
                <a:off x="4468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6" name="Oval 1491"/>
              <p:cNvSpPr>
                <a:spLocks noChangeArrowheads="1"/>
              </p:cNvSpPr>
              <p:nvPr/>
            </p:nvSpPr>
            <p:spPr bwMode="auto">
              <a:xfrm>
                <a:off x="4270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7" name="Oval 1492"/>
              <p:cNvSpPr>
                <a:spLocks noChangeArrowheads="1"/>
              </p:cNvSpPr>
              <p:nvPr/>
            </p:nvSpPr>
            <p:spPr bwMode="auto">
              <a:xfrm>
                <a:off x="4276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8" name="Oval 1493"/>
              <p:cNvSpPr>
                <a:spLocks noChangeArrowheads="1"/>
              </p:cNvSpPr>
              <p:nvPr/>
            </p:nvSpPr>
            <p:spPr bwMode="auto">
              <a:xfrm>
                <a:off x="4281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9" name="Oval 1494"/>
              <p:cNvSpPr>
                <a:spLocks noChangeArrowheads="1"/>
              </p:cNvSpPr>
              <p:nvPr/>
            </p:nvSpPr>
            <p:spPr bwMode="auto">
              <a:xfrm>
                <a:off x="4222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0" name="Oval 1495"/>
              <p:cNvSpPr>
                <a:spLocks noChangeArrowheads="1"/>
              </p:cNvSpPr>
              <p:nvPr/>
            </p:nvSpPr>
            <p:spPr bwMode="auto">
              <a:xfrm>
                <a:off x="4286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1" name="Oval 1496"/>
              <p:cNvSpPr>
                <a:spLocks noChangeArrowheads="1"/>
              </p:cNvSpPr>
              <p:nvPr/>
            </p:nvSpPr>
            <p:spPr bwMode="auto">
              <a:xfrm>
                <a:off x="4238" y="322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2" name="Oval 1497"/>
              <p:cNvSpPr>
                <a:spLocks noChangeArrowheads="1"/>
              </p:cNvSpPr>
              <p:nvPr/>
            </p:nvSpPr>
            <p:spPr bwMode="auto">
              <a:xfrm>
                <a:off x="4281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3" name="Oval 1498"/>
              <p:cNvSpPr>
                <a:spLocks noChangeArrowheads="1"/>
              </p:cNvSpPr>
              <p:nvPr/>
            </p:nvSpPr>
            <p:spPr bwMode="auto">
              <a:xfrm>
                <a:off x="4393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4" name="Oval 1499"/>
              <p:cNvSpPr>
                <a:spLocks noChangeArrowheads="1"/>
              </p:cNvSpPr>
              <p:nvPr/>
            </p:nvSpPr>
            <p:spPr bwMode="auto">
              <a:xfrm>
                <a:off x="4260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5" name="Oval 1500"/>
              <p:cNvSpPr>
                <a:spLocks noChangeArrowheads="1"/>
              </p:cNvSpPr>
              <p:nvPr/>
            </p:nvSpPr>
            <p:spPr bwMode="auto">
              <a:xfrm>
                <a:off x="3956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6" name="Oval 1501"/>
              <p:cNvSpPr>
                <a:spLocks noChangeArrowheads="1"/>
              </p:cNvSpPr>
              <p:nvPr/>
            </p:nvSpPr>
            <p:spPr bwMode="auto">
              <a:xfrm>
                <a:off x="3993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7" name="Oval 1502"/>
              <p:cNvSpPr>
                <a:spLocks noChangeArrowheads="1"/>
              </p:cNvSpPr>
              <p:nvPr/>
            </p:nvSpPr>
            <p:spPr bwMode="auto">
              <a:xfrm>
                <a:off x="3998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8" name="Oval 1503"/>
              <p:cNvSpPr>
                <a:spLocks noChangeArrowheads="1"/>
              </p:cNvSpPr>
              <p:nvPr/>
            </p:nvSpPr>
            <p:spPr bwMode="auto">
              <a:xfrm>
                <a:off x="3817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9" name="Oval 1504"/>
              <p:cNvSpPr>
                <a:spLocks noChangeArrowheads="1"/>
              </p:cNvSpPr>
              <p:nvPr/>
            </p:nvSpPr>
            <p:spPr bwMode="auto">
              <a:xfrm>
                <a:off x="384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0" name="Oval 1505"/>
              <p:cNvSpPr>
                <a:spLocks noChangeArrowheads="1"/>
              </p:cNvSpPr>
              <p:nvPr/>
            </p:nvSpPr>
            <p:spPr bwMode="auto">
              <a:xfrm>
                <a:off x="3806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1" name="Oval 1506"/>
              <p:cNvSpPr>
                <a:spLocks noChangeArrowheads="1"/>
              </p:cNvSpPr>
              <p:nvPr/>
            </p:nvSpPr>
            <p:spPr bwMode="auto">
              <a:xfrm>
                <a:off x="384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2" name="Oval 1507"/>
              <p:cNvSpPr>
                <a:spLocks noChangeArrowheads="1"/>
              </p:cNvSpPr>
              <p:nvPr/>
            </p:nvSpPr>
            <p:spPr bwMode="auto">
              <a:xfrm>
                <a:off x="384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3" name="Oval 1508"/>
              <p:cNvSpPr>
                <a:spLocks noChangeArrowheads="1"/>
              </p:cNvSpPr>
              <p:nvPr/>
            </p:nvSpPr>
            <p:spPr bwMode="auto">
              <a:xfrm>
                <a:off x="3774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4" name="Oval 1509"/>
              <p:cNvSpPr>
                <a:spLocks noChangeArrowheads="1"/>
              </p:cNvSpPr>
              <p:nvPr/>
            </p:nvSpPr>
            <p:spPr bwMode="auto">
              <a:xfrm>
                <a:off x="383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5" name="Oval 1510"/>
              <p:cNvSpPr>
                <a:spLocks noChangeArrowheads="1"/>
              </p:cNvSpPr>
              <p:nvPr/>
            </p:nvSpPr>
            <p:spPr bwMode="auto">
              <a:xfrm>
                <a:off x="3678" y="27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6" name="Oval 1511"/>
              <p:cNvSpPr>
                <a:spLocks noChangeArrowheads="1"/>
              </p:cNvSpPr>
              <p:nvPr/>
            </p:nvSpPr>
            <p:spPr bwMode="auto">
              <a:xfrm>
                <a:off x="3369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7" name="Oval 1512"/>
              <p:cNvSpPr>
                <a:spLocks noChangeArrowheads="1"/>
              </p:cNvSpPr>
              <p:nvPr/>
            </p:nvSpPr>
            <p:spPr bwMode="auto">
              <a:xfrm>
                <a:off x="330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8" name="Oval 1513"/>
              <p:cNvSpPr>
                <a:spLocks noChangeArrowheads="1"/>
              </p:cNvSpPr>
              <p:nvPr/>
            </p:nvSpPr>
            <p:spPr bwMode="auto">
              <a:xfrm>
                <a:off x="330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9" name="Oval 1514"/>
              <p:cNvSpPr>
                <a:spLocks noChangeArrowheads="1"/>
              </p:cNvSpPr>
              <p:nvPr/>
            </p:nvSpPr>
            <p:spPr bwMode="auto">
              <a:xfrm>
                <a:off x="324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0" name="Oval 1515"/>
              <p:cNvSpPr>
                <a:spLocks noChangeArrowheads="1"/>
              </p:cNvSpPr>
              <p:nvPr/>
            </p:nvSpPr>
            <p:spPr bwMode="auto">
              <a:xfrm>
                <a:off x="324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1" name="Oval 1516"/>
              <p:cNvSpPr>
                <a:spLocks noChangeArrowheads="1"/>
              </p:cNvSpPr>
              <p:nvPr/>
            </p:nvSpPr>
            <p:spPr bwMode="auto">
              <a:xfrm>
                <a:off x="390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2" name="Oval 1517"/>
              <p:cNvSpPr>
                <a:spLocks noChangeArrowheads="1"/>
              </p:cNvSpPr>
              <p:nvPr/>
            </p:nvSpPr>
            <p:spPr bwMode="auto">
              <a:xfrm>
                <a:off x="358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3" name="Oval 1518"/>
              <p:cNvSpPr>
                <a:spLocks noChangeArrowheads="1"/>
              </p:cNvSpPr>
              <p:nvPr/>
            </p:nvSpPr>
            <p:spPr bwMode="auto">
              <a:xfrm>
                <a:off x="358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4" name="Oval 1519"/>
              <p:cNvSpPr>
                <a:spLocks noChangeArrowheads="1"/>
              </p:cNvSpPr>
              <p:nvPr/>
            </p:nvSpPr>
            <p:spPr bwMode="auto">
              <a:xfrm>
                <a:off x="3870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5" name="Oval 1520"/>
              <p:cNvSpPr>
                <a:spLocks noChangeArrowheads="1"/>
              </p:cNvSpPr>
              <p:nvPr/>
            </p:nvSpPr>
            <p:spPr bwMode="auto">
              <a:xfrm>
                <a:off x="4046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6" name="Oval 1521"/>
              <p:cNvSpPr>
                <a:spLocks noChangeArrowheads="1"/>
              </p:cNvSpPr>
              <p:nvPr/>
            </p:nvSpPr>
            <p:spPr bwMode="auto">
              <a:xfrm>
                <a:off x="390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7" name="Oval 1522"/>
              <p:cNvSpPr>
                <a:spLocks noChangeArrowheads="1"/>
              </p:cNvSpPr>
              <p:nvPr/>
            </p:nvSpPr>
            <p:spPr bwMode="auto">
              <a:xfrm>
                <a:off x="407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8" name="Oval 1523"/>
              <p:cNvSpPr>
                <a:spLocks noChangeArrowheads="1"/>
              </p:cNvSpPr>
              <p:nvPr/>
            </p:nvSpPr>
            <p:spPr bwMode="auto">
              <a:xfrm>
                <a:off x="4105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9" name="Oval 1524"/>
              <p:cNvSpPr>
                <a:spLocks noChangeArrowheads="1"/>
              </p:cNvSpPr>
              <p:nvPr/>
            </p:nvSpPr>
            <p:spPr bwMode="auto">
              <a:xfrm>
                <a:off x="4153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0" name="Oval 1525"/>
              <p:cNvSpPr>
                <a:spLocks noChangeArrowheads="1"/>
              </p:cNvSpPr>
              <p:nvPr/>
            </p:nvSpPr>
            <p:spPr bwMode="auto">
              <a:xfrm>
                <a:off x="4249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1" name="Oval 1526"/>
              <p:cNvSpPr>
                <a:spLocks noChangeArrowheads="1"/>
              </p:cNvSpPr>
              <p:nvPr/>
            </p:nvSpPr>
            <p:spPr bwMode="auto">
              <a:xfrm>
                <a:off x="383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2" name="Oval 1527"/>
              <p:cNvSpPr>
                <a:spLocks noChangeArrowheads="1"/>
              </p:cNvSpPr>
              <p:nvPr/>
            </p:nvSpPr>
            <p:spPr bwMode="auto">
              <a:xfrm>
                <a:off x="400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3" name="Oval 1528"/>
              <p:cNvSpPr>
                <a:spLocks noChangeArrowheads="1"/>
              </p:cNvSpPr>
              <p:nvPr/>
            </p:nvSpPr>
            <p:spPr bwMode="auto">
              <a:xfrm>
                <a:off x="400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4" name="Oval 1529"/>
              <p:cNvSpPr>
                <a:spLocks noChangeArrowheads="1"/>
              </p:cNvSpPr>
              <p:nvPr/>
            </p:nvSpPr>
            <p:spPr bwMode="auto">
              <a:xfrm>
                <a:off x="400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5" name="Oval 1530"/>
              <p:cNvSpPr>
                <a:spLocks noChangeArrowheads="1"/>
              </p:cNvSpPr>
              <p:nvPr/>
            </p:nvSpPr>
            <p:spPr bwMode="auto">
              <a:xfrm>
                <a:off x="3673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6" name="Oval 1531"/>
              <p:cNvSpPr>
                <a:spLocks noChangeArrowheads="1"/>
              </p:cNvSpPr>
              <p:nvPr/>
            </p:nvSpPr>
            <p:spPr bwMode="auto">
              <a:xfrm>
                <a:off x="4073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7" name="Oval 1532"/>
              <p:cNvSpPr>
                <a:spLocks noChangeArrowheads="1"/>
              </p:cNvSpPr>
              <p:nvPr/>
            </p:nvSpPr>
            <p:spPr bwMode="auto">
              <a:xfrm>
                <a:off x="3982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8" name="Oval 1533"/>
              <p:cNvSpPr>
                <a:spLocks noChangeArrowheads="1"/>
              </p:cNvSpPr>
              <p:nvPr/>
            </p:nvSpPr>
            <p:spPr bwMode="auto">
              <a:xfrm>
                <a:off x="4014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9" name="Oval 1534"/>
              <p:cNvSpPr>
                <a:spLocks noChangeArrowheads="1"/>
              </p:cNvSpPr>
              <p:nvPr/>
            </p:nvSpPr>
            <p:spPr bwMode="auto">
              <a:xfrm>
                <a:off x="3721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0" name="Oval 1535"/>
              <p:cNvSpPr>
                <a:spLocks noChangeArrowheads="1"/>
              </p:cNvSpPr>
              <p:nvPr/>
            </p:nvSpPr>
            <p:spPr bwMode="auto">
              <a:xfrm>
                <a:off x="3641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1" name="Oval 1536"/>
              <p:cNvSpPr>
                <a:spLocks noChangeArrowheads="1"/>
              </p:cNvSpPr>
              <p:nvPr/>
            </p:nvSpPr>
            <p:spPr bwMode="auto">
              <a:xfrm>
                <a:off x="4014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2" name="Oval 1537"/>
              <p:cNvSpPr>
                <a:spLocks noChangeArrowheads="1"/>
              </p:cNvSpPr>
              <p:nvPr/>
            </p:nvSpPr>
            <p:spPr bwMode="auto">
              <a:xfrm>
                <a:off x="3689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3" name="Oval 1538"/>
              <p:cNvSpPr>
                <a:spLocks noChangeArrowheads="1"/>
              </p:cNvSpPr>
              <p:nvPr/>
            </p:nvSpPr>
            <p:spPr bwMode="auto">
              <a:xfrm>
                <a:off x="4345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4" name="Oval 1539"/>
              <p:cNvSpPr>
                <a:spLocks noChangeArrowheads="1"/>
              </p:cNvSpPr>
              <p:nvPr/>
            </p:nvSpPr>
            <p:spPr bwMode="auto">
              <a:xfrm>
                <a:off x="4313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5" name="Oval 1540"/>
              <p:cNvSpPr>
                <a:spLocks noChangeArrowheads="1"/>
              </p:cNvSpPr>
              <p:nvPr/>
            </p:nvSpPr>
            <p:spPr bwMode="auto">
              <a:xfrm>
                <a:off x="432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6" name="Oval 1541"/>
              <p:cNvSpPr>
                <a:spLocks noChangeArrowheads="1"/>
              </p:cNvSpPr>
              <p:nvPr/>
            </p:nvSpPr>
            <p:spPr bwMode="auto">
              <a:xfrm>
                <a:off x="4164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7" name="Oval 1542"/>
              <p:cNvSpPr>
                <a:spLocks noChangeArrowheads="1"/>
              </p:cNvSpPr>
              <p:nvPr/>
            </p:nvSpPr>
            <p:spPr bwMode="auto">
              <a:xfrm>
                <a:off x="38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8" name="Oval 1543"/>
              <p:cNvSpPr>
                <a:spLocks noChangeArrowheads="1"/>
              </p:cNvSpPr>
              <p:nvPr/>
            </p:nvSpPr>
            <p:spPr bwMode="auto">
              <a:xfrm>
                <a:off x="3609" y="282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9" name="Oval 1544"/>
              <p:cNvSpPr>
                <a:spLocks noChangeArrowheads="1"/>
              </p:cNvSpPr>
              <p:nvPr/>
            </p:nvSpPr>
            <p:spPr bwMode="auto">
              <a:xfrm>
                <a:off x="3684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0" name="Oval 1545"/>
              <p:cNvSpPr>
                <a:spLocks noChangeArrowheads="1"/>
              </p:cNvSpPr>
              <p:nvPr/>
            </p:nvSpPr>
            <p:spPr bwMode="auto">
              <a:xfrm>
                <a:off x="370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1" name="Oval 1546"/>
              <p:cNvSpPr>
                <a:spLocks noChangeArrowheads="1"/>
              </p:cNvSpPr>
              <p:nvPr/>
            </p:nvSpPr>
            <p:spPr bwMode="auto">
              <a:xfrm>
                <a:off x="3673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2" name="Oval 1547"/>
              <p:cNvSpPr>
                <a:spLocks noChangeArrowheads="1"/>
              </p:cNvSpPr>
              <p:nvPr/>
            </p:nvSpPr>
            <p:spPr bwMode="auto">
              <a:xfrm>
                <a:off x="369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3" name="Oval 1548"/>
              <p:cNvSpPr>
                <a:spLocks noChangeArrowheads="1"/>
              </p:cNvSpPr>
              <p:nvPr/>
            </p:nvSpPr>
            <p:spPr bwMode="auto">
              <a:xfrm>
                <a:off x="407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4" name="Oval 1549"/>
              <p:cNvSpPr>
                <a:spLocks noChangeArrowheads="1"/>
              </p:cNvSpPr>
              <p:nvPr/>
            </p:nvSpPr>
            <p:spPr bwMode="auto">
              <a:xfrm>
                <a:off x="3849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5" name="Oval 1550"/>
              <p:cNvSpPr>
                <a:spLocks noChangeArrowheads="1"/>
              </p:cNvSpPr>
              <p:nvPr/>
            </p:nvSpPr>
            <p:spPr bwMode="auto">
              <a:xfrm>
                <a:off x="389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6" name="Oval 1551"/>
              <p:cNvSpPr>
                <a:spLocks noChangeArrowheads="1"/>
              </p:cNvSpPr>
              <p:nvPr/>
            </p:nvSpPr>
            <p:spPr bwMode="auto">
              <a:xfrm>
                <a:off x="4030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7" name="Oval 1552"/>
              <p:cNvSpPr>
                <a:spLocks noChangeArrowheads="1"/>
              </p:cNvSpPr>
              <p:nvPr/>
            </p:nvSpPr>
            <p:spPr bwMode="auto">
              <a:xfrm>
                <a:off x="4009" y="28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8" name="Oval 1553"/>
              <p:cNvSpPr>
                <a:spLocks noChangeArrowheads="1"/>
              </p:cNvSpPr>
              <p:nvPr/>
            </p:nvSpPr>
            <p:spPr bwMode="auto">
              <a:xfrm>
                <a:off x="3988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9" name="Oval 1554"/>
              <p:cNvSpPr>
                <a:spLocks noChangeArrowheads="1"/>
              </p:cNvSpPr>
              <p:nvPr/>
            </p:nvSpPr>
            <p:spPr bwMode="auto">
              <a:xfrm>
                <a:off x="3988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0" name="Oval 1555"/>
              <p:cNvSpPr>
                <a:spLocks noChangeArrowheads="1"/>
              </p:cNvSpPr>
              <p:nvPr/>
            </p:nvSpPr>
            <p:spPr bwMode="auto">
              <a:xfrm>
                <a:off x="3945" y="281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1" name="Oval 1556"/>
              <p:cNvSpPr>
                <a:spLocks noChangeArrowheads="1"/>
              </p:cNvSpPr>
              <p:nvPr/>
            </p:nvSpPr>
            <p:spPr bwMode="auto">
              <a:xfrm>
                <a:off x="3908" y="280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2" name="Oval 1557"/>
              <p:cNvSpPr>
                <a:spLocks noChangeArrowheads="1"/>
              </p:cNvSpPr>
              <p:nvPr/>
            </p:nvSpPr>
            <p:spPr bwMode="auto">
              <a:xfrm>
                <a:off x="3908" y="280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3" name="Oval 1558"/>
              <p:cNvSpPr>
                <a:spLocks noChangeArrowheads="1"/>
              </p:cNvSpPr>
              <p:nvPr/>
            </p:nvSpPr>
            <p:spPr bwMode="auto">
              <a:xfrm>
                <a:off x="3518" y="286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4" name="Oval 1559"/>
              <p:cNvSpPr>
                <a:spLocks noChangeArrowheads="1"/>
              </p:cNvSpPr>
              <p:nvPr/>
            </p:nvSpPr>
            <p:spPr bwMode="auto">
              <a:xfrm>
                <a:off x="409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5" name="Oval 1560"/>
              <p:cNvSpPr>
                <a:spLocks noChangeArrowheads="1"/>
              </p:cNvSpPr>
              <p:nvPr/>
            </p:nvSpPr>
            <p:spPr bwMode="auto">
              <a:xfrm>
                <a:off x="3988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6" name="Oval 1561"/>
              <p:cNvSpPr>
                <a:spLocks noChangeArrowheads="1"/>
              </p:cNvSpPr>
              <p:nvPr/>
            </p:nvSpPr>
            <p:spPr bwMode="auto">
              <a:xfrm>
                <a:off x="3993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7" name="Oval 1562"/>
              <p:cNvSpPr>
                <a:spLocks noChangeArrowheads="1"/>
              </p:cNvSpPr>
              <p:nvPr/>
            </p:nvSpPr>
            <p:spPr bwMode="auto">
              <a:xfrm>
                <a:off x="3662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8" name="Oval 1563"/>
              <p:cNvSpPr>
                <a:spLocks noChangeArrowheads="1"/>
              </p:cNvSpPr>
              <p:nvPr/>
            </p:nvSpPr>
            <p:spPr bwMode="auto">
              <a:xfrm>
                <a:off x="393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9" name="Oval 1564"/>
              <p:cNvSpPr>
                <a:spLocks noChangeArrowheads="1"/>
              </p:cNvSpPr>
              <p:nvPr/>
            </p:nvSpPr>
            <p:spPr bwMode="auto">
              <a:xfrm>
                <a:off x="4057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0" name="Oval 1565"/>
              <p:cNvSpPr>
                <a:spLocks noChangeArrowheads="1"/>
              </p:cNvSpPr>
              <p:nvPr/>
            </p:nvSpPr>
            <p:spPr bwMode="auto">
              <a:xfrm>
                <a:off x="363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1" name="Oval 1566"/>
              <p:cNvSpPr>
                <a:spLocks noChangeArrowheads="1"/>
              </p:cNvSpPr>
              <p:nvPr/>
            </p:nvSpPr>
            <p:spPr bwMode="auto">
              <a:xfrm>
                <a:off x="363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2" name="Oval 1567"/>
              <p:cNvSpPr>
                <a:spLocks noChangeArrowheads="1"/>
              </p:cNvSpPr>
              <p:nvPr/>
            </p:nvSpPr>
            <p:spPr bwMode="auto">
              <a:xfrm>
                <a:off x="3662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3" name="Oval 1568"/>
              <p:cNvSpPr>
                <a:spLocks noChangeArrowheads="1"/>
              </p:cNvSpPr>
              <p:nvPr/>
            </p:nvSpPr>
            <p:spPr bwMode="auto">
              <a:xfrm>
                <a:off x="3833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4" name="Oval 1569"/>
              <p:cNvSpPr>
                <a:spLocks noChangeArrowheads="1"/>
              </p:cNvSpPr>
              <p:nvPr/>
            </p:nvSpPr>
            <p:spPr bwMode="auto">
              <a:xfrm>
                <a:off x="370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5" name="Oval 1570"/>
              <p:cNvSpPr>
                <a:spLocks noChangeArrowheads="1"/>
              </p:cNvSpPr>
              <p:nvPr/>
            </p:nvSpPr>
            <p:spPr bwMode="auto">
              <a:xfrm>
                <a:off x="4233" y="32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6" name="Oval 1571"/>
              <p:cNvSpPr>
                <a:spLocks noChangeArrowheads="1"/>
              </p:cNvSpPr>
              <p:nvPr/>
            </p:nvSpPr>
            <p:spPr bwMode="auto">
              <a:xfrm>
                <a:off x="389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7" name="Oval 1572"/>
              <p:cNvSpPr>
                <a:spLocks noChangeArrowheads="1"/>
              </p:cNvSpPr>
              <p:nvPr/>
            </p:nvSpPr>
            <p:spPr bwMode="auto">
              <a:xfrm>
                <a:off x="389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8" name="Oval 1573"/>
              <p:cNvSpPr>
                <a:spLocks noChangeArrowheads="1"/>
              </p:cNvSpPr>
              <p:nvPr/>
            </p:nvSpPr>
            <p:spPr bwMode="auto">
              <a:xfrm>
                <a:off x="383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9" name="Oval 1574"/>
              <p:cNvSpPr>
                <a:spLocks noChangeArrowheads="1"/>
              </p:cNvSpPr>
              <p:nvPr/>
            </p:nvSpPr>
            <p:spPr bwMode="auto">
              <a:xfrm>
                <a:off x="3769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0" name="Oval 1575"/>
              <p:cNvSpPr>
                <a:spLocks noChangeArrowheads="1"/>
              </p:cNvSpPr>
              <p:nvPr/>
            </p:nvSpPr>
            <p:spPr bwMode="auto">
              <a:xfrm>
                <a:off x="3678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1" name="Oval 1576"/>
              <p:cNvSpPr>
                <a:spLocks noChangeArrowheads="1"/>
              </p:cNvSpPr>
              <p:nvPr/>
            </p:nvSpPr>
            <p:spPr bwMode="auto">
              <a:xfrm>
                <a:off x="394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2" name="Oval 1577"/>
              <p:cNvSpPr>
                <a:spLocks noChangeArrowheads="1"/>
              </p:cNvSpPr>
              <p:nvPr/>
            </p:nvSpPr>
            <p:spPr bwMode="auto">
              <a:xfrm>
                <a:off x="3929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3" name="Oval 1578"/>
              <p:cNvSpPr>
                <a:spLocks noChangeArrowheads="1"/>
              </p:cNvSpPr>
              <p:nvPr/>
            </p:nvSpPr>
            <p:spPr bwMode="auto">
              <a:xfrm>
                <a:off x="398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4" name="Oval 1579"/>
              <p:cNvSpPr>
                <a:spLocks noChangeArrowheads="1"/>
              </p:cNvSpPr>
              <p:nvPr/>
            </p:nvSpPr>
            <p:spPr bwMode="auto">
              <a:xfrm>
                <a:off x="3945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5" name="Oval 1580"/>
              <p:cNvSpPr>
                <a:spLocks noChangeArrowheads="1"/>
              </p:cNvSpPr>
              <p:nvPr/>
            </p:nvSpPr>
            <p:spPr bwMode="auto">
              <a:xfrm>
                <a:off x="3604" y="276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6" name="Oval 1581"/>
              <p:cNvSpPr>
                <a:spLocks noChangeArrowheads="1"/>
              </p:cNvSpPr>
              <p:nvPr/>
            </p:nvSpPr>
            <p:spPr bwMode="auto">
              <a:xfrm>
                <a:off x="3876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7" name="Oval 1582"/>
              <p:cNvSpPr>
                <a:spLocks noChangeArrowheads="1"/>
              </p:cNvSpPr>
              <p:nvPr/>
            </p:nvSpPr>
            <p:spPr bwMode="auto">
              <a:xfrm>
                <a:off x="3673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8" name="Oval 1583"/>
              <p:cNvSpPr>
                <a:spLocks noChangeArrowheads="1"/>
              </p:cNvSpPr>
              <p:nvPr/>
            </p:nvSpPr>
            <p:spPr bwMode="auto">
              <a:xfrm>
                <a:off x="4169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9" name="Oval 1584"/>
              <p:cNvSpPr>
                <a:spLocks noChangeArrowheads="1"/>
              </p:cNvSpPr>
              <p:nvPr/>
            </p:nvSpPr>
            <p:spPr bwMode="auto">
              <a:xfrm>
                <a:off x="420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0" name="Oval 1585"/>
              <p:cNvSpPr>
                <a:spLocks noChangeArrowheads="1"/>
              </p:cNvSpPr>
              <p:nvPr/>
            </p:nvSpPr>
            <p:spPr bwMode="auto">
              <a:xfrm>
                <a:off x="4511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1" name="Oval 1586"/>
              <p:cNvSpPr>
                <a:spLocks noChangeArrowheads="1"/>
              </p:cNvSpPr>
              <p:nvPr/>
            </p:nvSpPr>
            <p:spPr bwMode="auto">
              <a:xfrm>
                <a:off x="407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2" name="Oval 1587"/>
              <p:cNvSpPr>
                <a:spLocks noChangeArrowheads="1"/>
              </p:cNvSpPr>
              <p:nvPr/>
            </p:nvSpPr>
            <p:spPr bwMode="auto">
              <a:xfrm>
                <a:off x="405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3" name="Oval 1588"/>
              <p:cNvSpPr>
                <a:spLocks noChangeArrowheads="1"/>
              </p:cNvSpPr>
              <p:nvPr/>
            </p:nvSpPr>
            <p:spPr bwMode="auto">
              <a:xfrm>
                <a:off x="3646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4" name="Oval 1589"/>
              <p:cNvSpPr>
                <a:spLocks noChangeArrowheads="1"/>
              </p:cNvSpPr>
              <p:nvPr/>
            </p:nvSpPr>
            <p:spPr bwMode="auto">
              <a:xfrm>
                <a:off x="405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5" name="Oval 1590"/>
              <p:cNvSpPr>
                <a:spLocks noChangeArrowheads="1"/>
              </p:cNvSpPr>
              <p:nvPr/>
            </p:nvSpPr>
            <p:spPr bwMode="auto">
              <a:xfrm>
                <a:off x="3646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6" name="Oval 1591"/>
              <p:cNvSpPr>
                <a:spLocks noChangeArrowheads="1"/>
              </p:cNvSpPr>
              <p:nvPr/>
            </p:nvSpPr>
            <p:spPr bwMode="auto">
              <a:xfrm>
                <a:off x="3758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7" name="Oval 1592"/>
              <p:cNvSpPr>
                <a:spLocks noChangeArrowheads="1"/>
              </p:cNvSpPr>
              <p:nvPr/>
            </p:nvSpPr>
            <p:spPr bwMode="auto">
              <a:xfrm>
                <a:off x="3716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8" name="Oval 1593"/>
              <p:cNvSpPr>
                <a:spLocks noChangeArrowheads="1"/>
              </p:cNvSpPr>
              <p:nvPr/>
            </p:nvSpPr>
            <p:spPr bwMode="auto">
              <a:xfrm>
                <a:off x="391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9" name="Oval 1594"/>
              <p:cNvSpPr>
                <a:spLocks noChangeArrowheads="1"/>
              </p:cNvSpPr>
              <p:nvPr/>
            </p:nvSpPr>
            <p:spPr bwMode="auto">
              <a:xfrm>
                <a:off x="3614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0" name="Oval 1595"/>
              <p:cNvSpPr>
                <a:spLocks noChangeArrowheads="1"/>
              </p:cNvSpPr>
              <p:nvPr/>
            </p:nvSpPr>
            <p:spPr bwMode="auto">
              <a:xfrm>
                <a:off x="3646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1" name="Oval 1596"/>
              <p:cNvSpPr>
                <a:spLocks noChangeArrowheads="1"/>
              </p:cNvSpPr>
              <p:nvPr/>
            </p:nvSpPr>
            <p:spPr bwMode="auto">
              <a:xfrm>
                <a:off x="411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2" name="Oval 1597"/>
              <p:cNvSpPr>
                <a:spLocks noChangeArrowheads="1"/>
              </p:cNvSpPr>
              <p:nvPr/>
            </p:nvSpPr>
            <p:spPr bwMode="auto">
              <a:xfrm>
                <a:off x="438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3" name="Oval 1598"/>
              <p:cNvSpPr>
                <a:spLocks noChangeArrowheads="1"/>
              </p:cNvSpPr>
              <p:nvPr/>
            </p:nvSpPr>
            <p:spPr bwMode="auto">
              <a:xfrm>
                <a:off x="4708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4" name="Oval 1599"/>
              <p:cNvSpPr>
                <a:spLocks noChangeArrowheads="1"/>
              </p:cNvSpPr>
              <p:nvPr/>
            </p:nvSpPr>
            <p:spPr bwMode="auto">
              <a:xfrm>
                <a:off x="4751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5" name="Oval 1600"/>
              <p:cNvSpPr>
                <a:spLocks noChangeArrowheads="1"/>
              </p:cNvSpPr>
              <p:nvPr/>
            </p:nvSpPr>
            <p:spPr bwMode="auto">
              <a:xfrm>
                <a:off x="3934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6" name="Oval 1601"/>
              <p:cNvSpPr>
                <a:spLocks noChangeArrowheads="1"/>
              </p:cNvSpPr>
              <p:nvPr/>
            </p:nvSpPr>
            <p:spPr bwMode="auto">
              <a:xfrm>
                <a:off x="4196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7" name="Oval 1602"/>
              <p:cNvSpPr>
                <a:spLocks noChangeArrowheads="1"/>
              </p:cNvSpPr>
              <p:nvPr/>
            </p:nvSpPr>
            <p:spPr bwMode="auto">
              <a:xfrm>
                <a:off x="3934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8" name="Oval 1603"/>
              <p:cNvSpPr>
                <a:spLocks noChangeArrowheads="1"/>
              </p:cNvSpPr>
              <p:nvPr/>
            </p:nvSpPr>
            <p:spPr bwMode="auto">
              <a:xfrm>
                <a:off x="3774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9" name="Oval 1604"/>
              <p:cNvSpPr>
                <a:spLocks noChangeArrowheads="1"/>
              </p:cNvSpPr>
              <p:nvPr/>
            </p:nvSpPr>
            <p:spPr bwMode="auto">
              <a:xfrm>
                <a:off x="3961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0" name="Oval 1605"/>
              <p:cNvSpPr>
                <a:spLocks noChangeArrowheads="1"/>
              </p:cNvSpPr>
              <p:nvPr/>
            </p:nvSpPr>
            <p:spPr bwMode="auto">
              <a:xfrm>
                <a:off x="404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1" name="Oval 1606"/>
              <p:cNvSpPr>
                <a:spLocks noChangeArrowheads="1"/>
              </p:cNvSpPr>
              <p:nvPr/>
            </p:nvSpPr>
            <p:spPr bwMode="auto">
              <a:xfrm>
                <a:off x="4121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2" name="Oval 1607"/>
              <p:cNvSpPr>
                <a:spLocks noChangeArrowheads="1"/>
              </p:cNvSpPr>
              <p:nvPr/>
            </p:nvSpPr>
            <p:spPr bwMode="auto">
              <a:xfrm>
                <a:off x="4366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3" name="Oval 1608"/>
              <p:cNvSpPr>
                <a:spLocks noChangeArrowheads="1"/>
              </p:cNvSpPr>
              <p:nvPr/>
            </p:nvSpPr>
            <p:spPr bwMode="auto">
              <a:xfrm>
                <a:off x="387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4" name="Oval 1609"/>
              <p:cNvSpPr>
                <a:spLocks noChangeArrowheads="1"/>
              </p:cNvSpPr>
              <p:nvPr/>
            </p:nvSpPr>
            <p:spPr bwMode="auto">
              <a:xfrm>
                <a:off x="4532" y="33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5" name="Oval 1610"/>
              <p:cNvSpPr>
                <a:spLocks noChangeArrowheads="1"/>
              </p:cNvSpPr>
              <p:nvPr/>
            </p:nvSpPr>
            <p:spPr bwMode="auto">
              <a:xfrm>
                <a:off x="4158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6" name="Oval 1611"/>
              <p:cNvSpPr>
                <a:spLocks noChangeArrowheads="1"/>
              </p:cNvSpPr>
              <p:nvPr/>
            </p:nvSpPr>
            <p:spPr bwMode="auto">
              <a:xfrm>
                <a:off x="415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 1813"/>
            <p:cNvGrpSpPr>
              <a:grpSpLocks/>
            </p:cNvGrpSpPr>
            <p:nvPr/>
          </p:nvGrpSpPr>
          <p:grpSpPr bwMode="auto">
            <a:xfrm>
              <a:off x="3390" y="2716"/>
              <a:ext cx="1425" cy="584"/>
              <a:chOff x="3390" y="2716"/>
              <a:chExt cx="1425" cy="584"/>
            </a:xfrm>
          </p:grpSpPr>
          <p:sp>
            <p:nvSpPr>
              <p:cNvPr id="1827" name="Oval 1613"/>
              <p:cNvSpPr>
                <a:spLocks noChangeArrowheads="1"/>
              </p:cNvSpPr>
              <p:nvPr/>
            </p:nvSpPr>
            <p:spPr bwMode="auto">
              <a:xfrm>
                <a:off x="4297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8" name="Oval 1614"/>
              <p:cNvSpPr>
                <a:spLocks noChangeArrowheads="1"/>
              </p:cNvSpPr>
              <p:nvPr/>
            </p:nvSpPr>
            <p:spPr bwMode="auto">
              <a:xfrm>
                <a:off x="3513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9" name="Oval 1615"/>
              <p:cNvSpPr>
                <a:spLocks noChangeArrowheads="1"/>
              </p:cNvSpPr>
              <p:nvPr/>
            </p:nvSpPr>
            <p:spPr bwMode="auto">
              <a:xfrm>
                <a:off x="4004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0" name="Oval 1616"/>
              <p:cNvSpPr>
                <a:spLocks noChangeArrowheads="1"/>
              </p:cNvSpPr>
              <p:nvPr/>
            </p:nvSpPr>
            <p:spPr bwMode="auto">
              <a:xfrm>
                <a:off x="3801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1" name="Oval 1617"/>
              <p:cNvSpPr>
                <a:spLocks noChangeArrowheads="1"/>
              </p:cNvSpPr>
              <p:nvPr/>
            </p:nvSpPr>
            <p:spPr bwMode="auto">
              <a:xfrm>
                <a:off x="363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2" name="Oval 1618"/>
              <p:cNvSpPr>
                <a:spLocks noChangeArrowheads="1"/>
              </p:cNvSpPr>
              <p:nvPr/>
            </p:nvSpPr>
            <p:spPr bwMode="auto">
              <a:xfrm>
                <a:off x="3801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3" name="Oval 1619"/>
              <p:cNvSpPr>
                <a:spLocks noChangeArrowheads="1"/>
              </p:cNvSpPr>
              <p:nvPr/>
            </p:nvSpPr>
            <p:spPr bwMode="auto">
              <a:xfrm>
                <a:off x="3529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4" name="Oval 1620"/>
              <p:cNvSpPr>
                <a:spLocks noChangeArrowheads="1"/>
              </p:cNvSpPr>
              <p:nvPr/>
            </p:nvSpPr>
            <p:spPr bwMode="auto">
              <a:xfrm>
                <a:off x="3529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5" name="Oval 1621"/>
              <p:cNvSpPr>
                <a:spLocks noChangeArrowheads="1"/>
              </p:cNvSpPr>
              <p:nvPr/>
            </p:nvSpPr>
            <p:spPr bwMode="auto">
              <a:xfrm>
                <a:off x="3534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6" name="Oval 1622"/>
              <p:cNvSpPr>
                <a:spLocks noChangeArrowheads="1"/>
              </p:cNvSpPr>
              <p:nvPr/>
            </p:nvSpPr>
            <p:spPr bwMode="auto">
              <a:xfrm>
                <a:off x="355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7" name="Oval 1623"/>
              <p:cNvSpPr>
                <a:spLocks noChangeArrowheads="1"/>
              </p:cNvSpPr>
              <p:nvPr/>
            </p:nvSpPr>
            <p:spPr bwMode="auto">
              <a:xfrm>
                <a:off x="363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8" name="Oval 1624"/>
              <p:cNvSpPr>
                <a:spLocks noChangeArrowheads="1"/>
              </p:cNvSpPr>
              <p:nvPr/>
            </p:nvSpPr>
            <p:spPr bwMode="auto">
              <a:xfrm>
                <a:off x="38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9" name="Oval 1625"/>
              <p:cNvSpPr>
                <a:spLocks noChangeArrowheads="1"/>
              </p:cNvSpPr>
              <p:nvPr/>
            </p:nvSpPr>
            <p:spPr bwMode="auto">
              <a:xfrm>
                <a:off x="363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0" name="Oval 1626"/>
              <p:cNvSpPr>
                <a:spLocks noChangeArrowheads="1"/>
              </p:cNvSpPr>
              <p:nvPr/>
            </p:nvSpPr>
            <p:spPr bwMode="auto">
              <a:xfrm>
                <a:off x="3801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1" name="Oval 1627"/>
              <p:cNvSpPr>
                <a:spLocks noChangeArrowheads="1"/>
              </p:cNvSpPr>
              <p:nvPr/>
            </p:nvSpPr>
            <p:spPr bwMode="auto">
              <a:xfrm>
                <a:off x="363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2" name="Oval 1628"/>
              <p:cNvSpPr>
                <a:spLocks noChangeArrowheads="1"/>
              </p:cNvSpPr>
              <p:nvPr/>
            </p:nvSpPr>
            <p:spPr bwMode="auto">
              <a:xfrm>
                <a:off x="3508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" name="Oval 1629"/>
              <p:cNvSpPr>
                <a:spLocks noChangeArrowheads="1"/>
              </p:cNvSpPr>
              <p:nvPr/>
            </p:nvSpPr>
            <p:spPr bwMode="auto">
              <a:xfrm>
                <a:off x="374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4" name="Oval 1630"/>
              <p:cNvSpPr>
                <a:spLocks noChangeArrowheads="1"/>
              </p:cNvSpPr>
              <p:nvPr/>
            </p:nvSpPr>
            <p:spPr bwMode="auto">
              <a:xfrm>
                <a:off x="3540" y="286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" name="Oval 1631"/>
              <p:cNvSpPr>
                <a:spLocks noChangeArrowheads="1"/>
              </p:cNvSpPr>
              <p:nvPr/>
            </p:nvSpPr>
            <p:spPr bwMode="auto">
              <a:xfrm>
                <a:off x="351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6" name="Oval 1632"/>
              <p:cNvSpPr>
                <a:spLocks noChangeArrowheads="1"/>
              </p:cNvSpPr>
              <p:nvPr/>
            </p:nvSpPr>
            <p:spPr bwMode="auto">
              <a:xfrm>
                <a:off x="4180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" name="Oval 1633"/>
              <p:cNvSpPr>
                <a:spLocks noChangeArrowheads="1"/>
              </p:cNvSpPr>
              <p:nvPr/>
            </p:nvSpPr>
            <p:spPr bwMode="auto">
              <a:xfrm>
                <a:off x="4057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8" name="Oval 1634"/>
              <p:cNvSpPr>
                <a:spLocks noChangeArrowheads="1"/>
              </p:cNvSpPr>
              <p:nvPr/>
            </p:nvSpPr>
            <p:spPr bwMode="auto">
              <a:xfrm>
                <a:off x="4025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" name="Oval 1635"/>
              <p:cNvSpPr>
                <a:spLocks noChangeArrowheads="1"/>
              </p:cNvSpPr>
              <p:nvPr/>
            </p:nvSpPr>
            <p:spPr bwMode="auto">
              <a:xfrm>
                <a:off x="403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0" name="Oval 1636"/>
              <p:cNvSpPr>
                <a:spLocks noChangeArrowheads="1"/>
              </p:cNvSpPr>
              <p:nvPr/>
            </p:nvSpPr>
            <p:spPr bwMode="auto">
              <a:xfrm>
                <a:off x="4036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1" name="Oval 1637"/>
              <p:cNvSpPr>
                <a:spLocks noChangeArrowheads="1"/>
              </p:cNvSpPr>
              <p:nvPr/>
            </p:nvSpPr>
            <p:spPr bwMode="auto">
              <a:xfrm>
                <a:off x="392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2" name="Oval 1638"/>
              <p:cNvSpPr>
                <a:spLocks noChangeArrowheads="1"/>
              </p:cNvSpPr>
              <p:nvPr/>
            </p:nvSpPr>
            <p:spPr bwMode="auto">
              <a:xfrm>
                <a:off x="398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3" name="Oval 1639"/>
              <p:cNvSpPr>
                <a:spLocks noChangeArrowheads="1"/>
              </p:cNvSpPr>
              <p:nvPr/>
            </p:nvSpPr>
            <p:spPr bwMode="auto">
              <a:xfrm>
                <a:off x="4121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4" name="Oval 1640"/>
              <p:cNvSpPr>
                <a:spLocks noChangeArrowheads="1"/>
              </p:cNvSpPr>
              <p:nvPr/>
            </p:nvSpPr>
            <p:spPr bwMode="auto">
              <a:xfrm>
                <a:off x="379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5" name="Oval 1641"/>
              <p:cNvSpPr>
                <a:spLocks noChangeArrowheads="1"/>
              </p:cNvSpPr>
              <p:nvPr/>
            </p:nvSpPr>
            <p:spPr bwMode="auto">
              <a:xfrm>
                <a:off x="4046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6" name="Oval 1642"/>
              <p:cNvSpPr>
                <a:spLocks noChangeArrowheads="1"/>
              </p:cNvSpPr>
              <p:nvPr/>
            </p:nvSpPr>
            <p:spPr bwMode="auto">
              <a:xfrm>
                <a:off x="376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7" name="Oval 1643"/>
              <p:cNvSpPr>
                <a:spLocks noChangeArrowheads="1"/>
              </p:cNvSpPr>
              <p:nvPr/>
            </p:nvSpPr>
            <p:spPr bwMode="auto">
              <a:xfrm>
                <a:off x="391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8" name="Oval 1644"/>
              <p:cNvSpPr>
                <a:spLocks noChangeArrowheads="1"/>
              </p:cNvSpPr>
              <p:nvPr/>
            </p:nvSpPr>
            <p:spPr bwMode="auto">
              <a:xfrm>
                <a:off x="4196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9" name="Oval 1645"/>
              <p:cNvSpPr>
                <a:spLocks noChangeArrowheads="1"/>
              </p:cNvSpPr>
              <p:nvPr/>
            </p:nvSpPr>
            <p:spPr bwMode="auto">
              <a:xfrm>
                <a:off x="4094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0" name="Oval 1646"/>
              <p:cNvSpPr>
                <a:spLocks noChangeArrowheads="1"/>
              </p:cNvSpPr>
              <p:nvPr/>
            </p:nvSpPr>
            <p:spPr bwMode="auto">
              <a:xfrm>
                <a:off x="4094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1" name="Oval 1647"/>
              <p:cNvSpPr>
                <a:spLocks noChangeArrowheads="1"/>
              </p:cNvSpPr>
              <p:nvPr/>
            </p:nvSpPr>
            <p:spPr bwMode="auto">
              <a:xfrm>
                <a:off x="405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2" name="Oval 1648"/>
              <p:cNvSpPr>
                <a:spLocks noChangeArrowheads="1"/>
              </p:cNvSpPr>
              <p:nvPr/>
            </p:nvSpPr>
            <p:spPr bwMode="auto">
              <a:xfrm>
                <a:off x="4025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3" name="Oval 1649"/>
              <p:cNvSpPr>
                <a:spLocks noChangeArrowheads="1"/>
              </p:cNvSpPr>
              <p:nvPr/>
            </p:nvSpPr>
            <p:spPr bwMode="auto">
              <a:xfrm>
                <a:off x="407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4" name="Oval 1650"/>
              <p:cNvSpPr>
                <a:spLocks noChangeArrowheads="1"/>
              </p:cNvSpPr>
              <p:nvPr/>
            </p:nvSpPr>
            <p:spPr bwMode="auto">
              <a:xfrm>
                <a:off x="3593" y="28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5" name="Oval 1651"/>
              <p:cNvSpPr>
                <a:spLocks noChangeArrowheads="1"/>
              </p:cNvSpPr>
              <p:nvPr/>
            </p:nvSpPr>
            <p:spPr bwMode="auto">
              <a:xfrm>
                <a:off x="407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6" name="Oval 1652"/>
              <p:cNvSpPr>
                <a:spLocks noChangeArrowheads="1"/>
              </p:cNvSpPr>
              <p:nvPr/>
            </p:nvSpPr>
            <p:spPr bwMode="auto">
              <a:xfrm>
                <a:off x="4073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7" name="Oval 1653"/>
              <p:cNvSpPr>
                <a:spLocks noChangeArrowheads="1"/>
              </p:cNvSpPr>
              <p:nvPr/>
            </p:nvSpPr>
            <p:spPr bwMode="auto">
              <a:xfrm>
                <a:off x="413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8" name="Oval 1654"/>
              <p:cNvSpPr>
                <a:spLocks noChangeArrowheads="1"/>
              </p:cNvSpPr>
              <p:nvPr/>
            </p:nvSpPr>
            <p:spPr bwMode="auto">
              <a:xfrm>
                <a:off x="4201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9" name="Oval 1655"/>
              <p:cNvSpPr>
                <a:spLocks noChangeArrowheads="1"/>
              </p:cNvSpPr>
              <p:nvPr/>
            </p:nvSpPr>
            <p:spPr bwMode="auto">
              <a:xfrm>
                <a:off x="3950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0" name="Oval 1656"/>
              <p:cNvSpPr>
                <a:spLocks noChangeArrowheads="1"/>
              </p:cNvSpPr>
              <p:nvPr/>
            </p:nvSpPr>
            <p:spPr bwMode="auto">
              <a:xfrm>
                <a:off x="413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1" name="Oval 1657"/>
              <p:cNvSpPr>
                <a:spLocks noChangeArrowheads="1"/>
              </p:cNvSpPr>
              <p:nvPr/>
            </p:nvSpPr>
            <p:spPr bwMode="auto">
              <a:xfrm>
                <a:off x="4148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2" name="Oval 1658"/>
              <p:cNvSpPr>
                <a:spLocks noChangeArrowheads="1"/>
              </p:cNvSpPr>
              <p:nvPr/>
            </p:nvSpPr>
            <p:spPr bwMode="auto">
              <a:xfrm>
                <a:off x="3833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3" name="Oval 1659"/>
              <p:cNvSpPr>
                <a:spLocks noChangeArrowheads="1"/>
              </p:cNvSpPr>
              <p:nvPr/>
            </p:nvSpPr>
            <p:spPr bwMode="auto">
              <a:xfrm>
                <a:off x="3838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4" name="Oval 1660"/>
              <p:cNvSpPr>
                <a:spLocks noChangeArrowheads="1"/>
              </p:cNvSpPr>
              <p:nvPr/>
            </p:nvSpPr>
            <p:spPr bwMode="auto">
              <a:xfrm>
                <a:off x="4393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5" name="Oval 1661"/>
              <p:cNvSpPr>
                <a:spLocks noChangeArrowheads="1"/>
              </p:cNvSpPr>
              <p:nvPr/>
            </p:nvSpPr>
            <p:spPr bwMode="auto">
              <a:xfrm>
                <a:off x="429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6" name="Oval 1662"/>
              <p:cNvSpPr>
                <a:spLocks noChangeArrowheads="1"/>
              </p:cNvSpPr>
              <p:nvPr/>
            </p:nvSpPr>
            <p:spPr bwMode="auto">
              <a:xfrm>
                <a:off x="439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7" name="Oval 1663"/>
              <p:cNvSpPr>
                <a:spLocks noChangeArrowheads="1"/>
              </p:cNvSpPr>
              <p:nvPr/>
            </p:nvSpPr>
            <p:spPr bwMode="auto">
              <a:xfrm>
                <a:off x="440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8" name="Oval 1664"/>
              <p:cNvSpPr>
                <a:spLocks noChangeArrowheads="1"/>
              </p:cNvSpPr>
              <p:nvPr/>
            </p:nvSpPr>
            <p:spPr bwMode="auto">
              <a:xfrm>
                <a:off x="429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9" name="Oval 1665"/>
              <p:cNvSpPr>
                <a:spLocks noChangeArrowheads="1"/>
              </p:cNvSpPr>
              <p:nvPr/>
            </p:nvSpPr>
            <p:spPr bwMode="auto">
              <a:xfrm>
                <a:off x="4148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0" name="Oval 1666"/>
              <p:cNvSpPr>
                <a:spLocks noChangeArrowheads="1"/>
              </p:cNvSpPr>
              <p:nvPr/>
            </p:nvSpPr>
            <p:spPr bwMode="auto">
              <a:xfrm>
                <a:off x="446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1" name="Oval 1667"/>
              <p:cNvSpPr>
                <a:spLocks noChangeArrowheads="1"/>
              </p:cNvSpPr>
              <p:nvPr/>
            </p:nvSpPr>
            <p:spPr bwMode="auto">
              <a:xfrm>
                <a:off x="4468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2" name="Oval 1668"/>
              <p:cNvSpPr>
                <a:spLocks noChangeArrowheads="1"/>
              </p:cNvSpPr>
              <p:nvPr/>
            </p:nvSpPr>
            <p:spPr bwMode="auto">
              <a:xfrm>
                <a:off x="3753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3" name="Oval 1669"/>
              <p:cNvSpPr>
                <a:spLocks noChangeArrowheads="1"/>
              </p:cNvSpPr>
              <p:nvPr/>
            </p:nvSpPr>
            <p:spPr bwMode="auto">
              <a:xfrm>
                <a:off x="3566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4" name="Oval 1670"/>
              <p:cNvSpPr>
                <a:spLocks noChangeArrowheads="1"/>
              </p:cNvSpPr>
              <p:nvPr/>
            </p:nvSpPr>
            <p:spPr bwMode="auto">
              <a:xfrm>
                <a:off x="391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5" name="Oval 1671"/>
              <p:cNvSpPr>
                <a:spLocks noChangeArrowheads="1"/>
              </p:cNvSpPr>
              <p:nvPr/>
            </p:nvSpPr>
            <p:spPr bwMode="auto">
              <a:xfrm>
                <a:off x="3796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6" name="Oval 1672"/>
              <p:cNvSpPr>
                <a:spLocks noChangeArrowheads="1"/>
              </p:cNvSpPr>
              <p:nvPr/>
            </p:nvSpPr>
            <p:spPr bwMode="auto">
              <a:xfrm>
                <a:off x="387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7" name="Oval 1673"/>
              <p:cNvSpPr>
                <a:spLocks noChangeArrowheads="1"/>
              </p:cNvSpPr>
              <p:nvPr/>
            </p:nvSpPr>
            <p:spPr bwMode="auto">
              <a:xfrm>
                <a:off x="385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8" name="Oval 1674"/>
              <p:cNvSpPr>
                <a:spLocks noChangeArrowheads="1"/>
              </p:cNvSpPr>
              <p:nvPr/>
            </p:nvSpPr>
            <p:spPr bwMode="auto">
              <a:xfrm>
                <a:off x="387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9" name="Oval 1675"/>
              <p:cNvSpPr>
                <a:spLocks noChangeArrowheads="1"/>
              </p:cNvSpPr>
              <p:nvPr/>
            </p:nvSpPr>
            <p:spPr bwMode="auto">
              <a:xfrm>
                <a:off x="429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0" name="Oval 1676"/>
              <p:cNvSpPr>
                <a:spLocks noChangeArrowheads="1"/>
              </p:cNvSpPr>
              <p:nvPr/>
            </p:nvSpPr>
            <p:spPr bwMode="auto">
              <a:xfrm>
                <a:off x="429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1" name="Oval 1677"/>
              <p:cNvSpPr>
                <a:spLocks noChangeArrowheads="1"/>
              </p:cNvSpPr>
              <p:nvPr/>
            </p:nvSpPr>
            <p:spPr bwMode="auto">
              <a:xfrm>
                <a:off x="4196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2" name="Oval 1678"/>
              <p:cNvSpPr>
                <a:spLocks noChangeArrowheads="1"/>
              </p:cNvSpPr>
              <p:nvPr/>
            </p:nvSpPr>
            <p:spPr bwMode="auto">
              <a:xfrm>
                <a:off x="4254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3" name="Oval 1679"/>
              <p:cNvSpPr>
                <a:spLocks noChangeArrowheads="1"/>
              </p:cNvSpPr>
              <p:nvPr/>
            </p:nvSpPr>
            <p:spPr bwMode="auto">
              <a:xfrm>
                <a:off x="4228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4" name="Oval 1680"/>
              <p:cNvSpPr>
                <a:spLocks noChangeArrowheads="1"/>
              </p:cNvSpPr>
              <p:nvPr/>
            </p:nvSpPr>
            <p:spPr bwMode="auto">
              <a:xfrm>
                <a:off x="4270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5" name="Oval 1681"/>
              <p:cNvSpPr>
                <a:spLocks noChangeArrowheads="1"/>
              </p:cNvSpPr>
              <p:nvPr/>
            </p:nvSpPr>
            <p:spPr bwMode="auto">
              <a:xfrm>
                <a:off x="4238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6" name="Oval 1682"/>
              <p:cNvSpPr>
                <a:spLocks noChangeArrowheads="1"/>
              </p:cNvSpPr>
              <p:nvPr/>
            </p:nvSpPr>
            <p:spPr bwMode="auto">
              <a:xfrm>
                <a:off x="4372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7" name="Oval 1683"/>
              <p:cNvSpPr>
                <a:spLocks noChangeArrowheads="1"/>
              </p:cNvSpPr>
              <p:nvPr/>
            </p:nvSpPr>
            <p:spPr bwMode="auto">
              <a:xfrm>
                <a:off x="4254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8" name="Oval 1684"/>
              <p:cNvSpPr>
                <a:spLocks noChangeArrowheads="1"/>
              </p:cNvSpPr>
              <p:nvPr/>
            </p:nvSpPr>
            <p:spPr bwMode="auto">
              <a:xfrm>
                <a:off x="4292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9" name="Oval 1685"/>
              <p:cNvSpPr>
                <a:spLocks noChangeArrowheads="1"/>
              </p:cNvSpPr>
              <p:nvPr/>
            </p:nvSpPr>
            <p:spPr bwMode="auto">
              <a:xfrm>
                <a:off x="4292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0" name="Oval 1686"/>
              <p:cNvSpPr>
                <a:spLocks noChangeArrowheads="1"/>
              </p:cNvSpPr>
              <p:nvPr/>
            </p:nvSpPr>
            <p:spPr bwMode="auto">
              <a:xfrm>
                <a:off x="389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1" name="Oval 1687"/>
              <p:cNvSpPr>
                <a:spLocks noChangeArrowheads="1"/>
              </p:cNvSpPr>
              <p:nvPr/>
            </p:nvSpPr>
            <p:spPr bwMode="auto">
              <a:xfrm>
                <a:off x="361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2" name="Oval 1688"/>
              <p:cNvSpPr>
                <a:spLocks noChangeArrowheads="1"/>
              </p:cNvSpPr>
              <p:nvPr/>
            </p:nvSpPr>
            <p:spPr bwMode="auto">
              <a:xfrm>
                <a:off x="4372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3" name="Oval 1689"/>
              <p:cNvSpPr>
                <a:spLocks noChangeArrowheads="1"/>
              </p:cNvSpPr>
              <p:nvPr/>
            </p:nvSpPr>
            <p:spPr bwMode="auto">
              <a:xfrm>
                <a:off x="392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4" name="Oval 1690"/>
              <p:cNvSpPr>
                <a:spLocks noChangeArrowheads="1"/>
              </p:cNvSpPr>
              <p:nvPr/>
            </p:nvSpPr>
            <p:spPr bwMode="auto">
              <a:xfrm>
                <a:off x="3566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5" name="Oval 1691"/>
              <p:cNvSpPr>
                <a:spLocks noChangeArrowheads="1"/>
              </p:cNvSpPr>
              <p:nvPr/>
            </p:nvSpPr>
            <p:spPr bwMode="auto">
              <a:xfrm>
                <a:off x="3561" y="282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6" name="Oval 1692"/>
              <p:cNvSpPr>
                <a:spLocks noChangeArrowheads="1"/>
              </p:cNvSpPr>
              <p:nvPr/>
            </p:nvSpPr>
            <p:spPr bwMode="auto">
              <a:xfrm>
                <a:off x="3529" y="28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7" name="Oval 1693"/>
              <p:cNvSpPr>
                <a:spLocks noChangeArrowheads="1"/>
              </p:cNvSpPr>
              <p:nvPr/>
            </p:nvSpPr>
            <p:spPr bwMode="auto">
              <a:xfrm>
                <a:off x="3492" y="279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8" name="Oval 1694"/>
              <p:cNvSpPr>
                <a:spLocks noChangeArrowheads="1"/>
              </p:cNvSpPr>
              <p:nvPr/>
            </p:nvSpPr>
            <p:spPr bwMode="auto">
              <a:xfrm>
                <a:off x="3566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9" name="Oval 1695"/>
              <p:cNvSpPr>
                <a:spLocks noChangeArrowheads="1"/>
              </p:cNvSpPr>
              <p:nvPr/>
            </p:nvSpPr>
            <p:spPr bwMode="auto">
              <a:xfrm>
                <a:off x="3854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0" name="Oval 1696"/>
              <p:cNvSpPr>
                <a:spLocks noChangeArrowheads="1"/>
              </p:cNvSpPr>
              <p:nvPr/>
            </p:nvSpPr>
            <p:spPr bwMode="auto">
              <a:xfrm>
                <a:off x="4249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1" name="Oval 1697"/>
              <p:cNvSpPr>
                <a:spLocks noChangeArrowheads="1"/>
              </p:cNvSpPr>
              <p:nvPr/>
            </p:nvSpPr>
            <p:spPr bwMode="auto">
              <a:xfrm>
                <a:off x="4665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2" name="Oval 1698"/>
              <p:cNvSpPr>
                <a:spLocks noChangeArrowheads="1"/>
              </p:cNvSpPr>
              <p:nvPr/>
            </p:nvSpPr>
            <p:spPr bwMode="auto">
              <a:xfrm>
                <a:off x="415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3" name="Oval 1699"/>
              <p:cNvSpPr>
                <a:spLocks noChangeArrowheads="1"/>
              </p:cNvSpPr>
              <p:nvPr/>
            </p:nvSpPr>
            <p:spPr bwMode="auto">
              <a:xfrm>
                <a:off x="439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4" name="Oval 1700"/>
              <p:cNvSpPr>
                <a:spLocks noChangeArrowheads="1"/>
              </p:cNvSpPr>
              <p:nvPr/>
            </p:nvSpPr>
            <p:spPr bwMode="auto">
              <a:xfrm>
                <a:off x="4644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5" name="Oval 1701"/>
              <p:cNvSpPr>
                <a:spLocks noChangeArrowheads="1"/>
              </p:cNvSpPr>
              <p:nvPr/>
            </p:nvSpPr>
            <p:spPr bwMode="auto">
              <a:xfrm>
                <a:off x="4196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6" name="Oval 1702"/>
              <p:cNvSpPr>
                <a:spLocks noChangeArrowheads="1"/>
              </p:cNvSpPr>
              <p:nvPr/>
            </p:nvSpPr>
            <p:spPr bwMode="auto">
              <a:xfrm>
                <a:off x="4254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7" name="Oval 1703"/>
              <p:cNvSpPr>
                <a:spLocks noChangeArrowheads="1"/>
              </p:cNvSpPr>
              <p:nvPr/>
            </p:nvSpPr>
            <p:spPr bwMode="auto">
              <a:xfrm>
                <a:off x="424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8" name="Oval 1704"/>
              <p:cNvSpPr>
                <a:spLocks noChangeArrowheads="1"/>
              </p:cNvSpPr>
              <p:nvPr/>
            </p:nvSpPr>
            <p:spPr bwMode="auto">
              <a:xfrm>
                <a:off x="4366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9" name="Oval 1705"/>
              <p:cNvSpPr>
                <a:spLocks noChangeArrowheads="1"/>
              </p:cNvSpPr>
              <p:nvPr/>
            </p:nvSpPr>
            <p:spPr bwMode="auto">
              <a:xfrm>
                <a:off x="4361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0" name="Oval 1706"/>
              <p:cNvSpPr>
                <a:spLocks noChangeArrowheads="1"/>
              </p:cNvSpPr>
              <p:nvPr/>
            </p:nvSpPr>
            <p:spPr bwMode="auto">
              <a:xfrm>
                <a:off x="423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1" name="Oval 1707"/>
              <p:cNvSpPr>
                <a:spLocks noChangeArrowheads="1"/>
              </p:cNvSpPr>
              <p:nvPr/>
            </p:nvSpPr>
            <p:spPr bwMode="auto">
              <a:xfrm>
                <a:off x="439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2" name="Oval 1708"/>
              <p:cNvSpPr>
                <a:spLocks noChangeArrowheads="1"/>
              </p:cNvSpPr>
              <p:nvPr/>
            </p:nvSpPr>
            <p:spPr bwMode="auto">
              <a:xfrm>
                <a:off x="4121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3" name="Oval 1709"/>
              <p:cNvSpPr>
                <a:spLocks noChangeArrowheads="1"/>
              </p:cNvSpPr>
              <p:nvPr/>
            </p:nvSpPr>
            <p:spPr bwMode="auto">
              <a:xfrm>
                <a:off x="372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4" name="Oval 1710"/>
              <p:cNvSpPr>
                <a:spLocks noChangeArrowheads="1"/>
              </p:cNvSpPr>
              <p:nvPr/>
            </p:nvSpPr>
            <p:spPr bwMode="auto">
              <a:xfrm>
                <a:off x="4105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5" name="Oval 1711"/>
              <p:cNvSpPr>
                <a:spLocks noChangeArrowheads="1"/>
              </p:cNvSpPr>
              <p:nvPr/>
            </p:nvSpPr>
            <p:spPr bwMode="auto">
              <a:xfrm>
                <a:off x="389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6" name="Oval 1712"/>
              <p:cNvSpPr>
                <a:spLocks noChangeArrowheads="1"/>
              </p:cNvSpPr>
              <p:nvPr/>
            </p:nvSpPr>
            <p:spPr bwMode="auto">
              <a:xfrm>
                <a:off x="3390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7" name="Oval 1713"/>
              <p:cNvSpPr>
                <a:spLocks noChangeArrowheads="1"/>
              </p:cNvSpPr>
              <p:nvPr/>
            </p:nvSpPr>
            <p:spPr bwMode="auto">
              <a:xfrm>
                <a:off x="3881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8" name="Oval 1714"/>
              <p:cNvSpPr>
                <a:spLocks noChangeArrowheads="1"/>
              </p:cNvSpPr>
              <p:nvPr/>
            </p:nvSpPr>
            <p:spPr bwMode="auto">
              <a:xfrm>
                <a:off x="3417" y="273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9" name="Oval 1715"/>
              <p:cNvSpPr>
                <a:spLocks noChangeArrowheads="1"/>
              </p:cNvSpPr>
              <p:nvPr/>
            </p:nvSpPr>
            <p:spPr bwMode="auto">
              <a:xfrm>
                <a:off x="3422" y="271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0" name="Oval 1716"/>
              <p:cNvSpPr>
                <a:spLocks noChangeArrowheads="1"/>
              </p:cNvSpPr>
              <p:nvPr/>
            </p:nvSpPr>
            <p:spPr bwMode="auto">
              <a:xfrm>
                <a:off x="370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1" name="Oval 1717"/>
              <p:cNvSpPr>
                <a:spLocks noChangeArrowheads="1"/>
              </p:cNvSpPr>
              <p:nvPr/>
            </p:nvSpPr>
            <p:spPr bwMode="auto">
              <a:xfrm>
                <a:off x="381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2" name="Oval 1718"/>
              <p:cNvSpPr>
                <a:spLocks noChangeArrowheads="1"/>
              </p:cNvSpPr>
              <p:nvPr/>
            </p:nvSpPr>
            <p:spPr bwMode="auto">
              <a:xfrm>
                <a:off x="4190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3" name="Oval 1719"/>
              <p:cNvSpPr>
                <a:spLocks noChangeArrowheads="1"/>
              </p:cNvSpPr>
              <p:nvPr/>
            </p:nvSpPr>
            <p:spPr bwMode="auto">
              <a:xfrm>
                <a:off x="3982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4" name="Oval 1720"/>
              <p:cNvSpPr>
                <a:spLocks noChangeArrowheads="1"/>
              </p:cNvSpPr>
              <p:nvPr/>
            </p:nvSpPr>
            <p:spPr bwMode="auto">
              <a:xfrm>
                <a:off x="4121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5" name="Oval 1721"/>
              <p:cNvSpPr>
                <a:spLocks noChangeArrowheads="1"/>
              </p:cNvSpPr>
              <p:nvPr/>
            </p:nvSpPr>
            <p:spPr bwMode="auto">
              <a:xfrm>
                <a:off x="392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6" name="Oval 1722"/>
              <p:cNvSpPr>
                <a:spLocks noChangeArrowheads="1"/>
              </p:cNvSpPr>
              <p:nvPr/>
            </p:nvSpPr>
            <p:spPr bwMode="auto">
              <a:xfrm>
                <a:off x="4014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7" name="Oval 1723"/>
              <p:cNvSpPr>
                <a:spLocks noChangeArrowheads="1"/>
              </p:cNvSpPr>
              <p:nvPr/>
            </p:nvSpPr>
            <p:spPr bwMode="auto">
              <a:xfrm>
                <a:off x="4057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8" name="Oval 1724"/>
              <p:cNvSpPr>
                <a:spLocks noChangeArrowheads="1"/>
              </p:cNvSpPr>
              <p:nvPr/>
            </p:nvSpPr>
            <p:spPr bwMode="auto">
              <a:xfrm>
                <a:off x="4190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9" name="Oval 1725"/>
              <p:cNvSpPr>
                <a:spLocks noChangeArrowheads="1"/>
              </p:cNvSpPr>
              <p:nvPr/>
            </p:nvSpPr>
            <p:spPr bwMode="auto">
              <a:xfrm>
                <a:off x="379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0" name="Oval 1726"/>
              <p:cNvSpPr>
                <a:spLocks noChangeArrowheads="1"/>
              </p:cNvSpPr>
              <p:nvPr/>
            </p:nvSpPr>
            <p:spPr bwMode="auto">
              <a:xfrm>
                <a:off x="374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1" name="Oval 1727"/>
              <p:cNvSpPr>
                <a:spLocks noChangeArrowheads="1"/>
              </p:cNvSpPr>
              <p:nvPr/>
            </p:nvSpPr>
            <p:spPr bwMode="auto">
              <a:xfrm>
                <a:off x="379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2" name="Oval 1728"/>
              <p:cNvSpPr>
                <a:spLocks noChangeArrowheads="1"/>
              </p:cNvSpPr>
              <p:nvPr/>
            </p:nvSpPr>
            <p:spPr bwMode="auto">
              <a:xfrm>
                <a:off x="379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3" name="Oval 1729"/>
              <p:cNvSpPr>
                <a:spLocks noChangeArrowheads="1"/>
              </p:cNvSpPr>
              <p:nvPr/>
            </p:nvSpPr>
            <p:spPr bwMode="auto">
              <a:xfrm>
                <a:off x="3881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4" name="Oval 1730"/>
              <p:cNvSpPr>
                <a:spLocks noChangeArrowheads="1"/>
              </p:cNvSpPr>
              <p:nvPr/>
            </p:nvSpPr>
            <p:spPr bwMode="auto">
              <a:xfrm>
                <a:off x="3753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5" name="Oval 1731"/>
              <p:cNvSpPr>
                <a:spLocks noChangeArrowheads="1"/>
              </p:cNvSpPr>
              <p:nvPr/>
            </p:nvSpPr>
            <p:spPr bwMode="auto">
              <a:xfrm>
                <a:off x="379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6" name="Oval 1732"/>
              <p:cNvSpPr>
                <a:spLocks noChangeArrowheads="1"/>
              </p:cNvSpPr>
              <p:nvPr/>
            </p:nvSpPr>
            <p:spPr bwMode="auto">
              <a:xfrm>
                <a:off x="380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7" name="Oval 1733"/>
              <p:cNvSpPr>
                <a:spLocks noChangeArrowheads="1"/>
              </p:cNvSpPr>
              <p:nvPr/>
            </p:nvSpPr>
            <p:spPr bwMode="auto">
              <a:xfrm>
                <a:off x="4228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8" name="Oval 1734"/>
              <p:cNvSpPr>
                <a:spLocks noChangeArrowheads="1"/>
              </p:cNvSpPr>
              <p:nvPr/>
            </p:nvSpPr>
            <p:spPr bwMode="auto">
              <a:xfrm>
                <a:off x="3881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9" name="Oval 1735"/>
              <p:cNvSpPr>
                <a:spLocks noChangeArrowheads="1"/>
              </p:cNvSpPr>
              <p:nvPr/>
            </p:nvSpPr>
            <p:spPr bwMode="auto">
              <a:xfrm>
                <a:off x="360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0" name="Oval 1736"/>
              <p:cNvSpPr>
                <a:spLocks noChangeArrowheads="1"/>
              </p:cNvSpPr>
              <p:nvPr/>
            </p:nvSpPr>
            <p:spPr bwMode="auto">
              <a:xfrm>
                <a:off x="38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1" name="Oval 1737"/>
              <p:cNvSpPr>
                <a:spLocks noChangeArrowheads="1"/>
              </p:cNvSpPr>
              <p:nvPr/>
            </p:nvSpPr>
            <p:spPr bwMode="auto">
              <a:xfrm>
                <a:off x="4783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2" name="Oval 1738"/>
              <p:cNvSpPr>
                <a:spLocks noChangeArrowheads="1"/>
              </p:cNvSpPr>
              <p:nvPr/>
            </p:nvSpPr>
            <p:spPr bwMode="auto">
              <a:xfrm>
                <a:off x="4783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3" name="Oval 1739"/>
              <p:cNvSpPr>
                <a:spLocks noChangeArrowheads="1"/>
              </p:cNvSpPr>
              <p:nvPr/>
            </p:nvSpPr>
            <p:spPr bwMode="auto">
              <a:xfrm>
                <a:off x="4052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4" name="Oval 1740"/>
              <p:cNvSpPr>
                <a:spLocks noChangeArrowheads="1"/>
              </p:cNvSpPr>
              <p:nvPr/>
            </p:nvSpPr>
            <p:spPr bwMode="auto">
              <a:xfrm>
                <a:off x="3769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5" name="Oval 1741"/>
              <p:cNvSpPr>
                <a:spLocks noChangeArrowheads="1"/>
              </p:cNvSpPr>
              <p:nvPr/>
            </p:nvSpPr>
            <p:spPr bwMode="auto">
              <a:xfrm>
                <a:off x="3934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6" name="Oval 1742"/>
              <p:cNvSpPr>
                <a:spLocks noChangeArrowheads="1"/>
              </p:cNvSpPr>
              <p:nvPr/>
            </p:nvSpPr>
            <p:spPr bwMode="auto">
              <a:xfrm>
                <a:off x="3785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7" name="Oval 1743"/>
              <p:cNvSpPr>
                <a:spLocks noChangeArrowheads="1"/>
              </p:cNvSpPr>
              <p:nvPr/>
            </p:nvSpPr>
            <p:spPr bwMode="auto">
              <a:xfrm>
                <a:off x="364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8" name="Oval 1744"/>
              <p:cNvSpPr>
                <a:spLocks noChangeArrowheads="1"/>
              </p:cNvSpPr>
              <p:nvPr/>
            </p:nvSpPr>
            <p:spPr bwMode="auto">
              <a:xfrm>
                <a:off x="4222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9" name="Oval 1745"/>
              <p:cNvSpPr>
                <a:spLocks noChangeArrowheads="1"/>
              </p:cNvSpPr>
              <p:nvPr/>
            </p:nvSpPr>
            <p:spPr bwMode="auto">
              <a:xfrm>
                <a:off x="4345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0" name="Oval 1746"/>
              <p:cNvSpPr>
                <a:spLocks noChangeArrowheads="1"/>
              </p:cNvSpPr>
              <p:nvPr/>
            </p:nvSpPr>
            <p:spPr bwMode="auto">
              <a:xfrm>
                <a:off x="4249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1" name="Oval 1747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2" name="Oval 1748"/>
              <p:cNvSpPr>
                <a:spLocks noChangeArrowheads="1"/>
              </p:cNvSpPr>
              <p:nvPr/>
            </p:nvSpPr>
            <p:spPr bwMode="auto">
              <a:xfrm>
                <a:off x="425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3" name="Oval 1749"/>
              <p:cNvSpPr>
                <a:spLocks noChangeArrowheads="1"/>
              </p:cNvSpPr>
              <p:nvPr/>
            </p:nvSpPr>
            <p:spPr bwMode="auto">
              <a:xfrm>
                <a:off x="384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4" name="Oval 1750"/>
              <p:cNvSpPr>
                <a:spLocks noChangeArrowheads="1"/>
              </p:cNvSpPr>
              <p:nvPr/>
            </p:nvSpPr>
            <p:spPr bwMode="auto">
              <a:xfrm>
                <a:off x="3801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5" name="Oval 1751"/>
              <p:cNvSpPr>
                <a:spLocks noChangeArrowheads="1"/>
              </p:cNvSpPr>
              <p:nvPr/>
            </p:nvSpPr>
            <p:spPr bwMode="auto">
              <a:xfrm>
                <a:off x="374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6" name="Oval 1752"/>
              <p:cNvSpPr>
                <a:spLocks noChangeArrowheads="1"/>
              </p:cNvSpPr>
              <p:nvPr/>
            </p:nvSpPr>
            <p:spPr bwMode="auto">
              <a:xfrm>
                <a:off x="386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7" name="Oval 1753"/>
              <p:cNvSpPr>
                <a:spLocks noChangeArrowheads="1"/>
              </p:cNvSpPr>
              <p:nvPr/>
            </p:nvSpPr>
            <p:spPr bwMode="auto">
              <a:xfrm>
                <a:off x="3774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8" name="Oval 1754"/>
              <p:cNvSpPr>
                <a:spLocks noChangeArrowheads="1"/>
              </p:cNvSpPr>
              <p:nvPr/>
            </p:nvSpPr>
            <p:spPr bwMode="auto">
              <a:xfrm>
                <a:off x="3753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9" name="Oval 1755"/>
              <p:cNvSpPr>
                <a:spLocks noChangeArrowheads="1"/>
              </p:cNvSpPr>
              <p:nvPr/>
            </p:nvSpPr>
            <p:spPr bwMode="auto">
              <a:xfrm>
                <a:off x="385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0" name="Oval 1756"/>
              <p:cNvSpPr>
                <a:spLocks noChangeArrowheads="1"/>
              </p:cNvSpPr>
              <p:nvPr/>
            </p:nvSpPr>
            <p:spPr bwMode="auto">
              <a:xfrm>
                <a:off x="4009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1" name="Oval 1757"/>
              <p:cNvSpPr>
                <a:spLocks noChangeArrowheads="1"/>
              </p:cNvSpPr>
              <p:nvPr/>
            </p:nvSpPr>
            <p:spPr bwMode="auto">
              <a:xfrm>
                <a:off x="3998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2" name="Oval 1758"/>
              <p:cNvSpPr>
                <a:spLocks noChangeArrowheads="1"/>
              </p:cNvSpPr>
              <p:nvPr/>
            </p:nvSpPr>
            <p:spPr bwMode="auto">
              <a:xfrm>
                <a:off x="4190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3" name="Oval 1759"/>
              <p:cNvSpPr>
                <a:spLocks noChangeArrowheads="1"/>
              </p:cNvSpPr>
              <p:nvPr/>
            </p:nvSpPr>
            <p:spPr bwMode="auto">
              <a:xfrm>
                <a:off x="4196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4" name="Oval 1760"/>
              <p:cNvSpPr>
                <a:spLocks noChangeArrowheads="1"/>
              </p:cNvSpPr>
              <p:nvPr/>
            </p:nvSpPr>
            <p:spPr bwMode="auto">
              <a:xfrm>
                <a:off x="3993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5" name="Oval 1761"/>
              <p:cNvSpPr>
                <a:spLocks noChangeArrowheads="1"/>
              </p:cNvSpPr>
              <p:nvPr/>
            </p:nvSpPr>
            <p:spPr bwMode="auto">
              <a:xfrm>
                <a:off x="4142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6" name="Oval 1762"/>
              <p:cNvSpPr>
                <a:spLocks noChangeArrowheads="1"/>
              </p:cNvSpPr>
              <p:nvPr/>
            </p:nvSpPr>
            <p:spPr bwMode="auto">
              <a:xfrm>
                <a:off x="386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7" name="Oval 1763"/>
              <p:cNvSpPr>
                <a:spLocks noChangeArrowheads="1"/>
              </p:cNvSpPr>
              <p:nvPr/>
            </p:nvSpPr>
            <p:spPr bwMode="auto">
              <a:xfrm>
                <a:off x="375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8" name="Oval 1764"/>
              <p:cNvSpPr>
                <a:spLocks noChangeArrowheads="1"/>
              </p:cNvSpPr>
              <p:nvPr/>
            </p:nvSpPr>
            <p:spPr bwMode="auto">
              <a:xfrm>
                <a:off x="382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9" name="Oval 1765"/>
              <p:cNvSpPr>
                <a:spLocks noChangeArrowheads="1"/>
              </p:cNvSpPr>
              <p:nvPr/>
            </p:nvSpPr>
            <p:spPr bwMode="auto">
              <a:xfrm>
                <a:off x="3897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0" name="Oval 1766"/>
              <p:cNvSpPr>
                <a:spLocks noChangeArrowheads="1"/>
              </p:cNvSpPr>
              <p:nvPr/>
            </p:nvSpPr>
            <p:spPr bwMode="auto">
              <a:xfrm>
                <a:off x="3993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1" name="Oval 1767"/>
              <p:cNvSpPr>
                <a:spLocks noChangeArrowheads="1"/>
              </p:cNvSpPr>
              <p:nvPr/>
            </p:nvSpPr>
            <p:spPr bwMode="auto">
              <a:xfrm>
                <a:off x="4105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2" name="Oval 1768"/>
              <p:cNvSpPr>
                <a:spLocks noChangeArrowheads="1"/>
              </p:cNvSpPr>
              <p:nvPr/>
            </p:nvSpPr>
            <p:spPr bwMode="auto">
              <a:xfrm>
                <a:off x="4105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3" name="Oval 1769"/>
              <p:cNvSpPr>
                <a:spLocks noChangeArrowheads="1"/>
              </p:cNvSpPr>
              <p:nvPr/>
            </p:nvSpPr>
            <p:spPr bwMode="auto">
              <a:xfrm>
                <a:off x="3753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4" name="Oval 1770"/>
              <p:cNvSpPr>
                <a:spLocks noChangeArrowheads="1"/>
              </p:cNvSpPr>
              <p:nvPr/>
            </p:nvSpPr>
            <p:spPr bwMode="auto">
              <a:xfrm>
                <a:off x="3710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5" name="Oval 1771"/>
              <p:cNvSpPr>
                <a:spLocks noChangeArrowheads="1"/>
              </p:cNvSpPr>
              <p:nvPr/>
            </p:nvSpPr>
            <p:spPr bwMode="auto">
              <a:xfrm>
                <a:off x="3892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6" name="Oval 1772"/>
              <p:cNvSpPr>
                <a:spLocks noChangeArrowheads="1"/>
              </p:cNvSpPr>
              <p:nvPr/>
            </p:nvSpPr>
            <p:spPr bwMode="auto">
              <a:xfrm>
                <a:off x="3716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7" name="Oval 1773"/>
              <p:cNvSpPr>
                <a:spLocks noChangeArrowheads="1"/>
              </p:cNvSpPr>
              <p:nvPr/>
            </p:nvSpPr>
            <p:spPr bwMode="auto">
              <a:xfrm>
                <a:off x="3753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8" name="Oval 1774"/>
              <p:cNvSpPr>
                <a:spLocks noChangeArrowheads="1"/>
              </p:cNvSpPr>
              <p:nvPr/>
            </p:nvSpPr>
            <p:spPr bwMode="auto">
              <a:xfrm>
                <a:off x="3753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9" name="Oval 1775"/>
              <p:cNvSpPr>
                <a:spLocks noChangeArrowheads="1"/>
              </p:cNvSpPr>
              <p:nvPr/>
            </p:nvSpPr>
            <p:spPr bwMode="auto">
              <a:xfrm>
                <a:off x="3753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0" name="Oval 1776"/>
              <p:cNvSpPr>
                <a:spLocks noChangeArrowheads="1"/>
              </p:cNvSpPr>
              <p:nvPr/>
            </p:nvSpPr>
            <p:spPr bwMode="auto">
              <a:xfrm>
                <a:off x="382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1" name="Oval 1777"/>
              <p:cNvSpPr>
                <a:spLocks noChangeArrowheads="1"/>
              </p:cNvSpPr>
              <p:nvPr/>
            </p:nvSpPr>
            <p:spPr bwMode="auto">
              <a:xfrm>
                <a:off x="393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2" name="Oval 1778"/>
              <p:cNvSpPr>
                <a:spLocks noChangeArrowheads="1"/>
              </p:cNvSpPr>
              <p:nvPr/>
            </p:nvSpPr>
            <p:spPr bwMode="auto">
              <a:xfrm>
                <a:off x="4190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3" name="Oval 1779"/>
              <p:cNvSpPr>
                <a:spLocks noChangeArrowheads="1"/>
              </p:cNvSpPr>
              <p:nvPr/>
            </p:nvSpPr>
            <p:spPr bwMode="auto">
              <a:xfrm>
                <a:off x="4110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4" name="Oval 1780"/>
              <p:cNvSpPr>
                <a:spLocks noChangeArrowheads="1"/>
              </p:cNvSpPr>
              <p:nvPr/>
            </p:nvSpPr>
            <p:spPr bwMode="auto">
              <a:xfrm>
                <a:off x="411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5" name="Oval 1781"/>
              <p:cNvSpPr>
                <a:spLocks noChangeArrowheads="1"/>
              </p:cNvSpPr>
              <p:nvPr/>
            </p:nvSpPr>
            <p:spPr bwMode="auto">
              <a:xfrm>
                <a:off x="4121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6" name="Oval 1782"/>
              <p:cNvSpPr>
                <a:spLocks noChangeArrowheads="1"/>
              </p:cNvSpPr>
              <p:nvPr/>
            </p:nvSpPr>
            <p:spPr bwMode="auto">
              <a:xfrm>
                <a:off x="4116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7" name="Oval 1783"/>
              <p:cNvSpPr>
                <a:spLocks noChangeArrowheads="1"/>
              </p:cNvSpPr>
              <p:nvPr/>
            </p:nvSpPr>
            <p:spPr bwMode="auto">
              <a:xfrm>
                <a:off x="3950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8" name="Oval 1784"/>
              <p:cNvSpPr>
                <a:spLocks noChangeArrowheads="1"/>
              </p:cNvSpPr>
              <p:nvPr/>
            </p:nvSpPr>
            <p:spPr bwMode="auto">
              <a:xfrm>
                <a:off x="406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9" name="Oval 1785"/>
              <p:cNvSpPr>
                <a:spLocks noChangeArrowheads="1"/>
              </p:cNvSpPr>
              <p:nvPr/>
            </p:nvSpPr>
            <p:spPr bwMode="auto">
              <a:xfrm>
                <a:off x="387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0" name="Oval 1786"/>
              <p:cNvSpPr>
                <a:spLocks noChangeArrowheads="1"/>
              </p:cNvSpPr>
              <p:nvPr/>
            </p:nvSpPr>
            <p:spPr bwMode="auto">
              <a:xfrm>
                <a:off x="370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1" name="Oval 1787"/>
              <p:cNvSpPr>
                <a:spLocks noChangeArrowheads="1"/>
              </p:cNvSpPr>
              <p:nvPr/>
            </p:nvSpPr>
            <p:spPr bwMode="auto">
              <a:xfrm>
                <a:off x="382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2" name="Oval 1788"/>
              <p:cNvSpPr>
                <a:spLocks noChangeArrowheads="1"/>
              </p:cNvSpPr>
              <p:nvPr/>
            </p:nvSpPr>
            <p:spPr bwMode="auto">
              <a:xfrm>
                <a:off x="388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3" name="Oval 1789"/>
              <p:cNvSpPr>
                <a:spLocks noChangeArrowheads="1"/>
              </p:cNvSpPr>
              <p:nvPr/>
            </p:nvSpPr>
            <p:spPr bwMode="auto">
              <a:xfrm>
                <a:off x="3641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4" name="Oval 1790"/>
              <p:cNvSpPr>
                <a:spLocks noChangeArrowheads="1"/>
              </p:cNvSpPr>
              <p:nvPr/>
            </p:nvSpPr>
            <p:spPr bwMode="auto">
              <a:xfrm>
                <a:off x="3582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5" name="Oval 1791"/>
              <p:cNvSpPr>
                <a:spLocks noChangeArrowheads="1"/>
              </p:cNvSpPr>
              <p:nvPr/>
            </p:nvSpPr>
            <p:spPr bwMode="auto">
              <a:xfrm>
                <a:off x="4212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6" name="Oval 1792"/>
              <p:cNvSpPr>
                <a:spLocks noChangeArrowheads="1"/>
              </p:cNvSpPr>
              <p:nvPr/>
            </p:nvSpPr>
            <p:spPr bwMode="auto">
              <a:xfrm>
                <a:off x="4212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7" name="Oval 1793"/>
              <p:cNvSpPr>
                <a:spLocks noChangeArrowheads="1"/>
              </p:cNvSpPr>
              <p:nvPr/>
            </p:nvSpPr>
            <p:spPr bwMode="auto">
              <a:xfrm>
                <a:off x="4014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8" name="Oval 1794"/>
              <p:cNvSpPr>
                <a:spLocks noChangeArrowheads="1"/>
              </p:cNvSpPr>
              <p:nvPr/>
            </p:nvSpPr>
            <p:spPr bwMode="auto">
              <a:xfrm>
                <a:off x="4201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9" name="Oval 1795"/>
              <p:cNvSpPr>
                <a:spLocks noChangeArrowheads="1"/>
              </p:cNvSpPr>
              <p:nvPr/>
            </p:nvSpPr>
            <p:spPr bwMode="auto">
              <a:xfrm>
                <a:off x="390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0" name="Oval 1796"/>
              <p:cNvSpPr>
                <a:spLocks noChangeArrowheads="1"/>
              </p:cNvSpPr>
              <p:nvPr/>
            </p:nvSpPr>
            <p:spPr bwMode="auto">
              <a:xfrm>
                <a:off x="378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1" name="Oval 1797"/>
              <p:cNvSpPr>
                <a:spLocks noChangeArrowheads="1"/>
              </p:cNvSpPr>
              <p:nvPr/>
            </p:nvSpPr>
            <p:spPr bwMode="auto">
              <a:xfrm>
                <a:off x="3897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2" name="Oval 1798"/>
              <p:cNvSpPr>
                <a:spLocks noChangeArrowheads="1"/>
              </p:cNvSpPr>
              <p:nvPr/>
            </p:nvSpPr>
            <p:spPr bwMode="auto">
              <a:xfrm>
                <a:off x="3849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3" name="Oval 1799"/>
              <p:cNvSpPr>
                <a:spLocks noChangeArrowheads="1"/>
              </p:cNvSpPr>
              <p:nvPr/>
            </p:nvSpPr>
            <p:spPr bwMode="auto">
              <a:xfrm>
                <a:off x="389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4" name="Oval 1800"/>
              <p:cNvSpPr>
                <a:spLocks noChangeArrowheads="1"/>
              </p:cNvSpPr>
              <p:nvPr/>
            </p:nvSpPr>
            <p:spPr bwMode="auto">
              <a:xfrm>
                <a:off x="374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5" name="Oval 1801"/>
              <p:cNvSpPr>
                <a:spLocks noChangeArrowheads="1"/>
              </p:cNvSpPr>
              <p:nvPr/>
            </p:nvSpPr>
            <p:spPr bwMode="auto">
              <a:xfrm>
                <a:off x="383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6" name="Oval 1802"/>
              <p:cNvSpPr>
                <a:spLocks noChangeArrowheads="1"/>
              </p:cNvSpPr>
              <p:nvPr/>
            </p:nvSpPr>
            <p:spPr bwMode="auto">
              <a:xfrm>
                <a:off x="3982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7" name="Oval 1803"/>
              <p:cNvSpPr>
                <a:spLocks noChangeArrowheads="1"/>
              </p:cNvSpPr>
              <p:nvPr/>
            </p:nvSpPr>
            <p:spPr bwMode="auto">
              <a:xfrm>
                <a:off x="3934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8" name="Oval 1804"/>
              <p:cNvSpPr>
                <a:spLocks noChangeArrowheads="1"/>
              </p:cNvSpPr>
              <p:nvPr/>
            </p:nvSpPr>
            <p:spPr bwMode="auto">
              <a:xfrm>
                <a:off x="389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9" name="Oval 1805"/>
              <p:cNvSpPr>
                <a:spLocks noChangeArrowheads="1"/>
              </p:cNvSpPr>
              <p:nvPr/>
            </p:nvSpPr>
            <p:spPr bwMode="auto">
              <a:xfrm>
                <a:off x="3753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0" name="Oval 1806"/>
              <p:cNvSpPr>
                <a:spLocks noChangeArrowheads="1"/>
              </p:cNvSpPr>
              <p:nvPr/>
            </p:nvSpPr>
            <p:spPr bwMode="auto">
              <a:xfrm>
                <a:off x="3796" y="286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1" name="Oval 1807"/>
              <p:cNvSpPr>
                <a:spLocks noChangeArrowheads="1"/>
              </p:cNvSpPr>
              <p:nvPr/>
            </p:nvSpPr>
            <p:spPr bwMode="auto">
              <a:xfrm>
                <a:off x="3828" y="28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2" name="Oval 1808"/>
              <p:cNvSpPr>
                <a:spLocks noChangeArrowheads="1"/>
              </p:cNvSpPr>
              <p:nvPr/>
            </p:nvSpPr>
            <p:spPr bwMode="auto">
              <a:xfrm>
                <a:off x="3849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3" name="Oval 1809"/>
              <p:cNvSpPr>
                <a:spLocks noChangeArrowheads="1"/>
              </p:cNvSpPr>
              <p:nvPr/>
            </p:nvSpPr>
            <p:spPr bwMode="auto">
              <a:xfrm>
                <a:off x="4014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4" name="Oval 1810"/>
              <p:cNvSpPr>
                <a:spLocks noChangeArrowheads="1"/>
              </p:cNvSpPr>
              <p:nvPr/>
            </p:nvSpPr>
            <p:spPr bwMode="auto">
              <a:xfrm>
                <a:off x="3828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5" name="Oval 1811"/>
              <p:cNvSpPr>
                <a:spLocks noChangeArrowheads="1"/>
              </p:cNvSpPr>
              <p:nvPr/>
            </p:nvSpPr>
            <p:spPr bwMode="auto">
              <a:xfrm>
                <a:off x="4164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6" name="Oval 1812"/>
              <p:cNvSpPr>
                <a:spLocks noChangeArrowheads="1"/>
              </p:cNvSpPr>
              <p:nvPr/>
            </p:nvSpPr>
            <p:spPr bwMode="auto">
              <a:xfrm>
                <a:off x="4126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2014"/>
            <p:cNvGrpSpPr>
              <a:grpSpLocks/>
            </p:cNvGrpSpPr>
            <p:nvPr/>
          </p:nvGrpSpPr>
          <p:grpSpPr bwMode="auto">
            <a:xfrm>
              <a:off x="3481" y="2885"/>
              <a:ext cx="1339" cy="500"/>
              <a:chOff x="3481" y="2885"/>
              <a:chExt cx="1339" cy="500"/>
            </a:xfrm>
          </p:grpSpPr>
          <p:sp>
            <p:nvSpPr>
              <p:cNvPr id="1627" name="Oval 1814"/>
              <p:cNvSpPr>
                <a:spLocks noChangeArrowheads="1"/>
              </p:cNvSpPr>
              <p:nvPr/>
            </p:nvSpPr>
            <p:spPr bwMode="auto">
              <a:xfrm>
                <a:off x="4164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8" name="Oval 1815"/>
              <p:cNvSpPr>
                <a:spLocks noChangeArrowheads="1"/>
              </p:cNvSpPr>
              <p:nvPr/>
            </p:nvSpPr>
            <p:spPr bwMode="auto">
              <a:xfrm>
                <a:off x="4164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9" name="Oval 1816"/>
              <p:cNvSpPr>
                <a:spLocks noChangeArrowheads="1"/>
              </p:cNvSpPr>
              <p:nvPr/>
            </p:nvSpPr>
            <p:spPr bwMode="auto">
              <a:xfrm>
                <a:off x="4249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0" name="Oval 1817"/>
              <p:cNvSpPr>
                <a:spLocks noChangeArrowheads="1"/>
              </p:cNvSpPr>
              <p:nvPr/>
            </p:nvSpPr>
            <p:spPr bwMode="auto">
              <a:xfrm>
                <a:off x="4158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1" name="Oval 1818"/>
              <p:cNvSpPr>
                <a:spLocks noChangeArrowheads="1"/>
              </p:cNvSpPr>
              <p:nvPr/>
            </p:nvSpPr>
            <p:spPr bwMode="auto">
              <a:xfrm>
                <a:off x="478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2" name="Oval 1819"/>
              <p:cNvSpPr>
                <a:spLocks noChangeArrowheads="1"/>
              </p:cNvSpPr>
              <p:nvPr/>
            </p:nvSpPr>
            <p:spPr bwMode="auto">
              <a:xfrm>
                <a:off x="4025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3" name="Oval 1820"/>
              <p:cNvSpPr>
                <a:spLocks noChangeArrowheads="1"/>
              </p:cNvSpPr>
              <p:nvPr/>
            </p:nvSpPr>
            <p:spPr bwMode="auto">
              <a:xfrm>
                <a:off x="406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4" name="Oval 1821"/>
              <p:cNvSpPr>
                <a:spLocks noChangeArrowheads="1"/>
              </p:cNvSpPr>
              <p:nvPr/>
            </p:nvSpPr>
            <p:spPr bwMode="auto">
              <a:xfrm>
                <a:off x="4233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5" name="Oval 1822"/>
              <p:cNvSpPr>
                <a:spLocks noChangeArrowheads="1"/>
              </p:cNvSpPr>
              <p:nvPr/>
            </p:nvSpPr>
            <p:spPr bwMode="auto">
              <a:xfrm>
                <a:off x="4036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6" name="Oval 1823"/>
              <p:cNvSpPr>
                <a:spLocks noChangeArrowheads="1"/>
              </p:cNvSpPr>
              <p:nvPr/>
            </p:nvSpPr>
            <p:spPr bwMode="auto">
              <a:xfrm>
                <a:off x="409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7" name="Oval 1824"/>
              <p:cNvSpPr>
                <a:spLocks noChangeArrowheads="1"/>
              </p:cNvSpPr>
              <p:nvPr/>
            </p:nvSpPr>
            <p:spPr bwMode="auto">
              <a:xfrm>
                <a:off x="408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8" name="Oval 1825"/>
              <p:cNvSpPr>
                <a:spLocks noChangeArrowheads="1"/>
              </p:cNvSpPr>
              <p:nvPr/>
            </p:nvSpPr>
            <p:spPr bwMode="auto">
              <a:xfrm>
                <a:off x="398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9" name="Oval 1826"/>
              <p:cNvSpPr>
                <a:spLocks noChangeArrowheads="1"/>
              </p:cNvSpPr>
              <p:nvPr/>
            </p:nvSpPr>
            <p:spPr bwMode="auto">
              <a:xfrm>
                <a:off x="404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0" name="Oval 1827"/>
              <p:cNvSpPr>
                <a:spLocks noChangeArrowheads="1"/>
              </p:cNvSpPr>
              <p:nvPr/>
            </p:nvSpPr>
            <p:spPr bwMode="auto">
              <a:xfrm>
                <a:off x="4276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1" name="Oval 1828"/>
              <p:cNvSpPr>
                <a:spLocks noChangeArrowheads="1"/>
              </p:cNvSpPr>
              <p:nvPr/>
            </p:nvSpPr>
            <p:spPr bwMode="auto">
              <a:xfrm>
                <a:off x="404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2" name="Oval 1829"/>
              <p:cNvSpPr>
                <a:spLocks noChangeArrowheads="1"/>
              </p:cNvSpPr>
              <p:nvPr/>
            </p:nvSpPr>
            <p:spPr bwMode="auto">
              <a:xfrm>
                <a:off x="403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3" name="Oval 1830"/>
              <p:cNvSpPr>
                <a:spLocks noChangeArrowheads="1"/>
              </p:cNvSpPr>
              <p:nvPr/>
            </p:nvSpPr>
            <p:spPr bwMode="auto">
              <a:xfrm>
                <a:off x="4196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4" name="Oval 1831"/>
              <p:cNvSpPr>
                <a:spLocks noChangeArrowheads="1"/>
              </p:cNvSpPr>
              <p:nvPr/>
            </p:nvSpPr>
            <p:spPr bwMode="auto">
              <a:xfrm>
                <a:off x="3806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5" name="Oval 1832"/>
              <p:cNvSpPr>
                <a:spLocks noChangeArrowheads="1"/>
              </p:cNvSpPr>
              <p:nvPr/>
            </p:nvSpPr>
            <p:spPr bwMode="auto">
              <a:xfrm>
                <a:off x="3806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6" name="Oval 1833"/>
              <p:cNvSpPr>
                <a:spLocks noChangeArrowheads="1"/>
              </p:cNvSpPr>
              <p:nvPr/>
            </p:nvSpPr>
            <p:spPr bwMode="auto">
              <a:xfrm>
                <a:off x="4345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7" name="Oval 1834"/>
              <p:cNvSpPr>
                <a:spLocks noChangeArrowheads="1"/>
              </p:cNvSpPr>
              <p:nvPr/>
            </p:nvSpPr>
            <p:spPr bwMode="auto">
              <a:xfrm>
                <a:off x="4484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8" name="Oval 1835"/>
              <p:cNvSpPr>
                <a:spLocks noChangeArrowheads="1"/>
              </p:cNvSpPr>
              <p:nvPr/>
            </p:nvSpPr>
            <p:spPr bwMode="auto">
              <a:xfrm>
                <a:off x="4324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9" name="Oval 1836"/>
              <p:cNvSpPr>
                <a:spLocks noChangeArrowheads="1"/>
              </p:cNvSpPr>
              <p:nvPr/>
            </p:nvSpPr>
            <p:spPr bwMode="auto">
              <a:xfrm>
                <a:off x="428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0" name="Oval 1837"/>
              <p:cNvSpPr>
                <a:spLocks noChangeArrowheads="1"/>
              </p:cNvSpPr>
              <p:nvPr/>
            </p:nvSpPr>
            <p:spPr bwMode="auto">
              <a:xfrm>
                <a:off x="404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1" name="Oval 1838"/>
              <p:cNvSpPr>
                <a:spLocks noChangeArrowheads="1"/>
              </p:cNvSpPr>
              <p:nvPr/>
            </p:nvSpPr>
            <p:spPr bwMode="auto">
              <a:xfrm>
                <a:off x="406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2" name="Oval 1839"/>
              <p:cNvSpPr>
                <a:spLocks noChangeArrowheads="1"/>
              </p:cNvSpPr>
              <p:nvPr/>
            </p:nvSpPr>
            <p:spPr bwMode="auto">
              <a:xfrm>
                <a:off x="4110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3" name="Oval 1840"/>
              <p:cNvSpPr>
                <a:spLocks noChangeArrowheads="1"/>
              </p:cNvSpPr>
              <p:nvPr/>
            </p:nvSpPr>
            <p:spPr bwMode="auto">
              <a:xfrm>
                <a:off x="4142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4" name="Oval 1841"/>
              <p:cNvSpPr>
                <a:spLocks noChangeArrowheads="1"/>
              </p:cNvSpPr>
              <p:nvPr/>
            </p:nvSpPr>
            <p:spPr bwMode="auto">
              <a:xfrm>
                <a:off x="4100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5" name="Oval 1842"/>
              <p:cNvSpPr>
                <a:spLocks noChangeArrowheads="1"/>
              </p:cNvSpPr>
              <p:nvPr/>
            </p:nvSpPr>
            <p:spPr bwMode="auto">
              <a:xfrm>
                <a:off x="382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6" name="Oval 1843"/>
              <p:cNvSpPr>
                <a:spLocks noChangeArrowheads="1"/>
              </p:cNvSpPr>
              <p:nvPr/>
            </p:nvSpPr>
            <p:spPr bwMode="auto">
              <a:xfrm>
                <a:off x="414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7" name="Oval 1844"/>
              <p:cNvSpPr>
                <a:spLocks noChangeArrowheads="1"/>
              </p:cNvSpPr>
              <p:nvPr/>
            </p:nvSpPr>
            <p:spPr bwMode="auto">
              <a:xfrm>
                <a:off x="42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8" name="Oval 1845"/>
              <p:cNvSpPr>
                <a:spLocks noChangeArrowheads="1"/>
              </p:cNvSpPr>
              <p:nvPr/>
            </p:nvSpPr>
            <p:spPr bwMode="auto">
              <a:xfrm>
                <a:off x="382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9" name="Oval 1846"/>
              <p:cNvSpPr>
                <a:spLocks noChangeArrowheads="1"/>
              </p:cNvSpPr>
              <p:nvPr/>
            </p:nvSpPr>
            <p:spPr bwMode="auto">
              <a:xfrm>
                <a:off x="3769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0" name="Oval 1847"/>
              <p:cNvSpPr>
                <a:spLocks noChangeArrowheads="1"/>
              </p:cNvSpPr>
              <p:nvPr/>
            </p:nvSpPr>
            <p:spPr bwMode="auto">
              <a:xfrm>
                <a:off x="3769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1" name="Oval 1848"/>
              <p:cNvSpPr>
                <a:spLocks noChangeArrowheads="1"/>
              </p:cNvSpPr>
              <p:nvPr/>
            </p:nvSpPr>
            <p:spPr bwMode="auto">
              <a:xfrm>
                <a:off x="3849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2" name="Oval 1849"/>
              <p:cNvSpPr>
                <a:spLocks noChangeArrowheads="1"/>
              </p:cNvSpPr>
              <p:nvPr/>
            </p:nvSpPr>
            <p:spPr bwMode="auto">
              <a:xfrm>
                <a:off x="3769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3" name="Oval 1850"/>
              <p:cNvSpPr>
                <a:spLocks noChangeArrowheads="1"/>
              </p:cNvSpPr>
              <p:nvPr/>
            </p:nvSpPr>
            <p:spPr bwMode="auto">
              <a:xfrm>
                <a:off x="3769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4" name="Oval 1851"/>
              <p:cNvSpPr>
                <a:spLocks noChangeArrowheads="1"/>
              </p:cNvSpPr>
              <p:nvPr/>
            </p:nvSpPr>
            <p:spPr bwMode="auto">
              <a:xfrm>
                <a:off x="414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5" name="Oval 1852"/>
              <p:cNvSpPr>
                <a:spLocks noChangeArrowheads="1"/>
              </p:cNvSpPr>
              <p:nvPr/>
            </p:nvSpPr>
            <p:spPr bwMode="auto">
              <a:xfrm>
                <a:off x="414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6" name="Oval 1853"/>
              <p:cNvSpPr>
                <a:spLocks noChangeArrowheads="1"/>
              </p:cNvSpPr>
              <p:nvPr/>
            </p:nvSpPr>
            <p:spPr bwMode="auto">
              <a:xfrm>
                <a:off x="384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7" name="Oval 1854"/>
              <p:cNvSpPr>
                <a:spLocks noChangeArrowheads="1"/>
              </p:cNvSpPr>
              <p:nvPr/>
            </p:nvSpPr>
            <p:spPr bwMode="auto">
              <a:xfrm>
                <a:off x="384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8" name="Oval 1855"/>
              <p:cNvSpPr>
                <a:spLocks noChangeArrowheads="1"/>
              </p:cNvSpPr>
              <p:nvPr/>
            </p:nvSpPr>
            <p:spPr bwMode="auto">
              <a:xfrm>
                <a:off x="3822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9" name="Oval 1856"/>
              <p:cNvSpPr>
                <a:spLocks noChangeArrowheads="1"/>
              </p:cNvSpPr>
              <p:nvPr/>
            </p:nvSpPr>
            <p:spPr bwMode="auto">
              <a:xfrm>
                <a:off x="388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0" name="Oval 1857"/>
              <p:cNvSpPr>
                <a:spLocks noChangeArrowheads="1"/>
              </p:cNvSpPr>
              <p:nvPr/>
            </p:nvSpPr>
            <p:spPr bwMode="auto">
              <a:xfrm>
                <a:off x="3822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1" name="Oval 1858"/>
              <p:cNvSpPr>
                <a:spLocks noChangeArrowheads="1"/>
              </p:cNvSpPr>
              <p:nvPr/>
            </p:nvSpPr>
            <p:spPr bwMode="auto">
              <a:xfrm>
                <a:off x="4004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2" name="Oval 1859"/>
              <p:cNvSpPr>
                <a:spLocks noChangeArrowheads="1"/>
              </p:cNvSpPr>
              <p:nvPr/>
            </p:nvSpPr>
            <p:spPr bwMode="auto">
              <a:xfrm>
                <a:off x="393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3" name="Oval 1860"/>
              <p:cNvSpPr>
                <a:spLocks noChangeArrowheads="1"/>
              </p:cNvSpPr>
              <p:nvPr/>
            </p:nvSpPr>
            <p:spPr bwMode="auto">
              <a:xfrm>
                <a:off x="385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4" name="Oval 1861"/>
              <p:cNvSpPr>
                <a:spLocks noChangeArrowheads="1"/>
              </p:cNvSpPr>
              <p:nvPr/>
            </p:nvSpPr>
            <p:spPr bwMode="auto">
              <a:xfrm>
                <a:off x="385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5" name="Oval 1862"/>
              <p:cNvSpPr>
                <a:spLocks noChangeArrowheads="1"/>
              </p:cNvSpPr>
              <p:nvPr/>
            </p:nvSpPr>
            <p:spPr bwMode="auto">
              <a:xfrm>
                <a:off x="388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6" name="Oval 1863"/>
              <p:cNvSpPr>
                <a:spLocks noChangeArrowheads="1"/>
              </p:cNvSpPr>
              <p:nvPr/>
            </p:nvSpPr>
            <p:spPr bwMode="auto">
              <a:xfrm>
                <a:off x="3833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7" name="Oval 1864"/>
              <p:cNvSpPr>
                <a:spLocks noChangeArrowheads="1"/>
              </p:cNvSpPr>
              <p:nvPr/>
            </p:nvSpPr>
            <p:spPr bwMode="auto">
              <a:xfrm>
                <a:off x="397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8" name="Oval 1865"/>
              <p:cNvSpPr>
                <a:spLocks noChangeArrowheads="1"/>
              </p:cNvSpPr>
              <p:nvPr/>
            </p:nvSpPr>
            <p:spPr bwMode="auto">
              <a:xfrm>
                <a:off x="386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9" name="Oval 1866"/>
              <p:cNvSpPr>
                <a:spLocks noChangeArrowheads="1"/>
              </p:cNvSpPr>
              <p:nvPr/>
            </p:nvSpPr>
            <p:spPr bwMode="auto">
              <a:xfrm>
                <a:off x="398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0" name="Oval 1867"/>
              <p:cNvSpPr>
                <a:spLocks noChangeArrowheads="1"/>
              </p:cNvSpPr>
              <p:nvPr/>
            </p:nvSpPr>
            <p:spPr bwMode="auto">
              <a:xfrm>
                <a:off x="4212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1" name="Oval 1868"/>
              <p:cNvSpPr>
                <a:spLocks noChangeArrowheads="1"/>
              </p:cNvSpPr>
              <p:nvPr/>
            </p:nvSpPr>
            <p:spPr bwMode="auto">
              <a:xfrm>
                <a:off x="4142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2" name="Oval 1869"/>
              <p:cNvSpPr>
                <a:spLocks noChangeArrowheads="1"/>
              </p:cNvSpPr>
              <p:nvPr/>
            </p:nvSpPr>
            <p:spPr bwMode="auto">
              <a:xfrm>
                <a:off x="395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3" name="Oval 1870"/>
              <p:cNvSpPr>
                <a:spLocks noChangeArrowheads="1"/>
              </p:cNvSpPr>
              <p:nvPr/>
            </p:nvSpPr>
            <p:spPr bwMode="auto">
              <a:xfrm>
                <a:off x="3705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4" name="Oval 1871"/>
              <p:cNvSpPr>
                <a:spLocks noChangeArrowheads="1"/>
              </p:cNvSpPr>
              <p:nvPr/>
            </p:nvSpPr>
            <p:spPr bwMode="auto">
              <a:xfrm>
                <a:off x="4062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5" name="Oval 1872"/>
              <p:cNvSpPr>
                <a:spLocks noChangeArrowheads="1"/>
              </p:cNvSpPr>
              <p:nvPr/>
            </p:nvSpPr>
            <p:spPr bwMode="auto">
              <a:xfrm>
                <a:off x="406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6" name="Oval 1873"/>
              <p:cNvSpPr>
                <a:spLocks noChangeArrowheads="1"/>
              </p:cNvSpPr>
              <p:nvPr/>
            </p:nvSpPr>
            <p:spPr bwMode="auto">
              <a:xfrm>
                <a:off x="3481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7" name="Oval 1874"/>
              <p:cNvSpPr>
                <a:spLocks noChangeArrowheads="1"/>
              </p:cNvSpPr>
              <p:nvPr/>
            </p:nvSpPr>
            <p:spPr bwMode="auto">
              <a:xfrm>
                <a:off x="418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8" name="Oval 1875"/>
              <p:cNvSpPr>
                <a:spLocks noChangeArrowheads="1"/>
              </p:cNvSpPr>
              <p:nvPr/>
            </p:nvSpPr>
            <p:spPr bwMode="auto">
              <a:xfrm>
                <a:off x="404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9" name="Oval 1876"/>
              <p:cNvSpPr>
                <a:spLocks noChangeArrowheads="1"/>
              </p:cNvSpPr>
              <p:nvPr/>
            </p:nvSpPr>
            <p:spPr bwMode="auto">
              <a:xfrm>
                <a:off x="421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0" name="Oval 1877"/>
              <p:cNvSpPr>
                <a:spLocks noChangeArrowheads="1"/>
              </p:cNvSpPr>
              <p:nvPr/>
            </p:nvSpPr>
            <p:spPr bwMode="auto">
              <a:xfrm>
                <a:off x="426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1" name="Oval 1878"/>
              <p:cNvSpPr>
                <a:spLocks noChangeArrowheads="1"/>
              </p:cNvSpPr>
              <p:nvPr/>
            </p:nvSpPr>
            <p:spPr bwMode="auto">
              <a:xfrm>
                <a:off x="421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2" name="Oval 1879"/>
              <p:cNvSpPr>
                <a:spLocks noChangeArrowheads="1"/>
              </p:cNvSpPr>
              <p:nvPr/>
            </p:nvSpPr>
            <p:spPr bwMode="auto">
              <a:xfrm>
                <a:off x="426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3" name="Oval 1880"/>
              <p:cNvSpPr>
                <a:spLocks noChangeArrowheads="1"/>
              </p:cNvSpPr>
              <p:nvPr/>
            </p:nvSpPr>
            <p:spPr bwMode="auto">
              <a:xfrm>
                <a:off x="426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4" name="Oval 1881"/>
              <p:cNvSpPr>
                <a:spLocks noChangeArrowheads="1"/>
              </p:cNvSpPr>
              <p:nvPr/>
            </p:nvSpPr>
            <p:spPr bwMode="auto">
              <a:xfrm>
                <a:off x="4206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5" name="Oval 1882"/>
              <p:cNvSpPr>
                <a:spLocks noChangeArrowheads="1"/>
              </p:cNvSpPr>
              <p:nvPr/>
            </p:nvSpPr>
            <p:spPr bwMode="auto">
              <a:xfrm>
                <a:off x="4265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6" name="Oval 1883"/>
              <p:cNvSpPr>
                <a:spLocks noChangeArrowheads="1"/>
              </p:cNvSpPr>
              <p:nvPr/>
            </p:nvSpPr>
            <p:spPr bwMode="auto">
              <a:xfrm>
                <a:off x="4265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7" name="Oval 1884"/>
              <p:cNvSpPr>
                <a:spLocks noChangeArrowheads="1"/>
              </p:cNvSpPr>
              <p:nvPr/>
            </p:nvSpPr>
            <p:spPr bwMode="auto">
              <a:xfrm>
                <a:off x="4270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8" name="Oval 1885"/>
              <p:cNvSpPr>
                <a:spLocks noChangeArrowheads="1"/>
              </p:cNvSpPr>
              <p:nvPr/>
            </p:nvSpPr>
            <p:spPr bwMode="auto">
              <a:xfrm>
                <a:off x="4265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9" name="Oval 1886"/>
              <p:cNvSpPr>
                <a:spLocks noChangeArrowheads="1"/>
              </p:cNvSpPr>
              <p:nvPr/>
            </p:nvSpPr>
            <p:spPr bwMode="auto">
              <a:xfrm>
                <a:off x="4270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0" name="Oval 1887"/>
              <p:cNvSpPr>
                <a:spLocks noChangeArrowheads="1"/>
              </p:cNvSpPr>
              <p:nvPr/>
            </p:nvSpPr>
            <p:spPr bwMode="auto">
              <a:xfrm>
                <a:off x="4270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1" name="Oval 1888"/>
              <p:cNvSpPr>
                <a:spLocks noChangeArrowheads="1"/>
              </p:cNvSpPr>
              <p:nvPr/>
            </p:nvSpPr>
            <p:spPr bwMode="auto">
              <a:xfrm>
                <a:off x="421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2" name="Oval 1889"/>
              <p:cNvSpPr>
                <a:spLocks noChangeArrowheads="1"/>
              </p:cNvSpPr>
              <p:nvPr/>
            </p:nvSpPr>
            <p:spPr bwMode="auto">
              <a:xfrm>
                <a:off x="4121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3" name="Oval 1890"/>
              <p:cNvSpPr>
                <a:spLocks noChangeArrowheads="1"/>
              </p:cNvSpPr>
              <p:nvPr/>
            </p:nvSpPr>
            <p:spPr bwMode="auto">
              <a:xfrm>
                <a:off x="3892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4" name="Oval 1891"/>
              <p:cNvSpPr>
                <a:spLocks noChangeArrowheads="1"/>
              </p:cNvSpPr>
              <p:nvPr/>
            </p:nvSpPr>
            <p:spPr bwMode="auto">
              <a:xfrm>
                <a:off x="3961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5" name="Oval 1892"/>
              <p:cNvSpPr>
                <a:spLocks noChangeArrowheads="1"/>
              </p:cNvSpPr>
              <p:nvPr/>
            </p:nvSpPr>
            <p:spPr bwMode="auto">
              <a:xfrm>
                <a:off x="399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6" name="Oval 1893"/>
              <p:cNvSpPr>
                <a:spLocks noChangeArrowheads="1"/>
              </p:cNvSpPr>
              <p:nvPr/>
            </p:nvSpPr>
            <p:spPr bwMode="auto">
              <a:xfrm>
                <a:off x="399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7" name="Oval 1894"/>
              <p:cNvSpPr>
                <a:spLocks noChangeArrowheads="1"/>
              </p:cNvSpPr>
              <p:nvPr/>
            </p:nvSpPr>
            <p:spPr bwMode="auto">
              <a:xfrm>
                <a:off x="399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8" name="Oval 1895"/>
              <p:cNvSpPr>
                <a:spLocks noChangeArrowheads="1"/>
              </p:cNvSpPr>
              <p:nvPr/>
            </p:nvSpPr>
            <p:spPr bwMode="auto">
              <a:xfrm>
                <a:off x="373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9" name="Oval 1896"/>
              <p:cNvSpPr>
                <a:spLocks noChangeArrowheads="1"/>
              </p:cNvSpPr>
              <p:nvPr/>
            </p:nvSpPr>
            <p:spPr bwMode="auto">
              <a:xfrm>
                <a:off x="385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0" name="Oval 1897"/>
              <p:cNvSpPr>
                <a:spLocks noChangeArrowheads="1"/>
              </p:cNvSpPr>
              <p:nvPr/>
            </p:nvSpPr>
            <p:spPr bwMode="auto">
              <a:xfrm>
                <a:off x="3721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1" name="Oval 1898"/>
              <p:cNvSpPr>
                <a:spLocks noChangeArrowheads="1"/>
              </p:cNvSpPr>
              <p:nvPr/>
            </p:nvSpPr>
            <p:spPr bwMode="auto">
              <a:xfrm>
                <a:off x="375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2" name="Oval 1899"/>
              <p:cNvSpPr>
                <a:spLocks noChangeArrowheads="1"/>
              </p:cNvSpPr>
              <p:nvPr/>
            </p:nvSpPr>
            <p:spPr bwMode="auto">
              <a:xfrm>
                <a:off x="3593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3" name="Oval 1900"/>
              <p:cNvSpPr>
                <a:spLocks noChangeArrowheads="1"/>
              </p:cNvSpPr>
              <p:nvPr/>
            </p:nvSpPr>
            <p:spPr bwMode="auto">
              <a:xfrm>
                <a:off x="3678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4" name="Oval 1901"/>
              <p:cNvSpPr>
                <a:spLocks noChangeArrowheads="1"/>
              </p:cNvSpPr>
              <p:nvPr/>
            </p:nvSpPr>
            <p:spPr bwMode="auto">
              <a:xfrm>
                <a:off x="368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5" name="Oval 1902"/>
              <p:cNvSpPr>
                <a:spLocks noChangeArrowheads="1"/>
              </p:cNvSpPr>
              <p:nvPr/>
            </p:nvSpPr>
            <p:spPr bwMode="auto">
              <a:xfrm>
                <a:off x="3934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6" name="Oval 1903"/>
              <p:cNvSpPr>
                <a:spLocks noChangeArrowheads="1"/>
              </p:cNvSpPr>
              <p:nvPr/>
            </p:nvSpPr>
            <p:spPr bwMode="auto">
              <a:xfrm>
                <a:off x="364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7" name="Oval 1904"/>
              <p:cNvSpPr>
                <a:spLocks noChangeArrowheads="1"/>
              </p:cNvSpPr>
              <p:nvPr/>
            </p:nvSpPr>
            <p:spPr bwMode="auto">
              <a:xfrm>
                <a:off x="359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8" name="Oval 1905"/>
              <p:cNvSpPr>
                <a:spLocks noChangeArrowheads="1"/>
              </p:cNvSpPr>
              <p:nvPr/>
            </p:nvSpPr>
            <p:spPr bwMode="auto">
              <a:xfrm>
                <a:off x="383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9" name="Oval 1906"/>
              <p:cNvSpPr>
                <a:spLocks noChangeArrowheads="1"/>
              </p:cNvSpPr>
              <p:nvPr/>
            </p:nvSpPr>
            <p:spPr bwMode="auto">
              <a:xfrm>
                <a:off x="398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0" name="Oval 1907"/>
              <p:cNvSpPr>
                <a:spLocks noChangeArrowheads="1"/>
              </p:cNvSpPr>
              <p:nvPr/>
            </p:nvSpPr>
            <p:spPr bwMode="auto">
              <a:xfrm>
                <a:off x="3993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1" name="Oval 1908"/>
              <p:cNvSpPr>
                <a:spLocks noChangeArrowheads="1"/>
              </p:cNvSpPr>
              <p:nvPr/>
            </p:nvSpPr>
            <p:spPr bwMode="auto">
              <a:xfrm>
                <a:off x="398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2" name="Oval 1909"/>
              <p:cNvSpPr>
                <a:spLocks noChangeArrowheads="1"/>
              </p:cNvSpPr>
              <p:nvPr/>
            </p:nvSpPr>
            <p:spPr bwMode="auto">
              <a:xfrm>
                <a:off x="398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3" name="Oval 1910"/>
              <p:cNvSpPr>
                <a:spLocks noChangeArrowheads="1"/>
              </p:cNvSpPr>
              <p:nvPr/>
            </p:nvSpPr>
            <p:spPr bwMode="auto">
              <a:xfrm>
                <a:off x="398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4" name="Oval 1911"/>
              <p:cNvSpPr>
                <a:spLocks noChangeArrowheads="1"/>
              </p:cNvSpPr>
              <p:nvPr/>
            </p:nvSpPr>
            <p:spPr bwMode="auto">
              <a:xfrm>
                <a:off x="398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5" name="Oval 1912"/>
              <p:cNvSpPr>
                <a:spLocks noChangeArrowheads="1"/>
              </p:cNvSpPr>
              <p:nvPr/>
            </p:nvSpPr>
            <p:spPr bwMode="auto">
              <a:xfrm>
                <a:off x="397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6" name="Oval 1913"/>
              <p:cNvSpPr>
                <a:spLocks noChangeArrowheads="1"/>
              </p:cNvSpPr>
              <p:nvPr/>
            </p:nvSpPr>
            <p:spPr bwMode="auto">
              <a:xfrm>
                <a:off x="397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7" name="Oval 1914"/>
              <p:cNvSpPr>
                <a:spLocks noChangeArrowheads="1"/>
              </p:cNvSpPr>
              <p:nvPr/>
            </p:nvSpPr>
            <p:spPr bwMode="auto">
              <a:xfrm>
                <a:off x="374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8" name="Oval 1915"/>
              <p:cNvSpPr>
                <a:spLocks noChangeArrowheads="1"/>
              </p:cNvSpPr>
              <p:nvPr/>
            </p:nvSpPr>
            <p:spPr bwMode="auto">
              <a:xfrm>
                <a:off x="359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9" name="Oval 1916"/>
              <p:cNvSpPr>
                <a:spLocks noChangeArrowheads="1"/>
              </p:cNvSpPr>
              <p:nvPr/>
            </p:nvSpPr>
            <p:spPr bwMode="auto">
              <a:xfrm>
                <a:off x="3705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0" name="Oval 1917"/>
              <p:cNvSpPr>
                <a:spLocks noChangeArrowheads="1"/>
              </p:cNvSpPr>
              <p:nvPr/>
            </p:nvSpPr>
            <p:spPr bwMode="auto">
              <a:xfrm>
                <a:off x="381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1" name="Oval 1918"/>
              <p:cNvSpPr>
                <a:spLocks noChangeArrowheads="1"/>
              </p:cNvSpPr>
              <p:nvPr/>
            </p:nvSpPr>
            <p:spPr bwMode="auto">
              <a:xfrm>
                <a:off x="3828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2" name="Oval 1919"/>
              <p:cNvSpPr>
                <a:spLocks noChangeArrowheads="1"/>
              </p:cNvSpPr>
              <p:nvPr/>
            </p:nvSpPr>
            <p:spPr bwMode="auto">
              <a:xfrm>
                <a:off x="4206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3" name="Oval 1920"/>
              <p:cNvSpPr>
                <a:spLocks noChangeArrowheads="1"/>
              </p:cNvSpPr>
              <p:nvPr/>
            </p:nvSpPr>
            <p:spPr bwMode="auto">
              <a:xfrm>
                <a:off x="4052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4" name="Oval 1921"/>
              <p:cNvSpPr>
                <a:spLocks noChangeArrowheads="1"/>
              </p:cNvSpPr>
              <p:nvPr/>
            </p:nvSpPr>
            <p:spPr bwMode="auto">
              <a:xfrm>
                <a:off x="4057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5" name="Oval 1922"/>
              <p:cNvSpPr>
                <a:spLocks noChangeArrowheads="1"/>
              </p:cNvSpPr>
              <p:nvPr/>
            </p:nvSpPr>
            <p:spPr bwMode="auto">
              <a:xfrm>
                <a:off x="4302" y="329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6" name="Oval 1923"/>
              <p:cNvSpPr>
                <a:spLocks noChangeArrowheads="1"/>
              </p:cNvSpPr>
              <p:nvPr/>
            </p:nvSpPr>
            <p:spPr bwMode="auto">
              <a:xfrm>
                <a:off x="4313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7" name="Oval 1924"/>
              <p:cNvSpPr>
                <a:spLocks noChangeArrowheads="1"/>
              </p:cNvSpPr>
              <p:nvPr/>
            </p:nvSpPr>
            <p:spPr bwMode="auto">
              <a:xfrm>
                <a:off x="4308" y="33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8" name="Oval 1925"/>
              <p:cNvSpPr>
                <a:spLocks noChangeArrowheads="1"/>
              </p:cNvSpPr>
              <p:nvPr/>
            </p:nvSpPr>
            <p:spPr bwMode="auto">
              <a:xfrm>
                <a:off x="4190" y="325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9" name="Oval 1926"/>
              <p:cNvSpPr>
                <a:spLocks noChangeArrowheads="1"/>
              </p:cNvSpPr>
              <p:nvPr/>
            </p:nvSpPr>
            <p:spPr bwMode="auto">
              <a:xfrm>
                <a:off x="4190" y="325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0" name="Oval 1927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1" name="Oval 1928"/>
              <p:cNvSpPr>
                <a:spLocks noChangeArrowheads="1"/>
              </p:cNvSpPr>
              <p:nvPr/>
            </p:nvSpPr>
            <p:spPr bwMode="auto">
              <a:xfrm>
                <a:off x="4100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2" name="Oval 1929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3" name="Oval 1930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4" name="Oval 1931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5" name="Oval 1932"/>
              <p:cNvSpPr>
                <a:spLocks noChangeArrowheads="1"/>
              </p:cNvSpPr>
              <p:nvPr/>
            </p:nvSpPr>
            <p:spPr bwMode="auto">
              <a:xfrm>
                <a:off x="4190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6" name="Oval 1933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7" name="Oval 1934"/>
              <p:cNvSpPr>
                <a:spLocks noChangeArrowheads="1"/>
              </p:cNvSpPr>
              <p:nvPr/>
            </p:nvSpPr>
            <p:spPr bwMode="auto">
              <a:xfrm>
                <a:off x="4185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8" name="Oval 1935"/>
              <p:cNvSpPr>
                <a:spLocks noChangeArrowheads="1"/>
              </p:cNvSpPr>
              <p:nvPr/>
            </p:nvSpPr>
            <p:spPr bwMode="auto">
              <a:xfrm>
                <a:off x="407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9" name="Oval 1936"/>
              <p:cNvSpPr>
                <a:spLocks noChangeArrowheads="1"/>
              </p:cNvSpPr>
              <p:nvPr/>
            </p:nvSpPr>
            <p:spPr bwMode="auto">
              <a:xfrm>
                <a:off x="4121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0" name="Oval 1937"/>
              <p:cNvSpPr>
                <a:spLocks noChangeArrowheads="1"/>
              </p:cNvSpPr>
              <p:nvPr/>
            </p:nvSpPr>
            <p:spPr bwMode="auto">
              <a:xfrm>
                <a:off x="4110" y="33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1" name="Oval 1938"/>
              <p:cNvSpPr>
                <a:spLocks noChangeArrowheads="1"/>
              </p:cNvSpPr>
              <p:nvPr/>
            </p:nvSpPr>
            <p:spPr bwMode="auto">
              <a:xfrm>
                <a:off x="4020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2" name="Oval 1939"/>
              <p:cNvSpPr>
                <a:spLocks noChangeArrowheads="1"/>
              </p:cNvSpPr>
              <p:nvPr/>
            </p:nvSpPr>
            <p:spPr bwMode="auto">
              <a:xfrm>
                <a:off x="4233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3" name="Oval 1940"/>
              <p:cNvSpPr>
                <a:spLocks noChangeArrowheads="1"/>
              </p:cNvSpPr>
              <p:nvPr/>
            </p:nvSpPr>
            <p:spPr bwMode="auto">
              <a:xfrm>
                <a:off x="375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4" name="Oval 1941"/>
              <p:cNvSpPr>
                <a:spLocks noChangeArrowheads="1"/>
              </p:cNvSpPr>
              <p:nvPr/>
            </p:nvSpPr>
            <p:spPr bwMode="auto">
              <a:xfrm>
                <a:off x="377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5" name="Oval 1942"/>
              <p:cNvSpPr>
                <a:spLocks noChangeArrowheads="1"/>
              </p:cNvSpPr>
              <p:nvPr/>
            </p:nvSpPr>
            <p:spPr bwMode="auto">
              <a:xfrm>
                <a:off x="370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6" name="Oval 1943"/>
              <p:cNvSpPr>
                <a:spLocks noChangeArrowheads="1"/>
              </p:cNvSpPr>
              <p:nvPr/>
            </p:nvSpPr>
            <p:spPr bwMode="auto">
              <a:xfrm>
                <a:off x="370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7" name="Oval 1944"/>
              <p:cNvSpPr>
                <a:spLocks noChangeArrowheads="1"/>
              </p:cNvSpPr>
              <p:nvPr/>
            </p:nvSpPr>
            <p:spPr bwMode="auto">
              <a:xfrm>
                <a:off x="377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8" name="Oval 1945"/>
              <p:cNvSpPr>
                <a:spLocks noChangeArrowheads="1"/>
              </p:cNvSpPr>
              <p:nvPr/>
            </p:nvSpPr>
            <p:spPr bwMode="auto">
              <a:xfrm>
                <a:off x="3705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9" name="Oval 1946"/>
              <p:cNvSpPr>
                <a:spLocks noChangeArrowheads="1"/>
              </p:cNvSpPr>
              <p:nvPr/>
            </p:nvSpPr>
            <p:spPr bwMode="auto">
              <a:xfrm>
                <a:off x="375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0" name="Oval 1947"/>
              <p:cNvSpPr>
                <a:spLocks noChangeArrowheads="1"/>
              </p:cNvSpPr>
              <p:nvPr/>
            </p:nvSpPr>
            <p:spPr bwMode="auto">
              <a:xfrm>
                <a:off x="379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1" name="Oval 1948"/>
              <p:cNvSpPr>
                <a:spLocks noChangeArrowheads="1"/>
              </p:cNvSpPr>
              <p:nvPr/>
            </p:nvSpPr>
            <p:spPr bwMode="auto">
              <a:xfrm>
                <a:off x="379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2" name="Oval 1949"/>
              <p:cNvSpPr>
                <a:spLocks noChangeArrowheads="1"/>
              </p:cNvSpPr>
              <p:nvPr/>
            </p:nvSpPr>
            <p:spPr bwMode="auto">
              <a:xfrm>
                <a:off x="381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3" name="Oval 1950"/>
              <p:cNvSpPr>
                <a:spLocks noChangeArrowheads="1"/>
              </p:cNvSpPr>
              <p:nvPr/>
            </p:nvSpPr>
            <p:spPr bwMode="auto">
              <a:xfrm>
                <a:off x="3625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4" name="Oval 1951"/>
              <p:cNvSpPr>
                <a:spLocks noChangeArrowheads="1"/>
              </p:cNvSpPr>
              <p:nvPr/>
            </p:nvSpPr>
            <p:spPr bwMode="auto">
              <a:xfrm>
                <a:off x="392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5" name="Oval 1952"/>
              <p:cNvSpPr>
                <a:spLocks noChangeArrowheads="1"/>
              </p:cNvSpPr>
              <p:nvPr/>
            </p:nvSpPr>
            <p:spPr bwMode="auto">
              <a:xfrm>
                <a:off x="3646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6" name="Oval 1953"/>
              <p:cNvSpPr>
                <a:spLocks noChangeArrowheads="1"/>
              </p:cNvSpPr>
              <p:nvPr/>
            </p:nvSpPr>
            <p:spPr bwMode="auto">
              <a:xfrm>
                <a:off x="3769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7" name="Oval 1954"/>
              <p:cNvSpPr>
                <a:spLocks noChangeArrowheads="1"/>
              </p:cNvSpPr>
              <p:nvPr/>
            </p:nvSpPr>
            <p:spPr bwMode="auto">
              <a:xfrm>
                <a:off x="3993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8" name="Oval 1955"/>
              <p:cNvSpPr>
                <a:spLocks noChangeArrowheads="1"/>
              </p:cNvSpPr>
              <p:nvPr/>
            </p:nvSpPr>
            <p:spPr bwMode="auto">
              <a:xfrm>
                <a:off x="4004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9" name="Oval 1956"/>
              <p:cNvSpPr>
                <a:spLocks noChangeArrowheads="1"/>
              </p:cNvSpPr>
              <p:nvPr/>
            </p:nvSpPr>
            <p:spPr bwMode="auto">
              <a:xfrm>
                <a:off x="372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0" name="Oval 1957"/>
              <p:cNvSpPr>
                <a:spLocks noChangeArrowheads="1"/>
              </p:cNvSpPr>
              <p:nvPr/>
            </p:nvSpPr>
            <p:spPr bwMode="auto">
              <a:xfrm>
                <a:off x="3993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1" name="Oval 1958"/>
              <p:cNvSpPr>
                <a:spLocks noChangeArrowheads="1"/>
              </p:cNvSpPr>
              <p:nvPr/>
            </p:nvSpPr>
            <p:spPr bwMode="auto">
              <a:xfrm>
                <a:off x="367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2" name="Oval 1959"/>
              <p:cNvSpPr>
                <a:spLocks noChangeArrowheads="1"/>
              </p:cNvSpPr>
              <p:nvPr/>
            </p:nvSpPr>
            <p:spPr bwMode="auto">
              <a:xfrm>
                <a:off x="370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3" name="Oval 1960"/>
              <p:cNvSpPr>
                <a:spLocks noChangeArrowheads="1"/>
              </p:cNvSpPr>
              <p:nvPr/>
            </p:nvSpPr>
            <p:spPr bwMode="auto">
              <a:xfrm>
                <a:off x="367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4" name="Oval 1961"/>
              <p:cNvSpPr>
                <a:spLocks noChangeArrowheads="1"/>
              </p:cNvSpPr>
              <p:nvPr/>
            </p:nvSpPr>
            <p:spPr bwMode="auto">
              <a:xfrm>
                <a:off x="4078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5" name="Oval 1962"/>
              <p:cNvSpPr>
                <a:spLocks noChangeArrowheads="1"/>
              </p:cNvSpPr>
              <p:nvPr/>
            </p:nvSpPr>
            <p:spPr bwMode="auto">
              <a:xfrm>
                <a:off x="4025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6" name="Oval 1963"/>
              <p:cNvSpPr>
                <a:spLocks noChangeArrowheads="1"/>
              </p:cNvSpPr>
              <p:nvPr/>
            </p:nvSpPr>
            <p:spPr bwMode="auto">
              <a:xfrm>
                <a:off x="4409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7" name="Oval 1964"/>
              <p:cNvSpPr>
                <a:spLocks noChangeArrowheads="1"/>
              </p:cNvSpPr>
              <p:nvPr/>
            </p:nvSpPr>
            <p:spPr bwMode="auto">
              <a:xfrm>
                <a:off x="411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8" name="Oval 1965"/>
              <p:cNvSpPr>
                <a:spLocks noChangeArrowheads="1"/>
              </p:cNvSpPr>
              <p:nvPr/>
            </p:nvSpPr>
            <p:spPr bwMode="auto">
              <a:xfrm>
                <a:off x="410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9" name="Oval 1966"/>
              <p:cNvSpPr>
                <a:spLocks noChangeArrowheads="1"/>
              </p:cNvSpPr>
              <p:nvPr/>
            </p:nvSpPr>
            <p:spPr bwMode="auto">
              <a:xfrm>
                <a:off x="3785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0" name="Oval 1967"/>
              <p:cNvSpPr>
                <a:spLocks noChangeArrowheads="1"/>
              </p:cNvSpPr>
              <p:nvPr/>
            </p:nvSpPr>
            <p:spPr bwMode="auto">
              <a:xfrm>
                <a:off x="3561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1" name="Oval 1968"/>
              <p:cNvSpPr>
                <a:spLocks noChangeArrowheads="1"/>
              </p:cNvSpPr>
              <p:nvPr/>
            </p:nvSpPr>
            <p:spPr bwMode="auto">
              <a:xfrm>
                <a:off x="3561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2" name="Oval 1969"/>
              <p:cNvSpPr>
                <a:spLocks noChangeArrowheads="1"/>
              </p:cNvSpPr>
              <p:nvPr/>
            </p:nvSpPr>
            <p:spPr bwMode="auto">
              <a:xfrm>
                <a:off x="360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3" name="Oval 1970"/>
              <p:cNvSpPr>
                <a:spLocks noChangeArrowheads="1"/>
              </p:cNvSpPr>
              <p:nvPr/>
            </p:nvSpPr>
            <p:spPr bwMode="auto">
              <a:xfrm>
                <a:off x="419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4" name="Oval 1971"/>
              <p:cNvSpPr>
                <a:spLocks noChangeArrowheads="1"/>
              </p:cNvSpPr>
              <p:nvPr/>
            </p:nvSpPr>
            <p:spPr bwMode="auto">
              <a:xfrm>
                <a:off x="4068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5" name="Oval 1972"/>
              <p:cNvSpPr>
                <a:spLocks noChangeArrowheads="1"/>
              </p:cNvSpPr>
              <p:nvPr/>
            </p:nvSpPr>
            <p:spPr bwMode="auto">
              <a:xfrm>
                <a:off x="432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6" name="Oval 1973"/>
              <p:cNvSpPr>
                <a:spLocks noChangeArrowheads="1"/>
              </p:cNvSpPr>
              <p:nvPr/>
            </p:nvSpPr>
            <p:spPr bwMode="auto">
              <a:xfrm>
                <a:off x="4297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7" name="Oval 1974"/>
              <p:cNvSpPr>
                <a:spLocks noChangeArrowheads="1"/>
              </p:cNvSpPr>
              <p:nvPr/>
            </p:nvSpPr>
            <p:spPr bwMode="auto">
              <a:xfrm>
                <a:off x="403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8" name="Oval 1975"/>
              <p:cNvSpPr>
                <a:spLocks noChangeArrowheads="1"/>
              </p:cNvSpPr>
              <p:nvPr/>
            </p:nvSpPr>
            <p:spPr bwMode="auto">
              <a:xfrm>
                <a:off x="4046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9" name="Oval 1976"/>
              <p:cNvSpPr>
                <a:spLocks noChangeArrowheads="1"/>
              </p:cNvSpPr>
              <p:nvPr/>
            </p:nvSpPr>
            <p:spPr bwMode="auto">
              <a:xfrm>
                <a:off x="4046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0" name="Oval 1977"/>
              <p:cNvSpPr>
                <a:spLocks noChangeArrowheads="1"/>
              </p:cNvSpPr>
              <p:nvPr/>
            </p:nvSpPr>
            <p:spPr bwMode="auto">
              <a:xfrm>
                <a:off x="4260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1" name="Oval 1978"/>
              <p:cNvSpPr>
                <a:spLocks noChangeArrowheads="1"/>
              </p:cNvSpPr>
              <p:nvPr/>
            </p:nvSpPr>
            <p:spPr bwMode="auto">
              <a:xfrm>
                <a:off x="418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2" name="Oval 1979"/>
              <p:cNvSpPr>
                <a:spLocks noChangeArrowheads="1"/>
              </p:cNvSpPr>
              <p:nvPr/>
            </p:nvSpPr>
            <p:spPr bwMode="auto">
              <a:xfrm>
                <a:off x="4046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3" name="Oval 1980"/>
              <p:cNvSpPr>
                <a:spLocks noChangeArrowheads="1"/>
              </p:cNvSpPr>
              <p:nvPr/>
            </p:nvSpPr>
            <p:spPr bwMode="auto">
              <a:xfrm>
                <a:off x="403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4" name="Oval 1981"/>
              <p:cNvSpPr>
                <a:spLocks noChangeArrowheads="1"/>
              </p:cNvSpPr>
              <p:nvPr/>
            </p:nvSpPr>
            <p:spPr bwMode="auto">
              <a:xfrm>
                <a:off x="407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5" name="Oval 1982"/>
              <p:cNvSpPr>
                <a:spLocks noChangeArrowheads="1"/>
              </p:cNvSpPr>
              <p:nvPr/>
            </p:nvSpPr>
            <p:spPr bwMode="auto">
              <a:xfrm>
                <a:off x="387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6" name="Oval 1983"/>
              <p:cNvSpPr>
                <a:spLocks noChangeArrowheads="1"/>
              </p:cNvSpPr>
              <p:nvPr/>
            </p:nvSpPr>
            <p:spPr bwMode="auto">
              <a:xfrm>
                <a:off x="3876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7" name="Oval 1984"/>
              <p:cNvSpPr>
                <a:spLocks noChangeArrowheads="1"/>
              </p:cNvSpPr>
              <p:nvPr/>
            </p:nvSpPr>
            <p:spPr bwMode="auto">
              <a:xfrm>
                <a:off x="390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8" name="Oval 1985"/>
              <p:cNvSpPr>
                <a:spLocks noChangeArrowheads="1"/>
              </p:cNvSpPr>
              <p:nvPr/>
            </p:nvSpPr>
            <p:spPr bwMode="auto">
              <a:xfrm>
                <a:off x="389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9" name="Oval 1986"/>
              <p:cNvSpPr>
                <a:spLocks noChangeArrowheads="1"/>
              </p:cNvSpPr>
              <p:nvPr/>
            </p:nvSpPr>
            <p:spPr bwMode="auto">
              <a:xfrm>
                <a:off x="389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0" name="Oval 1987"/>
              <p:cNvSpPr>
                <a:spLocks noChangeArrowheads="1"/>
              </p:cNvSpPr>
              <p:nvPr/>
            </p:nvSpPr>
            <p:spPr bwMode="auto">
              <a:xfrm>
                <a:off x="389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1" name="Oval 1988"/>
              <p:cNvSpPr>
                <a:spLocks noChangeArrowheads="1"/>
              </p:cNvSpPr>
              <p:nvPr/>
            </p:nvSpPr>
            <p:spPr bwMode="auto">
              <a:xfrm>
                <a:off x="387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2" name="Oval 1989"/>
              <p:cNvSpPr>
                <a:spLocks noChangeArrowheads="1"/>
              </p:cNvSpPr>
              <p:nvPr/>
            </p:nvSpPr>
            <p:spPr bwMode="auto">
              <a:xfrm>
                <a:off x="390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3" name="Oval 1990"/>
              <p:cNvSpPr>
                <a:spLocks noChangeArrowheads="1"/>
              </p:cNvSpPr>
              <p:nvPr/>
            </p:nvSpPr>
            <p:spPr bwMode="auto">
              <a:xfrm>
                <a:off x="385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4" name="Oval 1991"/>
              <p:cNvSpPr>
                <a:spLocks noChangeArrowheads="1"/>
              </p:cNvSpPr>
              <p:nvPr/>
            </p:nvSpPr>
            <p:spPr bwMode="auto">
              <a:xfrm>
                <a:off x="389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5" name="Oval 1992"/>
              <p:cNvSpPr>
                <a:spLocks noChangeArrowheads="1"/>
              </p:cNvSpPr>
              <p:nvPr/>
            </p:nvSpPr>
            <p:spPr bwMode="auto">
              <a:xfrm>
                <a:off x="4105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6" name="Oval 1993"/>
              <p:cNvSpPr>
                <a:spLocks noChangeArrowheads="1"/>
              </p:cNvSpPr>
              <p:nvPr/>
            </p:nvSpPr>
            <p:spPr bwMode="auto">
              <a:xfrm>
                <a:off x="467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7" name="Oval 1994"/>
              <p:cNvSpPr>
                <a:spLocks noChangeArrowheads="1"/>
              </p:cNvSpPr>
              <p:nvPr/>
            </p:nvSpPr>
            <p:spPr bwMode="auto">
              <a:xfrm>
                <a:off x="386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8" name="Oval 1995"/>
              <p:cNvSpPr>
                <a:spLocks noChangeArrowheads="1"/>
              </p:cNvSpPr>
              <p:nvPr/>
            </p:nvSpPr>
            <p:spPr bwMode="auto">
              <a:xfrm>
                <a:off x="3865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9" name="Oval 1996"/>
              <p:cNvSpPr>
                <a:spLocks noChangeArrowheads="1"/>
              </p:cNvSpPr>
              <p:nvPr/>
            </p:nvSpPr>
            <p:spPr bwMode="auto">
              <a:xfrm>
                <a:off x="3913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0" name="Oval 1997"/>
              <p:cNvSpPr>
                <a:spLocks noChangeArrowheads="1"/>
              </p:cNvSpPr>
              <p:nvPr/>
            </p:nvSpPr>
            <p:spPr bwMode="auto">
              <a:xfrm>
                <a:off x="383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1" name="Oval 1998"/>
              <p:cNvSpPr>
                <a:spLocks noChangeArrowheads="1"/>
              </p:cNvSpPr>
              <p:nvPr/>
            </p:nvSpPr>
            <p:spPr bwMode="auto">
              <a:xfrm>
                <a:off x="3929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2" name="Oval 1999"/>
              <p:cNvSpPr>
                <a:spLocks noChangeArrowheads="1"/>
              </p:cNvSpPr>
              <p:nvPr/>
            </p:nvSpPr>
            <p:spPr bwMode="auto">
              <a:xfrm>
                <a:off x="4217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3" name="Oval 2000"/>
              <p:cNvSpPr>
                <a:spLocks noChangeArrowheads="1"/>
              </p:cNvSpPr>
              <p:nvPr/>
            </p:nvSpPr>
            <p:spPr bwMode="auto">
              <a:xfrm>
                <a:off x="38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4" name="Oval 2001"/>
              <p:cNvSpPr>
                <a:spLocks noChangeArrowheads="1"/>
              </p:cNvSpPr>
              <p:nvPr/>
            </p:nvSpPr>
            <p:spPr bwMode="auto">
              <a:xfrm>
                <a:off x="4345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5" name="Oval 2002"/>
              <p:cNvSpPr>
                <a:spLocks noChangeArrowheads="1"/>
              </p:cNvSpPr>
              <p:nvPr/>
            </p:nvSpPr>
            <p:spPr bwMode="auto">
              <a:xfrm>
                <a:off x="4329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6" name="Oval 2003"/>
              <p:cNvSpPr>
                <a:spLocks noChangeArrowheads="1"/>
              </p:cNvSpPr>
              <p:nvPr/>
            </p:nvSpPr>
            <p:spPr bwMode="auto">
              <a:xfrm>
                <a:off x="3662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7" name="Oval 2004"/>
              <p:cNvSpPr>
                <a:spLocks noChangeArrowheads="1"/>
              </p:cNvSpPr>
              <p:nvPr/>
            </p:nvSpPr>
            <p:spPr bwMode="auto">
              <a:xfrm>
                <a:off x="3652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8" name="Oval 2005"/>
              <p:cNvSpPr>
                <a:spLocks noChangeArrowheads="1"/>
              </p:cNvSpPr>
              <p:nvPr/>
            </p:nvSpPr>
            <p:spPr bwMode="auto">
              <a:xfrm>
                <a:off x="411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9" name="Oval 2006"/>
              <p:cNvSpPr>
                <a:spLocks noChangeArrowheads="1"/>
              </p:cNvSpPr>
              <p:nvPr/>
            </p:nvSpPr>
            <p:spPr bwMode="auto">
              <a:xfrm>
                <a:off x="446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0" name="Oval 2007"/>
              <p:cNvSpPr>
                <a:spLocks noChangeArrowheads="1"/>
              </p:cNvSpPr>
              <p:nvPr/>
            </p:nvSpPr>
            <p:spPr bwMode="auto">
              <a:xfrm>
                <a:off x="4393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1" name="Oval 2008"/>
              <p:cNvSpPr>
                <a:spLocks noChangeArrowheads="1"/>
              </p:cNvSpPr>
              <p:nvPr/>
            </p:nvSpPr>
            <p:spPr bwMode="auto">
              <a:xfrm>
                <a:off x="421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2" name="Oval 2009"/>
              <p:cNvSpPr>
                <a:spLocks noChangeArrowheads="1"/>
              </p:cNvSpPr>
              <p:nvPr/>
            </p:nvSpPr>
            <p:spPr bwMode="auto">
              <a:xfrm>
                <a:off x="421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3" name="Oval 2010"/>
              <p:cNvSpPr>
                <a:spLocks noChangeArrowheads="1"/>
              </p:cNvSpPr>
              <p:nvPr/>
            </p:nvSpPr>
            <p:spPr bwMode="auto">
              <a:xfrm>
                <a:off x="419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4" name="Oval 2011"/>
              <p:cNvSpPr>
                <a:spLocks noChangeArrowheads="1"/>
              </p:cNvSpPr>
              <p:nvPr/>
            </p:nvSpPr>
            <p:spPr bwMode="auto">
              <a:xfrm>
                <a:off x="4169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5" name="Oval 2012"/>
              <p:cNvSpPr>
                <a:spLocks noChangeArrowheads="1"/>
              </p:cNvSpPr>
              <p:nvPr/>
            </p:nvSpPr>
            <p:spPr bwMode="auto">
              <a:xfrm>
                <a:off x="4313" y="325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6" name="Oval 2013"/>
              <p:cNvSpPr>
                <a:spLocks noChangeArrowheads="1"/>
              </p:cNvSpPr>
              <p:nvPr/>
            </p:nvSpPr>
            <p:spPr bwMode="auto">
              <a:xfrm>
                <a:off x="420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oup 2215"/>
            <p:cNvGrpSpPr>
              <a:grpSpLocks/>
            </p:cNvGrpSpPr>
            <p:nvPr/>
          </p:nvGrpSpPr>
          <p:grpSpPr bwMode="auto">
            <a:xfrm>
              <a:off x="3412" y="2885"/>
              <a:ext cx="1461" cy="453"/>
              <a:chOff x="3412" y="2885"/>
              <a:chExt cx="1461" cy="453"/>
            </a:xfrm>
          </p:grpSpPr>
          <p:sp>
            <p:nvSpPr>
              <p:cNvPr id="1427" name="Oval 2015"/>
              <p:cNvSpPr>
                <a:spLocks noChangeArrowheads="1"/>
              </p:cNvSpPr>
              <p:nvPr/>
            </p:nvSpPr>
            <p:spPr bwMode="auto">
              <a:xfrm>
                <a:off x="368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8" name="Oval 2016"/>
              <p:cNvSpPr>
                <a:spLocks noChangeArrowheads="1"/>
              </p:cNvSpPr>
              <p:nvPr/>
            </p:nvSpPr>
            <p:spPr bwMode="auto">
              <a:xfrm>
                <a:off x="381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9" name="Oval 2017"/>
              <p:cNvSpPr>
                <a:spLocks noChangeArrowheads="1"/>
              </p:cNvSpPr>
              <p:nvPr/>
            </p:nvSpPr>
            <p:spPr bwMode="auto">
              <a:xfrm>
                <a:off x="3817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0" name="Oval 2018"/>
              <p:cNvSpPr>
                <a:spLocks noChangeArrowheads="1"/>
              </p:cNvSpPr>
              <p:nvPr/>
            </p:nvSpPr>
            <p:spPr bwMode="auto">
              <a:xfrm>
                <a:off x="383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1" name="Oval 2019"/>
              <p:cNvSpPr>
                <a:spLocks noChangeArrowheads="1"/>
              </p:cNvSpPr>
              <p:nvPr/>
            </p:nvSpPr>
            <p:spPr bwMode="auto">
              <a:xfrm>
                <a:off x="378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2" name="Oval 2020"/>
              <p:cNvSpPr>
                <a:spLocks noChangeArrowheads="1"/>
              </p:cNvSpPr>
              <p:nvPr/>
            </p:nvSpPr>
            <p:spPr bwMode="auto">
              <a:xfrm>
                <a:off x="381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3" name="Oval 2021"/>
              <p:cNvSpPr>
                <a:spLocks noChangeArrowheads="1"/>
              </p:cNvSpPr>
              <p:nvPr/>
            </p:nvSpPr>
            <p:spPr bwMode="auto">
              <a:xfrm>
                <a:off x="373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4" name="Oval 2022"/>
              <p:cNvSpPr>
                <a:spLocks noChangeArrowheads="1"/>
              </p:cNvSpPr>
              <p:nvPr/>
            </p:nvSpPr>
            <p:spPr bwMode="auto">
              <a:xfrm>
                <a:off x="376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5" name="Oval 2023"/>
              <p:cNvSpPr>
                <a:spLocks noChangeArrowheads="1"/>
              </p:cNvSpPr>
              <p:nvPr/>
            </p:nvSpPr>
            <p:spPr bwMode="auto">
              <a:xfrm>
                <a:off x="373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6" name="Oval 2024"/>
              <p:cNvSpPr>
                <a:spLocks noChangeArrowheads="1"/>
              </p:cNvSpPr>
              <p:nvPr/>
            </p:nvSpPr>
            <p:spPr bwMode="auto">
              <a:xfrm>
                <a:off x="376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7" name="Oval 2025"/>
              <p:cNvSpPr>
                <a:spLocks noChangeArrowheads="1"/>
              </p:cNvSpPr>
              <p:nvPr/>
            </p:nvSpPr>
            <p:spPr bwMode="auto">
              <a:xfrm>
                <a:off x="380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8" name="Oval 2026"/>
              <p:cNvSpPr>
                <a:spLocks noChangeArrowheads="1"/>
              </p:cNvSpPr>
              <p:nvPr/>
            </p:nvSpPr>
            <p:spPr bwMode="auto">
              <a:xfrm>
                <a:off x="38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9" name="Oval 2027"/>
              <p:cNvSpPr>
                <a:spLocks noChangeArrowheads="1"/>
              </p:cNvSpPr>
              <p:nvPr/>
            </p:nvSpPr>
            <p:spPr bwMode="auto">
              <a:xfrm>
                <a:off x="382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0" name="Oval 2028"/>
              <p:cNvSpPr>
                <a:spLocks noChangeArrowheads="1"/>
              </p:cNvSpPr>
              <p:nvPr/>
            </p:nvSpPr>
            <p:spPr bwMode="auto">
              <a:xfrm>
                <a:off x="4222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1" name="Oval 2029"/>
              <p:cNvSpPr>
                <a:spLocks noChangeArrowheads="1"/>
              </p:cNvSpPr>
              <p:nvPr/>
            </p:nvSpPr>
            <p:spPr bwMode="auto">
              <a:xfrm>
                <a:off x="376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2" name="Oval 2030"/>
              <p:cNvSpPr>
                <a:spLocks noChangeArrowheads="1"/>
              </p:cNvSpPr>
              <p:nvPr/>
            </p:nvSpPr>
            <p:spPr bwMode="auto">
              <a:xfrm>
                <a:off x="38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3" name="Oval 2031"/>
              <p:cNvSpPr>
                <a:spLocks noChangeArrowheads="1"/>
              </p:cNvSpPr>
              <p:nvPr/>
            </p:nvSpPr>
            <p:spPr bwMode="auto">
              <a:xfrm>
                <a:off x="382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4" name="Oval 2032"/>
              <p:cNvSpPr>
                <a:spLocks noChangeArrowheads="1"/>
              </p:cNvSpPr>
              <p:nvPr/>
            </p:nvSpPr>
            <p:spPr bwMode="auto">
              <a:xfrm>
                <a:off x="364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5" name="Oval 2033"/>
              <p:cNvSpPr>
                <a:spLocks noChangeArrowheads="1"/>
              </p:cNvSpPr>
              <p:nvPr/>
            </p:nvSpPr>
            <p:spPr bwMode="auto">
              <a:xfrm>
                <a:off x="376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6" name="Oval 2034"/>
              <p:cNvSpPr>
                <a:spLocks noChangeArrowheads="1"/>
              </p:cNvSpPr>
              <p:nvPr/>
            </p:nvSpPr>
            <p:spPr bwMode="auto">
              <a:xfrm>
                <a:off x="3753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7" name="Oval 2035"/>
              <p:cNvSpPr>
                <a:spLocks noChangeArrowheads="1"/>
              </p:cNvSpPr>
              <p:nvPr/>
            </p:nvSpPr>
            <p:spPr bwMode="auto">
              <a:xfrm>
                <a:off x="373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8" name="Oval 2036"/>
              <p:cNvSpPr>
                <a:spLocks noChangeArrowheads="1"/>
              </p:cNvSpPr>
              <p:nvPr/>
            </p:nvSpPr>
            <p:spPr bwMode="auto">
              <a:xfrm>
                <a:off x="370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9" name="Oval 2037"/>
              <p:cNvSpPr>
                <a:spLocks noChangeArrowheads="1"/>
              </p:cNvSpPr>
              <p:nvPr/>
            </p:nvSpPr>
            <p:spPr bwMode="auto">
              <a:xfrm>
                <a:off x="376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0" name="Oval 2038"/>
              <p:cNvSpPr>
                <a:spLocks noChangeArrowheads="1"/>
              </p:cNvSpPr>
              <p:nvPr/>
            </p:nvSpPr>
            <p:spPr bwMode="auto">
              <a:xfrm>
                <a:off x="376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1" name="Oval 2039"/>
              <p:cNvSpPr>
                <a:spLocks noChangeArrowheads="1"/>
              </p:cNvSpPr>
              <p:nvPr/>
            </p:nvSpPr>
            <p:spPr bwMode="auto">
              <a:xfrm>
                <a:off x="370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2" name="Oval 2040"/>
              <p:cNvSpPr>
                <a:spLocks noChangeArrowheads="1"/>
              </p:cNvSpPr>
              <p:nvPr/>
            </p:nvSpPr>
            <p:spPr bwMode="auto">
              <a:xfrm>
                <a:off x="378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3" name="Oval 2041"/>
              <p:cNvSpPr>
                <a:spLocks noChangeArrowheads="1"/>
              </p:cNvSpPr>
              <p:nvPr/>
            </p:nvSpPr>
            <p:spPr bwMode="auto">
              <a:xfrm>
                <a:off x="376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4" name="Oval 2042"/>
              <p:cNvSpPr>
                <a:spLocks noChangeArrowheads="1"/>
              </p:cNvSpPr>
              <p:nvPr/>
            </p:nvSpPr>
            <p:spPr bwMode="auto">
              <a:xfrm>
                <a:off x="373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5" name="Oval 2043"/>
              <p:cNvSpPr>
                <a:spLocks noChangeArrowheads="1"/>
              </p:cNvSpPr>
              <p:nvPr/>
            </p:nvSpPr>
            <p:spPr bwMode="auto">
              <a:xfrm>
                <a:off x="373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6" name="Oval 2044"/>
              <p:cNvSpPr>
                <a:spLocks noChangeArrowheads="1"/>
              </p:cNvSpPr>
              <p:nvPr/>
            </p:nvSpPr>
            <p:spPr bwMode="auto">
              <a:xfrm>
                <a:off x="370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7" name="Oval 2045"/>
              <p:cNvSpPr>
                <a:spLocks noChangeArrowheads="1"/>
              </p:cNvSpPr>
              <p:nvPr/>
            </p:nvSpPr>
            <p:spPr bwMode="auto">
              <a:xfrm>
                <a:off x="368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8" name="Oval 2046"/>
              <p:cNvSpPr>
                <a:spLocks noChangeArrowheads="1"/>
              </p:cNvSpPr>
              <p:nvPr/>
            </p:nvSpPr>
            <p:spPr bwMode="auto">
              <a:xfrm>
                <a:off x="3614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9" name="Oval 2047"/>
              <p:cNvSpPr>
                <a:spLocks noChangeArrowheads="1"/>
              </p:cNvSpPr>
              <p:nvPr/>
            </p:nvSpPr>
            <p:spPr bwMode="auto">
              <a:xfrm>
                <a:off x="376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0" name="Oval 2048"/>
              <p:cNvSpPr>
                <a:spLocks noChangeArrowheads="1"/>
              </p:cNvSpPr>
              <p:nvPr/>
            </p:nvSpPr>
            <p:spPr bwMode="auto">
              <a:xfrm>
                <a:off x="3609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1" name="Oval 2049"/>
              <p:cNvSpPr>
                <a:spLocks noChangeArrowheads="1"/>
              </p:cNvSpPr>
              <p:nvPr/>
            </p:nvSpPr>
            <p:spPr bwMode="auto">
              <a:xfrm>
                <a:off x="373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2" name="Oval 2050"/>
              <p:cNvSpPr>
                <a:spLocks noChangeArrowheads="1"/>
              </p:cNvSpPr>
              <p:nvPr/>
            </p:nvSpPr>
            <p:spPr bwMode="auto">
              <a:xfrm>
                <a:off x="388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3" name="Oval 2051"/>
              <p:cNvSpPr>
                <a:spLocks noChangeArrowheads="1"/>
              </p:cNvSpPr>
              <p:nvPr/>
            </p:nvSpPr>
            <p:spPr bwMode="auto">
              <a:xfrm>
                <a:off x="392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4" name="Oval 2052"/>
              <p:cNvSpPr>
                <a:spLocks noChangeArrowheads="1"/>
              </p:cNvSpPr>
              <p:nvPr/>
            </p:nvSpPr>
            <p:spPr bwMode="auto">
              <a:xfrm>
                <a:off x="392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5" name="Oval 2053"/>
              <p:cNvSpPr>
                <a:spLocks noChangeArrowheads="1"/>
              </p:cNvSpPr>
              <p:nvPr/>
            </p:nvSpPr>
            <p:spPr bwMode="auto">
              <a:xfrm>
                <a:off x="385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6" name="Oval 2054"/>
              <p:cNvSpPr>
                <a:spLocks noChangeArrowheads="1"/>
              </p:cNvSpPr>
              <p:nvPr/>
            </p:nvSpPr>
            <p:spPr bwMode="auto">
              <a:xfrm>
                <a:off x="3812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7" name="Oval 2055"/>
              <p:cNvSpPr>
                <a:spLocks noChangeArrowheads="1"/>
              </p:cNvSpPr>
              <p:nvPr/>
            </p:nvSpPr>
            <p:spPr bwMode="auto">
              <a:xfrm>
                <a:off x="366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8" name="Oval 2056"/>
              <p:cNvSpPr>
                <a:spLocks noChangeArrowheads="1"/>
              </p:cNvSpPr>
              <p:nvPr/>
            </p:nvSpPr>
            <p:spPr bwMode="auto">
              <a:xfrm>
                <a:off x="365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9" name="Oval 2057"/>
              <p:cNvSpPr>
                <a:spLocks noChangeArrowheads="1"/>
              </p:cNvSpPr>
              <p:nvPr/>
            </p:nvSpPr>
            <p:spPr bwMode="auto">
              <a:xfrm>
                <a:off x="3630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0" name="Oval 2058"/>
              <p:cNvSpPr>
                <a:spLocks noChangeArrowheads="1"/>
              </p:cNvSpPr>
              <p:nvPr/>
            </p:nvSpPr>
            <p:spPr bwMode="auto">
              <a:xfrm>
                <a:off x="3662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1" name="Oval 2059"/>
              <p:cNvSpPr>
                <a:spLocks noChangeArrowheads="1"/>
              </p:cNvSpPr>
              <p:nvPr/>
            </p:nvSpPr>
            <p:spPr bwMode="auto">
              <a:xfrm>
                <a:off x="3689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2" name="Oval 2060"/>
              <p:cNvSpPr>
                <a:spLocks noChangeArrowheads="1"/>
              </p:cNvSpPr>
              <p:nvPr/>
            </p:nvSpPr>
            <p:spPr bwMode="auto">
              <a:xfrm>
                <a:off x="4270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3" name="Oval 2061"/>
              <p:cNvSpPr>
                <a:spLocks noChangeArrowheads="1"/>
              </p:cNvSpPr>
              <p:nvPr/>
            </p:nvSpPr>
            <p:spPr bwMode="auto">
              <a:xfrm>
                <a:off x="4073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4" name="Oval 2062"/>
              <p:cNvSpPr>
                <a:spLocks noChangeArrowheads="1"/>
              </p:cNvSpPr>
              <p:nvPr/>
            </p:nvSpPr>
            <p:spPr bwMode="auto">
              <a:xfrm>
                <a:off x="4793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5" name="Oval 2063"/>
              <p:cNvSpPr>
                <a:spLocks noChangeArrowheads="1"/>
              </p:cNvSpPr>
              <p:nvPr/>
            </p:nvSpPr>
            <p:spPr bwMode="auto">
              <a:xfrm>
                <a:off x="377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6" name="Oval 2064"/>
              <p:cNvSpPr>
                <a:spLocks noChangeArrowheads="1"/>
              </p:cNvSpPr>
              <p:nvPr/>
            </p:nvSpPr>
            <p:spPr bwMode="auto">
              <a:xfrm>
                <a:off x="398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7" name="Oval 2065"/>
              <p:cNvSpPr>
                <a:spLocks noChangeArrowheads="1"/>
              </p:cNvSpPr>
              <p:nvPr/>
            </p:nvSpPr>
            <p:spPr bwMode="auto">
              <a:xfrm>
                <a:off x="379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8" name="Oval 2066"/>
              <p:cNvSpPr>
                <a:spLocks noChangeArrowheads="1"/>
              </p:cNvSpPr>
              <p:nvPr/>
            </p:nvSpPr>
            <p:spPr bwMode="auto">
              <a:xfrm>
                <a:off x="3801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9" name="Oval 2067"/>
              <p:cNvSpPr>
                <a:spLocks noChangeArrowheads="1"/>
              </p:cNvSpPr>
              <p:nvPr/>
            </p:nvSpPr>
            <p:spPr bwMode="auto">
              <a:xfrm>
                <a:off x="382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0" name="Oval 2068"/>
              <p:cNvSpPr>
                <a:spLocks noChangeArrowheads="1"/>
              </p:cNvSpPr>
              <p:nvPr/>
            </p:nvSpPr>
            <p:spPr bwMode="auto">
              <a:xfrm>
                <a:off x="379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1" name="Oval 2069"/>
              <p:cNvSpPr>
                <a:spLocks noChangeArrowheads="1"/>
              </p:cNvSpPr>
              <p:nvPr/>
            </p:nvSpPr>
            <p:spPr bwMode="auto">
              <a:xfrm>
                <a:off x="3828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2" name="Oval 2070"/>
              <p:cNvSpPr>
                <a:spLocks noChangeArrowheads="1"/>
              </p:cNvSpPr>
              <p:nvPr/>
            </p:nvSpPr>
            <p:spPr bwMode="auto">
              <a:xfrm>
                <a:off x="387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3" name="Oval 2071"/>
              <p:cNvSpPr>
                <a:spLocks noChangeArrowheads="1"/>
              </p:cNvSpPr>
              <p:nvPr/>
            </p:nvSpPr>
            <p:spPr bwMode="auto">
              <a:xfrm>
                <a:off x="4249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4" name="Oval 2072"/>
              <p:cNvSpPr>
                <a:spLocks noChangeArrowheads="1"/>
              </p:cNvSpPr>
              <p:nvPr/>
            </p:nvSpPr>
            <p:spPr bwMode="auto">
              <a:xfrm>
                <a:off x="4249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5" name="Oval 2073"/>
              <p:cNvSpPr>
                <a:spLocks noChangeArrowheads="1"/>
              </p:cNvSpPr>
              <p:nvPr/>
            </p:nvSpPr>
            <p:spPr bwMode="auto">
              <a:xfrm>
                <a:off x="427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6" name="Oval 2074"/>
              <p:cNvSpPr>
                <a:spLocks noChangeArrowheads="1"/>
              </p:cNvSpPr>
              <p:nvPr/>
            </p:nvSpPr>
            <p:spPr bwMode="auto">
              <a:xfrm>
                <a:off x="421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7" name="Oval 2075"/>
              <p:cNvSpPr>
                <a:spLocks noChangeArrowheads="1"/>
              </p:cNvSpPr>
              <p:nvPr/>
            </p:nvSpPr>
            <p:spPr bwMode="auto">
              <a:xfrm>
                <a:off x="3817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8" name="Oval 2076"/>
              <p:cNvSpPr>
                <a:spLocks noChangeArrowheads="1"/>
              </p:cNvSpPr>
              <p:nvPr/>
            </p:nvSpPr>
            <p:spPr bwMode="auto">
              <a:xfrm>
                <a:off x="382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9" name="Oval 2077"/>
              <p:cNvSpPr>
                <a:spLocks noChangeArrowheads="1"/>
              </p:cNvSpPr>
              <p:nvPr/>
            </p:nvSpPr>
            <p:spPr bwMode="auto">
              <a:xfrm>
                <a:off x="395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0" name="Oval 2078"/>
              <p:cNvSpPr>
                <a:spLocks noChangeArrowheads="1"/>
              </p:cNvSpPr>
              <p:nvPr/>
            </p:nvSpPr>
            <p:spPr bwMode="auto">
              <a:xfrm>
                <a:off x="3897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1" name="Oval 2079"/>
              <p:cNvSpPr>
                <a:spLocks noChangeArrowheads="1"/>
              </p:cNvSpPr>
              <p:nvPr/>
            </p:nvSpPr>
            <p:spPr bwMode="auto">
              <a:xfrm>
                <a:off x="3630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2" name="Oval 2080"/>
              <p:cNvSpPr>
                <a:spLocks noChangeArrowheads="1"/>
              </p:cNvSpPr>
              <p:nvPr/>
            </p:nvSpPr>
            <p:spPr bwMode="auto">
              <a:xfrm>
                <a:off x="393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3" name="Oval 2081"/>
              <p:cNvSpPr>
                <a:spLocks noChangeArrowheads="1"/>
              </p:cNvSpPr>
              <p:nvPr/>
            </p:nvSpPr>
            <p:spPr bwMode="auto">
              <a:xfrm>
                <a:off x="3945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4" name="Oval 2082"/>
              <p:cNvSpPr>
                <a:spLocks noChangeArrowheads="1"/>
              </p:cNvSpPr>
              <p:nvPr/>
            </p:nvSpPr>
            <p:spPr bwMode="auto">
              <a:xfrm>
                <a:off x="3721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5" name="Oval 2083"/>
              <p:cNvSpPr>
                <a:spLocks noChangeArrowheads="1"/>
              </p:cNvSpPr>
              <p:nvPr/>
            </p:nvSpPr>
            <p:spPr bwMode="auto">
              <a:xfrm>
                <a:off x="395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6" name="Oval 2084"/>
              <p:cNvSpPr>
                <a:spLocks noChangeArrowheads="1"/>
              </p:cNvSpPr>
              <p:nvPr/>
            </p:nvSpPr>
            <p:spPr bwMode="auto">
              <a:xfrm>
                <a:off x="395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7" name="Oval 2085"/>
              <p:cNvSpPr>
                <a:spLocks noChangeArrowheads="1"/>
              </p:cNvSpPr>
              <p:nvPr/>
            </p:nvSpPr>
            <p:spPr bwMode="auto">
              <a:xfrm>
                <a:off x="392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8" name="Oval 2086"/>
              <p:cNvSpPr>
                <a:spLocks noChangeArrowheads="1"/>
              </p:cNvSpPr>
              <p:nvPr/>
            </p:nvSpPr>
            <p:spPr bwMode="auto">
              <a:xfrm>
                <a:off x="392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9" name="Oval 2087"/>
              <p:cNvSpPr>
                <a:spLocks noChangeArrowheads="1"/>
              </p:cNvSpPr>
              <p:nvPr/>
            </p:nvSpPr>
            <p:spPr bwMode="auto">
              <a:xfrm>
                <a:off x="395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0" name="Oval 2088"/>
              <p:cNvSpPr>
                <a:spLocks noChangeArrowheads="1"/>
              </p:cNvSpPr>
              <p:nvPr/>
            </p:nvSpPr>
            <p:spPr bwMode="auto">
              <a:xfrm>
                <a:off x="382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1" name="Oval 2089"/>
              <p:cNvSpPr>
                <a:spLocks noChangeArrowheads="1"/>
              </p:cNvSpPr>
              <p:nvPr/>
            </p:nvSpPr>
            <p:spPr bwMode="auto">
              <a:xfrm>
                <a:off x="3945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2" name="Oval 2090"/>
              <p:cNvSpPr>
                <a:spLocks noChangeArrowheads="1"/>
              </p:cNvSpPr>
              <p:nvPr/>
            </p:nvSpPr>
            <p:spPr bwMode="auto">
              <a:xfrm>
                <a:off x="371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3" name="Oval 2091"/>
              <p:cNvSpPr>
                <a:spLocks noChangeArrowheads="1"/>
              </p:cNvSpPr>
              <p:nvPr/>
            </p:nvSpPr>
            <p:spPr bwMode="auto">
              <a:xfrm>
                <a:off x="3758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4" name="Oval 2092"/>
              <p:cNvSpPr>
                <a:spLocks noChangeArrowheads="1"/>
              </p:cNvSpPr>
              <p:nvPr/>
            </p:nvSpPr>
            <p:spPr bwMode="auto">
              <a:xfrm>
                <a:off x="397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5" name="Oval 2093"/>
              <p:cNvSpPr>
                <a:spLocks noChangeArrowheads="1"/>
              </p:cNvSpPr>
              <p:nvPr/>
            </p:nvSpPr>
            <p:spPr bwMode="auto">
              <a:xfrm>
                <a:off x="3705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6" name="Oval 2094"/>
              <p:cNvSpPr>
                <a:spLocks noChangeArrowheads="1"/>
              </p:cNvSpPr>
              <p:nvPr/>
            </p:nvSpPr>
            <p:spPr bwMode="auto">
              <a:xfrm>
                <a:off x="3428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7" name="Oval 2095"/>
              <p:cNvSpPr>
                <a:spLocks noChangeArrowheads="1"/>
              </p:cNvSpPr>
              <p:nvPr/>
            </p:nvSpPr>
            <p:spPr bwMode="auto">
              <a:xfrm>
                <a:off x="371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8" name="Oval 2096"/>
              <p:cNvSpPr>
                <a:spLocks noChangeArrowheads="1"/>
              </p:cNvSpPr>
              <p:nvPr/>
            </p:nvSpPr>
            <p:spPr bwMode="auto">
              <a:xfrm>
                <a:off x="403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9" name="Oval 2097"/>
              <p:cNvSpPr>
                <a:spLocks noChangeArrowheads="1"/>
              </p:cNvSpPr>
              <p:nvPr/>
            </p:nvSpPr>
            <p:spPr bwMode="auto">
              <a:xfrm>
                <a:off x="379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0" name="Oval 2098"/>
              <p:cNvSpPr>
                <a:spLocks noChangeArrowheads="1"/>
              </p:cNvSpPr>
              <p:nvPr/>
            </p:nvSpPr>
            <p:spPr bwMode="auto">
              <a:xfrm>
                <a:off x="379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1" name="Oval 2099"/>
              <p:cNvSpPr>
                <a:spLocks noChangeArrowheads="1"/>
              </p:cNvSpPr>
              <p:nvPr/>
            </p:nvSpPr>
            <p:spPr bwMode="auto">
              <a:xfrm>
                <a:off x="3796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2" name="Oval 2100"/>
              <p:cNvSpPr>
                <a:spLocks noChangeArrowheads="1"/>
              </p:cNvSpPr>
              <p:nvPr/>
            </p:nvSpPr>
            <p:spPr bwMode="auto">
              <a:xfrm>
                <a:off x="3945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3" name="Oval 2101"/>
              <p:cNvSpPr>
                <a:spLocks noChangeArrowheads="1"/>
              </p:cNvSpPr>
              <p:nvPr/>
            </p:nvSpPr>
            <p:spPr bwMode="auto">
              <a:xfrm>
                <a:off x="4244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4" name="Oval 2102"/>
              <p:cNvSpPr>
                <a:spLocks noChangeArrowheads="1"/>
              </p:cNvSpPr>
              <p:nvPr/>
            </p:nvSpPr>
            <p:spPr bwMode="auto">
              <a:xfrm>
                <a:off x="383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5" name="Oval 2103"/>
              <p:cNvSpPr>
                <a:spLocks noChangeArrowheads="1"/>
              </p:cNvSpPr>
              <p:nvPr/>
            </p:nvSpPr>
            <p:spPr bwMode="auto">
              <a:xfrm>
                <a:off x="3993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6" name="Oval 2104"/>
              <p:cNvSpPr>
                <a:spLocks noChangeArrowheads="1"/>
              </p:cNvSpPr>
              <p:nvPr/>
            </p:nvSpPr>
            <p:spPr bwMode="auto">
              <a:xfrm>
                <a:off x="4057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7" name="Oval 2105"/>
              <p:cNvSpPr>
                <a:spLocks noChangeArrowheads="1"/>
              </p:cNvSpPr>
              <p:nvPr/>
            </p:nvSpPr>
            <p:spPr bwMode="auto">
              <a:xfrm>
                <a:off x="407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8" name="Oval 2106"/>
              <p:cNvSpPr>
                <a:spLocks noChangeArrowheads="1"/>
              </p:cNvSpPr>
              <p:nvPr/>
            </p:nvSpPr>
            <p:spPr bwMode="auto">
              <a:xfrm>
                <a:off x="3988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9" name="Oval 2107"/>
              <p:cNvSpPr>
                <a:spLocks noChangeArrowheads="1"/>
              </p:cNvSpPr>
              <p:nvPr/>
            </p:nvSpPr>
            <p:spPr bwMode="auto">
              <a:xfrm>
                <a:off x="403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0" name="Oval 2108"/>
              <p:cNvSpPr>
                <a:spLocks noChangeArrowheads="1"/>
              </p:cNvSpPr>
              <p:nvPr/>
            </p:nvSpPr>
            <p:spPr bwMode="auto">
              <a:xfrm>
                <a:off x="402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1" name="Oval 2109"/>
              <p:cNvSpPr>
                <a:spLocks noChangeArrowheads="1"/>
              </p:cNvSpPr>
              <p:nvPr/>
            </p:nvSpPr>
            <p:spPr bwMode="auto">
              <a:xfrm>
                <a:off x="4009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2" name="Oval 2110"/>
              <p:cNvSpPr>
                <a:spLocks noChangeArrowheads="1"/>
              </p:cNvSpPr>
              <p:nvPr/>
            </p:nvSpPr>
            <p:spPr bwMode="auto">
              <a:xfrm>
                <a:off x="401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3" name="Oval 2111"/>
              <p:cNvSpPr>
                <a:spLocks noChangeArrowheads="1"/>
              </p:cNvSpPr>
              <p:nvPr/>
            </p:nvSpPr>
            <p:spPr bwMode="auto">
              <a:xfrm>
                <a:off x="398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4" name="Oval 2112"/>
              <p:cNvSpPr>
                <a:spLocks noChangeArrowheads="1"/>
              </p:cNvSpPr>
              <p:nvPr/>
            </p:nvSpPr>
            <p:spPr bwMode="auto">
              <a:xfrm>
                <a:off x="398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5" name="Oval 2113"/>
              <p:cNvSpPr>
                <a:spLocks noChangeArrowheads="1"/>
              </p:cNvSpPr>
              <p:nvPr/>
            </p:nvSpPr>
            <p:spPr bwMode="auto">
              <a:xfrm>
                <a:off x="401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6" name="Oval 2114"/>
              <p:cNvSpPr>
                <a:spLocks noChangeArrowheads="1"/>
              </p:cNvSpPr>
              <p:nvPr/>
            </p:nvSpPr>
            <p:spPr bwMode="auto">
              <a:xfrm>
                <a:off x="3700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7" name="Oval 2115"/>
              <p:cNvSpPr>
                <a:spLocks noChangeArrowheads="1"/>
              </p:cNvSpPr>
              <p:nvPr/>
            </p:nvSpPr>
            <p:spPr bwMode="auto">
              <a:xfrm>
                <a:off x="4142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8" name="Oval 2116"/>
              <p:cNvSpPr>
                <a:spLocks noChangeArrowheads="1"/>
              </p:cNvSpPr>
              <p:nvPr/>
            </p:nvSpPr>
            <p:spPr bwMode="auto">
              <a:xfrm>
                <a:off x="4137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9" name="Oval 2117"/>
              <p:cNvSpPr>
                <a:spLocks noChangeArrowheads="1"/>
              </p:cNvSpPr>
              <p:nvPr/>
            </p:nvSpPr>
            <p:spPr bwMode="auto">
              <a:xfrm>
                <a:off x="4121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0" name="Oval 2118"/>
              <p:cNvSpPr>
                <a:spLocks noChangeArrowheads="1"/>
              </p:cNvSpPr>
              <p:nvPr/>
            </p:nvSpPr>
            <p:spPr bwMode="auto">
              <a:xfrm>
                <a:off x="408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1" name="Oval 2119"/>
              <p:cNvSpPr>
                <a:spLocks noChangeArrowheads="1"/>
              </p:cNvSpPr>
              <p:nvPr/>
            </p:nvSpPr>
            <p:spPr bwMode="auto">
              <a:xfrm>
                <a:off x="4153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2" name="Oval 2120"/>
              <p:cNvSpPr>
                <a:spLocks noChangeArrowheads="1"/>
              </p:cNvSpPr>
              <p:nvPr/>
            </p:nvSpPr>
            <p:spPr bwMode="auto">
              <a:xfrm>
                <a:off x="4158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3" name="Oval 2121"/>
              <p:cNvSpPr>
                <a:spLocks noChangeArrowheads="1"/>
              </p:cNvSpPr>
              <p:nvPr/>
            </p:nvSpPr>
            <p:spPr bwMode="auto">
              <a:xfrm>
                <a:off x="4126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4" name="Oval 2122"/>
              <p:cNvSpPr>
                <a:spLocks noChangeArrowheads="1"/>
              </p:cNvSpPr>
              <p:nvPr/>
            </p:nvSpPr>
            <p:spPr bwMode="auto">
              <a:xfrm>
                <a:off x="412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5" name="Oval 2123"/>
              <p:cNvSpPr>
                <a:spLocks noChangeArrowheads="1"/>
              </p:cNvSpPr>
              <p:nvPr/>
            </p:nvSpPr>
            <p:spPr bwMode="auto">
              <a:xfrm>
                <a:off x="4121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6" name="Oval 2124"/>
              <p:cNvSpPr>
                <a:spLocks noChangeArrowheads="1"/>
              </p:cNvSpPr>
              <p:nvPr/>
            </p:nvSpPr>
            <p:spPr bwMode="auto">
              <a:xfrm>
                <a:off x="411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7" name="Oval 2125"/>
              <p:cNvSpPr>
                <a:spLocks noChangeArrowheads="1"/>
              </p:cNvSpPr>
              <p:nvPr/>
            </p:nvSpPr>
            <p:spPr bwMode="auto">
              <a:xfrm>
                <a:off x="414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8" name="Oval 2126"/>
              <p:cNvSpPr>
                <a:spLocks noChangeArrowheads="1"/>
              </p:cNvSpPr>
              <p:nvPr/>
            </p:nvSpPr>
            <p:spPr bwMode="auto">
              <a:xfrm>
                <a:off x="408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9" name="Oval 2127"/>
              <p:cNvSpPr>
                <a:spLocks noChangeArrowheads="1"/>
              </p:cNvSpPr>
              <p:nvPr/>
            </p:nvSpPr>
            <p:spPr bwMode="auto">
              <a:xfrm>
                <a:off x="411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0" name="Oval 2128"/>
              <p:cNvSpPr>
                <a:spLocks noChangeArrowheads="1"/>
              </p:cNvSpPr>
              <p:nvPr/>
            </p:nvSpPr>
            <p:spPr bwMode="auto">
              <a:xfrm>
                <a:off x="4137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1" name="Oval 2129"/>
              <p:cNvSpPr>
                <a:spLocks noChangeArrowheads="1"/>
              </p:cNvSpPr>
              <p:nvPr/>
            </p:nvSpPr>
            <p:spPr bwMode="auto">
              <a:xfrm>
                <a:off x="4057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2" name="Oval 2130"/>
              <p:cNvSpPr>
                <a:spLocks noChangeArrowheads="1"/>
              </p:cNvSpPr>
              <p:nvPr/>
            </p:nvSpPr>
            <p:spPr bwMode="auto">
              <a:xfrm>
                <a:off x="4137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3" name="Oval 2131"/>
              <p:cNvSpPr>
                <a:spLocks noChangeArrowheads="1"/>
              </p:cNvSpPr>
              <p:nvPr/>
            </p:nvSpPr>
            <p:spPr bwMode="auto">
              <a:xfrm>
                <a:off x="4153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4" name="Oval 2132"/>
              <p:cNvSpPr>
                <a:spLocks noChangeArrowheads="1"/>
              </p:cNvSpPr>
              <p:nvPr/>
            </p:nvSpPr>
            <p:spPr bwMode="auto">
              <a:xfrm>
                <a:off x="407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5" name="Oval 2133"/>
              <p:cNvSpPr>
                <a:spLocks noChangeArrowheads="1"/>
              </p:cNvSpPr>
              <p:nvPr/>
            </p:nvSpPr>
            <p:spPr bwMode="auto">
              <a:xfrm>
                <a:off x="3833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6" name="Oval 2134"/>
              <p:cNvSpPr>
                <a:spLocks noChangeArrowheads="1"/>
              </p:cNvSpPr>
              <p:nvPr/>
            </p:nvSpPr>
            <p:spPr bwMode="auto">
              <a:xfrm>
                <a:off x="3641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7" name="Oval 2135"/>
              <p:cNvSpPr>
                <a:spLocks noChangeArrowheads="1"/>
              </p:cNvSpPr>
              <p:nvPr/>
            </p:nvSpPr>
            <p:spPr bwMode="auto">
              <a:xfrm>
                <a:off x="4398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8" name="Oval 2136"/>
              <p:cNvSpPr>
                <a:spLocks noChangeArrowheads="1"/>
              </p:cNvSpPr>
              <p:nvPr/>
            </p:nvSpPr>
            <p:spPr bwMode="auto">
              <a:xfrm>
                <a:off x="411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9" name="Oval 2137"/>
              <p:cNvSpPr>
                <a:spLocks noChangeArrowheads="1"/>
              </p:cNvSpPr>
              <p:nvPr/>
            </p:nvSpPr>
            <p:spPr bwMode="auto">
              <a:xfrm>
                <a:off x="401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0" name="Oval 2138"/>
              <p:cNvSpPr>
                <a:spLocks noChangeArrowheads="1"/>
              </p:cNvSpPr>
              <p:nvPr/>
            </p:nvSpPr>
            <p:spPr bwMode="auto">
              <a:xfrm>
                <a:off x="364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1" name="Oval 2139"/>
              <p:cNvSpPr>
                <a:spLocks noChangeArrowheads="1"/>
              </p:cNvSpPr>
              <p:nvPr/>
            </p:nvSpPr>
            <p:spPr bwMode="auto">
              <a:xfrm>
                <a:off x="364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2" name="Oval 2140"/>
              <p:cNvSpPr>
                <a:spLocks noChangeArrowheads="1"/>
              </p:cNvSpPr>
              <p:nvPr/>
            </p:nvSpPr>
            <p:spPr bwMode="auto">
              <a:xfrm>
                <a:off x="410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3" name="Oval 2141"/>
              <p:cNvSpPr>
                <a:spLocks noChangeArrowheads="1"/>
              </p:cNvSpPr>
              <p:nvPr/>
            </p:nvSpPr>
            <p:spPr bwMode="auto">
              <a:xfrm>
                <a:off x="4270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4" name="Oval 2142"/>
              <p:cNvSpPr>
                <a:spLocks noChangeArrowheads="1"/>
              </p:cNvSpPr>
              <p:nvPr/>
            </p:nvSpPr>
            <p:spPr bwMode="auto">
              <a:xfrm>
                <a:off x="3785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5" name="Oval 2143"/>
              <p:cNvSpPr>
                <a:spLocks noChangeArrowheads="1"/>
              </p:cNvSpPr>
              <p:nvPr/>
            </p:nvSpPr>
            <p:spPr bwMode="auto">
              <a:xfrm>
                <a:off x="371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6" name="Oval 2144"/>
              <p:cNvSpPr>
                <a:spLocks noChangeArrowheads="1"/>
              </p:cNvSpPr>
              <p:nvPr/>
            </p:nvSpPr>
            <p:spPr bwMode="auto">
              <a:xfrm>
                <a:off x="388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7" name="Oval 2145"/>
              <p:cNvSpPr>
                <a:spLocks noChangeArrowheads="1"/>
              </p:cNvSpPr>
              <p:nvPr/>
            </p:nvSpPr>
            <p:spPr bwMode="auto">
              <a:xfrm>
                <a:off x="3785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8" name="Oval 2146"/>
              <p:cNvSpPr>
                <a:spLocks noChangeArrowheads="1"/>
              </p:cNvSpPr>
              <p:nvPr/>
            </p:nvSpPr>
            <p:spPr bwMode="auto">
              <a:xfrm>
                <a:off x="3705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9" name="Oval 2147"/>
              <p:cNvSpPr>
                <a:spLocks noChangeArrowheads="1"/>
              </p:cNvSpPr>
              <p:nvPr/>
            </p:nvSpPr>
            <p:spPr bwMode="auto">
              <a:xfrm>
                <a:off x="373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0" name="Oval 2148"/>
              <p:cNvSpPr>
                <a:spLocks noChangeArrowheads="1"/>
              </p:cNvSpPr>
              <p:nvPr/>
            </p:nvSpPr>
            <p:spPr bwMode="auto">
              <a:xfrm>
                <a:off x="388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1" name="Oval 2149"/>
              <p:cNvSpPr>
                <a:spLocks noChangeArrowheads="1"/>
              </p:cNvSpPr>
              <p:nvPr/>
            </p:nvSpPr>
            <p:spPr bwMode="auto">
              <a:xfrm>
                <a:off x="3812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2" name="Oval 2150"/>
              <p:cNvSpPr>
                <a:spLocks noChangeArrowheads="1"/>
              </p:cNvSpPr>
              <p:nvPr/>
            </p:nvSpPr>
            <p:spPr bwMode="auto">
              <a:xfrm>
                <a:off x="374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3" name="Oval 2151"/>
              <p:cNvSpPr>
                <a:spLocks noChangeArrowheads="1"/>
              </p:cNvSpPr>
              <p:nvPr/>
            </p:nvSpPr>
            <p:spPr bwMode="auto">
              <a:xfrm>
                <a:off x="407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4" name="Oval 2152"/>
              <p:cNvSpPr>
                <a:spLocks noChangeArrowheads="1"/>
              </p:cNvSpPr>
              <p:nvPr/>
            </p:nvSpPr>
            <p:spPr bwMode="auto">
              <a:xfrm>
                <a:off x="374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5" name="Oval 2153"/>
              <p:cNvSpPr>
                <a:spLocks noChangeArrowheads="1"/>
              </p:cNvSpPr>
              <p:nvPr/>
            </p:nvSpPr>
            <p:spPr bwMode="auto">
              <a:xfrm>
                <a:off x="3870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6" name="Oval 2154"/>
              <p:cNvSpPr>
                <a:spLocks noChangeArrowheads="1"/>
              </p:cNvSpPr>
              <p:nvPr/>
            </p:nvSpPr>
            <p:spPr bwMode="auto">
              <a:xfrm>
                <a:off x="371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7" name="Oval 2155"/>
              <p:cNvSpPr>
                <a:spLocks noChangeArrowheads="1"/>
              </p:cNvSpPr>
              <p:nvPr/>
            </p:nvSpPr>
            <p:spPr bwMode="auto">
              <a:xfrm>
                <a:off x="411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8" name="Oval 2156"/>
              <p:cNvSpPr>
                <a:spLocks noChangeArrowheads="1"/>
              </p:cNvSpPr>
              <p:nvPr/>
            </p:nvSpPr>
            <p:spPr bwMode="auto">
              <a:xfrm>
                <a:off x="399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9" name="Oval 2157"/>
              <p:cNvSpPr>
                <a:spLocks noChangeArrowheads="1"/>
              </p:cNvSpPr>
              <p:nvPr/>
            </p:nvSpPr>
            <p:spPr bwMode="auto">
              <a:xfrm>
                <a:off x="403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0" name="Oval 2158"/>
              <p:cNvSpPr>
                <a:spLocks noChangeArrowheads="1"/>
              </p:cNvSpPr>
              <p:nvPr/>
            </p:nvSpPr>
            <p:spPr bwMode="auto">
              <a:xfrm>
                <a:off x="413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1" name="Oval 2159"/>
              <p:cNvSpPr>
                <a:spLocks noChangeArrowheads="1"/>
              </p:cNvSpPr>
              <p:nvPr/>
            </p:nvSpPr>
            <p:spPr bwMode="auto">
              <a:xfrm>
                <a:off x="413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2" name="Oval 2160"/>
              <p:cNvSpPr>
                <a:spLocks noChangeArrowheads="1"/>
              </p:cNvSpPr>
              <p:nvPr/>
            </p:nvSpPr>
            <p:spPr bwMode="auto">
              <a:xfrm>
                <a:off x="413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3" name="Oval 2161"/>
              <p:cNvSpPr>
                <a:spLocks noChangeArrowheads="1"/>
              </p:cNvSpPr>
              <p:nvPr/>
            </p:nvSpPr>
            <p:spPr bwMode="auto">
              <a:xfrm>
                <a:off x="409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4" name="Oval 2162"/>
              <p:cNvSpPr>
                <a:spLocks noChangeArrowheads="1"/>
              </p:cNvSpPr>
              <p:nvPr/>
            </p:nvSpPr>
            <p:spPr bwMode="auto">
              <a:xfrm>
                <a:off x="4190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5" name="Oval 2163"/>
              <p:cNvSpPr>
                <a:spLocks noChangeArrowheads="1"/>
              </p:cNvSpPr>
              <p:nvPr/>
            </p:nvSpPr>
            <p:spPr bwMode="auto">
              <a:xfrm>
                <a:off x="4030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6" name="Oval 2164"/>
              <p:cNvSpPr>
                <a:spLocks noChangeArrowheads="1"/>
              </p:cNvSpPr>
              <p:nvPr/>
            </p:nvSpPr>
            <p:spPr bwMode="auto">
              <a:xfrm>
                <a:off x="4409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7" name="Oval 2165"/>
              <p:cNvSpPr>
                <a:spLocks noChangeArrowheads="1"/>
              </p:cNvSpPr>
              <p:nvPr/>
            </p:nvSpPr>
            <p:spPr bwMode="auto">
              <a:xfrm>
                <a:off x="4276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8" name="Oval 2166"/>
              <p:cNvSpPr>
                <a:spLocks noChangeArrowheads="1"/>
              </p:cNvSpPr>
              <p:nvPr/>
            </p:nvSpPr>
            <p:spPr bwMode="auto">
              <a:xfrm>
                <a:off x="4276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9" name="Oval 2167"/>
              <p:cNvSpPr>
                <a:spLocks noChangeArrowheads="1"/>
              </p:cNvSpPr>
              <p:nvPr/>
            </p:nvSpPr>
            <p:spPr bwMode="auto">
              <a:xfrm>
                <a:off x="3961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0" name="Oval 2168"/>
              <p:cNvSpPr>
                <a:spLocks noChangeArrowheads="1"/>
              </p:cNvSpPr>
              <p:nvPr/>
            </p:nvSpPr>
            <p:spPr bwMode="auto">
              <a:xfrm>
                <a:off x="3764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1" name="Oval 2169"/>
              <p:cNvSpPr>
                <a:spLocks noChangeArrowheads="1"/>
              </p:cNvSpPr>
              <p:nvPr/>
            </p:nvSpPr>
            <p:spPr bwMode="auto">
              <a:xfrm>
                <a:off x="398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2" name="Oval 2170"/>
              <p:cNvSpPr>
                <a:spLocks noChangeArrowheads="1"/>
              </p:cNvSpPr>
              <p:nvPr/>
            </p:nvSpPr>
            <p:spPr bwMode="auto">
              <a:xfrm>
                <a:off x="377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3" name="Oval 2171"/>
              <p:cNvSpPr>
                <a:spLocks noChangeArrowheads="1"/>
              </p:cNvSpPr>
              <p:nvPr/>
            </p:nvSpPr>
            <p:spPr bwMode="auto">
              <a:xfrm>
                <a:off x="377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4" name="Oval 2172"/>
              <p:cNvSpPr>
                <a:spLocks noChangeArrowheads="1"/>
              </p:cNvSpPr>
              <p:nvPr/>
            </p:nvSpPr>
            <p:spPr bwMode="auto">
              <a:xfrm>
                <a:off x="3865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5" name="Oval 2173"/>
              <p:cNvSpPr>
                <a:spLocks noChangeArrowheads="1"/>
              </p:cNvSpPr>
              <p:nvPr/>
            </p:nvSpPr>
            <p:spPr bwMode="auto">
              <a:xfrm>
                <a:off x="38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6" name="Oval 2174"/>
              <p:cNvSpPr>
                <a:spLocks noChangeArrowheads="1"/>
              </p:cNvSpPr>
              <p:nvPr/>
            </p:nvSpPr>
            <p:spPr bwMode="auto">
              <a:xfrm>
                <a:off x="3988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7" name="Oval 2175"/>
              <p:cNvSpPr>
                <a:spLocks noChangeArrowheads="1"/>
              </p:cNvSpPr>
              <p:nvPr/>
            </p:nvSpPr>
            <p:spPr bwMode="auto">
              <a:xfrm>
                <a:off x="394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8" name="Oval 2176"/>
              <p:cNvSpPr>
                <a:spLocks noChangeArrowheads="1"/>
              </p:cNvSpPr>
              <p:nvPr/>
            </p:nvSpPr>
            <p:spPr bwMode="auto">
              <a:xfrm>
                <a:off x="398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9" name="Oval 2177"/>
              <p:cNvSpPr>
                <a:spLocks noChangeArrowheads="1"/>
              </p:cNvSpPr>
              <p:nvPr/>
            </p:nvSpPr>
            <p:spPr bwMode="auto">
              <a:xfrm>
                <a:off x="398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0" name="Oval 2178"/>
              <p:cNvSpPr>
                <a:spLocks noChangeArrowheads="1"/>
              </p:cNvSpPr>
              <p:nvPr/>
            </p:nvSpPr>
            <p:spPr bwMode="auto">
              <a:xfrm>
                <a:off x="3865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1" name="Oval 2179"/>
              <p:cNvSpPr>
                <a:spLocks noChangeArrowheads="1"/>
              </p:cNvSpPr>
              <p:nvPr/>
            </p:nvSpPr>
            <p:spPr bwMode="auto">
              <a:xfrm>
                <a:off x="3988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2" name="Oval 2180"/>
              <p:cNvSpPr>
                <a:spLocks noChangeArrowheads="1"/>
              </p:cNvSpPr>
              <p:nvPr/>
            </p:nvSpPr>
            <p:spPr bwMode="auto">
              <a:xfrm>
                <a:off x="3764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3" name="Oval 2181"/>
              <p:cNvSpPr>
                <a:spLocks noChangeArrowheads="1"/>
              </p:cNvSpPr>
              <p:nvPr/>
            </p:nvSpPr>
            <p:spPr bwMode="auto">
              <a:xfrm>
                <a:off x="398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4" name="Oval 2182"/>
              <p:cNvSpPr>
                <a:spLocks noChangeArrowheads="1"/>
              </p:cNvSpPr>
              <p:nvPr/>
            </p:nvSpPr>
            <p:spPr bwMode="auto">
              <a:xfrm>
                <a:off x="4057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5" name="Oval 2183"/>
              <p:cNvSpPr>
                <a:spLocks noChangeArrowheads="1"/>
              </p:cNvSpPr>
              <p:nvPr/>
            </p:nvSpPr>
            <p:spPr bwMode="auto">
              <a:xfrm>
                <a:off x="38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6" name="Oval 2184"/>
              <p:cNvSpPr>
                <a:spLocks noChangeArrowheads="1"/>
              </p:cNvSpPr>
              <p:nvPr/>
            </p:nvSpPr>
            <p:spPr bwMode="auto">
              <a:xfrm>
                <a:off x="379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7" name="Oval 2185"/>
              <p:cNvSpPr>
                <a:spLocks noChangeArrowheads="1"/>
              </p:cNvSpPr>
              <p:nvPr/>
            </p:nvSpPr>
            <p:spPr bwMode="auto">
              <a:xfrm>
                <a:off x="388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8" name="Oval 2186"/>
              <p:cNvSpPr>
                <a:spLocks noChangeArrowheads="1"/>
              </p:cNvSpPr>
              <p:nvPr/>
            </p:nvSpPr>
            <p:spPr bwMode="auto">
              <a:xfrm>
                <a:off x="396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9" name="Oval 2187"/>
              <p:cNvSpPr>
                <a:spLocks noChangeArrowheads="1"/>
              </p:cNvSpPr>
              <p:nvPr/>
            </p:nvSpPr>
            <p:spPr bwMode="auto">
              <a:xfrm>
                <a:off x="403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0" name="Oval 2188"/>
              <p:cNvSpPr>
                <a:spLocks noChangeArrowheads="1"/>
              </p:cNvSpPr>
              <p:nvPr/>
            </p:nvSpPr>
            <p:spPr bwMode="auto">
              <a:xfrm>
                <a:off x="4105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1" name="Oval 2189"/>
              <p:cNvSpPr>
                <a:spLocks noChangeArrowheads="1"/>
              </p:cNvSpPr>
              <p:nvPr/>
            </p:nvSpPr>
            <p:spPr bwMode="auto">
              <a:xfrm>
                <a:off x="358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2" name="Oval 2190"/>
              <p:cNvSpPr>
                <a:spLocks noChangeArrowheads="1"/>
              </p:cNvSpPr>
              <p:nvPr/>
            </p:nvSpPr>
            <p:spPr bwMode="auto">
              <a:xfrm>
                <a:off x="358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3" name="Oval 2191"/>
              <p:cNvSpPr>
                <a:spLocks noChangeArrowheads="1"/>
              </p:cNvSpPr>
              <p:nvPr/>
            </p:nvSpPr>
            <p:spPr bwMode="auto">
              <a:xfrm>
                <a:off x="357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4" name="Oval 2192"/>
              <p:cNvSpPr>
                <a:spLocks noChangeArrowheads="1"/>
              </p:cNvSpPr>
              <p:nvPr/>
            </p:nvSpPr>
            <p:spPr bwMode="auto">
              <a:xfrm>
                <a:off x="357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5" name="Oval 2193"/>
              <p:cNvSpPr>
                <a:spLocks noChangeArrowheads="1"/>
              </p:cNvSpPr>
              <p:nvPr/>
            </p:nvSpPr>
            <p:spPr bwMode="auto">
              <a:xfrm>
                <a:off x="356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6" name="Oval 2194"/>
              <p:cNvSpPr>
                <a:spLocks noChangeArrowheads="1"/>
              </p:cNvSpPr>
              <p:nvPr/>
            </p:nvSpPr>
            <p:spPr bwMode="auto">
              <a:xfrm>
                <a:off x="346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7" name="Oval 2195"/>
              <p:cNvSpPr>
                <a:spLocks noChangeArrowheads="1"/>
              </p:cNvSpPr>
              <p:nvPr/>
            </p:nvSpPr>
            <p:spPr bwMode="auto">
              <a:xfrm>
                <a:off x="4196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8" name="Oval 2196"/>
              <p:cNvSpPr>
                <a:spLocks noChangeArrowheads="1"/>
              </p:cNvSpPr>
              <p:nvPr/>
            </p:nvSpPr>
            <p:spPr bwMode="auto">
              <a:xfrm>
                <a:off x="422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9" name="Oval 2197"/>
              <p:cNvSpPr>
                <a:spLocks noChangeArrowheads="1"/>
              </p:cNvSpPr>
              <p:nvPr/>
            </p:nvSpPr>
            <p:spPr bwMode="auto">
              <a:xfrm>
                <a:off x="391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0" name="Oval 2198"/>
              <p:cNvSpPr>
                <a:spLocks noChangeArrowheads="1"/>
              </p:cNvSpPr>
              <p:nvPr/>
            </p:nvSpPr>
            <p:spPr bwMode="auto">
              <a:xfrm>
                <a:off x="4329" y="328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1" name="Oval 2199"/>
              <p:cNvSpPr>
                <a:spLocks noChangeArrowheads="1"/>
              </p:cNvSpPr>
              <p:nvPr/>
            </p:nvSpPr>
            <p:spPr bwMode="auto">
              <a:xfrm>
                <a:off x="3689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2" name="Oval 2200"/>
              <p:cNvSpPr>
                <a:spLocks noChangeArrowheads="1"/>
              </p:cNvSpPr>
              <p:nvPr/>
            </p:nvSpPr>
            <p:spPr bwMode="auto">
              <a:xfrm>
                <a:off x="394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3" name="Oval 2201"/>
              <p:cNvSpPr>
                <a:spLocks noChangeArrowheads="1"/>
              </p:cNvSpPr>
              <p:nvPr/>
            </p:nvSpPr>
            <p:spPr bwMode="auto">
              <a:xfrm>
                <a:off x="3838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4" name="Oval 2202"/>
              <p:cNvSpPr>
                <a:spLocks noChangeArrowheads="1"/>
              </p:cNvSpPr>
              <p:nvPr/>
            </p:nvSpPr>
            <p:spPr bwMode="auto">
              <a:xfrm>
                <a:off x="378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5" name="Oval 2203"/>
              <p:cNvSpPr>
                <a:spLocks noChangeArrowheads="1"/>
              </p:cNvSpPr>
              <p:nvPr/>
            </p:nvSpPr>
            <p:spPr bwMode="auto">
              <a:xfrm>
                <a:off x="3833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6" name="Oval 2204"/>
              <p:cNvSpPr>
                <a:spLocks noChangeArrowheads="1"/>
              </p:cNvSpPr>
              <p:nvPr/>
            </p:nvSpPr>
            <p:spPr bwMode="auto">
              <a:xfrm>
                <a:off x="378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7" name="Oval 2205"/>
              <p:cNvSpPr>
                <a:spLocks noChangeArrowheads="1"/>
              </p:cNvSpPr>
              <p:nvPr/>
            </p:nvSpPr>
            <p:spPr bwMode="auto">
              <a:xfrm>
                <a:off x="3913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8" name="Oval 2206"/>
              <p:cNvSpPr>
                <a:spLocks noChangeArrowheads="1"/>
              </p:cNvSpPr>
              <p:nvPr/>
            </p:nvSpPr>
            <p:spPr bwMode="auto">
              <a:xfrm>
                <a:off x="4841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9" name="Oval 2207"/>
              <p:cNvSpPr>
                <a:spLocks noChangeArrowheads="1"/>
              </p:cNvSpPr>
              <p:nvPr/>
            </p:nvSpPr>
            <p:spPr bwMode="auto">
              <a:xfrm>
                <a:off x="3833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0" name="Oval 2208"/>
              <p:cNvSpPr>
                <a:spLocks noChangeArrowheads="1"/>
              </p:cNvSpPr>
              <p:nvPr/>
            </p:nvSpPr>
            <p:spPr bwMode="auto">
              <a:xfrm>
                <a:off x="3684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1" name="Oval 2209"/>
              <p:cNvSpPr>
                <a:spLocks noChangeArrowheads="1"/>
              </p:cNvSpPr>
              <p:nvPr/>
            </p:nvSpPr>
            <p:spPr bwMode="auto">
              <a:xfrm>
                <a:off x="3742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2" name="Oval 2210"/>
              <p:cNvSpPr>
                <a:spLocks noChangeArrowheads="1"/>
              </p:cNvSpPr>
              <p:nvPr/>
            </p:nvSpPr>
            <p:spPr bwMode="auto">
              <a:xfrm>
                <a:off x="3961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3" name="Oval 2211"/>
              <p:cNvSpPr>
                <a:spLocks noChangeArrowheads="1"/>
              </p:cNvSpPr>
              <p:nvPr/>
            </p:nvSpPr>
            <p:spPr bwMode="auto">
              <a:xfrm>
                <a:off x="3961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4" name="Oval 2212"/>
              <p:cNvSpPr>
                <a:spLocks noChangeArrowheads="1"/>
              </p:cNvSpPr>
              <p:nvPr/>
            </p:nvSpPr>
            <p:spPr bwMode="auto">
              <a:xfrm>
                <a:off x="393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5" name="Oval 2213"/>
              <p:cNvSpPr>
                <a:spLocks noChangeArrowheads="1"/>
              </p:cNvSpPr>
              <p:nvPr/>
            </p:nvSpPr>
            <p:spPr bwMode="auto">
              <a:xfrm>
                <a:off x="3412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6" name="Oval 2214"/>
              <p:cNvSpPr>
                <a:spLocks noChangeArrowheads="1"/>
              </p:cNvSpPr>
              <p:nvPr/>
            </p:nvSpPr>
            <p:spPr bwMode="auto">
              <a:xfrm>
                <a:off x="384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oup 2416"/>
            <p:cNvGrpSpPr>
              <a:grpSpLocks/>
            </p:cNvGrpSpPr>
            <p:nvPr/>
          </p:nvGrpSpPr>
          <p:grpSpPr bwMode="auto">
            <a:xfrm>
              <a:off x="3310" y="2744"/>
              <a:ext cx="1195" cy="754"/>
              <a:chOff x="3310" y="2744"/>
              <a:chExt cx="1195" cy="754"/>
            </a:xfrm>
          </p:grpSpPr>
          <p:sp>
            <p:nvSpPr>
              <p:cNvPr id="1227" name="Oval 2216"/>
              <p:cNvSpPr>
                <a:spLocks noChangeArrowheads="1"/>
              </p:cNvSpPr>
              <p:nvPr/>
            </p:nvSpPr>
            <p:spPr bwMode="auto">
              <a:xfrm>
                <a:off x="3753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8" name="Oval 2217"/>
              <p:cNvSpPr>
                <a:spLocks noChangeArrowheads="1"/>
              </p:cNvSpPr>
              <p:nvPr/>
            </p:nvSpPr>
            <p:spPr bwMode="auto">
              <a:xfrm>
                <a:off x="384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9" name="Oval 2218"/>
              <p:cNvSpPr>
                <a:spLocks noChangeArrowheads="1"/>
              </p:cNvSpPr>
              <p:nvPr/>
            </p:nvSpPr>
            <p:spPr bwMode="auto">
              <a:xfrm>
                <a:off x="347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0" name="Oval 2219"/>
              <p:cNvSpPr>
                <a:spLocks noChangeArrowheads="1"/>
              </p:cNvSpPr>
              <p:nvPr/>
            </p:nvSpPr>
            <p:spPr bwMode="auto">
              <a:xfrm>
                <a:off x="4014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1" name="Oval 2220"/>
              <p:cNvSpPr>
                <a:spLocks noChangeArrowheads="1"/>
              </p:cNvSpPr>
              <p:nvPr/>
            </p:nvSpPr>
            <p:spPr bwMode="auto">
              <a:xfrm>
                <a:off x="4041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2" name="Oval 2221"/>
              <p:cNvSpPr>
                <a:spLocks noChangeArrowheads="1"/>
              </p:cNvSpPr>
              <p:nvPr/>
            </p:nvSpPr>
            <p:spPr bwMode="auto">
              <a:xfrm>
                <a:off x="408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3" name="Oval 2222"/>
              <p:cNvSpPr>
                <a:spLocks noChangeArrowheads="1"/>
              </p:cNvSpPr>
              <p:nvPr/>
            </p:nvSpPr>
            <p:spPr bwMode="auto">
              <a:xfrm>
                <a:off x="4116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4" name="Oval 2223"/>
              <p:cNvSpPr>
                <a:spLocks noChangeArrowheads="1"/>
              </p:cNvSpPr>
              <p:nvPr/>
            </p:nvSpPr>
            <p:spPr bwMode="auto">
              <a:xfrm>
                <a:off x="410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5" name="Oval 2224"/>
              <p:cNvSpPr>
                <a:spLocks noChangeArrowheads="1"/>
              </p:cNvSpPr>
              <p:nvPr/>
            </p:nvSpPr>
            <p:spPr bwMode="auto">
              <a:xfrm>
                <a:off x="412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6" name="Oval 2225"/>
              <p:cNvSpPr>
                <a:spLocks noChangeArrowheads="1"/>
              </p:cNvSpPr>
              <p:nvPr/>
            </p:nvSpPr>
            <p:spPr bwMode="auto">
              <a:xfrm>
                <a:off x="4244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7" name="Oval 2226"/>
              <p:cNvSpPr>
                <a:spLocks noChangeArrowheads="1"/>
              </p:cNvSpPr>
              <p:nvPr/>
            </p:nvSpPr>
            <p:spPr bwMode="auto">
              <a:xfrm>
                <a:off x="3876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8" name="Oval 2227"/>
              <p:cNvSpPr>
                <a:spLocks noChangeArrowheads="1"/>
              </p:cNvSpPr>
              <p:nvPr/>
            </p:nvSpPr>
            <p:spPr bwMode="auto">
              <a:xfrm>
                <a:off x="4020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9" name="Oval 2228"/>
              <p:cNvSpPr>
                <a:spLocks noChangeArrowheads="1"/>
              </p:cNvSpPr>
              <p:nvPr/>
            </p:nvSpPr>
            <p:spPr bwMode="auto">
              <a:xfrm>
                <a:off x="390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0" name="Oval 2229"/>
              <p:cNvSpPr>
                <a:spLocks noChangeArrowheads="1"/>
              </p:cNvSpPr>
              <p:nvPr/>
            </p:nvSpPr>
            <p:spPr bwMode="auto">
              <a:xfrm>
                <a:off x="4089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1" name="Oval 2230"/>
              <p:cNvSpPr>
                <a:spLocks noChangeArrowheads="1"/>
              </p:cNvSpPr>
              <p:nvPr/>
            </p:nvSpPr>
            <p:spPr bwMode="auto">
              <a:xfrm>
                <a:off x="404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2" name="Oval 2231"/>
              <p:cNvSpPr>
                <a:spLocks noChangeArrowheads="1"/>
              </p:cNvSpPr>
              <p:nvPr/>
            </p:nvSpPr>
            <p:spPr bwMode="auto">
              <a:xfrm>
                <a:off x="4153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3" name="Oval 2232"/>
              <p:cNvSpPr>
                <a:spLocks noChangeArrowheads="1"/>
              </p:cNvSpPr>
              <p:nvPr/>
            </p:nvSpPr>
            <p:spPr bwMode="auto">
              <a:xfrm>
                <a:off x="4020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4" name="Oval 2233"/>
              <p:cNvSpPr>
                <a:spLocks noChangeArrowheads="1"/>
              </p:cNvSpPr>
              <p:nvPr/>
            </p:nvSpPr>
            <p:spPr bwMode="auto">
              <a:xfrm>
                <a:off x="389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5" name="Oval 2234"/>
              <p:cNvSpPr>
                <a:spLocks noChangeArrowheads="1"/>
              </p:cNvSpPr>
              <p:nvPr/>
            </p:nvSpPr>
            <p:spPr bwMode="auto">
              <a:xfrm>
                <a:off x="389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6" name="Oval 2235"/>
              <p:cNvSpPr>
                <a:spLocks noChangeArrowheads="1"/>
              </p:cNvSpPr>
              <p:nvPr/>
            </p:nvSpPr>
            <p:spPr bwMode="auto">
              <a:xfrm>
                <a:off x="4094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7" name="Oval 2236"/>
              <p:cNvSpPr>
                <a:spLocks noChangeArrowheads="1"/>
              </p:cNvSpPr>
              <p:nvPr/>
            </p:nvSpPr>
            <p:spPr bwMode="auto">
              <a:xfrm>
                <a:off x="384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8" name="Oval 2237"/>
              <p:cNvSpPr>
                <a:spLocks noChangeArrowheads="1"/>
              </p:cNvSpPr>
              <p:nvPr/>
            </p:nvSpPr>
            <p:spPr bwMode="auto">
              <a:xfrm>
                <a:off x="4073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9" name="Oval 2238"/>
              <p:cNvSpPr>
                <a:spLocks noChangeArrowheads="1"/>
              </p:cNvSpPr>
              <p:nvPr/>
            </p:nvSpPr>
            <p:spPr bwMode="auto">
              <a:xfrm>
                <a:off x="4430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0" name="Oval 2239"/>
              <p:cNvSpPr>
                <a:spLocks noChangeArrowheads="1"/>
              </p:cNvSpPr>
              <p:nvPr/>
            </p:nvSpPr>
            <p:spPr bwMode="auto">
              <a:xfrm>
                <a:off x="3897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1" name="Oval 2240"/>
              <p:cNvSpPr>
                <a:spLocks noChangeArrowheads="1"/>
              </p:cNvSpPr>
              <p:nvPr/>
            </p:nvSpPr>
            <p:spPr bwMode="auto">
              <a:xfrm>
                <a:off x="3769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2" name="Oval 2241"/>
              <p:cNvSpPr>
                <a:spLocks noChangeArrowheads="1"/>
              </p:cNvSpPr>
              <p:nvPr/>
            </p:nvSpPr>
            <p:spPr bwMode="auto">
              <a:xfrm>
                <a:off x="407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3" name="Oval 2242"/>
              <p:cNvSpPr>
                <a:spLocks noChangeArrowheads="1"/>
              </p:cNvSpPr>
              <p:nvPr/>
            </p:nvSpPr>
            <p:spPr bwMode="auto">
              <a:xfrm>
                <a:off x="3769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4" name="Oval 2243"/>
              <p:cNvSpPr>
                <a:spLocks noChangeArrowheads="1"/>
              </p:cNvSpPr>
              <p:nvPr/>
            </p:nvSpPr>
            <p:spPr bwMode="auto">
              <a:xfrm>
                <a:off x="409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5" name="Oval 2244"/>
              <p:cNvSpPr>
                <a:spLocks noChangeArrowheads="1"/>
              </p:cNvSpPr>
              <p:nvPr/>
            </p:nvSpPr>
            <p:spPr bwMode="auto">
              <a:xfrm>
                <a:off x="401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6" name="Oval 2245"/>
              <p:cNvSpPr>
                <a:spLocks noChangeArrowheads="1"/>
              </p:cNvSpPr>
              <p:nvPr/>
            </p:nvSpPr>
            <p:spPr bwMode="auto">
              <a:xfrm>
                <a:off x="3310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7" name="Oval 2246"/>
              <p:cNvSpPr>
                <a:spLocks noChangeArrowheads="1"/>
              </p:cNvSpPr>
              <p:nvPr/>
            </p:nvSpPr>
            <p:spPr bwMode="auto">
              <a:xfrm>
                <a:off x="3737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8" name="Oval 2247"/>
              <p:cNvSpPr>
                <a:spLocks noChangeArrowheads="1"/>
              </p:cNvSpPr>
              <p:nvPr/>
            </p:nvSpPr>
            <p:spPr bwMode="auto">
              <a:xfrm>
                <a:off x="3561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9" name="Oval 2248"/>
              <p:cNvSpPr>
                <a:spLocks noChangeArrowheads="1"/>
              </p:cNvSpPr>
              <p:nvPr/>
            </p:nvSpPr>
            <p:spPr bwMode="auto">
              <a:xfrm>
                <a:off x="348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0" name="Oval 2249"/>
              <p:cNvSpPr>
                <a:spLocks noChangeArrowheads="1"/>
              </p:cNvSpPr>
              <p:nvPr/>
            </p:nvSpPr>
            <p:spPr bwMode="auto">
              <a:xfrm>
                <a:off x="427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1" name="Oval 2250"/>
              <p:cNvSpPr>
                <a:spLocks noChangeArrowheads="1"/>
              </p:cNvSpPr>
              <p:nvPr/>
            </p:nvSpPr>
            <p:spPr bwMode="auto">
              <a:xfrm>
                <a:off x="427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2" name="Oval 2251"/>
              <p:cNvSpPr>
                <a:spLocks noChangeArrowheads="1"/>
              </p:cNvSpPr>
              <p:nvPr/>
            </p:nvSpPr>
            <p:spPr bwMode="auto">
              <a:xfrm>
                <a:off x="442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3" name="Oval 2252"/>
              <p:cNvSpPr>
                <a:spLocks noChangeArrowheads="1"/>
              </p:cNvSpPr>
              <p:nvPr/>
            </p:nvSpPr>
            <p:spPr bwMode="auto">
              <a:xfrm>
                <a:off x="4425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4" name="Oval 2253"/>
              <p:cNvSpPr>
                <a:spLocks noChangeArrowheads="1"/>
              </p:cNvSpPr>
              <p:nvPr/>
            </p:nvSpPr>
            <p:spPr bwMode="auto">
              <a:xfrm>
                <a:off x="4361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5" name="Oval 2254"/>
              <p:cNvSpPr>
                <a:spLocks noChangeArrowheads="1"/>
              </p:cNvSpPr>
              <p:nvPr/>
            </p:nvSpPr>
            <p:spPr bwMode="auto">
              <a:xfrm>
                <a:off x="4265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6" name="Oval 2255"/>
              <p:cNvSpPr>
                <a:spLocks noChangeArrowheads="1"/>
              </p:cNvSpPr>
              <p:nvPr/>
            </p:nvSpPr>
            <p:spPr bwMode="auto">
              <a:xfrm>
                <a:off x="439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7" name="Oval 2256"/>
              <p:cNvSpPr>
                <a:spLocks noChangeArrowheads="1"/>
              </p:cNvSpPr>
              <p:nvPr/>
            </p:nvSpPr>
            <p:spPr bwMode="auto">
              <a:xfrm>
                <a:off x="3545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8" name="Oval 2257"/>
              <p:cNvSpPr>
                <a:spLocks noChangeArrowheads="1"/>
              </p:cNvSpPr>
              <p:nvPr/>
            </p:nvSpPr>
            <p:spPr bwMode="auto">
              <a:xfrm>
                <a:off x="3961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9" name="Oval 2258"/>
              <p:cNvSpPr>
                <a:spLocks noChangeArrowheads="1"/>
              </p:cNvSpPr>
              <p:nvPr/>
            </p:nvSpPr>
            <p:spPr bwMode="auto">
              <a:xfrm>
                <a:off x="3593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0" name="Oval 2259"/>
              <p:cNvSpPr>
                <a:spLocks noChangeArrowheads="1"/>
              </p:cNvSpPr>
              <p:nvPr/>
            </p:nvSpPr>
            <p:spPr bwMode="auto">
              <a:xfrm>
                <a:off x="374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1" name="Oval 2260"/>
              <p:cNvSpPr>
                <a:spLocks noChangeArrowheads="1"/>
              </p:cNvSpPr>
              <p:nvPr/>
            </p:nvSpPr>
            <p:spPr bwMode="auto">
              <a:xfrm>
                <a:off x="3550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2" name="Oval 2261"/>
              <p:cNvSpPr>
                <a:spLocks noChangeArrowheads="1"/>
              </p:cNvSpPr>
              <p:nvPr/>
            </p:nvSpPr>
            <p:spPr bwMode="auto">
              <a:xfrm>
                <a:off x="394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3" name="Oval 2262"/>
              <p:cNvSpPr>
                <a:spLocks noChangeArrowheads="1"/>
              </p:cNvSpPr>
              <p:nvPr/>
            </p:nvSpPr>
            <p:spPr bwMode="auto">
              <a:xfrm>
                <a:off x="3961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4" name="Oval 2263"/>
              <p:cNvSpPr>
                <a:spLocks noChangeArrowheads="1"/>
              </p:cNvSpPr>
              <p:nvPr/>
            </p:nvSpPr>
            <p:spPr bwMode="auto">
              <a:xfrm>
                <a:off x="394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5" name="Oval 2264"/>
              <p:cNvSpPr>
                <a:spLocks noChangeArrowheads="1"/>
              </p:cNvSpPr>
              <p:nvPr/>
            </p:nvSpPr>
            <p:spPr bwMode="auto">
              <a:xfrm>
                <a:off x="403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6" name="Oval 2265"/>
              <p:cNvSpPr>
                <a:spLocks noChangeArrowheads="1"/>
              </p:cNvSpPr>
              <p:nvPr/>
            </p:nvSpPr>
            <p:spPr bwMode="auto">
              <a:xfrm>
                <a:off x="3865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7" name="Oval 2266"/>
              <p:cNvSpPr>
                <a:spLocks noChangeArrowheads="1"/>
              </p:cNvSpPr>
              <p:nvPr/>
            </p:nvSpPr>
            <p:spPr bwMode="auto">
              <a:xfrm>
                <a:off x="3822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8" name="Oval 2267"/>
              <p:cNvSpPr>
                <a:spLocks noChangeArrowheads="1"/>
              </p:cNvSpPr>
              <p:nvPr/>
            </p:nvSpPr>
            <p:spPr bwMode="auto">
              <a:xfrm>
                <a:off x="389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9" name="Oval 2268"/>
              <p:cNvSpPr>
                <a:spLocks noChangeArrowheads="1"/>
              </p:cNvSpPr>
              <p:nvPr/>
            </p:nvSpPr>
            <p:spPr bwMode="auto">
              <a:xfrm>
                <a:off x="389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0" name="Oval 2269"/>
              <p:cNvSpPr>
                <a:spLocks noChangeArrowheads="1"/>
              </p:cNvSpPr>
              <p:nvPr/>
            </p:nvSpPr>
            <p:spPr bwMode="auto">
              <a:xfrm>
                <a:off x="3742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1" name="Oval 2270"/>
              <p:cNvSpPr>
                <a:spLocks noChangeArrowheads="1"/>
              </p:cNvSpPr>
              <p:nvPr/>
            </p:nvSpPr>
            <p:spPr bwMode="auto">
              <a:xfrm>
                <a:off x="403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2" name="Oval 2271"/>
              <p:cNvSpPr>
                <a:spLocks noChangeArrowheads="1"/>
              </p:cNvSpPr>
              <p:nvPr/>
            </p:nvSpPr>
            <p:spPr bwMode="auto">
              <a:xfrm>
                <a:off x="392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3" name="Oval 2272"/>
              <p:cNvSpPr>
                <a:spLocks noChangeArrowheads="1"/>
              </p:cNvSpPr>
              <p:nvPr/>
            </p:nvSpPr>
            <p:spPr bwMode="auto">
              <a:xfrm>
                <a:off x="397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4" name="Oval 2273"/>
              <p:cNvSpPr>
                <a:spLocks noChangeArrowheads="1"/>
              </p:cNvSpPr>
              <p:nvPr/>
            </p:nvSpPr>
            <p:spPr bwMode="auto">
              <a:xfrm>
                <a:off x="401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5" name="Oval 2274"/>
              <p:cNvSpPr>
                <a:spLocks noChangeArrowheads="1"/>
              </p:cNvSpPr>
              <p:nvPr/>
            </p:nvSpPr>
            <p:spPr bwMode="auto">
              <a:xfrm>
                <a:off x="4030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6" name="Oval 2275"/>
              <p:cNvSpPr>
                <a:spLocks noChangeArrowheads="1"/>
              </p:cNvSpPr>
              <p:nvPr/>
            </p:nvSpPr>
            <p:spPr bwMode="auto">
              <a:xfrm>
                <a:off x="4260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7" name="Oval 2276"/>
              <p:cNvSpPr>
                <a:spLocks noChangeArrowheads="1"/>
              </p:cNvSpPr>
              <p:nvPr/>
            </p:nvSpPr>
            <p:spPr bwMode="auto">
              <a:xfrm>
                <a:off x="4254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8" name="Oval 2277"/>
              <p:cNvSpPr>
                <a:spLocks noChangeArrowheads="1"/>
              </p:cNvSpPr>
              <p:nvPr/>
            </p:nvSpPr>
            <p:spPr bwMode="auto">
              <a:xfrm>
                <a:off x="3881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9" name="Oval 2278"/>
              <p:cNvSpPr>
                <a:spLocks noChangeArrowheads="1"/>
              </p:cNvSpPr>
              <p:nvPr/>
            </p:nvSpPr>
            <p:spPr bwMode="auto">
              <a:xfrm>
                <a:off x="3881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0" name="Oval 2279"/>
              <p:cNvSpPr>
                <a:spLocks noChangeArrowheads="1"/>
              </p:cNvSpPr>
              <p:nvPr/>
            </p:nvSpPr>
            <p:spPr bwMode="auto">
              <a:xfrm>
                <a:off x="392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1" name="Oval 2280"/>
              <p:cNvSpPr>
                <a:spLocks noChangeArrowheads="1"/>
              </p:cNvSpPr>
              <p:nvPr/>
            </p:nvSpPr>
            <p:spPr bwMode="auto">
              <a:xfrm>
                <a:off x="389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2" name="Oval 2281"/>
              <p:cNvSpPr>
                <a:spLocks noChangeArrowheads="1"/>
              </p:cNvSpPr>
              <p:nvPr/>
            </p:nvSpPr>
            <p:spPr bwMode="auto">
              <a:xfrm>
                <a:off x="3854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3" name="Oval 2282"/>
              <p:cNvSpPr>
                <a:spLocks noChangeArrowheads="1"/>
              </p:cNvSpPr>
              <p:nvPr/>
            </p:nvSpPr>
            <p:spPr bwMode="auto">
              <a:xfrm>
                <a:off x="3854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4" name="Oval 2283"/>
              <p:cNvSpPr>
                <a:spLocks noChangeArrowheads="1"/>
              </p:cNvSpPr>
              <p:nvPr/>
            </p:nvSpPr>
            <p:spPr bwMode="auto">
              <a:xfrm>
                <a:off x="3641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5" name="Oval 2284"/>
              <p:cNvSpPr>
                <a:spLocks noChangeArrowheads="1"/>
              </p:cNvSpPr>
              <p:nvPr/>
            </p:nvSpPr>
            <p:spPr bwMode="auto">
              <a:xfrm>
                <a:off x="417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6" name="Oval 2285"/>
              <p:cNvSpPr>
                <a:spLocks noChangeArrowheads="1"/>
              </p:cNvSpPr>
              <p:nvPr/>
            </p:nvSpPr>
            <p:spPr bwMode="auto">
              <a:xfrm>
                <a:off x="3993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7" name="Oval 2286"/>
              <p:cNvSpPr>
                <a:spLocks noChangeArrowheads="1"/>
              </p:cNvSpPr>
              <p:nvPr/>
            </p:nvSpPr>
            <p:spPr bwMode="auto">
              <a:xfrm>
                <a:off x="4004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8" name="Oval 2287"/>
              <p:cNvSpPr>
                <a:spLocks noChangeArrowheads="1"/>
              </p:cNvSpPr>
              <p:nvPr/>
            </p:nvSpPr>
            <p:spPr bwMode="auto">
              <a:xfrm>
                <a:off x="344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9" name="Oval 2288"/>
              <p:cNvSpPr>
                <a:spLocks noChangeArrowheads="1"/>
              </p:cNvSpPr>
              <p:nvPr/>
            </p:nvSpPr>
            <p:spPr bwMode="auto">
              <a:xfrm>
                <a:off x="421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0" name="Oval 2289"/>
              <p:cNvSpPr>
                <a:spLocks noChangeArrowheads="1"/>
              </p:cNvSpPr>
              <p:nvPr/>
            </p:nvSpPr>
            <p:spPr bwMode="auto">
              <a:xfrm>
                <a:off x="4052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1" name="Oval 2290"/>
              <p:cNvSpPr>
                <a:spLocks noChangeArrowheads="1"/>
              </p:cNvSpPr>
              <p:nvPr/>
            </p:nvSpPr>
            <p:spPr bwMode="auto">
              <a:xfrm>
                <a:off x="4009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2" name="Oval 2291"/>
              <p:cNvSpPr>
                <a:spLocks noChangeArrowheads="1"/>
              </p:cNvSpPr>
              <p:nvPr/>
            </p:nvSpPr>
            <p:spPr bwMode="auto">
              <a:xfrm>
                <a:off x="4089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3" name="Oval 2292"/>
              <p:cNvSpPr>
                <a:spLocks noChangeArrowheads="1"/>
              </p:cNvSpPr>
              <p:nvPr/>
            </p:nvSpPr>
            <p:spPr bwMode="auto">
              <a:xfrm>
                <a:off x="4126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4" name="Oval 2293"/>
              <p:cNvSpPr>
                <a:spLocks noChangeArrowheads="1"/>
              </p:cNvSpPr>
              <p:nvPr/>
            </p:nvSpPr>
            <p:spPr bwMode="auto">
              <a:xfrm>
                <a:off x="412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5" name="Oval 2294"/>
              <p:cNvSpPr>
                <a:spLocks noChangeArrowheads="1"/>
              </p:cNvSpPr>
              <p:nvPr/>
            </p:nvSpPr>
            <p:spPr bwMode="auto">
              <a:xfrm>
                <a:off x="412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6" name="Oval 2295"/>
              <p:cNvSpPr>
                <a:spLocks noChangeArrowheads="1"/>
              </p:cNvSpPr>
              <p:nvPr/>
            </p:nvSpPr>
            <p:spPr bwMode="auto">
              <a:xfrm>
                <a:off x="4110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7" name="Oval 2296"/>
              <p:cNvSpPr>
                <a:spLocks noChangeArrowheads="1"/>
              </p:cNvSpPr>
              <p:nvPr/>
            </p:nvSpPr>
            <p:spPr bwMode="auto">
              <a:xfrm>
                <a:off x="395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8" name="Oval 2297"/>
              <p:cNvSpPr>
                <a:spLocks noChangeArrowheads="1"/>
              </p:cNvSpPr>
              <p:nvPr/>
            </p:nvSpPr>
            <p:spPr bwMode="auto">
              <a:xfrm>
                <a:off x="4025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9" name="Oval 2298"/>
              <p:cNvSpPr>
                <a:spLocks noChangeArrowheads="1"/>
              </p:cNvSpPr>
              <p:nvPr/>
            </p:nvSpPr>
            <p:spPr bwMode="auto">
              <a:xfrm>
                <a:off x="3961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0" name="Oval 2299"/>
              <p:cNvSpPr>
                <a:spLocks noChangeArrowheads="1"/>
              </p:cNvSpPr>
              <p:nvPr/>
            </p:nvSpPr>
            <p:spPr bwMode="auto">
              <a:xfrm>
                <a:off x="403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1" name="Oval 2300"/>
              <p:cNvSpPr>
                <a:spLocks noChangeArrowheads="1"/>
              </p:cNvSpPr>
              <p:nvPr/>
            </p:nvSpPr>
            <p:spPr bwMode="auto">
              <a:xfrm>
                <a:off x="4041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2" name="Oval 2301"/>
              <p:cNvSpPr>
                <a:spLocks noChangeArrowheads="1"/>
              </p:cNvSpPr>
              <p:nvPr/>
            </p:nvSpPr>
            <p:spPr bwMode="auto">
              <a:xfrm>
                <a:off x="412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3" name="Oval 2302"/>
              <p:cNvSpPr>
                <a:spLocks noChangeArrowheads="1"/>
              </p:cNvSpPr>
              <p:nvPr/>
            </p:nvSpPr>
            <p:spPr bwMode="auto">
              <a:xfrm>
                <a:off x="398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4" name="Oval 2303"/>
              <p:cNvSpPr>
                <a:spLocks noChangeArrowheads="1"/>
              </p:cNvSpPr>
              <p:nvPr/>
            </p:nvSpPr>
            <p:spPr bwMode="auto">
              <a:xfrm>
                <a:off x="412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5" name="Oval 2304"/>
              <p:cNvSpPr>
                <a:spLocks noChangeArrowheads="1"/>
              </p:cNvSpPr>
              <p:nvPr/>
            </p:nvSpPr>
            <p:spPr bwMode="auto">
              <a:xfrm>
                <a:off x="3945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6" name="Oval 2305"/>
              <p:cNvSpPr>
                <a:spLocks noChangeArrowheads="1"/>
              </p:cNvSpPr>
              <p:nvPr/>
            </p:nvSpPr>
            <p:spPr bwMode="auto">
              <a:xfrm>
                <a:off x="412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7" name="Oval 2306"/>
              <p:cNvSpPr>
                <a:spLocks noChangeArrowheads="1"/>
              </p:cNvSpPr>
              <p:nvPr/>
            </p:nvSpPr>
            <p:spPr bwMode="auto">
              <a:xfrm>
                <a:off x="406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8" name="Oval 2307"/>
              <p:cNvSpPr>
                <a:spLocks noChangeArrowheads="1"/>
              </p:cNvSpPr>
              <p:nvPr/>
            </p:nvSpPr>
            <p:spPr bwMode="auto">
              <a:xfrm>
                <a:off x="400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9" name="Oval 2308"/>
              <p:cNvSpPr>
                <a:spLocks noChangeArrowheads="1"/>
              </p:cNvSpPr>
              <p:nvPr/>
            </p:nvSpPr>
            <p:spPr bwMode="auto">
              <a:xfrm>
                <a:off x="3737" y="274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0" name="Oval 2309"/>
              <p:cNvSpPr>
                <a:spLocks noChangeArrowheads="1"/>
              </p:cNvSpPr>
              <p:nvPr/>
            </p:nvSpPr>
            <p:spPr bwMode="auto">
              <a:xfrm>
                <a:off x="3444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1" name="Oval 2310"/>
              <p:cNvSpPr>
                <a:spLocks noChangeArrowheads="1"/>
              </p:cNvSpPr>
              <p:nvPr/>
            </p:nvSpPr>
            <p:spPr bwMode="auto">
              <a:xfrm>
                <a:off x="3545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2" name="Oval 2311"/>
              <p:cNvSpPr>
                <a:spLocks noChangeArrowheads="1"/>
              </p:cNvSpPr>
              <p:nvPr/>
            </p:nvSpPr>
            <p:spPr bwMode="auto">
              <a:xfrm>
                <a:off x="403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3" name="Oval 2312"/>
              <p:cNvSpPr>
                <a:spLocks noChangeArrowheads="1"/>
              </p:cNvSpPr>
              <p:nvPr/>
            </p:nvSpPr>
            <p:spPr bwMode="auto">
              <a:xfrm>
                <a:off x="414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4" name="Oval 2313"/>
              <p:cNvSpPr>
                <a:spLocks noChangeArrowheads="1"/>
              </p:cNvSpPr>
              <p:nvPr/>
            </p:nvSpPr>
            <p:spPr bwMode="auto">
              <a:xfrm>
                <a:off x="401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5" name="Oval 2314"/>
              <p:cNvSpPr>
                <a:spLocks noChangeArrowheads="1"/>
              </p:cNvSpPr>
              <p:nvPr/>
            </p:nvSpPr>
            <p:spPr bwMode="auto">
              <a:xfrm>
                <a:off x="4041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6" name="Oval 2315"/>
              <p:cNvSpPr>
                <a:spLocks noChangeArrowheads="1"/>
              </p:cNvSpPr>
              <p:nvPr/>
            </p:nvSpPr>
            <p:spPr bwMode="auto">
              <a:xfrm>
                <a:off x="377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7" name="Oval 2316"/>
              <p:cNvSpPr>
                <a:spLocks noChangeArrowheads="1"/>
              </p:cNvSpPr>
              <p:nvPr/>
            </p:nvSpPr>
            <p:spPr bwMode="auto">
              <a:xfrm>
                <a:off x="371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8" name="Oval 2317"/>
              <p:cNvSpPr>
                <a:spLocks noChangeArrowheads="1"/>
              </p:cNvSpPr>
              <p:nvPr/>
            </p:nvSpPr>
            <p:spPr bwMode="auto">
              <a:xfrm>
                <a:off x="377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9" name="Oval 2318"/>
              <p:cNvSpPr>
                <a:spLocks noChangeArrowheads="1"/>
              </p:cNvSpPr>
              <p:nvPr/>
            </p:nvSpPr>
            <p:spPr bwMode="auto">
              <a:xfrm>
                <a:off x="370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0" name="Oval 2319"/>
              <p:cNvSpPr>
                <a:spLocks noChangeArrowheads="1"/>
              </p:cNvSpPr>
              <p:nvPr/>
            </p:nvSpPr>
            <p:spPr bwMode="auto">
              <a:xfrm>
                <a:off x="377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1" name="Oval 2320"/>
              <p:cNvSpPr>
                <a:spLocks noChangeArrowheads="1"/>
              </p:cNvSpPr>
              <p:nvPr/>
            </p:nvSpPr>
            <p:spPr bwMode="auto">
              <a:xfrm>
                <a:off x="377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2" name="Oval 2321"/>
              <p:cNvSpPr>
                <a:spLocks noChangeArrowheads="1"/>
              </p:cNvSpPr>
              <p:nvPr/>
            </p:nvSpPr>
            <p:spPr bwMode="auto">
              <a:xfrm>
                <a:off x="3684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3" name="Oval 2322"/>
              <p:cNvSpPr>
                <a:spLocks noChangeArrowheads="1"/>
              </p:cNvSpPr>
              <p:nvPr/>
            </p:nvSpPr>
            <p:spPr bwMode="auto">
              <a:xfrm>
                <a:off x="3689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4" name="Oval 2323"/>
              <p:cNvSpPr>
                <a:spLocks noChangeArrowheads="1"/>
              </p:cNvSpPr>
              <p:nvPr/>
            </p:nvSpPr>
            <p:spPr bwMode="auto">
              <a:xfrm>
                <a:off x="377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5" name="Oval 2324"/>
              <p:cNvSpPr>
                <a:spLocks noChangeArrowheads="1"/>
              </p:cNvSpPr>
              <p:nvPr/>
            </p:nvSpPr>
            <p:spPr bwMode="auto">
              <a:xfrm>
                <a:off x="381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6" name="Oval 2325"/>
              <p:cNvSpPr>
                <a:spLocks noChangeArrowheads="1"/>
              </p:cNvSpPr>
              <p:nvPr/>
            </p:nvSpPr>
            <p:spPr bwMode="auto">
              <a:xfrm>
                <a:off x="377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7" name="Oval 2326"/>
              <p:cNvSpPr>
                <a:spLocks noChangeArrowheads="1"/>
              </p:cNvSpPr>
              <p:nvPr/>
            </p:nvSpPr>
            <p:spPr bwMode="auto">
              <a:xfrm>
                <a:off x="368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8" name="Oval 2327"/>
              <p:cNvSpPr>
                <a:spLocks noChangeArrowheads="1"/>
              </p:cNvSpPr>
              <p:nvPr/>
            </p:nvSpPr>
            <p:spPr bwMode="auto">
              <a:xfrm>
                <a:off x="3550" y="283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9" name="Oval 2328"/>
              <p:cNvSpPr>
                <a:spLocks noChangeArrowheads="1"/>
              </p:cNvSpPr>
              <p:nvPr/>
            </p:nvSpPr>
            <p:spPr bwMode="auto">
              <a:xfrm>
                <a:off x="3684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0" name="Oval 2329"/>
              <p:cNvSpPr>
                <a:spLocks noChangeArrowheads="1"/>
              </p:cNvSpPr>
              <p:nvPr/>
            </p:nvSpPr>
            <p:spPr bwMode="auto">
              <a:xfrm>
                <a:off x="3641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1" name="Oval 2330"/>
              <p:cNvSpPr>
                <a:spLocks noChangeArrowheads="1"/>
              </p:cNvSpPr>
              <p:nvPr/>
            </p:nvSpPr>
            <p:spPr bwMode="auto">
              <a:xfrm>
                <a:off x="407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2" name="Oval 2331"/>
              <p:cNvSpPr>
                <a:spLocks noChangeArrowheads="1"/>
              </p:cNvSpPr>
              <p:nvPr/>
            </p:nvSpPr>
            <p:spPr bwMode="auto">
              <a:xfrm>
                <a:off x="430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3" name="Oval 2332"/>
              <p:cNvSpPr>
                <a:spLocks noChangeArrowheads="1"/>
              </p:cNvSpPr>
              <p:nvPr/>
            </p:nvSpPr>
            <p:spPr bwMode="auto">
              <a:xfrm>
                <a:off x="430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4" name="Oval 2333"/>
              <p:cNvSpPr>
                <a:spLocks noChangeArrowheads="1"/>
              </p:cNvSpPr>
              <p:nvPr/>
            </p:nvSpPr>
            <p:spPr bwMode="auto">
              <a:xfrm>
                <a:off x="4302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5" name="Oval 2334"/>
              <p:cNvSpPr>
                <a:spLocks noChangeArrowheads="1"/>
              </p:cNvSpPr>
              <p:nvPr/>
            </p:nvSpPr>
            <p:spPr bwMode="auto">
              <a:xfrm>
                <a:off x="434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6" name="Oval 2335"/>
              <p:cNvSpPr>
                <a:spLocks noChangeArrowheads="1"/>
              </p:cNvSpPr>
              <p:nvPr/>
            </p:nvSpPr>
            <p:spPr bwMode="auto">
              <a:xfrm>
                <a:off x="4345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7" name="Oval 2336"/>
              <p:cNvSpPr>
                <a:spLocks noChangeArrowheads="1"/>
              </p:cNvSpPr>
              <p:nvPr/>
            </p:nvSpPr>
            <p:spPr bwMode="auto">
              <a:xfrm>
                <a:off x="431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8" name="Oval 2337"/>
              <p:cNvSpPr>
                <a:spLocks noChangeArrowheads="1"/>
              </p:cNvSpPr>
              <p:nvPr/>
            </p:nvSpPr>
            <p:spPr bwMode="auto">
              <a:xfrm>
                <a:off x="433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9" name="Oval 2338"/>
              <p:cNvSpPr>
                <a:spLocks noChangeArrowheads="1"/>
              </p:cNvSpPr>
              <p:nvPr/>
            </p:nvSpPr>
            <p:spPr bwMode="auto">
              <a:xfrm>
                <a:off x="421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0" name="Oval 2339"/>
              <p:cNvSpPr>
                <a:spLocks noChangeArrowheads="1"/>
              </p:cNvSpPr>
              <p:nvPr/>
            </p:nvSpPr>
            <p:spPr bwMode="auto">
              <a:xfrm>
                <a:off x="370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1" name="Oval 2340"/>
              <p:cNvSpPr>
                <a:spLocks noChangeArrowheads="1"/>
              </p:cNvSpPr>
              <p:nvPr/>
            </p:nvSpPr>
            <p:spPr bwMode="auto">
              <a:xfrm>
                <a:off x="3774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2" name="Oval 2341"/>
              <p:cNvSpPr>
                <a:spLocks noChangeArrowheads="1"/>
              </p:cNvSpPr>
              <p:nvPr/>
            </p:nvSpPr>
            <p:spPr bwMode="auto">
              <a:xfrm>
                <a:off x="4473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3" name="Oval 2342"/>
              <p:cNvSpPr>
                <a:spLocks noChangeArrowheads="1"/>
              </p:cNvSpPr>
              <p:nvPr/>
            </p:nvSpPr>
            <p:spPr bwMode="auto">
              <a:xfrm>
                <a:off x="444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4" name="Oval 2343"/>
              <p:cNvSpPr>
                <a:spLocks noChangeArrowheads="1"/>
              </p:cNvSpPr>
              <p:nvPr/>
            </p:nvSpPr>
            <p:spPr bwMode="auto">
              <a:xfrm>
                <a:off x="4201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5" name="Oval 2344"/>
              <p:cNvSpPr>
                <a:spLocks noChangeArrowheads="1"/>
              </p:cNvSpPr>
              <p:nvPr/>
            </p:nvSpPr>
            <p:spPr bwMode="auto">
              <a:xfrm>
                <a:off x="435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6" name="Oval 2345"/>
              <p:cNvSpPr>
                <a:spLocks noChangeArrowheads="1"/>
              </p:cNvSpPr>
              <p:nvPr/>
            </p:nvSpPr>
            <p:spPr bwMode="auto">
              <a:xfrm>
                <a:off x="414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7" name="Oval 2346"/>
              <p:cNvSpPr>
                <a:spLocks noChangeArrowheads="1"/>
              </p:cNvSpPr>
              <p:nvPr/>
            </p:nvSpPr>
            <p:spPr bwMode="auto">
              <a:xfrm>
                <a:off x="434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8" name="Oval 2347"/>
              <p:cNvSpPr>
                <a:spLocks noChangeArrowheads="1"/>
              </p:cNvSpPr>
              <p:nvPr/>
            </p:nvSpPr>
            <p:spPr bwMode="auto">
              <a:xfrm>
                <a:off x="439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9" name="Oval 2348"/>
              <p:cNvSpPr>
                <a:spLocks noChangeArrowheads="1"/>
              </p:cNvSpPr>
              <p:nvPr/>
            </p:nvSpPr>
            <p:spPr bwMode="auto">
              <a:xfrm>
                <a:off x="398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0" name="Oval 2349"/>
              <p:cNvSpPr>
                <a:spLocks noChangeArrowheads="1"/>
              </p:cNvSpPr>
              <p:nvPr/>
            </p:nvSpPr>
            <p:spPr bwMode="auto">
              <a:xfrm>
                <a:off x="3460" y="282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1" name="Oval 2350"/>
              <p:cNvSpPr>
                <a:spLocks noChangeArrowheads="1"/>
              </p:cNvSpPr>
              <p:nvPr/>
            </p:nvSpPr>
            <p:spPr bwMode="auto">
              <a:xfrm>
                <a:off x="3460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2" name="Oval 2351"/>
              <p:cNvSpPr>
                <a:spLocks noChangeArrowheads="1"/>
              </p:cNvSpPr>
              <p:nvPr/>
            </p:nvSpPr>
            <p:spPr bwMode="auto">
              <a:xfrm>
                <a:off x="3524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3" name="Oval 2352"/>
              <p:cNvSpPr>
                <a:spLocks noChangeArrowheads="1"/>
              </p:cNvSpPr>
              <p:nvPr/>
            </p:nvSpPr>
            <p:spPr bwMode="auto">
              <a:xfrm>
                <a:off x="367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4" name="Oval 2353"/>
              <p:cNvSpPr>
                <a:spLocks noChangeArrowheads="1"/>
              </p:cNvSpPr>
              <p:nvPr/>
            </p:nvSpPr>
            <p:spPr bwMode="auto">
              <a:xfrm>
                <a:off x="343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5" name="Oval 2354"/>
              <p:cNvSpPr>
                <a:spLocks noChangeArrowheads="1"/>
              </p:cNvSpPr>
              <p:nvPr/>
            </p:nvSpPr>
            <p:spPr bwMode="auto">
              <a:xfrm>
                <a:off x="343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6" name="Oval 2355"/>
              <p:cNvSpPr>
                <a:spLocks noChangeArrowheads="1"/>
              </p:cNvSpPr>
              <p:nvPr/>
            </p:nvSpPr>
            <p:spPr bwMode="auto">
              <a:xfrm>
                <a:off x="365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7" name="Oval 2356"/>
              <p:cNvSpPr>
                <a:spLocks noChangeArrowheads="1"/>
              </p:cNvSpPr>
              <p:nvPr/>
            </p:nvSpPr>
            <p:spPr bwMode="auto">
              <a:xfrm>
                <a:off x="3673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8" name="Oval 2357"/>
              <p:cNvSpPr>
                <a:spLocks noChangeArrowheads="1"/>
              </p:cNvSpPr>
              <p:nvPr/>
            </p:nvSpPr>
            <p:spPr bwMode="auto">
              <a:xfrm>
                <a:off x="4094" y="330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9" name="Oval 2358"/>
              <p:cNvSpPr>
                <a:spLocks noChangeArrowheads="1"/>
              </p:cNvSpPr>
              <p:nvPr/>
            </p:nvSpPr>
            <p:spPr bwMode="auto">
              <a:xfrm>
                <a:off x="4030" y="336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0" name="Oval 2359"/>
              <p:cNvSpPr>
                <a:spLocks noChangeArrowheads="1"/>
              </p:cNvSpPr>
              <p:nvPr/>
            </p:nvSpPr>
            <p:spPr bwMode="auto">
              <a:xfrm>
                <a:off x="374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1" name="Oval 2360"/>
              <p:cNvSpPr>
                <a:spLocks noChangeArrowheads="1"/>
              </p:cNvSpPr>
              <p:nvPr/>
            </p:nvSpPr>
            <p:spPr bwMode="auto">
              <a:xfrm>
                <a:off x="374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2" name="Oval 2361"/>
              <p:cNvSpPr>
                <a:spLocks noChangeArrowheads="1"/>
              </p:cNvSpPr>
              <p:nvPr/>
            </p:nvSpPr>
            <p:spPr bwMode="auto">
              <a:xfrm>
                <a:off x="3998" y="332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3" name="Oval 2362"/>
              <p:cNvSpPr>
                <a:spLocks noChangeArrowheads="1"/>
              </p:cNvSpPr>
              <p:nvPr/>
            </p:nvSpPr>
            <p:spPr bwMode="auto">
              <a:xfrm>
                <a:off x="3577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4" name="Oval 2363"/>
              <p:cNvSpPr>
                <a:spLocks noChangeArrowheads="1"/>
              </p:cNvSpPr>
              <p:nvPr/>
            </p:nvSpPr>
            <p:spPr bwMode="auto">
              <a:xfrm>
                <a:off x="360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5" name="Oval 2364"/>
              <p:cNvSpPr>
                <a:spLocks noChangeArrowheads="1"/>
              </p:cNvSpPr>
              <p:nvPr/>
            </p:nvSpPr>
            <p:spPr bwMode="auto">
              <a:xfrm>
                <a:off x="4025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6" name="Oval 2365"/>
              <p:cNvSpPr>
                <a:spLocks noChangeArrowheads="1"/>
              </p:cNvSpPr>
              <p:nvPr/>
            </p:nvSpPr>
            <p:spPr bwMode="auto">
              <a:xfrm>
                <a:off x="3406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7" name="Oval 2366"/>
              <p:cNvSpPr>
                <a:spLocks noChangeArrowheads="1"/>
              </p:cNvSpPr>
              <p:nvPr/>
            </p:nvSpPr>
            <p:spPr bwMode="auto">
              <a:xfrm>
                <a:off x="3508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8" name="Oval 2367"/>
              <p:cNvSpPr>
                <a:spLocks noChangeArrowheads="1"/>
              </p:cNvSpPr>
              <p:nvPr/>
            </p:nvSpPr>
            <p:spPr bwMode="auto">
              <a:xfrm>
                <a:off x="354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9" name="Oval 2368"/>
              <p:cNvSpPr>
                <a:spLocks noChangeArrowheads="1"/>
              </p:cNvSpPr>
              <p:nvPr/>
            </p:nvSpPr>
            <p:spPr bwMode="auto">
              <a:xfrm>
                <a:off x="3614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0" name="Oval 2369"/>
              <p:cNvSpPr>
                <a:spLocks noChangeArrowheads="1"/>
              </p:cNvSpPr>
              <p:nvPr/>
            </p:nvSpPr>
            <p:spPr bwMode="auto">
              <a:xfrm>
                <a:off x="3529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1" name="Oval 2370"/>
              <p:cNvSpPr>
                <a:spLocks noChangeArrowheads="1"/>
              </p:cNvSpPr>
              <p:nvPr/>
            </p:nvSpPr>
            <p:spPr bwMode="auto">
              <a:xfrm>
                <a:off x="3588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2" name="Oval 2371"/>
              <p:cNvSpPr>
                <a:spLocks noChangeArrowheads="1"/>
              </p:cNvSpPr>
              <p:nvPr/>
            </p:nvSpPr>
            <p:spPr bwMode="auto">
              <a:xfrm>
                <a:off x="4206" y="34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3" name="Oval 2372"/>
              <p:cNvSpPr>
                <a:spLocks noChangeArrowheads="1"/>
              </p:cNvSpPr>
              <p:nvPr/>
            </p:nvSpPr>
            <p:spPr bwMode="auto">
              <a:xfrm>
                <a:off x="3972" y="33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4" name="Oval 2373"/>
              <p:cNvSpPr>
                <a:spLocks noChangeArrowheads="1"/>
              </p:cNvSpPr>
              <p:nvPr/>
            </p:nvSpPr>
            <p:spPr bwMode="auto">
              <a:xfrm>
                <a:off x="3732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5" name="Oval 2374"/>
              <p:cNvSpPr>
                <a:spLocks noChangeArrowheads="1"/>
              </p:cNvSpPr>
              <p:nvPr/>
            </p:nvSpPr>
            <p:spPr bwMode="auto">
              <a:xfrm>
                <a:off x="375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6" name="Oval 2375"/>
              <p:cNvSpPr>
                <a:spLocks noChangeArrowheads="1"/>
              </p:cNvSpPr>
              <p:nvPr/>
            </p:nvSpPr>
            <p:spPr bwMode="auto">
              <a:xfrm>
                <a:off x="376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7" name="Oval 2376"/>
              <p:cNvSpPr>
                <a:spLocks noChangeArrowheads="1"/>
              </p:cNvSpPr>
              <p:nvPr/>
            </p:nvSpPr>
            <p:spPr bwMode="auto">
              <a:xfrm>
                <a:off x="367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8" name="Oval 2377"/>
              <p:cNvSpPr>
                <a:spLocks noChangeArrowheads="1"/>
              </p:cNvSpPr>
              <p:nvPr/>
            </p:nvSpPr>
            <p:spPr bwMode="auto">
              <a:xfrm>
                <a:off x="4414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9" name="Oval 2378"/>
              <p:cNvSpPr>
                <a:spLocks noChangeArrowheads="1"/>
              </p:cNvSpPr>
              <p:nvPr/>
            </p:nvSpPr>
            <p:spPr bwMode="auto">
              <a:xfrm>
                <a:off x="4414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0" name="Oval 2379"/>
              <p:cNvSpPr>
                <a:spLocks noChangeArrowheads="1"/>
              </p:cNvSpPr>
              <p:nvPr/>
            </p:nvSpPr>
            <p:spPr bwMode="auto">
              <a:xfrm>
                <a:off x="3934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1" name="Oval 2380"/>
              <p:cNvSpPr>
                <a:spLocks noChangeArrowheads="1"/>
              </p:cNvSpPr>
              <p:nvPr/>
            </p:nvSpPr>
            <p:spPr bwMode="auto">
              <a:xfrm>
                <a:off x="361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2" name="Oval 2381"/>
              <p:cNvSpPr>
                <a:spLocks noChangeArrowheads="1"/>
              </p:cNvSpPr>
              <p:nvPr/>
            </p:nvSpPr>
            <p:spPr bwMode="auto">
              <a:xfrm>
                <a:off x="3764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3" name="Oval 2382"/>
              <p:cNvSpPr>
                <a:spLocks noChangeArrowheads="1"/>
              </p:cNvSpPr>
              <p:nvPr/>
            </p:nvSpPr>
            <p:spPr bwMode="auto">
              <a:xfrm>
                <a:off x="3726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4" name="Oval 2383"/>
              <p:cNvSpPr>
                <a:spLocks noChangeArrowheads="1"/>
              </p:cNvSpPr>
              <p:nvPr/>
            </p:nvSpPr>
            <p:spPr bwMode="auto">
              <a:xfrm>
                <a:off x="3572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5" name="Oval 2384"/>
              <p:cNvSpPr>
                <a:spLocks noChangeArrowheads="1"/>
              </p:cNvSpPr>
              <p:nvPr/>
            </p:nvSpPr>
            <p:spPr bwMode="auto">
              <a:xfrm>
                <a:off x="4084" y="34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6" name="Oval 2385"/>
              <p:cNvSpPr>
                <a:spLocks noChangeArrowheads="1"/>
              </p:cNvSpPr>
              <p:nvPr/>
            </p:nvSpPr>
            <p:spPr bwMode="auto">
              <a:xfrm>
                <a:off x="351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7" name="Oval 2386"/>
              <p:cNvSpPr>
                <a:spLocks noChangeArrowheads="1"/>
              </p:cNvSpPr>
              <p:nvPr/>
            </p:nvSpPr>
            <p:spPr bwMode="auto">
              <a:xfrm>
                <a:off x="3582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8" name="Oval 2387"/>
              <p:cNvSpPr>
                <a:spLocks noChangeArrowheads="1"/>
              </p:cNvSpPr>
              <p:nvPr/>
            </p:nvSpPr>
            <p:spPr bwMode="auto">
              <a:xfrm>
                <a:off x="353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9" name="Oval 2388"/>
              <p:cNvSpPr>
                <a:spLocks noChangeArrowheads="1"/>
              </p:cNvSpPr>
              <p:nvPr/>
            </p:nvSpPr>
            <p:spPr bwMode="auto">
              <a:xfrm>
                <a:off x="353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0" name="Oval 2389"/>
              <p:cNvSpPr>
                <a:spLocks noChangeArrowheads="1"/>
              </p:cNvSpPr>
              <p:nvPr/>
            </p:nvSpPr>
            <p:spPr bwMode="auto">
              <a:xfrm>
                <a:off x="3806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1" name="Oval 2390"/>
              <p:cNvSpPr>
                <a:spLocks noChangeArrowheads="1"/>
              </p:cNvSpPr>
              <p:nvPr/>
            </p:nvSpPr>
            <p:spPr bwMode="auto">
              <a:xfrm>
                <a:off x="3833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2" name="Oval 2391"/>
              <p:cNvSpPr>
                <a:spLocks noChangeArrowheads="1"/>
              </p:cNvSpPr>
              <p:nvPr/>
            </p:nvSpPr>
            <p:spPr bwMode="auto">
              <a:xfrm>
                <a:off x="3753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3" name="Oval 2392"/>
              <p:cNvSpPr>
                <a:spLocks noChangeArrowheads="1"/>
              </p:cNvSpPr>
              <p:nvPr/>
            </p:nvSpPr>
            <p:spPr bwMode="auto">
              <a:xfrm>
                <a:off x="434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4" name="Oval 2393"/>
              <p:cNvSpPr>
                <a:spLocks noChangeArrowheads="1"/>
              </p:cNvSpPr>
              <p:nvPr/>
            </p:nvSpPr>
            <p:spPr bwMode="auto">
              <a:xfrm>
                <a:off x="387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5" name="Oval 2394"/>
              <p:cNvSpPr>
                <a:spLocks noChangeArrowheads="1"/>
              </p:cNvSpPr>
              <p:nvPr/>
            </p:nvSpPr>
            <p:spPr bwMode="auto">
              <a:xfrm>
                <a:off x="388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6" name="Oval 2395"/>
              <p:cNvSpPr>
                <a:spLocks noChangeArrowheads="1"/>
              </p:cNvSpPr>
              <p:nvPr/>
            </p:nvSpPr>
            <p:spPr bwMode="auto">
              <a:xfrm>
                <a:off x="398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7" name="Oval 2396"/>
              <p:cNvSpPr>
                <a:spLocks noChangeArrowheads="1"/>
              </p:cNvSpPr>
              <p:nvPr/>
            </p:nvSpPr>
            <p:spPr bwMode="auto">
              <a:xfrm>
                <a:off x="3849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8" name="Oval 2397"/>
              <p:cNvSpPr>
                <a:spLocks noChangeArrowheads="1"/>
              </p:cNvSpPr>
              <p:nvPr/>
            </p:nvSpPr>
            <p:spPr bwMode="auto">
              <a:xfrm>
                <a:off x="3785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9" name="Oval 2398"/>
              <p:cNvSpPr>
                <a:spLocks noChangeArrowheads="1"/>
              </p:cNvSpPr>
              <p:nvPr/>
            </p:nvSpPr>
            <p:spPr bwMode="auto">
              <a:xfrm>
                <a:off x="379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0" name="Oval 2399"/>
              <p:cNvSpPr>
                <a:spLocks noChangeArrowheads="1"/>
              </p:cNvSpPr>
              <p:nvPr/>
            </p:nvSpPr>
            <p:spPr bwMode="auto">
              <a:xfrm>
                <a:off x="3705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1" name="Oval 2400"/>
              <p:cNvSpPr>
                <a:spLocks noChangeArrowheads="1"/>
              </p:cNvSpPr>
              <p:nvPr/>
            </p:nvSpPr>
            <p:spPr bwMode="auto">
              <a:xfrm>
                <a:off x="374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2" name="Oval 2401"/>
              <p:cNvSpPr>
                <a:spLocks noChangeArrowheads="1"/>
              </p:cNvSpPr>
              <p:nvPr/>
            </p:nvSpPr>
            <p:spPr bwMode="auto">
              <a:xfrm>
                <a:off x="4084" y="339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3" name="Oval 2402"/>
              <p:cNvSpPr>
                <a:spLocks noChangeArrowheads="1"/>
              </p:cNvSpPr>
              <p:nvPr/>
            </p:nvSpPr>
            <p:spPr bwMode="auto">
              <a:xfrm>
                <a:off x="3817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4" name="Oval 2403"/>
              <p:cNvSpPr>
                <a:spLocks noChangeArrowheads="1"/>
              </p:cNvSpPr>
              <p:nvPr/>
            </p:nvSpPr>
            <p:spPr bwMode="auto">
              <a:xfrm>
                <a:off x="4073" y="33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5" name="Oval 2404"/>
              <p:cNvSpPr>
                <a:spLocks noChangeArrowheads="1"/>
              </p:cNvSpPr>
              <p:nvPr/>
            </p:nvSpPr>
            <p:spPr bwMode="auto">
              <a:xfrm>
                <a:off x="4297" y="33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6" name="Oval 2405"/>
              <p:cNvSpPr>
                <a:spLocks noChangeArrowheads="1"/>
              </p:cNvSpPr>
              <p:nvPr/>
            </p:nvSpPr>
            <p:spPr bwMode="auto">
              <a:xfrm>
                <a:off x="4009" y="335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7" name="Oval 2406"/>
              <p:cNvSpPr>
                <a:spLocks noChangeArrowheads="1"/>
              </p:cNvSpPr>
              <p:nvPr/>
            </p:nvSpPr>
            <p:spPr bwMode="auto">
              <a:xfrm>
                <a:off x="3742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8" name="Oval 2407"/>
              <p:cNvSpPr>
                <a:spLocks noChangeArrowheads="1"/>
              </p:cNvSpPr>
              <p:nvPr/>
            </p:nvSpPr>
            <p:spPr bwMode="auto">
              <a:xfrm>
                <a:off x="356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9" name="Oval 2408"/>
              <p:cNvSpPr>
                <a:spLocks noChangeArrowheads="1"/>
              </p:cNvSpPr>
              <p:nvPr/>
            </p:nvSpPr>
            <p:spPr bwMode="auto">
              <a:xfrm>
                <a:off x="374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0" name="Oval 2409"/>
              <p:cNvSpPr>
                <a:spLocks noChangeArrowheads="1"/>
              </p:cNvSpPr>
              <p:nvPr/>
            </p:nvSpPr>
            <p:spPr bwMode="auto">
              <a:xfrm>
                <a:off x="4137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1" name="Oval 2410"/>
              <p:cNvSpPr>
                <a:spLocks noChangeArrowheads="1"/>
              </p:cNvSpPr>
              <p:nvPr/>
            </p:nvSpPr>
            <p:spPr bwMode="auto">
              <a:xfrm>
                <a:off x="3924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2" name="Oval 2411"/>
              <p:cNvSpPr>
                <a:spLocks noChangeArrowheads="1"/>
              </p:cNvSpPr>
              <p:nvPr/>
            </p:nvSpPr>
            <p:spPr bwMode="auto">
              <a:xfrm>
                <a:off x="374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3" name="Oval 2412"/>
              <p:cNvSpPr>
                <a:spLocks noChangeArrowheads="1"/>
              </p:cNvSpPr>
              <p:nvPr/>
            </p:nvSpPr>
            <p:spPr bwMode="auto">
              <a:xfrm>
                <a:off x="3950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4" name="Oval 2413"/>
              <p:cNvSpPr>
                <a:spLocks noChangeArrowheads="1"/>
              </p:cNvSpPr>
              <p:nvPr/>
            </p:nvSpPr>
            <p:spPr bwMode="auto">
              <a:xfrm>
                <a:off x="3769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5" name="Oval 2414"/>
              <p:cNvSpPr>
                <a:spLocks noChangeArrowheads="1"/>
              </p:cNvSpPr>
              <p:nvPr/>
            </p:nvSpPr>
            <p:spPr bwMode="auto">
              <a:xfrm>
                <a:off x="378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6" name="Oval 2415"/>
              <p:cNvSpPr>
                <a:spLocks noChangeArrowheads="1"/>
              </p:cNvSpPr>
              <p:nvPr/>
            </p:nvSpPr>
            <p:spPr bwMode="auto">
              <a:xfrm>
                <a:off x="370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oup 2617"/>
            <p:cNvGrpSpPr>
              <a:grpSpLocks/>
            </p:cNvGrpSpPr>
            <p:nvPr/>
          </p:nvGrpSpPr>
          <p:grpSpPr bwMode="auto">
            <a:xfrm>
              <a:off x="3129" y="2815"/>
              <a:ext cx="1531" cy="523"/>
              <a:chOff x="3129" y="2815"/>
              <a:chExt cx="1531" cy="523"/>
            </a:xfrm>
          </p:grpSpPr>
          <p:sp>
            <p:nvSpPr>
              <p:cNvPr id="1027" name="Oval 2417"/>
              <p:cNvSpPr>
                <a:spLocks noChangeArrowheads="1"/>
              </p:cNvSpPr>
              <p:nvPr/>
            </p:nvSpPr>
            <p:spPr bwMode="auto">
              <a:xfrm>
                <a:off x="3518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" name="Oval 2418"/>
              <p:cNvSpPr>
                <a:spLocks noChangeArrowheads="1"/>
              </p:cNvSpPr>
              <p:nvPr/>
            </p:nvSpPr>
            <p:spPr bwMode="auto">
              <a:xfrm>
                <a:off x="365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" name="Oval 2419"/>
              <p:cNvSpPr>
                <a:spLocks noChangeArrowheads="1"/>
              </p:cNvSpPr>
              <p:nvPr/>
            </p:nvSpPr>
            <p:spPr bwMode="auto">
              <a:xfrm>
                <a:off x="3673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" name="Oval 2420"/>
              <p:cNvSpPr>
                <a:spLocks noChangeArrowheads="1"/>
              </p:cNvSpPr>
              <p:nvPr/>
            </p:nvSpPr>
            <p:spPr bwMode="auto">
              <a:xfrm>
                <a:off x="3908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" name="Oval 2421"/>
              <p:cNvSpPr>
                <a:spLocks noChangeArrowheads="1"/>
              </p:cNvSpPr>
              <p:nvPr/>
            </p:nvSpPr>
            <p:spPr bwMode="auto">
              <a:xfrm>
                <a:off x="363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" name="Oval 2422"/>
              <p:cNvSpPr>
                <a:spLocks noChangeArrowheads="1"/>
              </p:cNvSpPr>
              <p:nvPr/>
            </p:nvSpPr>
            <p:spPr bwMode="auto">
              <a:xfrm>
                <a:off x="3785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" name="Oval 2423"/>
              <p:cNvSpPr>
                <a:spLocks noChangeArrowheads="1"/>
              </p:cNvSpPr>
              <p:nvPr/>
            </p:nvSpPr>
            <p:spPr bwMode="auto">
              <a:xfrm>
                <a:off x="3609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" name="Oval 2424"/>
              <p:cNvSpPr>
                <a:spLocks noChangeArrowheads="1"/>
              </p:cNvSpPr>
              <p:nvPr/>
            </p:nvSpPr>
            <p:spPr bwMode="auto">
              <a:xfrm>
                <a:off x="3950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" name="Oval 2425"/>
              <p:cNvSpPr>
                <a:spLocks noChangeArrowheads="1"/>
              </p:cNvSpPr>
              <p:nvPr/>
            </p:nvSpPr>
            <p:spPr bwMode="auto">
              <a:xfrm>
                <a:off x="3790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" name="Oval 2426"/>
              <p:cNvSpPr>
                <a:spLocks noChangeArrowheads="1"/>
              </p:cNvSpPr>
              <p:nvPr/>
            </p:nvSpPr>
            <p:spPr bwMode="auto">
              <a:xfrm>
                <a:off x="373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" name="Oval 2427"/>
              <p:cNvSpPr>
                <a:spLocks noChangeArrowheads="1"/>
              </p:cNvSpPr>
              <p:nvPr/>
            </p:nvSpPr>
            <p:spPr bwMode="auto">
              <a:xfrm>
                <a:off x="378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" name="Oval 2428"/>
              <p:cNvSpPr>
                <a:spLocks noChangeArrowheads="1"/>
              </p:cNvSpPr>
              <p:nvPr/>
            </p:nvSpPr>
            <p:spPr bwMode="auto">
              <a:xfrm>
                <a:off x="378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" name="Oval 2429"/>
              <p:cNvSpPr>
                <a:spLocks noChangeArrowheads="1"/>
              </p:cNvSpPr>
              <p:nvPr/>
            </p:nvSpPr>
            <p:spPr bwMode="auto">
              <a:xfrm>
                <a:off x="3673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" name="Oval 2430"/>
              <p:cNvSpPr>
                <a:spLocks noChangeArrowheads="1"/>
              </p:cNvSpPr>
              <p:nvPr/>
            </p:nvSpPr>
            <p:spPr bwMode="auto">
              <a:xfrm>
                <a:off x="4041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" name="Oval 2431"/>
              <p:cNvSpPr>
                <a:spLocks noChangeArrowheads="1"/>
              </p:cNvSpPr>
              <p:nvPr/>
            </p:nvSpPr>
            <p:spPr bwMode="auto">
              <a:xfrm>
                <a:off x="3849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" name="Oval 2432"/>
              <p:cNvSpPr>
                <a:spLocks noChangeArrowheads="1"/>
              </p:cNvSpPr>
              <p:nvPr/>
            </p:nvSpPr>
            <p:spPr bwMode="auto">
              <a:xfrm>
                <a:off x="3700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3" name="Oval 2433"/>
              <p:cNvSpPr>
                <a:spLocks noChangeArrowheads="1"/>
              </p:cNvSpPr>
              <p:nvPr/>
            </p:nvSpPr>
            <p:spPr bwMode="auto">
              <a:xfrm>
                <a:off x="3902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4" name="Oval 2434"/>
              <p:cNvSpPr>
                <a:spLocks noChangeArrowheads="1"/>
              </p:cNvSpPr>
              <p:nvPr/>
            </p:nvSpPr>
            <p:spPr bwMode="auto">
              <a:xfrm>
                <a:off x="3902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5" name="Oval 2435"/>
              <p:cNvSpPr>
                <a:spLocks noChangeArrowheads="1"/>
              </p:cNvSpPr>
              <p:nvPr/>
            </p:nvSpPr>
            <p:spPr bwMode="auto">
              <a:xfrm>
                <a:off x="3982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6" name="Oval 2436"/>
              <p:cNvSpPr>
                <a:spLocks noChangeArrowheads="1"/>
              </p:cNvSpPr>
              <p:nvPr/>
            </p:nvSpPr>
            <p:spPr bwMode="auto">
              <a:xfrm>
                <a:off x="394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7" name="Oval 2437"/>
              <p:cNvSpPr>
                <a:spLocks noChangeArrowheads="1"/>
              </p:cNvSpPr>
              <p:nvPr/>
            </p:nvSpPr>
            <p:spPr bwMode="auto">
              <a:xfrm>
                <a:off x="379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8" name="Oval 2438"/>
              <p:cNvSpPr>
                <a:spLocks noChangeArrowheads="1"/>
              </p:cNvSpPr>
              <p:nvPr/>
            </p:nvSpPr>
            <p:spPr bwMode="auto">
              <a:xfrm>
                <a:off x="372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9" name="Oval 2439"/>
              <p:cNvSpPr>
                <a:spLocks noChangeArrowheads="1"/>
              </p:cNvSpPr>
              <p:nvPr/>
            </p:nvSpPr>
            <p:spPr bwMode="auto">
              <a:xfrm>
                <a:off x="3716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0" name="Oval 2440"/>
              <p:cNvSpPr>
                <a:spLocks noChangeArrowheads="1"/>
              </p:cNvSpPr>
              <p:nvPr/>
            </p:nvSpPr>
            <p:spPr bwMode="auto">
              <a:xfrm>
                <a:off x="3748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1" name="Oval 2441"/>
              <p:cNvSpPr>
                <a:spLocks noChangeArrowheads="1"/>
              </p:cNvSpPr>
              <p:nvPr/>
            </p:nvSpPr>
            <p:spPr bwMode="auto">
              <a:xfrm>
                <a:off x="384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2" name="Oval 2442"/>
              <p:cNvSpPr>
                <a:spLocks noChangeArrowheads="1"/>
              </p:cNvSpPr>
              <p:nvPr/>
            </p:nvSpPr>
            <p:spPr bwMode="auto">
              <a:xfrm>
                <a:off x="384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3" name="Oval 2443"/>
              <p:cNvSpPr>
                <a:spLocks noChangeArrowheads="1"/>
              </p:cNvSpPr>
              <p:nvPr/>
            </p:nvSpPr>
            <p:spPr bwMode="auto">
              <a:xfrm>
                <a:off x="3710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4" name="Oval 2444"/>
              <p:cNvSpPr>
                <a:spLocks noChangeArrowheads="1"/>
              </p:cNvSpPr>
              <p:nvPr/>
            </p:nvSpPr>
            <p:spPr bwMode="auto">
              <a:xfrm>
                <a:off x="3710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5" name="Oval 2445"/>
              <p:cNvSpPr>
                <a:spLocks noChangeArrowheads="1"/>
              </p:cNvSpPr>
              <p:nvPr/>
            </p:nvSpPr>
            <p:spPr bwMode="auto">
              <a:xfrm>
                <a:off x="371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6" name="Oval 2446"/>
              <p:cNvSpPr>
                <a:spLocks noChangeArrowheads="1"/>
              </p:cNvSpPr>
              <p:nvPr/>
            </p:nvSpPr>
            <p:spPr bwMode="auto">
              <a:xfrm>
                <a:off x="384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7" name="Oval 2447"/>
              <p:cNvSpPr>
                <a:spLocks noChangeArrowheads="1"/>
              </p:cNvSpPr>
              <p:nvPr/>
            </p:nvSpPr>
            <p:spPr bwMode="auto">
              <a:xfrm>
                <a:off x="3513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8" name="Oval 2448"/>
              <p:cNvSpPr>
                <a:spLocks noChangeArrowheads="1"/>
              </p:cNvSpPr>
              <p:nvPr/>
            </p:nvSpPr>
            <p:spPr bwMode="auto">
              <a:xfrm>
                <a:off x="349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9" name="Oval 2449"/>
              <p:cNvSpPr>
                <a:spLocks noChangeArrowheads="1"/>
              </p:cNvSpPr>
              <p:nvPr/>
            </p:nvSpPr>
            <p:spPr bwMode="auto">
              <a:xfrm>
                <a:off x="385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0" name="Oval 2450"/>
              <p:cNvSpPr>
                <a:spLocks noChangeArrowheads="1"/>
              </p:cNvSpPr>
              <p:nvPr/>
            </p:nvSpPr>
            <p:spPr bwMode="auto">
              <a:xfrm>
                <a:off x="3790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1" name="Oval 2451"/>
              <p:cNvSpPr>
                <a:spLocks noChangeArrowheads="1"/>
              </p:cNvSpPr>
              <p:nvPr/>
            </p:nvSpPr>
            <p:spPr bwMode="auto">
              <a:xfrm>
                <a:off x="380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2" name="Oval 2452"/>
              <p:cNvSpPr>
                <a:spLocks noChangeArrowheads="1"/>
              </p:cNvSpPr>
              <p:nvPr/>
            </p:nvSpPr>
            <p:spPr bwMode="auto">
              <a:xfrm>
                <a:off x="4084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3" name="Oval 2453"/>
              <p:cNvSpPr>
                <a:spLocks noChangeArrowheads="1"/>
              </p:cNvSpPr>
              <p:nvPr/>
            </p:nvSpPr>
            <p:spPr bwMode="auto">
              <a:xfrm>
                <a:off x="4062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4" name="Oval 2454"/>
              <p:cNvSpPr>
                <a:spLocks noChangeArrowheads="1"/>
              </p:cNvSpPr>
              <p:nvPr/>
            </p:nvSpPr>
            <p:spPr bwMode="auto">
              <a:xfrm>
                <a:off x="395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5" name="Oval 2455"/>
              <p:cNvSpPr>
                <a:spLocks noChangeArrowheads="1"/>
              </p:cNvSpPr>
              <p:nvPr/>
            </p:nvSpPr>
            <p:spPr bwMode="auto">
              <a:xfrm>
                <a:off x="3993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6" name="Oval 2456"/>
              <p:cNvSpPr>
                <a:spLocks noChangeArrowheads="1"/>
              </p:cNvSpPr>
              <p:nvPr/>
            </p:nvSpPr>
            <p:spPr bwMode="auto">
              <a:xfrm>
                <a:off x="3668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7" name="Oval 2457"/>
              <p:cNvSpPr>
                <a:spLocks noChangeArrowheads="1"/>
              </p:cNvSpPr>
              <p:nvPr/>
            </p:nvSpPr>
            <p:spPr bwMode="auto">
              <a:xfrm>
                <a:off x="363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8" name="Oval 2458"/>
              <p:cNvSpPr>
                <a:spLocks noChangeArrowheads="1"/>
              </p:cNvSpPr>
              <p:nvPr/>
            </p:nvSpPr>
            <p:spPr bwMode="auto">
              <a:xfrm>
                <a:off x="4201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9" name="Oval 2459"/>
              <p:cNvSpPr>
                <a:spLocks noChangeArrowheads="1"/>
              </p:cNvSpPr>
              <p:nvPr/>
            </p:nvSpPr>
            <p:spPr bwMode="auto">
              <a:xfrm>
                <a:off x="419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0" name="Oval 2460"/>
              <p:cNvSpPr>
                <a:spLocks noChangeArrowheads="1"/>
              </p:cNvSpPr>
              <p:nvPr/>
            </p:nvSpPr>
            <p:spPr bwMode="auto">
              <a:xfrm>
                <a:off x="4265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1" name="Oval 2461"/>
              <p:cNvSpPr>
                <a:spLocks noChangeArrowheads="1"/>
              </p:cNvSpPr>
              <p:nvPr/>
            </p:nvSpPr>
            <p:spPr bwMode="auto">
              <a:xfrm>
                <a:off x="3630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2" name="Oval 2462"/>
              <p:cNvSpPr>
                <a:spLocks noChangeArrowheads="1"/>
              </p:cNvSpPr>
              <p:nvPr/>
            </p:nvSpPr>
            <p:spPr bwMode="auto">
              <a:xfrm>
                <a:off x="359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3" name="Oval 2463"/>
              <p:cNvSpPr>
                <a:spLocks noChangeArrowheads="1"/>
              </p:cNvSpPr>
              <p:nvPr/>
            </p:nvSpPr>
            <p:spPr bwMode="auto">
              <a:xfrm>
                <a:off x="3417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4" name="Oval 2464"/>
              <p:cNvSpPr>
                <a:spLocks noChangeArrowheads="1"/>
              </p:cNvSpPr>
              <p:nvPr/>
            </p:nvSpPr>
            <p:spPr bwMode="auto">
              <a:xfrm>
                <a:off x="3588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5" name="Oval 2465"/>
              <p:cNvSpPr>
                <a:spLocks noChangeArrowheads="1"/>
              </p:cNvSpPr>
              <p:nvPr/>
            </p:nvSpPr>
            <p:spPr bwMode="auto">
              <a:xfrm>
                <a:off x="359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6" name="Oval 2466"/>
              <p:cNvSpPr>
                <a:spLocks noChangeArrowheads="1"/>
              </p:cNvSpPr>
              <p:nvPr/>
            </p:nvSpPr>
            <p:spPr bwMode="auto">
              <a:xfrm>
                <a:off x="3732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7" name="Oval 2467"/>
              <p:cNvSpPr>
                <a:spLocks noChangeArrowheads="1"/>
              </p:cNvSpPr>
              <p:nvPr/>
            </p:nvSpPr>
            <p:spPr bwMode="auto">
              <a:xfrm>
                <a:off x="373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8" name="Oval 2468"/>
              <p:cNvSpPr>
                <a:spLocks noChangeArrowheads="1"/>
              </p:cNvSpPr>
              <p:nvPr/>
            </p:nvSpPr>
            <p:spPr bwMode="auto">
              <a:xfrm>
                <a:off x="3694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9" name="Oval 2469"/>
              <p:cNvSpPr>
                <a:spLocks noChangeArrowheads="1"/>
              </p:cNvSpPr>
              <p:nvPr/>
            </p:nvSpPr>
            <p:spPr bwMode="auto">
              <a:xfrm>
                <a:off x="3641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0" name="Oval 2470"/>
              <p:cNvSpPr>
                <a:spLocks noChangeArrowheads="1"/>
              </p:cNvSpPr>
              <p:nvPr/>
            </p:nvSpPr>
            <p:spPr bwMode="auto">
              <a:xfrm>
                <a:off x="3540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1" name="Oval 2471"/>
              <p:cNvSpPr>
                <a:spLocks noChangeArrowheads="1"/>
              </p:cNvSpPr>
              <p:nvPr/>
            </p:nvSpPr>
            <p:spPr bwMode="auto">
              <a:xfrm>
                <a:off x="339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2" name="Oval 2472"/>
              <p:cNvSpPr>
                <a:spLocks noChangeArrowheads="1"/>
              </p:cNvSpPr>
              <p:nvPr/>
            </p:nvSpPr>
            <p:spPr bwMode="auto">
              <a:xfrm>
                <a:off x="339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3" name="Oval 2473"/>
              <p:cNvSpPr>
                <a:spLocks noChangeArrowheads="1"/>
              </p:cNvSpPr>
              <p:nvPr/>
            </p:nvSpPr>
            <p:spPr bwMode="auto">
              <a:xfrm>
                <a:off x="3705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4" name="Oval 2474"/>
              <p:cNvSpPr>
                <a:spLocks noChangeArrowheads="1"/>
              </p:cNvSpPr>
              <p:nvPr/>
            </p:nvSpPr>
            <p:spPr bwMode="auto">
              <a:xfrm>
                <a:off x="3689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5" name="Oval 2475"/>
              <p:cNvSpPr>
                <a:spLocks noChangeArrowheads="1"/>
              </p:cNvSpPr>
              <p:nvPr/>
            </p:nvSpPr>
            <p:spPr bwMode="auto">
              <a:xfrm>
                <a:off x="3774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6" name="Oval 2476"/>
              <p:cNvSpPr>
                <a:spLocks noChangeArrowheads="1"/>
              </p:cNvSpPr>
              <p:nvPr/>
            </p:nvSpPr>
            <p:spPr bwMode="auto">
              <a:xfrm>
                <a:off x="3625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7" name="Oval 2477"/>
              <p:cNvSpPr>
                <a:spLocks noChangeArrowheads="1"/>
              </p:cNvSpPr>
              <p:nvPr/>
            </p:nvSpPr>
            <p:spPr bwMode="auto">
              <a:xfrm>
                <a:off x="387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8" name="Oval 2478"/>
              <p:cNvSpPr>
                <a:spLocks noChangeArrowheads="1"/>
              </p:cNvSpPr>
              <p:nvPr/>
            </p:nvSpPr>
            <p:spPr bwMode="auto">
              <a:xfrm>
                <a:off x="326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9" name="Oval 2479"/>
              <p:cNvSpPr>
                <a:spLocks noChangeArrowheads="1"/>
              </p:cNvSpPr>
              <p:nvPr/>
            </p:nvSpPr>
            <p:spPr bwMode="auto">
              <a:xfrm>
                <a:off x="4238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0" name="Oval 2480"/>
              <p:cNvSpPr>
                <a:spLocks noChangeArrowheads="1"/>
              </p:cNvSpPr>
              <p:nvPr/>
            </p:nvSpPr>
            <p:spPr bwMode="auto">
              <a:xfrm>
                <a:off x="4174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1" name="Oval 2481"/>
              <p:cNvSpPr>
                <a:spLocks noChangeArrowheads="1"/>
              </p:cNvSpPr>
              <p:nvPr/>
            </p:nvSpPr>
            <p:spPr bwMode="auto">
              <a:xfrm>
                <a:off x="3252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2" name="Oval 2482"/>
              <p:cNvSpPr>
                <a:spLocks noChangeArrowheads="1"/>
              </p:cNvSpPr>
              <p:nvPr/>
            </p:nvSpPr>
            <p:spPr bwMode="auto">
              <a:xfrm>
                <a:off x="3214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3" name="Oval 2483"/>
              <p:cNvSpPr>
                <a:spLocks noChangeArrowheads="1"/>
              </p:cNvSpPr>
              <p:nvPr/>
            </p:nvSpPr>
            <p:spPr bwMode="auto">
              <a:xfrm>
                <a:off x="4100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4" name="Oval 2484"/>
              <p:cNvSpPr>
                <a:spLocks noChangeArrowheads="1"/>
              </p:cNvSpPr>
              <p:nvPr/>
            </p:nvSpPr>
            <p:spPr bwMode="auto">
              <a:xfrm>
                <a:off x="393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5" name="Oval 2485"/>
              <p:cNvSpPr>
                <a:spLocks noChangeArrowheads="1"/>
              </p:cNvSpPr>
              <p:nvPr/>
            </p:nvSpPr>
            <p:spPr bwMode="auto">
              <a:xfrm>
                <a:off x="3438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6" name="Oval 2486"/>
              <p:cNvSpPr>
                <a:spLocks noChangeArrowheads="1"/>
              </p:cNvSpPr>
              <p:nvPr/>
            </p:nvSpPr>
            <p:spPr bwMode="auto">
              <a:xfrm>
                <a:off x="355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7" name="Oval 2487"/>
              <p:cNvSpPr>
                <a:spLocks noChangeArrowheads="1"/>
              </p:cNvSpPr>
              <p:nvPr/>
            </p:nvSpPr>
            <p:spPr bwMode="auto">
              <a:xfrm>
                <a:off x="3476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8" name="Oval 2488"/>
              <p:cNvSpPr>
                <a:spLocks noChangeArrowheads="1"/>
              </p:cNvSpPr>
              <p:nvPr/>
            </p:nvSpPr>
            <p:spPr bwMode="auto">
              <a:xfrm>
                <a:off x="3433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9" name="Oval 2489"/>
              <p:cNvSpPr>
                <a:spLocks noChangeArrowheads="1"/>
              </p:cNvSpPr>
              <p:nvPr/>
            </p:nvSpPr>
            <p:spPr bwMode="auto">
              <a:xfrm>
                <a:off x="3433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0" name="Oval 2490"/>
              <p:cNvSpPr>
                <a:spLocks noChangeArrowheads="1"/>
              </p:cNvSpPr>
              <p:nvPr/>
            </p:nvSpPr>
            <p:spPr bwMode="auto">
              <a:xfrm>
                <a:off x="3550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1" name="Oval 2491"/>
              <p:cNvSpPr>
                <a:spLocks noChangeArrowheads="1"/>
              </p:cNvSpPr>
              <p:nvPr/>
            </p:nvSpPr>
            <p:spPr bwMode="auto">
              <a:xfrm>
                <a:off x="335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2" name="Oval 2492"/>
              <p:cNvSpPr>
                <a:spLocks noChangeArrowheads="1"/>
              </p:cNvSpPr>
              <p:nvPr/>
            </p:nvSpPr>
            <p:spPr bwMode="auto">
              <a:xfrm>
                <a:off x="3838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3" name="Oval 2493"/>
              <p:cNvSpPr>
                <a:spLocks noChangeArrowheads="1"/>
              </p:cNvSpPr>
              <p:nvPr/>
            </p:nvSpPr>
            <p:spPr bwMode="auto">
              <a:xfrm>
                <a:off x="400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4" name="Oval 2494"/>
              <p:cNvSpPr>
                <a:spLocks noChangeArrowheads="1"/>
              </p:cNvSpPr>
              <p:nvPr/>
            </p:nvSpPr>
            <p:spPr bwMode="auto">
              <a:xfrm>
                <a:off x="4041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5" name="Oval 2495"/>
              <p:cNvSpPr>
                <a:spLocks noChangeArrowheads="1"/>
              </p:cNvSpPr>
              <p:nvPr/>
            </p:nvSpPr>
            <p:spPr bwMode="auto">
              <a:xfrm>
                <a:off x="3588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6" name="Oval 2496"/>
              <p:cNvSpPr>
                <a:spLocks noChangeArrowheads="1"/>
              </p:cNvSpPr>
              <p:nvPr/>
            </p:nvSpPr>
            <p:spPr bwMode="auto">
              <a:xfrm>
                <a:off x="370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7" name="Oval 2497"/>
              <p:cNvSpPr>
                <a:spLocks noChangeArrowheads="1"/>
              </p:cNvSpPr>
              <p:nvPr/>
            </p:nvSpPr>
            <p:spPr bwMode="auto">
              <a:xfrm>
                <a:off x="369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8" name="Oval 2498"/>
              <p:cNvSpPr>
                <a:spLocks noChangeArrowheads="1"/>
              </p:cNvSpPr>
              <p:nvPr/>
            </p:nvSpPr>
            <p:spPr bwMode="auto">
              <a:xfrm>
                <a:off x="3854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9" name="Oval 2499"/>
              <p:cNvSpPr>
                <a:spLocks noChangeArrowheads="1"/>
              </p:cNvSpPr>
              <p:nvPr/>
            </p:nvSpPr>
            <p:spPr bwMode="auto">
              <a:xfrm>
                <a:off x="384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0" name="Oval 2500"/>
              <p:cNvSpPr>
                <a:spLocks noChangeArrowheads="1"/>
              </p:cNvSpPr>
              <p:nvPr/>
            </p:nvSpPr>
            <p:spPr bwMode="auto">
              <a:xfrm>
                <a:off x="384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1" name="Oval 2501"/>
              <p:cNvSpPr>
                <a:spLocks noChangeArrowheads="1"/>
              </p:cNvSpPr>
              <p:nvPr/>
            </p:nvSpPr>
            <p:spPr bwMode="auto">
              <a:xfrm>
                <a:off x="382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2" name="Oval 2502"/>
              <p:cNvSpPr>
                <a:spLocks noChangeArrowheads="1"/>
              </p:cNvSpPr>
              <p:nvPr/>
            </p:nvSpPr>
            <p:spPr bwMode="auto">
              <a:xfrm>
                <a:off x="378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3" name="Oval 2503"/>
              <p:cNvSpPr>
                <a:spLocks noChangeArrowheads="1"/>
              </p:cNvSpPr>
              <p:nvPr/>
            </p:nvSpPr>
            <p:spPr bwMode="auto">
              <a:xfrm>
                <a:off x="378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4" name="Oval 2504"/>
              <p:cNvSpPr>
                <a:spLocks noChangeArrowheads="1"/>
              </p:cNvSpPr>
              <p:nvPr/>
            </p:nvSpPr>
            <p:spPr bwMode="auto">
              <a:xfrm>
                <a:off x="382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5" name="Oval 2505"/>
              <p:cNvSpPr>
                <a:spLocks noChangeArrowheads="1"/>
              </p:cNvSpPr>
              <p:nvPr/>
            </p:nvSpPr>
            <p:spPr bwMode="auto">
              <a:xfrm>
                <a:off x="378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6" name="Oval 2506"/>
              <p:cNvSpPr>
                <a:spLocks noChangeArrowheads="1"/>
              </p:cNvSpPr>
              <p:nvPr/>
            </p:nvSpPr>
            <p:spPr bwMode="auto">
              <a:xfrm>
                <a:off x="374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7" name="Oval 2507"/>
              <p:cNvSpPr>
                <a:spLocks noChangeArrowheads="1"/>
              </p:cNvSpPr>
              <p:nvPr/>
            </p:nvSpPr>
            <p:spPr bwMode="auto">
              <a:xfrm>
                <a:off x="3929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8" name="Oval 2508"/>
              <p:cNvSpPr>
                <a:spLocks noChangeArrowheads="1"/>
              </p:cNvSpPr>
              <p:nvPr/>
            </p:nvSpPr>
            <p:spPr bwMode="auto">
              <a:xfrm>
                <a:off x="3700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9" name="Oval 2509"/>
              <p:cNvSpPr>
                <a:spLocks noChangeArrowheads="1"/>
              </p:cNvSpPr>
              <p:nvPr/>
            </p:nvSpPr>
            <p:spPr bwMode="auto">
              <a:xfrm>
                <a:off x="376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0" name="Oval 2510"/>
              <p:cNvSpPr>
                <a:spLocks noChangeArrowheads="1"/>
              </p:cNvSpPr>
              <p:nvPr/>
            </p:nvSpPr>
            <p:spPr bwMode="auto">
              <a:xfrm>
                <a:off x="376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1" name="Oval 2511"/>
              <p:cNvSpPr>
                <a:spLocks noChangeArrowheads="1"/>
              </p:cNvSpPr>
              <p:nvPr/>
            </p:nvSpPr>
            <p:spPr bwMode="auto">
              <a:xfrm>
                <a:off x="334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2" name="Oval 2512"/>
              <p:cNvSpPr>
                <a:spLocks noChangeArrowheads="1"/>
              </p:cNvSpPr>
              <p:nvPr/>
            </p:nvSpPr>
            <p:spPr bwMode="auto">
              <a:xfrm>
                <a:off x="3609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3" name="Oval 2513"/>
              <p:cNvSpPr>
                <a:spLocks noChangeArrowheads="1"/>
              </p:cNvSpPr>
              <p:nvPr/>
            </p:nvSpPr>
            <p:spPr bwMode="auto">
              <a:xfrm>
                <a:off x="3604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4" name="Oval 2514"/>
              <p:cNvSpPr>
                <a:spLocks noChangeArrowheads="1"/>
              </p:cNvSpPr>
              <p:nvPr/>
            </p:nvSpPr>
            <p:spPr bwMode="auto">
              <a:xfrm>
                <a:off x="3604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5" name="Oval 2515"/>
              <p:cNvSpPr>
                <a:spLocks noChangeArrowheads="1"/>
              </p:cNvSpPr>
              <p:nvPr/>
            </p:nvSpPr>
            <p:spPr bwMode="auto">
              <a:xfrm>
                <a:off x="3908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6" name="Oval 2516"/>
              <p:cNvSpPr>
                <a:spLocks noChangeArrowheads="1"/>
              </p:cNvSpPr>
              <p:nvPr/>
            </p:nvSpPr>
            <p:spPr bwMode="auto">
              <a:xfrm>
                <a:off x="366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7" name="Oval 2517"/>
              <p:cNvSpPr>
                <a:spLocks noChangeArrowheads="1"/>
              </p:cNvSpPr>
              <p:nvPr/>
            </p:nvSpPr>
            <p:spPr bwMode="auto">
              <a:xfrm>
                <a:off x="4025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8" name="Oval 2518"/>
              <p:cNvSpPr>
                <a:spLocks noChangeArrowheads="1"/>
              </p:cNvSpPr>
              <p:nvPr/>
            </p:nvSpPr>
            <p:spPr bwMode="auto">
              <a:xfrm>
                <a:off x="3913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9" name="Oval 2519"/>
              <p:cNvSpPr>
                <a:spLocks noChangeArrowheads="1"/>
              </p:cNvSpPr>
              <p:nvPr/>
            </p:nvSpPr>
            <p:spPr bwMode="auto">
              <a:xfrm>
                <a:off x="380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0" name="Oval 2520"/>
              <p:cNvSpPr>
                <a:spLocks noChangeArrowheads="1"/>
              </p:cNvSpPr>
              <p:nvPr/>
            </p:nvSpPr>
            <p:spPr bwMode="auto">
              <a:xfrm>
                <a:off x="379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1" name="Oval 2521"/>
              <p:cNvSpPr>
                <a:spLocks noChangeArrowheads="1"/>
              </p:cNvSpPr>
              <p:nvPr/>
            </p:nvSpPr>
            <p:spPr bwMode="auto">
              <a:xfrm>
                <a:off x="3129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2" name="Oval 2522"/>
              <p:cNvSpPr>
                <a:spLocks noChangeArrowheads="1"/>
              </p:cNvSpPr>
              <p:nvPr/>
            </p:nvSpPr>
            <p:spPr bwMode="auto">
              <a:xfrm>
                <a:off x="3219" y="2961"/>
                <a:ext cx="33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3" name="Oval 2523"/>
              <p:cNvSpPr>
                <a:spLocks noChangeArrowheads="1"/>
              </p:cNvSpPr>
              <p:nvPr/>
            </p:nvSpPr>
            <p:spPr bwMode="auto">
              <a:xfrm>
                <a:off x="355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4" name="Oval 2524"/>
              <p:cNvSpPr>
                <a:spLocks noChangeArrowheads="1"/>
              </p:cNvSpPr>
              <p:nvPr/>
            </p:nvSpPr>
            <p:spPr bwMode="auto">
              <a:xfrm>
                <a:off x="3929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5" name="Oval 2525"/>
              <p:cNvSpPr>
                <a:spLocks noChangeArrowheads="1"/>
              </p:cNvSpPr>
              <p:nvPr/>
            </p:nvSpPr>
            <p:spPr bwMode="auto">
              <a:xfrm>
                <a:off x="3993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6" name="Oval 2526"/>
              <p:cNvSpPr>
                <a:spLocks noChangeArrowheads="1"/>
              </p:cNvSpPr>
              <p:nvPr/>
            </p:nvSpPr>
            <p:spPr bwMode="auto">
              <a:xfrm>
                <a:off x="4041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7" name="Oval 2527"/>
              <p:cNvSpPr>
                <a:spLocks noChangeArrowheads="1"/>
              </p:cNvSpPr>
              <p:nvPr/>
            </p:nvSpPr>
            <p:spPr bwMode="auto">
              <a:xfrm>
                <a:off x="4148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8" name="Oval 2528"/>
              <p:cNvSpPr>
                <a:spLocks noChangeArrowheads="1"/>
              </p:cNvSpPr>
              <p:nvPr/>
            </p:nvSpPr>
            <p:spPr bwMode="auto">
              <a:xfrm>
                <a:off x="4126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9" name="Oval 2529"/>
              <p:cNvSpPr>
                <a:spLocks noChangeArrowheads="1"/>
              </p:cNvSpPr>
              <p:nvPr/>
            </p:nvSpPr>
            <p:spPr bwMode="auto">
              <a:xfrm>
                <a:off x="3998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0" name="Oval 2530"/>
              <p:cNvSpPr>
                <a:spLocks noChangeArrowheads="1"/>
              </p:cNvSpPr>
              <p:nvPr/>
            </p:nvSpPr>
            <p:spPr bwMode="auto">
              <a:xfrm>
                <a:off x="4228" y="330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1" name="Oval 2531"/>
              <p:cNvSpPr>
                <a:spLocks noChangeArrowheads="1"/>
              </p:cNvSpPr>
              <p:nvPr/>
            </p:nvSpPr>
            <p:spPr bwMode="auto">
              <a:xfrm>
                <a:off x="3785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2" name="Oval 2532"/>
              <p:cNvSpPr>
                <a:spLocks noChangeArrowheads="1"/>
              </p:cNvSpPr>
              <p:nvPr/>
            </p:nvSpPr>
            <p:spPr bwMode="auto">
              <a:xfrm>
                <a:off x="384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3" name="Oval 2533"/>
              <p:cNvSpPr>
                <a:spLocks noChangeArrowheads="1"/>
              </p:cNvSpPr>
              <p:nvPr/>
            </p:nvSpPr>
            <p:spPr bwMode="auto">
              <a:xfrm>
                <a:off x="3796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4" name="Oval 2534"/>
              <p:cNvSpPr>
                <a:spLocks noChangeArrowheads="1"/>
              </p:cNvSpPr>
              <p:nvPr/>
            </p:nvSpPr>
            <p:spPr bwMode="auto">
              <a:xfrm>
                <a:off x="3844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5" name="Oval 2535"/>
              <p:cNvSpPr>
                <a:spLocks noChangeArrowheads="1"/>
              </p:cNvSpPr>
              <p:nvPr/>
            </p:nvSpPr>
            <p:spPr bwMode="auto">
              <a:xfrm>
                <a:off x="3742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6" name="Oval 2536"/>
              <p:cNvSpPr>
                <a:spLocks noChangeArrowheads="1"/>
              </p:cNvSpPr>
              <p:nvPr/>
            </p:nvSpPr>
            <p:spPr bwMode="auto">
              <a:xfrm>
                <a:off x="367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7" name="Oval 2537"/>
              <p:cNvSpPr>
                <a:spLocks noChangeArrowheads="1"/>
              </p:cNvSpPr>
              <p:nvPr/>
            </p:nvSpPr>
            <p:spPr bwMode="auto">
              <a:xfrm>
                <a:off x="3977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8" name="Oval 2538"/>
              <p:cNvSpPr>
                <a:spLocks noChangeArrowheads="1"/>
              </p:cNvSpPr>
              <p:nvPr/>
            </p:nvSpPr>
            <p:spPr bwMode="auto">
              <a:xfrm>
                <a:off x="3993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9" name="Oval 2539"/>
              <p:cNvSpPr>
                <a:spLocks noChangeArrowheads="1"/>
              </p:cNvSpPr>
              <p:nvPr/>
            </p:nvSpPr>
            <p:spPr bwMode="auto">
              <a:xfrm>
                <a:off x="3396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0" name="Oval 2540"/>
              <p:cNvSpPr>
                <a:spLocks noChangeArrowheads="1"/>
              </p:cNvSpPr>
              <p:nvPr/>
            </p:nvSpPr>
            <p:spPr bwMode="auto">
              <a:xfrm>
                <a:off x="3401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1" name="Oval 2541"/>
              <p:cNvSpPr>
                <a:spLocks noChangeArrowheads="1"/>
              </p:cNvSpPr>
              <p:nvPr/>
            </p:nvSpPr>
            <p:spPr bwMode="auto">
              <a:xfrm>
                <a:off x="3396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2" name="Oval 2542"/>
              <p:cNvSpPr>
                <a:spLocks noChangeArrowheads="1"/>
              </p:cNvSpPr>
              <p:nvPr/>
            </p:nvSpPr>
            <p:spPr bwMode="auto">
              <a:xfrm>
                <a:off x="3396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3" name="Oval 2543"/>
              <p:cNvSpPr>
                <a:spLocks noChangeArrowheads="1"/>
              </p:cNvSpPr>
              <p:nvPr/>
            </p:nvSpPr>
            <p:spPr bwMode="auto">
              <a:xfrm>
                <a:off x="3401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4" name="Oval 2544"/>
              <p:cNvSpPr>
                <a:spLocks noChangeArrowheads="1"/>
              </p:cNvSpPr>
              <p:nvPr/>
            </p:nvSpPr>
            <p:spPr bwMode="auto">
              <a:xfrm>
                <a:off x="3417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5" name="Oval 2545"/>
              <p:cNvSpPr>
                <a:spLocks noChangeArrowheads="1"/>
              </p:cNvSpPr>
              <p:nvPr/>
            </p:nvSpPr>
            <p:spPr bwMode="auto">
              <a:xfrm>
                <a:off x="352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6" name="Oval 2546"/>
              <p:cNvSpPr>
                <a:spLocks noChangeArrowheads="1"/>
              </p:cNvSpPr>
              <p:nvPr/>
            </p:nvSpPr>
            <p:spPr bwMode="auto">
              <a:xfrm>
                <a:off x="352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7" name="Oval 2547"/>
              <p:cNvSpPr>
                <a:spLocks noChangeArrowheads="1"/>
              </p:cNvSpPr>
              <p:nvPr/>
            </p:nvSpPr>
            <p:spPr bwMode="auto">
              <a:xfrm>
                <a:off x="357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8" name="Oval 2548"/>
              <p:cNvSpPr>
                <a:spLocks noChangeArrowheads="1"/>
              </p:cNvSpPr>
              <p:nvPr/>
            </p:nvSpPr>
            <p:spPr bwMode="auto">
              <a:xfrm>
                <a:off x="357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9" name="Oval 2549"/>
              <p:cNvSpPr>
                <a:spLocks noChangeArrowheads="1"/>
              </p:cNvSpPr>
              <p:nvPr/>
            </p:nvSpPr>
            <p:spPr bwMode="auto">
              <a:xfrm>
                <a:off x="354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0" name="Oval 2550"/>
              <p:cNvSpPr>
                <a:spLocks noChangeArrowheads="1"/>
              </p:cNvSpPr>
              <p:nvPr/>
            </p:nvSpPr>
            <p:spPr bwMode="auto">
              <a:xfrm>
                <a:off x="355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1" name="Oval 2551"/>
              <p:cNvSpPr>
                <a:spLocks noChangeArrowheads="1"/>
              </p:cNvSpPr>
              <p:nvPr/>
            </p:nvSpPr>
            <p:spPr bwMode="auto">
              <a:xfrm>
                <a:off x="3577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2" name="Oval 2552"/>
              <p:cNvSpPr>
                <a:spLocks noChangeArrowheads="1"/>
              </p:cNvSpPr>
              <p:nvPr/>
            </p:nvSpPr>
            <p:spPr bwMode="auto">
              <a:xfrm>
                <a:off x="355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3" name="Oval 2553"/>
              <p:cNvSpPr>
                <a:spLocks noChangeArrowheads="1"/>
              </p:cNvSpPr>
              <p:nvPr/>
            </p:nvSpPr>
            <p:spPr bwMode="auto">
              <a:xfrm>
                <a:off x="3577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4" name="Oval 2554"/>
              <p:cNvSpPr>
                <a:spLocks noChangeArrowheads="1"/>
              </p:cNvSpPr>
              <p:nvPr/>
            </p:nvSpPr>
            <p:spPr bwMode="auto">
              <a:xfrm>
                <a:off x="3396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5" name="Oval 2555"/>
              <p:cNvSpPr>
                <a:spLocks noChangeArrowheads="1"/>
              </p:cNvSpPr>
              <p:nvPr/>
            </p:nvSpPr>
            <p:spPr bwMode="auto">
              <a:xfrm>
                <a:off x="4158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6" name="Oval 2556"/>
              <p:cNvSpPr>
                <a:spLocks noChangeArrowheads="1"/>
              </p:cNvSpPr>
              <p:nvPr/>
            </p:nvSpPr>
            <p:spPr bwMode="auto">
              <a:xfrm>
                <a:off x="4153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7" name="Oval 2557"/>
              <p:cNvSpPr>
                <a:spLocks noChangeArrowheads="1"/>
              </p:cNvSpPr>
              <p:nvPr/>
            </p:nvSpPr>
            <p:spPr bwMode="auto">
              <a:xfrm>
                <a:off x="373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8" name="Oval 2558"/>
              <p:cNvSpPr>
                <a:spLocks noChangeArrowheads="1"/>
              </p:cNvSpPr>
              <p:nvPr/>
            </p:nvSpPr>
            <p:spPr bwMode="auto">
              <a:xfrm>
                <a:off x="3593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9" name="Oval 2559"/>
              <p:cNvSpPr>
                <a:spLocks noChangeArrowheads="1"/>
              </p:cNvSpPr>
              <p:nvPr/>
            </p:nvSpPr>
            <p:spPr bwMode="auto">
              <a:xfrm>
                <a:off x="3582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0" name="Oval 2560"/>
              <p:cNvSpPr>
                <a:spLocks noChangeArrowheads="1"/>
              </p:cNvSpPr>
              <p:nvPr/>
            </p:nvSpPr>
            <p:spPr bwMode="auto">
              <a:xfrm>
                <a:off x="3465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1" name="Oval 2561"/>
              <p:cNvSpPr>
                <a:spLocks noChangeArrowheads="1"/>
              </p:cNvSpPr>
              <p:nvPr/>
            </p:nvSpPr>
            <p:spPr bwMode="auto">
              <a:xfrm>
                <a:off x="3657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2" name="Oval 2562"/>
              <p:cNvSpPr>
                <a:spLocks noChangeArrowheads="1"/>
              </p:cNvSpPr>
              <p:nvPr/>
            </p:nvSpPr>
            <p:spPr bwMode="auto">
              <a:xfrm>
                <a:off x="374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3" name="Oval 2563"/>
              <p:cNvSpPr>
                <a:spLocks noChangeArrowheads="1"/>
              </p:cNvSpPr>
              <p:nvPr/>
            </p:nvSpPr>
            <p:spPr bwMode="auto">
              <a:xfrm>
                <a:off x="3465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4" name="Oval 2564"/>
              <p:cNvSpPr>
                <a:spLocks noChangeArrowheads="1"/>
              </p:cNvSpPr>
              <p:nvPr/>
            </p:nvSpPr>
            <p:spPr bwMode="auto">
              <a:xfrm>
                <a:off x="3737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5" name="Oval 2565"/>
              <p:cNvSpPr>
                <a:spLocks noChangeArrowheads="1"/>
              </p:cNvSpPr>
              <p:nvPr/>
            </p:nvSpPr>
            <p:spPr bwMode="auto">
              <a:xfrm>
                <a:off x="366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6" name="Oval 2566"/>
              <p:cNvSpPr>
                <a:spLocks noChangeArrowheads="1"/>
              </p:cNvSpPr>
              <p:nvPr/>
            </p:nvSpPr>
            <p:spPr bwMode="auto">
              <a:xfrm>
                <a:off x="3812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7" name="Oval 2567"/>
              <p:cNvSpPr>
                <a:spLocks noChangeArrowheads="1"/>
              </p:cNvSpPr>
              <p:nvPr/>
            </p:nvSpPr>
            <p:spPr bwMode="auto">
              <a:xfrm>
                <a:off x="3796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8" name="Oval 2568"/>
              <p:cNvSpPr>
                <a:spLocks noChangeArrowheads="1"/>
              </p:cNvSpPr>
              <p:nvPr/>
            </p:nvSpPr>
            <p:spPr bwMode="auto">
              <a:xfrm>
                <a:off x="3145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9" name="Oval 2569"/>
              <p:cNvSpPr>
                <a:spLocks noChangeArrowheads="1"/>
              </p:cNvSpPr>
              <p:nvPr/>
            </p:nvSpPr>
            <p:spPr bwMode="auto">
              <a:xfrm>
                <a:off x="3198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0" name="Oval 2570"/>
              <p:cNvSpPr>
                <a:spLocks noChangeArrowheads="1"/>
              </p:cNvSpPr>
              <p:nvPr/>
            </p:nvSpPr>
            <p:spPr bwMode="auto">
              <a:xfrm>
                <a:off x="4372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1" name="Oval 2571"/>
              <p:cNvSpPr>
                <a:spLocks noChangeArrowheads="1"/>
              </p:cNvSpPr>
              <p:nvPr/>
            </p:nvSpPr>
            <p:spPr bwMode="auto">
              <a:xfrm>
                <a:off x="4377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2" name="Oval 2572"/>
              <p:cNvSpPr>
                <a:spLocks noChangeArrowheads="1"/>
              </p:cNvSpPr>
              <p:nvPr/>
            </p:nvSpPr>
            <p:spPr bwMode="auto">
              <a:xfrm>
                <a:off x="4382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3" name="Oval 2573"/>
              <p:cNvSpPr>
                <a:spLocks noChangeArrowheads="1"/>
              </p:cNvSpPr>
              <p:nvPr/>
            </p:nvSpPr>
            <p:spPr bwMode="auto">
              <a:xfrm>
                <a:off x="4297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4" name="Oval 2574"/>
              <p:cNvSpPr>
                <a:spLocks noChangeArrowheads="1"/>
              </p:cNvSpPr>
              <p:nvPr/>
            </p:nvSpPr>
            <p:spPr bwMode="auto">
              <a:xfrm>
                <a:off x="429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5" name="Oval 2575"/>
              <p:cNvSpPr>
                <a:spLocks noChangeArrowheads="1"/>
              </p:cNvSpPr>
              <p:nvPr/>
            </p:nvSpPr>
            <p:spPr bwMode="auto">
              <a:xfrm>
                <a:off x="4094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6" name="Oval 2576"/>
              <p:cNvSpPr>
                <a:spLocks noChangeArrowheads="1"/>
              </p:cNvSpPr>
              <p:nvPr/>
            </p:nvSpPr>
            <p:spPr bwMode="auto">
              <a:xfrm>
                <a:off x="434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7" name="Oval 2577"/>
              <p:cNvSpPr>
                <a:spLocks noChangeArrowheads="1"/>
              </p:cNvSpPr>
              <p:nvPr/>
            </p:nvSpPr>
            <p:spPr bwMode="auto">
              <a:xfrm>
                <a:off x="4356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8" name="Oval 2578"/>
              <p:cNvSpPr>
                <a:spLocks noChangeArrowheads="1"/>
              </p:cNvSpPr>
              <p:nvPr/>
            </p:nvSpPr>
            <p:spPr bwMode="auto">
              <a:xfrm>
                <a:off x="434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9" name="Oval 2579"/>
              <p:cNvSpPr>
                <a:spLocks noChangeArrowheads="1"/>
              </p:cNvSpPr>
              <p:nvPr/>
            </p:nvSpPr>
            <p:spPr bwMode="auto">
              <a:xfrm>
                <a:off x="4068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0" name="Oval 2580"/>
              <p:cNvSpPr>
                <a:spLocks noChangeArrowheads="1"/>
              </p:cNvSpPr>
              <p:nvPr/>
            </p:nvSpPr>
            <p:spPr bwMode="auto">
              <a:xfrm>
                <a:off x="358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1" name="Oval 2581"/>
              <p:cNvSpPr>
                <a:spLocks noChangeArrowheads="1"/>
              </p:cNvSpPr>
              <p:nvPr/>
            </p:nvSpPr>
            <p:spPr bwMode="auto">
              <a:xfrm>
                <a:off x="363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2" name="Oval 2582"/>
              <p:cNvSpPr>
                <a:spLocks noChangeArrowheads="1"/>
              </p:cNvSpPr>
              <p:nvPr/>
            </p:nvSpPr>
            <p:spPr bwMode="auto">
              <a:xfrm>
                <a:off x="4116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3" name="Oval 2583"/>
              <p:cNvSpPr>
                <a:spLocks noChangeArrowheads="1"/>
              </p:cNvSpPr>
              <p:nvPr/>
            </p:nvSpPr>
            <p:spPr bwMode="auto">
              <a:xfrm>
                <a:off x="364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4" name="Oval 2584"/>
              <p:cNvSpPr>
                <a:spLocks noChangeArrowheads="1"/>
              </p:cNvSpPr>
              <p:nvPr/>
            </p:nvSpPr>
            <p:spPr bwMode="auto">
              <a:xfrm>
                <a:off x="3934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5" name="Oval 2585"/>
              <p:cNvSpPr>
                <a:spLocks noChangeArrowheads="1"/>
              </p:cNvSpPr>
              <p:nvPr/>
            </p:nvSpPr>
            <p:spPr bwMode="auto">
              <a:xfrm>
                <a:off x="338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6" name="Oval 2586"/>
              <p:cNvSpPr>
                <a:spLocks noChangeArrowheads="1"/>
              </p:cNvSpPr>
              <p:nvPr/>
            </p:nvSpPr>
            <p:spPr bwMode="auto">
              <a:xfrm>
                <a:off x="3577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7" name="Oval 2587"/>
              <p:cNvSpPr>
                <a:spLocks noChangeArrowheads="1"/>
              </p:cNvSpPr>
              <p:nvPr/>
            </p:nvSpPr>
            <p:spPr bwMode="auto">
              <a:xfrm>
                <a:off x="3545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8" name="Oval 2588"/>
              <p:cNvSpPr>
                <a:spLocks noChangeArrowheads="1"/>
              </p:cNvSpPr>
              <p:nvPr/>
            </p:nvSpPr>
            <p:spPr bwMode="auto">
              <a:xfrm>
                <a:off x="4628" y="33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9" name="Oval 2589"/>
              <p:cNvSpPr>
                <a:spLocks noChangeArrowheads="1"/>
              </p:cNvSpPr>
              <p:nvPr/>
            </p:nvSpPr>
            <p:spPr bwMode="auto">
              <a:xfrm>
                <a:off x="372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0" name="Oval 2590"/>
              <p:cNvSpPr>
                <a:spLocks noChangeArrowheads="1"/>
              </p:cNvSpPr>
              <p:nvPr/>
            </p:nvSpPr>
            <p:spPr bwMode="auto">
              <a:xfrm>
                <a:off x="405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1" name="Oval 2591"/>
              <p:cNvSpPr>
                <a:spLocks noChangeArrowheads="1"/>
              </p:cNvSpPr>
              <p:nvPr/>
            </p:nvSpPr>
            <p:spPr bwMode="auto">
              <a:xfrm>
                <a:off x="3998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2" name="Oval 2592"/>
              <p:cNvSpPr>
                <a:spLocks noChangeArrowheads="1"/>
              </p:cNvSpPr>
              <p:nvPr/>
            </p:nvSpPr>
            <p:spPr bwMode="auto">
              <a:xfrm>
                <a:off x="3737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3" name="Oval 2593"/>
              <p:cNvSpPr>
                <a:spLocks noChangeArrowheads="1"/>
              </p:cNvSpPr>
              <p:nvPr/>
            </p:nvSpPr>
            <p:spPr bwMode="auto">
              <a:xfrm>
                <a:off x="358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4" name="Oval 2594"/>
              <p:cNvSpPr>
                <a:spLocks noChangeArrowheads="1"/>
              </p:cNvSpPr>
              <p:nvPr/>
            </p:nvSpPr>
            <p:spPr bwMode="auto">
              <a:xfrm>
                <a:off x="3705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5" name="Oval 2595"/>
              <p:cNvSpPr>
                <a:spLocks noChangeArrowheads="1"/>
              </p:cNvSpPr>
              <p:nvPr/>
            </p:nvSpPr>
            <p:spPr bwMode="auto">
              <a:xfrm>
                <a:off x="382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6" name="Oval 2596"/>
              <p:cNvSpPr>
                <a:spLocks noChangeArrowheads="1"/>
              </p:cNvSpPr>
              <p:nvPr/>
            </p:nvSpPr>
            <p:spPr bwMode="auto">
              <a:xfrm>
                <a:off x="4020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7" name="Oval 2597"/>
              <p:cNvSpPr>
                <a:spLocks noChangeArrowheads="1"/>
              </p:cNvSpPr>
              <p:nvPr/>
            </p:nvSpPr>
            <p:spPr bwMode="auto">
              <a:xfrm>
                <a:off x="380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8" name="Oval 2598"/>
              <p:cNvSpPr>
                <a:spLocks noChangeArrowheads="1"/>
              </p:cNvSpPr>
              <p:nvPr/>
            </p:nvSpPr>
            <p:spPr bwMode="auto">
              <a:xfrm>
                <a:off x="3876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9" name="Oval 2599"/>
              <p:cNvSpPr>
                <a:spLocks noChangeArrowheads="1"/>
              </p:cNvSpPr>
              <p:nvPr/>
            </p:nvSpPr>
            <p:spPr bwMode="auto">
              <a:xfrm>
                <a:off x="3860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0" name="Oval 2600"/>
              <p:cNvSpPr>
                <a:spLocks noChangeArrowheads="1"/>
              </p:cNvSpPr>
              <p:nvPr/>
            </p:nvSpPr>
            <p:spPr bwMode="auto">
              <a:xfrm>
                <a:off x="387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1" name="Oval 2601"/>
              <p:cNvSpPr>
                <a:spLocks noChangeArrowheads="1"/>
              </p:cNvSpPr>
              <p:nvPr/>
            </p:nvSpPr>
            <p:spPr bwMode="auto">
              <a:xfrm>
                <a:off x="387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2" name="Oval 2602"/>
              <p:cNvSpPr>
                <a:spLocks noChangeArrowheads="1"/>
              </p:cNvSpPr>
              <p:nvPr/>
            </p:nvSpPr>
            <p:spPr bwMode="auto">
              <a:xfrm>
                <a:off x="387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3" name="Oval 2603"/>
              <p:cNvSpPr>
                <a:spLocks noChangeArrowheads="1"/>
              </p:cNvSpPr>
              <p:nvPr/>
            </p:nvSpPr>
            <p:spPr bwMode="auto">
              <a:xfrm>
                <a:off x="3721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4" name="Oval 2604"/>
              <p:cNvSpPr>
                <a:spLocks noChangeArrowheads="1"/>
              </p:cNvSpPr>
              <p:nvPr/>
            </p:nvSpPr>
            <p:spPr bwMode="auto">
              <a:xfrm>
                <a:off x="366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5" name="Oval 2605"/>
              <p:cNvSpPr>
                <a:spLocks noChangeArrowheads="1"/>
              </p:cNvSpPr>
              <p:nvPr/>
            </p:nvSpPr>
            <p:spPr bwMode="auto">
              <a:xfrm>
                <a:off x="4073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6" name="Oval 2606"/>
              <p:cNvSpPr>
                <a:spLocks noChangeArrowheads="1"/>
              </p:cNvSpPr>
              <p:nvPr/>
            </p:nvSpPr>
            <p:spPr bwMode="auto">
              <a:xfrm>
                <a:off x="4073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7" name="Oval 2607"/>
              <p:cNvSpPr>
                <a:spLocks noChangeArrowheads="1"/>
              </p:cNvSpPr>
              <p:nvPr/>
            </p:nvSpPr>
            <p:spPr bwMode="auto">
              <a:xfrm>
                <a:off x="4228" y="32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8" name="Oval 2608"/>
              <p:cNvSpPr>
                <a:spLocks noChangeArrowheads="1"/>
              </p:cNvSpPr>
              <p:nvPr/>
            </p:nvSpPr>
            <p:spPr bwMode="auto">
              <a:xfrm>
                <a:off x="386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9" name="Oval 2609"/>
              <p:cNvSpPr>
                <a:spLocks noChangeArrowheads="1"/>
              </p:cNvSpPr>
              <p:nvPr/>
            </p:nvSpPr>
            <p:spPr bwMode="auto">
              <a:xfrm>
                <a:off x="370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0" name="Oval 2610"/>
              <p:cNvSpPr>
                <a:spLocks noChangeArrowheads="1"/>
              </p:cNvSpPr>
              <p:nvPr/>
            </p:nvSpPr>
            <p:spPr bwMode="auto">
              <a:xfrm>
                <a:off x="3972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1" name="Oval 2611"/>
              <p:cNvSpPr>
                <a:spLocks noChangeArrowheads="1"/>
              </p:cNvSpPr>
              <p:nvPr/>
            </p:nvSpPr>
            <p:spPr bwMode="auto">
              <a:xfrm>
                <a:off x="3865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2" name="Oval 2612"/>
              <p:cNvSpPr>
                <a:spLocks noChangeArrowheads="1"/>
              </p:cNvSpPr>
              <p:nvPr/>
            </p:nvSpPr>
            <p:spPr bwMode="auto">
              <a:xfrm>
                <a:off x="3961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3" name="Oval 2613"/>
              <p:cNvSpPr>
                <a:spLocks noChangeArrowheads="1"/>
              </p:cNvSpPr>
              <p:nvPr/>
            </p:nvSpPr>
            <p:spPr bwMode="auto">
              <a:xfrm>
                <a:off x="389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4" name="Oval 2614"/>
              <p:cNvSpPr>
                <a:spLocks noChangeArrowheads="1"/>
              </p:cNvSpPr>
              <p:nvPr/>
            </p:nvSpPr>
            <p:spPr bwMode="auto">
              <a:xfrm>
                <a:off x="3609" y="281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5" name="Oval 2615"/>
              <p:cNvSpPr>
                <a:spLocks noChangeArrowheads="1"/>
              </p:cNvSpPr>
              <p:nvPr/>
            </p:nvSpPr>
            <p:spPr bwMode="auto">
              <a:xfrm>
                <a:off x="383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6" name="Oval 2616"/>
              <p:cNvSpPr>
                <a:spLocks noChangeArrowheads="1"/>
              </p:cNvSpPr>
              <p:nvPr/>
            </p:nvSpPr>
            <p:spPr bwMode="auto">
              <a:xfrm>
                <a:off x="3748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oup 2818"/>
            <p:cNvGrpSpPr>
              <a:grpSpLocks/>
            </p:cNvGrpSpPr>
            <p:nvPr/>
          </p:nvGrpSpPr>
          <p:grpSpPr bwMode="auto">
            <a:xfrm>
              <a:off x="3337" y="2777"/>
              <a:ext cx="1430" cy="627"/>
              <a:chOff x="3337" y="2777"/>
              <a:chExt cx="1430" cy="627"/>
            </a:xfrm>
          </p:grpSpPr>
          <p:sp>
            <p:nvSpPr>
              <p:cNvPr id="827" name="Oval 2618"/>
              <p:cNvSpPr>
                <a:spLocks noChangeArrowheads="1"/>
              </p:cNvSpPr>
              <p:nvPr/>
            </p:nvSpPr>
            <p:spPr bwMode="auto">
              <a:xfrm>
                <a:off x="3657" y="284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8" name="Oval 2619"/>
              <p:cNvSpPr>
                <a:spLocks noChangeArrowheads="1"/>
              </p:cNvSpPr>
              <p:nvPr/>
            </p:nvSpPr>
            <p:spPr bwMode="auto">
              <a:xfrm>
                <a:off x="3641" y="282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9" name="Oval 2620"/>
              <p:cNvSpPr>
                <a:spLocks noChangeArrowheads="1"/>
              </p:cNvSpPr>
              <p:nvPr/>
            </p:nvSpPr>
            <p:spPr bwMode="auto">
              <a:xfrm>
                <a:off x="3892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0" name="Oval 2621"/>
              <p:cNvSpPr>
                <a:spLocks noChangeArrowheads="1"/>
              </p:cNvSpPr>
              <p:nvPr/>
            </p:nvSpPr>
            <p:spPr bwMode="auto">
              <a:xfrm>
                <a:off x="370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1" name="Oval 2622"/>
              <p:cNvSpPr>
                <a:spLocks noChangeArrowheads="1"/>
              </p:cNvSpPr>
              <p:nvPr/>
            </p:nvSpPr>
            <p:spPr bwMode="auto">
              <a:xfrm>
                <a:off x="370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2" name="Oval 2623"/>
              <p:cNvSpPr>
                <a:spLocks noChangeArrowheads="1"/>
              </p:cNvSpPr>
              <p:nvPr/>
            </p:nvSpPr>
            <p:spPr bwMode="auto">
              <a:xfrm>
                <a:off x="4345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3" name="Oval 2624"/>
              <p:cNvSpPr>
                <a:spLocks noChangeArrowheads="1"/>
              </p:cNvSpPr>
              <p:nvPr/>
            </p:nvSpPr>
            <p:spPr bwMode="auto">
              <a:xfrm>
                <a:off x="4046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4" name="Oval 2625"/>
              <p:cNvSpPr>
                <a:spLocks noChangeArrowheads="1"/>
              </p:cNvSpPr>
              <p:nvPr/>
            </p:nvSpPr>
            <p:spPr bwMode="auto">
              <a:xfrm>
                <a:off x="4212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5" name="Oval 2626"/>
              <p:cNvSpPr>
                <a:spLocks noChangeArrowheads="1"/>
              </p:cNvSpPr>
              <p:nvPr/>
            </p:nvSpPr>
            <p:spPr bwMode="auto">
              <a:xfrm>
                <a:off x="4126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6" name="Oval 2627"/>
              <p:cNvSpPr>
                <a:spLocks noChangeArrowheads="1"/>
              </p:cNvSpPr>
              <p:nvPr/>
            </p:nvSpPr>
            <p:spPr bwMode="auto">
              <a:xfrm>
                <a:off x="412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7" name="Oval 2628"/>
              <p:cNvSpPr>
                <a:spLocks noChangeArrowheads="1"/>
              </p:cNvSpPr>
              <p:nvPr/>
            </p:nvSpPr>
            <p:spPr bwMode="auto">
              <a:xfrm>
                <a:off x="4057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8" name="Oval 2629"/>
              <p:cNvSpPr>
                <a:spLocks noChangeArrowheads="1"/>
              </p:cNvSpPr>
              <p:nvPr/>
            </p:nvSpPr>
            <p:spPr bwMode="auto">
              <a:xfrm>
                <a:off x="4735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9" name="Oval 2630"/>
              <p:cNvSpPr>
                <a:spLocks noChangeArrowheads="1"/>
              </p:cNvSpPr>
              <p:nvPr/>
            </p:nvSpPr>
            <p:spPr bwMode="auto">
              <a:xfrm>
                <a:off x="4708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0" name="Oval 2631"/>
              <p:cNvSpPr>
                <a:spLocks noChangeArrowheads="1"/>
              </p:cNvSpPr>
              <p:nvPr/>
            </p:nvSpPr>
            <p:spPr bwMode="auto">
              <a:xfrm>
                <a:off x="3646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1" name="Oval 2632"/>
              <p:cNvSpPr>
                <a:spLocks noChangeArrowheads="1"/>
              </p:cNvSpPr>
              <p:nvPr/>
            </p:nvSpPr>
            <p:spPr bwMode="auto">
              <a:xfrm>
                <a:off x="400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2" name="Oval 2633"/>
              <p:cNvSpPr>
                <a:spLocks noChangeArrowheads="1"/>
              </p:cNvSpPr>
              <p:nvPr/>
            </p:nvSpPr>
            <p:spPr bwMode="auto">
              <a:xfrm>
                <a:off x="3737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3" name="Oval 2634"/>
              <p:cNvSpPr>
                <a:spLocks noChangeArrowheads="1"/>
              </p:cNvSpPr>
              <p:nvPr/>
            </p:nvSpPr>
            <p:spPr bwMode="auto">
              <a:xfrm>
                <a:off x="4148" y="328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4" name="Oval 2635"/>
              <p:cNvSpPr>
                <a:spLocks noChangeArrowheads="1"/>
              </p:cNvSpPr>
              <p:nvPr/>
            </p:nvSpPr>
            <p:spPr bwMode="auto">
              <a:xfrm>
                <a:off x="4142" y="32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5" name="Oval 2636"/>
              <p:cNvSpPr>
                <a:spLocks noChangeArrowheads="1"/>
              </p:cNvSpPr>
              <p:nvPr/>
            </p:nvSpPr>
            <p:spPr bwMode="auto">
              <a:xfrm>
                <a:off x="4249" y="336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6" name="Oval 2637"/>
              <p:cNvSpPr>
                <a:spLocks noChangeArrowheads="1"/>
              </p:cNvSpPr>
              <p:nvPr/>
            </p:nvSpPr>
            <p:spPr bwMode="auto">
              <a:xfrm>
                <a:off x="4276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7" name="Oval 2638"/>
              <p:cNvSpPr>
                <a:spLocks noChangeArrowheads="1"/>
              </p:cNvSpPr>
              <p:nvPr/>
            </p:nvSpPr>
            <p:spPr bwMode="auto">
              <a:xfrm>
                <a:off x="4233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8" name="Oval 2639"/>
              <p:cNvSpPr>
                <a:spLocks noChangeArrowheads="1"/>
              </p:cNvSpPr>
              <p:nvPr/>
            </p:nvSpPr>
            <p:spPr bwMode="auto">
              <a:xfrm>
                <a:off x="423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9" name="Oval 2640"/>
              <p:cNvSpPr>
                <a:spLocks noChangeArrowheads="1"/>
              </p:cNvSpPr>
              <p:nvPr/>
            </p:nvSpPr>
            <p:spPr bwMode="auto">
              <a:xfrm>
                <a:off x="4110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0" name="Oval 2641"/>
              <p:cNvSpPr>
                <a:spLocks noChangeArrowheads="1"/>
              </p:cNvSpPr>
              <p:nvPr/>
            </p:nvSpPr>
            <p:spPr bwMode="auto">
              <a:xfrm>
                <a:off x="3588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1" name="Oval 2642"/>
              <p:cNvSpPr>
                <a:spLocks noChangeArrowheads="1"/>
              </p:cNvSpPr>
              <p:nvPr/>
            </p:nvSpPr>
            <p:spPr bwMode="auto">
              <a:xfrm>
                <a:off x="387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2" name="Oval 2643"/>
              <p:cNvSpPr>
                <a:spLocks noChangeArrowheads="1"/>
              </p:cNvSpPr>
              <p:nvPr/>
            </p:nvSpPr>
            <p:spPr bwMode="auto">
              <a:xfrm>
                <a:off x="366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3" name="Oval 2644"/>
              <p:cNvSpPr>
                <a:spLocks noChangeArrowheads="1"/>
              </p:cNvSpPr>
              <p:nvPr/>
            </p:nvSpPr>
            <p:spPr bwMode="auto">
              <a:xfrm>
                <a:off x="372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4" name="Oval 2645"/>
              <p:cNvSpPr>
                <a:spLocks noChangeArrowheads="1"/>
              </p:cNvSpPr>
              <p:nvPr/>
            </p:nvSpPr>
            <p:spPr bwMode="auto">
              <a:xfrm>
                <a:off x="3721" y="283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5" name="Oval 2646"/>
              <p:cNvSpPr>
                <a:spLocks noChangeArrowheads="1"/>
              </p:cNvSpPr>
              <p:nvPr/>
            </p:nvSpPr>
            <p:spPr bwMode="auto">
              <a:xfrm>
                <a:off x="437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6" name="Oval 2647"/>
              <p:cNvSpPr>
                <a:spLocks noChangeArrowheads="1"/>
              </p:cNvSpPr>
              <p:nvPr/>
            </p:nvSpPr>
            <p:spPr bwMode="auto">
              <a:xfrm>
                <a:off x="4340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7" name="Oval 2648"/>
              <p:cNvSpPr>
                <a:spLocks noChangeArrowheads="1"/>
              </p:cNvSpPr>
              <p:nvPr/>
            </p:nvSpPr>
            <p:spPr bwMode="auto">
              <a:xfrm>
                <a:off x="437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8" name="Oval 2649"/>
              <p:cNvSpPr>
                <a:spLocks noChangeArrowheads="1"/>
              </p:cNvSpPr>
              <p:nvPr/>
            </p:nvSpPr>
            <p:spPr bwMode="auto">
              <a:xfrm>
                <a:off x="4372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9" name="Oval 2650"/>
              <p:cNvSpPr>
                <a:spLocks noChangeArrowheads="1"/>
              </p:cNvSpPr>
              <p:nvPr/>
            </p:nvSpPr>
            <p:spPr bwMode="auto">
              <a:xfrm>
                <a:off x="437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0" name="Oval 2651"/>
              <p:cNvSpPr>
                <a:spLocks noChangeArrowheads="1"/>
              </p:cNvSpPr>
              <p:nvPr/>
            </p:nvSpPr>
            <p:spPr bwMode="auto">
              <a:xfrm>
                <a:off x="4249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1" name="Oval 2652"/>
              <p:cNvSpPr>
                <a:spLocks noChangeArrowheads="1"/>
              </p:cNvSpPr>
              <p:nvPr/>
            </p:nvSpPr>
            <p:spPr bwMode="auto">
              <a:xfrm>
                <a:off x="438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2" name="Oval 2653"/>
              <p:cNvSpPr>
                <a:spLocks noChangeArrowheads="1"/>
              </p:cNvSpPr>
              <p:nvPr/>
            </p:nvSpPr>
            <p:spPr bwMode="auto">
              <a:xfrm>
                <a:off x="4260" y="322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3" name="Oval 2654"/>
              <p:cNvSpPr>
                <a:spLocks noChangeArrowheads="1"/>
              </p:cNvSpPr>
              <p:nvPr/>
            </p:nvSpPr>
            <p:spPr bwMode="auto">
              <a:xfrm>
                <a:off x="437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4" name="Oval 2655"/>
              <p:cNvSpPr>
                <a:spLocks noChangeArrowheads="1"/>
              </p:cNvSpPr>
              <p:nvPr/>
            </p:nvSpPr>
            <p:spPr bwMode="auto">
              <a:xfrm>
                <a:off x="4425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5" name="Oval 2656"/>
              <p:cNvSpPr>
                <a:spLocks noChangeArrowheads="1"/>
              </p:cNvSpPr>
              <p:nvPr/>
            </p:nvSpPr>
            <p:spPr bwMode="auto">
              <a:xfrm>
                <a:off x="432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6" name="Oval 2657"/>
              <p:cNvSpPr>
                <a:spLocks noChangeArrowheads="1"/>
              </p:cNvSpPr>
              <p:nvPr/>
            </p:nvSpPr>
            <p:spPr bwMode="auto">
              <a:xfrm>
                <a:off x="3988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7" name="Oval 2658"/>
              <p:cNvSpPr>
                <a:spLocks noChangeArrowheads="1"/>
              </p:cNvSpPr>
              <p:nvPr/>
            </p:nvSpPr>
            <p:spPr bwMode="auto">
              <a:xfrm>
                <a:off x="4009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8" name="Oval 2659"/>
              <p:cNvSpPr>
                <a:spLocks noChangeArrowheads="1"/>
              </p:cNvSpPr>
              <p:nvPr/>
            </p:nvSpPr>
            <p:spPr bwMode="auto">
              <a:xfrm>
                <a:off x="3902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9" name="Oval 2660"/>
              <p:cNvSpPr>
                <a:spLocks noChangeArrowheads="1"/>
              </p:cNvSpPr>
              <p:nvPr/>
            </p:nvSpPr>
            <p:spPr bwMode="auto">
              <a:xfrm>
                <a:off x="3604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0" name="Oval 2661"/>
              <p:cNvSpPr>
                <a:spLocks noChangeArrowheads="1"/>
              </p:cNvSpPr>
              <p:nvPr/>
            </p:nvSpPr>
            <p:spPr bwMode="auto">
              <a:xfrm>
                <a:off x="3630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1" name="Oval 2662"/>
              <p:cNvSpPr>
                <a:spLocks noChangeArrowheads="1"/>
              </p:cNvSpPr>
              <p:nvPr/>
            </p:nvSpPr>
            <p:spPr bwMode="auto">
              <a:xfrm>
                <a:off x="3668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2" name="Oval 2663"/>
              <p:cNvSpPr>
                <a:spLocks noChangeArrowheads="1"/>
              </p:cNvSpPr>
              <p:nvPr/>
            </p:nvSpPr>
            <p:spPr bwMode="auto">
              <a:xfrm>
                <a:off x="3630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3" name="Oval 2664"/>
              <p:cNvSpPr>
                <a:spLocks noChangeArrowheads="1"/>
              </p:cNvSpPr>
              <p:nvPr/>
            </p:nvSpPr>
            <p:spPr bwMode="auto">
              <a:xfrm>
                <a:off x="3630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4" name="Oval 2665"/>
              <p:cNvSpPr>
                <a:spLocks noChangeArrowheads="1"/>
              </p:cNvSpPr>
              <p:nvPr/>
            </p:nvSpPr>
            <p:spPr bwMode="auto">
              <a:xfrm>
                <a:off x="3540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5" name="Oval 2666"/>
              <p:cNvSpPr>
                <a:spLocks noChangeArrowheads="1"/>
              </p:cNvSpPr>
              <p:nvPr/>
            </p:nvSpPr>
            <p:spPr bwMode="auto">
              <a:xfrm>
                <a:off x="3689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6" name="Oval 2667"/>
              <p:cNvSpPr>
                <a:spLocks noChangeArrowheads="1"/>
              </p:cNvSpPr>
              <p:nvPr/>
            </p:nvSpPr>
            <p:spPr bwMode="auto">
              <a:xfrm>
                <a:off x="3566" y="27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7" name="Oval 2668"/>
              <p:cNvSpPr>
                <a:spLocks noChangeArrowheads="1"/>
              </p:cNvSpPr>
              <p:nvPr/>
            </p:nvSpPr>
            <p:spPr bwMode="auto">
              <a:xfrm>
                <a:off x="333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8" name="Oval 2669"/>
              <p:cNvSpPr>
                <a:spLocks noChangeArrowheads="1"/>
              </p:cNvSpPr>
              <p:nvPr/>
            </p:nvSpPr>
            <p:spPr bwMode="auto">
              <a:xfrm>
                <a:off x="3337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9" name="Oval 2670"/>
              <p:cNvSpPr>
                <a:spLocks noChangeArrowheads="1"/>
              </p:cNvSpPr>
              <p:nvPr/>
            </p:nvSpPr>
            <p:spPr bwMode="auto">
              <a:xfrm>
                <a:off x="3337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0" name="Oval 2671"/>
              <p:cNvSpPr>
                <a:spLocks noChangeArrowheads="1"/>
              </p:cNvSpPr>
              <p:nvPr/>
            </p:nvSpPr>
            <p:spPr bwMode="auto">
              <a:xfrm>
                <a:off x="3337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1" name="Oval 2672"/>
              <p:cNvSpPr>
                <a:spLocks noChangeArrowheads="1"/>
              </p:cNvSpPr>
              <p:nvPr/>
            </p:nvSpPr>
            <p:spPr bwMode="auto">
              <a:xfrm>
                <a:off x="3337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2" name="Oval 2673"/>
              <p:cNvSpPr>
                <a:spLocks noChangeArrowheads="1"/>
              </p:cNvSpPr>
              <p:nvPr/>
            </p:nvSpPr>
            <p:spPr bwMode="auto">
              <a:xfrm>
                <a:off x="365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3" name="Oval 2674"/>
              <p:cNvSpPr>
                <a:spLocks noChangeArrowheads="1"/>
              </p:cNvSpPr>
              <p:nvPr/>
            </p:nvSpPr>
            <p:spPr bwMode="auto">
              <a:xfrm>
                <a:off x="362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4" name="Oval 2675"/>
              <p:cNvSpPr>
                <a:spLocks noChangeArrowheads="1"/>
              </p:cNvSpPr>
              <p:nvPr/>
            </p:nvSpPr>
            <p:spPr bwMode="auto">
              <a:xfrm>
                <a:off x="362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5" name="Oval 2676"/>
              <p:cNvSpPr>
                <a:spLocks noChangeArrowheads="1"/>
              </p:cNvSpPr>
              <p:nvPr/>
            </p:nvSpPr>
            <p:spPr bwMode="auto">
              <a:xfrm>
                <a:off x="366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6" name="Oval 2677"/>
              <p:cNvSpPr>
                <a:spLocks noChangeArrowheads="1"/>
              </p:cNvSpPr>
              <p:nvPr/>
            </p:nvSpPr>
            <p:spPr bwMode="auto">
              <a:xfrm>
                <a:off x="3897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7" name="Oval 2678"/>
              <p:cNvSpPr>
                <a:spLocks noChangeArrowheads="1"/>
              </p:cNvSpPr>
              <p:nvPr/>
            </p:nvSpPr>
            <p:spPr bwMode="auto">
              <a:xfrm>
                <a:off x="3657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8" name="Oval 2679"/>
              <p:cNvSpPr>
                <a:spLocks noChangeArrowheads="1"/>
              </p:cNvSpPr>
              <p:nvPr/>
            </p:nvSpPr>
            <p:spPr bwMode="auto">
              <a:xfrm>
                <a:off x="3998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9" name="Oval 2680"/>
              <p:cNvSpPr>
                <a:spLocks noChangeArrowheads="1"/>
              </p:cNvSpPr>
              <p:nvPr/>
            </p:nvSpPr>
            <p:spPr bwMode="auto">
              <a:xfrm>
                <a:off x="4009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0" name="Oval 2681"/>
              <p:cNvSpPr>
                <a:spLocks noChangeArrowheads="1"/>
              </p:cNvSpPr>
              <p:nvPr/>
            </p:nvSpPr>
            <p:spPr bwMode="auto">
              <a:xfrm>
                <a:off x="4238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1" name="Oval 2682"/>
              <p:cNvSpPr>
                <a:spLocks noChangeArrowheads="1"/>
              </p:cNvSpPr>
              <p:nvPr/>
            </p:nvSpPr>
            <p:spPr bwMode="auto">
              <a:xfrm>
                <a:off x="4238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2" name="Oval 2683"/>
              <p:cNvSpPr>
                <a:spLocks noChangeArrowheads="1"/>
              </p:cNvSpPr>
              <p:nvPr/>
            </p:nvSpPr>
            <p:spPr bwMode="auto">
              <a:xfrm>
                <a:off x="3561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3" name="Oval 2684"/>
              <p:cNvSpPr>
                <a:spLocks noChangeArrowheads="1"/>
              </p:cNvSpPr>
              <p:nvPr/>
            </p:nvSpPr>
            <p:spPr bwMode="auto">
              <a:xfrm>
                <a:off x="377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4" name="Oval 2685"/>
              <p:cNvSpPr>
                <a:spLocks noChangeArrowheads="1"/>
              </p:cNvSpPr>
              <p:nvPr/>
            </p:nvSpPr>
            <p:spPr bwMode="auto">
              <a:xfrm>
                <a:off x="377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5" name="Oval 2686"/>
              <p:cNvSpPr>
                <a:spLocks noChangeArrowheads="1"/>
              </p:cNvSpPr>
              <p:nvPr/>
            </p:nvSpPr>
            <p:spPr bwMode="auto">
              <a:xfrm>
                <a:off x="377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6" name="Oval 2687"/>
              <p:cNvSpPr>
                <a:spLocks noChangeArrowheads="1"/>
              </p:cNvSpPr>
              <p:nvPr/>
            </p:nvSpPr>
            <p:spPr bwMode="auto">
              <a:xfrm>
                <a:off x="3737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7" name="Oval 2688"/>
              <p:cNvSpPr>
                <a:spLocks noChangeArrowheads="1"/>
              </p:cNvSpPr>
              <p:nvPr/>
            </p:nvSpPr>
            <p:spPr bwMode="auto">
              <a:xfrm>
                <a:off x="3966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8" name="Oval 2689"/>
              <p:cNvSpPr>
                <a:spLocks noChangeArrowheads="1"/>
              </p:cNvSpPr>
              <p:nvPr/>
            </p:nvSpPr>
            <p:spPr bwMode="auto">
              <a:xfrm>
                <a:off x="3849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9" name="Oval 2690"/>
              <p:cNvSpPr>
                <a:spLocks noChangeArrowheads="1"/>
              </p:cNvSpPr>
              <p:nvPr/>
            </p:nvSpPr>
            <p:spPr bwMode="auto">
              <a:xfrm>
                <a:off x="386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0" name="Oval 2691"/>
              <p:cNvSpPr>
                <a:spLocks noChangeArrowheads="1"/>
              </p:cNvSpPr>
              <p:nvPr/>
            </p:nvSpPr>
            <p:spPr bwMode="auto">
              <a:xfrm>
                <a:off x="3748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" name="Oval 2692"/>
              <p:cNvSpPr>
                <a:spLocks noChangeArrowheads="1"/>
              </p:cNvSpPr>
              <p:nvPr/>
            </p:nvSpPr>
            <p:spPr bwMode="auto">
              <a:xfrm>
                <a:off x="3694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2" name="Oval 2693"/>
              <p:cNvSpPr>
                <a:spLocks noChangeArrowheads="1"/>
              </p:cNvSpPr>
              <p:nvPr/>
            </p:nvSpPr>
            <p:spPr bwMode="auto">
              <a:xfrm>
                <a:off x="3977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3" name="Oval 2694"/>
              <p:cNvSpPr>
                <a:spLocks noChangeArrowheads="1"/>
              </p:cNvSpPr>
              <p:nvPr/>
            </p:nvSpPr>
            <p:spPr bwMode="auto">
              <a:xfrm>
                <a:off x="3556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4" name="Oval 2695"/>
              <p:cNvSpPr>
                <a:spLocks noChangeArrowheads="1"/>
              </p:cNvSpPr>
              <p:nvPr/>
            </p:nvSpPr>
            <p:spPr bwMode="auto">
              <a:xfrm>
                <a:off x="4329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5" name="Oval 2696"/>
              <p:cNvSpPr>
                <a:spLocks noChangeArrowheads="1"/>
              </p:cNvSpPr>
              <p:nvPr/>
            </p:nvSpPr>
            <p:spPr bwMode="auto">
              <a:xfrm>
                <a:off x="419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6" name="Oval 2697"/>
              <p:cNvSpPr>
                <a:spLocks noChangeArrowheads="1"/>
              </p:cNvSpPr>
              <p:nvPr/>
            </p:nvSpPr>
            <p:spPr bwMode="auto">
              <a:xfrm>
                <a:off x="419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7" name="Oval 2698"/>
              <p:cNvSpPr>
                <a:spLocks noChangeArrowheads="1"/>
              </p:cNvSpPr>
              <p:nvPr/>
            </p:nvSpPr>
            <p:spPr bwMode="auto">
              <a:xfrm>
                <a:off x="423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8" name="Oval 2699"/>
              <p:cNvSpPr>
                <a:spLocks noChangeArrowheads="1"/>
              </p:cNvSpPr>
              <p:nvPr/>
            </p:nvSpPr>
            <p:spPr bwMode="auto">
              <a:xfrm>
                <a:off x="371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9" name="Oval 2700"/>
              <p:cNvSpPr>
                <a:spLocks noChangeArrowheads="1"/>
              </p:cNvSpPr>
              <p:nvPr/>
            </p:nvSpPr>
            <p:spPr bwMode="auto">
              <a:xfrm>
                <a:off x="3540" y="284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0" name="Oval 2701"/>
              <p:cNvSpPr>
                <a:spLocks noChangeArrowheads="1"/>
              </p:cNvSpPr>
              <p:nvPr/>
            </p:nvSpPr>
            <p:spPr bwMode="auto">
              <a:xfrm>
                <a:off x="3582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" name="Oval 2702"/>
              <p:cNvSpPr>
                <a:spLocks noChangeArrowheads="1"/>
              </p:cNvSpPr>
              <p:nvPr/>
            </p:nvSpPr>
            <p:spPr bwMode="auto">
              <a:xfrm>
                <a:off x="365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" name="Oval 2703"/>
              <p:cNvSpPr>
                <a:spLocks noChangeArrowheads="1"/>
              </p:cNvSpPr>
              <p:nvPr/>
            </p:nvSpPr>
            <p:spPr bwMode="auto">
              <a:xfrm>
                <a:off x="3550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3" name="Oval 2704"/>
              <p:cNvSpPr>
                <a:spLocks noChangeArrowheads="1"/>
              </p:cNvSpPr>
              <p:nvPr/>
            </p:nvSpPr>
            <p:spPr bwMode="auto">
              <a:xfrm>
                <a:off x="3705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4" name="Oval 2705"/>
              <p:cNvSpPr>
                <a:spLocks noChangeArrowheads="1"/>
              </p:cNvSpPr>
              <p:nvPr/>
            </p:nvSpPr>
            <p:spPr bwMode="auto">
              <a:xfrm>
                <a:off x="4078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5" name="Oval 2706"/>
              <p:cNvSpPr>
                <a:spLocks noChangeArrowheads="1"/>
              </p:cNvSpPr>
              <p:nvPr/>
            </p:nvSpPr>
            <p:spPr bwMode="auto">
              <a:xfrm>
                <a:off x="372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6" name="Oval 2707"/>
              <p:cNvSpPr>
                <a:spLocks noChangeArrowheads="1"/>
              </p:cNvSpPr>
              <p:nvPr/>
            </p:nvSpPr>
            <p:spPr bwMode="auto">
              <a:xfrm>
                <a:off x="3769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7" name="Oval 2708"/>
              <p:cNvSpPr>
                <a:spLocks noChangeArrowheads="1"/>
              </p:cNvSpPr>
              <p:nvPr/>
            </p:nvSpPr>
            <p:spPr bwMode="auto">
              <a:xfrm>
                <a:off x="4009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8" name="Oval 2709"/>
              <p:cNvSpPr>
                <a:spLocks noChangeArrowheads="1"/>
              </p:cNvSpPr>
              <p:nvPr/>
            </p:nvSpPr>
            <p:spPr bwMode="auto">
              <a:xfrm>
                <a:off x="3913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9" name="Oval 2710"/>
              <p:cNvSpPr>
                <a:spLocks noChangeArrowheads="1"/>
              </p:cNvSpPr>
              <p:nvPr/>
            </p:nvSpPr>
            <p:spPr bwMode="auto">
              <a:xfrm>
                <a:off x="3945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0" name="Oval 2711"/>
              <p:cNvSpPr>
                <a:spLocks noChangeArrowheads="1"/>
              </p:cNvSpPr>
              <p:nvPr/>
            </p:nvSpPr>
            <p:spPr bwMode="auto">
              <a:xfrm>
                <a:off x="3945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1" name="Oval 2712"/>
              <p:cNvSpPr>
                <a:spLocks noChangeArrowheads="1"/>
              </p:cNvSpPr>
              <p:nvPr/>
            </p:nvSpPr>
            <p:spPr bwMode="auto">
              <a:xfrm>
                <a:off x="3833" y="279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2" name="Oval 2713"/>
              <p:cNvSpPr>
                <a:spLocks noChangeArrowheads="1"/>
              </p:cNvSpPr>
              <p:nvPr/>
            </p:nvSpPr>
            <p:spPr bwMode="auto">
              <a:xfrm>
                <a:off x="3796" y="27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3" name="Oval 2714"/>
              <p:cNvSpPr>
                <a:spLocks noChangeArrowheads="1"/>
              </p:cNvSpPr>
              <p:nvPr/>
            </p:nvSpPr>
            <p:spPr bwMode="auto">
              <a:xfrm>
                <a:off x="3796" y="277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4" name="Oval 2715"/>
              <p:cNvSpPr>
                <a:spLocks noChangeArrowheads="1"/>
              </p:cNvSpPr>
              <p:nvPr/>
            </p:nvSpPr>
            <p:spPr bwMode="auto">
              <a:xfrm>
                <a:off x="345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" name="Oval 2716"/>
              <p:cNvSpPr>
                <a:spLocks noChangeArrowheads="1"/>
              </p:cNvSpPr>
              <p:nvPr/>
            </p:nvSpPr>
            <p:spPr bwMode="auto">
              <a:xfrm>
                <a:off x="4105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6" name="Oval 2717"/>
              <p:cNvSpPr>
                <a:spLocks noChangeArrowheads="1"/>
              </p:cNvSpPr>
              <p:nvPr/>
            </p:nvSpPr>
            <p:spPr bwMode="auto">
              <a:xfrm>
                <a:off x="3993" y="324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7" name="Oval 2718"/>
              <p:cNvSpPr>
                <a:spLocks noChangeArrowheads="1"/>
              </p:cNvSpPr>
              <p:nvPr/>
            </p:nvSpPr>
            <p:spPr bwMode="auto">
              <a:xfrm>
                <a:off x="4009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8" name="Oval 2719"/>
              <p:cNvSpPr>
                <a:spLocks noChangeArrowheads="1"/>
              </p:cNvSpPr>
              <p:nvPr/>
            </p:nvSpPr>
            <p:spPr bwMode="auto">
              <a:xfrm>
                <a:off x="364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9" name="Oval 2720"/>
              <p:cNvSpPr>
                <a:spLocks noChangeArrowheads="1"/>
              </p:cNvSpPr>
              <p:nvPr/>
            </p:nvSpPr>
            <p:spPr bwMode="auto">
              <a:xfrm>
                <a:off x="3764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0" name="Oval 2721"/>
              <p:cNvSpPr>
                <a:spLocks noChangeArrowheads="1"/>
              </p:cNvSpPr>
              <p:nvPr/>
            </p:nvSpPr>
            <p:spPr bwMode="auto">
              <a:xfrm>
                <a:off x="3897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1" name="Oval 2722"/>
              <p:cNvSpPr>
                <a:spLocks noChangeArrowheads="1"/>
              </p:cNvSpPr>
              <p:nvPr/>
            </p:nvSpPr>
            <p:spPr bwMode="auto">
              <a:xfrm>
                <a:off x="363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2" name="Oval 2723"/>
              <p:cNvSpPr>
                <a:spLocks noChangeArrowheads="1"/>
              </p:cNvSpPr>
              <p:nvPr/>
            </p:nvSpPr>
            <p:spPr bwMode="auto">
              <a:xfrm>
                <a:off x="363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3" name="Oval 2724"/>
              <p:cNvSpPr>
                <a:spLocks noChangeArrowheads="1"/>
              </p:cNvSpPr>
              <p:nvPr/>
            </p:nvSpPr>
            <p:spPr bwMode="auto">
              <a:xfrm>
                <a:off x="3641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4" name="Oval 2725"/>
              <p:cNvSpPr>
                <a:spLocks noChangeArrowheads="1"/>
              </p:cNvSpPr>
              <p:nvPr/>
            </p:nvSpPr>
            <p:spPr bwMode="auto">
              <a:xfrm>
                <a:off x="3732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5" name="Oval 2726"/>
              <p:cNvSpPr>
                <a:spLocks noChangeArrowheads="1"/>
              </p:cNvSpPr>
              <p:nvPr/>
            </p:nvSpPr>
            <p:spPr bwMode="auto">
              <a:xfrm>
                <a:off x="3700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6" name="Oval 2727"/>
              <p:cNvSpPr>
                <a:spLocks noChangeArrowheads="1"/>
              </p:cNvSpPr>
              <p:nvPr/>
            </p:nvSpPr>
            <p:spPr bwMode="auto">
              <a:xfrm>
                <a:off x="4201" y="33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7" name="Oval 2728"/>
              <p:cNvSpPr>
                <a:spLocks noChangeArrowheads="1"/>
              </p:cNvSpPr>
              <p:nvPr/>
            </p:nvSpPr>
            <p:spPr bwMode="auto">
              <a:xfrm>
                <a:off x="376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8" name="Oval 2729"/>
              <p:cNvSpPr>
                <a:spLocks noChangeArrowheads="1"/>
              </p:cNvSpPr>
              <p:nvPr/>
            </p:nvSpPr>
            <p:spPr bwMode="auto">
              <a:xfrm>
                <a:off x="3753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9" name="Oval 2730"/>
              <p:cNvSpPr>
                <a:spLocks noChangeArrowheads="1"/>
              </p:cNvSpPr>
              <p:nvPr/>
            </p:nvSpPr>
            <p:spPr bwMode="auto">
              <a:xfrm>
                <a:off x="371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0" name="Oval 2731"/>
              <p:cNvSpPr>
                <a:spLocks noChangeArrowheads="1"/>
              </p:cNvSpPr>
              <p:nvPr/>
            </p:nvSpPr>
            <p:spPr bwMode="auto">
              <a:xfrm>
                <a:off x="368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1" name="Oval 2732"/>
              <p:cNvSpPr>
                <a:spLocks noChangeArrowheads="1"/>
              </p:cNvSpPr>
              <p:nvPr/>
            </p:nvSpPr>
            <p:spPr bwMode="auto">
              <a:xfrm>
                <a:off x="3652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" name="Oval 2733"/>
              <p:cNvSpPr>
                <a:spLocks noChangeArrowheads="1"/>
              </p:cNvSpPr>
              <p:nvPr/>
            </p:nvSpPr>
            <p:spPr bwMode="auto">
              <a:xfrm>
                <a:off x="3940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3" name="Oval 2734"/>
              <p:cNvSpPr>
                <a:spLocks noChangeArrowheads="1"/>
              </p:cNvSpPr>
              <p:nvPr/>
            </p:nvSpPr>
            <p:spPr bwMode="auto">
              <a:xfrm>
                <a:off x="393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4" name="Oval 2735"/>
              <p:cNvSpPr>
                <a:spLocks noChangeArrowheads="1"/>
              </p:cNvSpPr>
              <p:nvPr/>
            </p:nvSpPr>
            <p:spPr bwMode="auto">
              <a:xfrm>
                <a:off x="391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5" name="Oval 2736"/>
              <p:cNvSpPr>
                <a:spLocks noChangeArrowheads="1"/>
              </p:cNvSpPr>
              <p:nvPr/>
            </p:nvSpPr>
            <p:spPr bwMode="auto">
              <a:xfrm>
                <a:off x="3881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6" name="Oval 2737"/>
              <p:cNvSpPr>
                <a:spLocks noChangeArrowheads="1"/>
              </p:cNvSpPr>
              <p:nvPr/>
            </p:nvSpPr>
            <p:spPr bwMode="auto">
              <a:xfrm>
                <a:off x="3646" y="280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7" name="Oval 2738"/>
              <p:cNvSpPr>
                <a:spLocks noChangeArrowheads="1"/>
              </p:cNvSpPr>
              <p:nvPr/>
            </p:nvSpPr>
            <p:spPr bwMode="auto">
              <a:xfrm>
                <a:off x="3737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8" name="Oval 2739"/>
              <p:cNvSpPr>
                <a:spLocks noChangeArrowheads="1"/>
              </p:cNvSpPr>
              <p:nvPr/>
            </p:nvSpPr>
            <p:spPr bwMode="auto">
              <a:xfrm>
                <a:off x="3668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9" name="Oval 2740"/>
              <p:cNvSpPr>
                <a:spLocks noChangeArrowheads="1"/>
              </p:cNvSpPr>
              <p:nvPr/>
            </p:nvSpPr>
            <p:spPr bwMode="auto">
              <a:xfrm>
                <a:off x="4265" y="329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0" name="Oval 2741"/>
              <p:cNvSpPr>
                <a:spLocks noChangeArrowheads="1"/>
              </p:cNvSpPr>
              <p:nvPr/>
            </p:nvSpPr>
            <p:spPr bwMode="auto">
              <a:xfrm>
                <a:off x="419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1" name="Oval 2742"/>
              <p:cNvSpPr>
                <a:spLocks noChangeArrowheads="1"/>
              </p:cNvSpPr>
              <p:nvPr/>
            </p:nvSpPr>
            <p:spPr bwMode="auto">
              <a:xfrm>
                <a:off x="4414" y="287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2" name="Oval 2743"/>
              <p:cNvSpPr>
                <a:spLocks noChangeArrowheads="1"/>
              </p:cNvSpPr>
              <p:nvPr/>
            </p:nvSpPr>
            <p:spPr bwMode="auto">
              <a:xfrm>
                <a:off x="3833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3" name="Oval 2744"/>
              <p:cNvSpPr>
                <a:spLocks noChangeArrowheads="1"/>
              </p:cNvSpPr>
              <p:nvPr/>
            </p:nvSpPr>
            <p:spPr bwMode="auto">
              <a:xfrm>
                <a:off x="381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4" name="Oval 2745"/>
              <p:cNvSpPr>
                <a:spLocks noChangeArrowheads="1"/>
              </p:cNvSpPr>
              <p:nvPr/>
            </p:nvSpPr>
            <p:spPr bwMode="auto">
              <a:xfrm>
                <a:off x="3673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5" name="Oval 2746"/>
              <p:cNvSpPr>
                <a:spLocks noChangeArrowheads="1"/>
              </p:cNvSpPr>
              <p:nvPr/>
            </p:nvSpPr>
            <p:spPr bwMode="auto">
              <a:xfrm>
                <a:off x="381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6" name="Oval 2747"/>
              <p:cNvSpPr>
                <a:spLocks noChangeArrowheads="1"/>
              </p:cNvSpPr>
              <p:nvPr/>
            </p:nvSpPr>
            <p:spPr bwMode="auto">
              <a:xfrm>
                <a:off x="3673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7" name="Oval 2748"/>
              <p:cNvSpPr>
                <a:spLocks noChangeArrowheads="1"/>
              </p:cNvSpPr>
              <p:nvPr/>
            </p:nvSpPr>
            <p:spPr bwMode="auto">
              <a:xfrm>
                <a:off x="375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8" name="Oval 2749"/>
              <p:cNvSpPr>
                <a:spLocks noChangeArrowheads="1"/>
              </p:cNvSpPr>
              <p:nvPr/>
            </p:nvSpPr>
            <p:spPr bwMode="auto">
              <a:xfrm>
                <a:off x="3721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9" name="Oval 2750"/>
              <p:cNvSpPr>
                <a:spLocks noChangeArrowheads="1"/>
              </p:cNvSpPr>
              <p:nvPr/>
            </p:nvSpPr>
            <p:spPr bwMode="auto">
              <a:xfrm>
                <a:off x="376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0" name="Oval 2751"/>
              <p:cNvSpPr>
                <a:spLocks noChangeArrowheads="1"/>
              </p:cNvSpPr>
              <p:nvPr/>
            </p:nvSpPr>
            <p:spPr bwMode="auto">
              <a:xfrm>
                <a:off x="3641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1" name="Oval 2752"/>
              <p:cNvSpPr>
                <a:spLocks noChangeArrowheads="1"/>
              </p:cNvSpPr>
              <p:nvPr/>
            </p:nvSpPr>
            <p:spPr bwMode="auto">
              <a:xfrm>
                <a:off x="3673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2" name="Oval 2753"/>
              <p:cNvSpPr>
                <a:spLocks noChangeArrowheads="1"/>
              </p:cNvSpPr>
              <p:nvPr/>
            </p:nvSpPr>
            <p:spPr bwMode="auto">
              <a:xfrm>
                <a:off x="3844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3" name="Oval 2754"/>
              <p:cNvSpPr>
                <a:spLocks noChangeArrowheads="1"/>
              </p:cNvSpPr>
              <p:nvPr/>
            </p:nvSpPr>
            <p:spPr bwMode="auto">
              <a:xfrm>
                <a:off x="4591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4" name="Oval 2755"/>
              <p:cNvSpPr>
                <a:spLocks noChangeArrowheads="1"/>
              </p:cNvSpPr>
              <p:nvPr/>
            </p:nvSpPr>
            <p:spPr bwMode="auto">
              <a:xfrm>
                <a:off x="4601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5" name="Oval 2756"/>
              <p:cNvSpPr>
                <a:spLocks noChangeArrowheads="1"/>
              </p:cNvSpPr>
              <p:nvPr/>
            </p:nvSpPr>
            <p:spPr bwMode="auto">
              <a:xfrm>
                <a:off x="4607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6" name="Oval 2757"/>
              <p:cNvSpPr>
                <a:spLocks noChangeArrowheads="1"/>
              </p:cNvSpPr>
              <p:nvPr/>
            </p:nvSpPr>
            <p:spPr bwMode="auto">
              <a:xfrm>
                <a:off x="368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7" name="Oval 2758"/>
              <p:cNvSpPr>
                <a:spLocks noChangeArrowheads="1"/>
              </p:cNvSpPr>
              <p:nvPr/>
            </p:nvSpPr>
            <p:spPr bwMode="auto">
              <a:xfrm>
                <a:off x="4100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8" name="Oval 2759"/>
              <p:cNvSpPr>
                <a:spLocks noChangeArrowheads="1"/>
              </p:cNvSpPr>
              <p:nvPr/>
            </p:nvSpPr>
            <p:spPr bwMode="auto">
              <a:xfrm>
                <a:off x="3684" y="288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9" name="Oval 2760"/>
              <p:cNvSpPr>
                <a:spLocks noChangeArrowheads="1"/>
              </p:cNvSpPr>
              <p:nvPr/>
            </p:nvSpPr>
            <p:spPr bwMode="auto">
              <a:xfrm>
                <a:off x="3673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0" name="Oval 2761"/>
              <p:cNvSpPr>
                <a:spLocks noChangeArrowheads="1"/>
              </p:cNvSpPr>
              <p:nvPr/>
            </p:nvSpPr>
            <p:spPr bwMode="auto">
              <a:xfrm>
                <a:off x="3742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1" name="Oval 2762"/>
              <p:cNvSpPr>
                <a:spLocks noChangeArrowheads="1"/>
              </p:cNvSpPr>
              <p:nvPr/>
            </p:nvSpPr>
            <p:spPr bwMode="auto">
              <a:xfrm>
                <a:off x="379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2" name="Oval 2763"/>
              <p:cNvSpPr>
                <a:spLocks noChangeArrowheads="1"/>
              </p:cNvSpPr>
              <p:nvPr/>
            </p:nvSpPr>
            <p:spPr bwMode="auto">
              <a:xfrm>
                <a:off x="4126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3" name="Oval 2764"/>
              <p:cNvSpPr>
                <a:spLocks noChangeArrowheads="1"/>
              </p:cNvSpPr>
              <p:nvPr/>
            </p:nvSpPr>
            <p:spPr bwMode="auto">
              <a:xfrm>
                <a:off x="4052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4" name="Oval 2765"/>
              <p:cNvSpPr>
                <a:spLocks noChangeArrowheads="1"/>
              </p:cNvSpPr>
              <p:nvPr/>
            </p:nvSpPr>
            <p:spPr bwMode="auto">
              <a:xfrm>
                <a:off x="3822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5" name="Oval 2766"/>
              <p:cNvSpPr>
                <a:spLocks noChangeArrowheads="1"/>
              </p:cNvSpPr>
              <p:nvPr/>
            </p:nvSpPr>
            <p:spPr bwMode="auto">
              <a:xfrm>
                <a:off x="4441" y="33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6" name="Oval 2767"/>
              <p:cNvSpPr>
                <a:spLocks noChangeArrowheads="1"/>
              </p:cNvSpPr>
              <p:nvPr/>
            </p:nvSpPr>
            <p:spPr bwMode="auto">
              <a:xfrm>
                <a:off x="3961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7" name="Oval 2768"/>
              <p:cNvSpPr>
                <a:spLocks noChangeArrowheads="1"/>
              </p:cNvSpPr>
              <p:nvPr/>
            </p:nvSpPr>
            <p:spPr bwMode="auto">
              <a:xfrm>
                <a:off x="3993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8" name="Oval 2769"/>
              <p:cNvSpPr>
                <a:spLocks noChangeArrowheads="1"/>
              </p:cNvSpPr>
              <p:nvPr/>
            </p:nvSpPr>
            <p:spPr bwMode="auto">
              <a:xfrm>
                <a:off x="4318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9" name="Oval 2770"/>
              <p:cNvSpPr>
                <a:spLocks noChangeArrowheads="1"/>
              </p:cNvSpPr>
              <p:nvPr/>
            </p:nvSpPr>
            <p:spPr bwMode="auto">
              <a:xfrm>
                <a:off x="3502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0" name="Oval 2771"/>
              <p:cNvSpPr>
                <a:spLocks noChangeArrowheads="1"/>
              </p:cNvSpPr>
              <p:nvPr/>
            </p:nvSpPr>
            <p:spPr bwMode="auto">
              <a:xfrm>
                <a:off x="3961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1" name="Oval 2772"/>
              <p:cNvSpPr>
                <a:spLocks noChangeArrowheads="1"/>
              </p:cNvSpPr>
              <p:nvPr/>
            </p:nvSpPr>
            <p:spPr bwMode="auto">
              <a:xfrm>
                <a:off x="366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2" name="Oval 2773"/>
              <p:cNvSpPr>
                <a:spLocks noChangeArrowheads="1"/>
              </p:cNvSpPr>
              <p:nvPr/>
            </p:nvSpPr>
            <p:spPr bwMode="auto">
              <a:xfrm>
                <a:off x="359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3" name="Oval 2774"/>
              <p:cNvSpPr>
                <a:spLocks noChangeArrowheads="1"/>
              </p:cNvSpPr>
              <p:nvPr/>
            </p:nvSpPr>
            <p:spPr bwMode="auto">
              <a:xfrm>
                <a:off x="366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4" name="Oval 2775"/>
              <p:cNvSpPr>
                <a:spLocks noChangeArrowheads="1"/>
              </p:cNvSpPr>
              <p:nvPr/>
            </p:nvSpPr>
            <p:spPr bwMode="auto">
              <a:xfrm>
                <a:off x="3513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5" name="Oval 2776"/>
              <p:cNvSpPr>
                <a:spLocks noChangeArrowheads="1"/>
              </p:cNvSpPr>
              <p:nvPr/>
            </p:nvSpPr>
            <p:spPr bwMode="auto">
              <a:xfrm>
                <a:off x="3513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6" name="Oval 2777"/>
              <p:cNvSpPr>
                <a:spLocks noChangeArrowheads="1"/>
              </p:cNvSpPr>
              <p:nvPr/>
            </p:nvSpPr>
            <p:spPr bwMode="auto">
              <a:xfrm>
                <a:off x="354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7" name="Oval 2778"/>
              <p:cNvSpPr>
                <a:spLocks noChangeArrowheads="1"/>
              </p:cNvSpPr>
              <p:nvPr/>
            </p:nvSpPr>
            <p:spPr bwMode="auto">
              <a:xfrm>
                <a:off x="3529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8" name="Oval 2779"/>
              <p:cNvSpPr>
                <a:spLocks noChangeArrowheads="1"/>
              </p:cNvSpPr>
              <p:nvPr/>
            </p:nvSpPr>
            <p:spPr bwMode="auto">
              <a:xfrm>
                <a:off x="3556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9" name="Oval 2780"/>
              <p:cNvSpPr>
                <a:spLocks noChangeArrowheads="1"/>
              </p:cNvSpPr>
              <p:nvPr/>
            </p:nvSpPr>
            <p:spPr bwMode="auto">
              <a:xfrm>
                <a:off x="3678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0" name="Oval 2781"/>
              <p:cNvSpPr>
                <a:spLocks noChangeArrowheads="1"/>
              </p:cNvSpPr>
              <p:nvPr/>
            </p:nvSpPr>
            <p:spPr bwMode="auto">
              <a:xfrm>
                <a:off x="359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1" name="Oval 2782"/>
              <p:cNvSpPr>
                <a:spLocks noChangeArrowheads="1"/>
              </p:cNvSpPr>
              <p:nvPr/>
            </p:nvSpPr>
            <p:spPr bwMode="auto">
              <a:xfrm>
                <a:off x="3668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2" name="Oval 2783"/>
              <p:cNvSpPr>
                <a:spLocks noChangeArrowheads="1"/>
              </p:cNvSpPr>
              <p:nvPr/>
            </p:nvSpPr>
            <p:spPr bwMode="auto">
              <a:xfrm>
                <a:off x="360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3" name="Oval 2784"/>
              <p:cNvSpPr>
                <a:spLocks noChangeArrowheads="1"/>
              </p:cNvSpPr>
              <p:nvPr/>
            </p:nvSpPr>
            <p:spPr bwMode="auto">
              <a:xfrm>
                <a:off x="3465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4" name="Oval 2785"/>
              <p:cNvSpPr>
                <a:spLocks noChangeArrowheads="1"/>
              </p:cNvSpPr>
              <p:nvPr/>
            </p:nvSpPr>
            <p:spPr bwMode="auto">
              <a:xfrm>
                <a:off x="3657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5" name="Oval 2786"/>
              <p:cNvSpPr>
                <a:spLocks noChangeArrowheads="1"/>
              </p:cNvSpPr>
              <p:nvPr/>
            </p:nvSpPr>
            <p:spPr bwMode="auto">
              <a:xfrm>
                <a:off x="3481" y="286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6" name="Oval 2787"/>
              <p:cNvSpPr>
                <a:spLocks noChangeArrowheads="1"/>
              </p:cNvSpPr>
              <p:nvPr/>
            </p:nvSpPr>
            <p:spPr bwMode="auto">
              <a:xfrm>
                <a:off x="3508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7" name="Oval 2788"/>
              <p:cNvSpPr>
                <a:spLocks noChangeArrowheads="1"/>
              </p:cNvSpPr>
              <p:nvPr/>
            </p:nvSpPr>
            <p:spPr bwMode="auto">
              <a:xfrm>
                <a:off x="3966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8" name="Oval 2789"/>
              <p:cNvSpPr>
                <a:spLocks noChangeArrowheads="1"/>
              </p:cNvSpPr>
              <p:nvPr/>
            </p:nvSpPr>
            <p:spPr bwMode="auto">
              <a:xfrm>
                <a:off x="4068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9" name="Oval 2790"/>
              <p:cNvSpPr>
                <a:spLocks noChangeArrowheads="1"/>
              </p:cNvSpPr>
              <p:nvPr/>
            </p:nvSpPr>
            <p:spPr bwMode="auto">
              <a:xfrm>
                <a:off x="4068" y="322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0" name="Oval 2791"/>
              <p:cNvSpPr>
                <a:spLocks noChangeArrowheads="1"/>
              </p:cNvSpPr>
              <p:nvPr/>
            </p:nvSpPr>
            <p:spPr bwMode="auto">
              <a:xfrm>
                <a:off x="4052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1" name="Oval 2792"/>
              <p:cNvSpPr>
                <a:spLocks noChangeArrowheads="1"/>
              </p:cNvSpPr>
              <p:nvPr/>
            </p:nvSpPr>
            <p:spPr bwMode="auto">
              <a:xfrm>
                <a:off x="405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2" name="Oval 2793"/>
              <p:cNvSpPr>
                <a:spLocks noChangeArrowheads="1"/>
              </p:cNvSpPr>
              <p:nvPr/>
            </p:nvSpPr>
            <p:spPr bwMode="auto">
              <a:xfrm>
                <a:off x="3945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3" name="Oval 2794"/>
              <p:cNvSpPr>
                <a:spLocks noChangeArrowheads="1"/>
              </p:cNvSpPr>
              <p:nvPr/>
            </p:nvSpPr>
            <p:spPr bwMode="auto">
              <a:xfrm>
                <a:off x="4004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4" name="Oval 2795"/>
              <p:cNvSpPr>
                <a:spLocks noChangeArrowheads="1"/>
              </p:cNvSpPr>
              <p:nvPr/>
            </p:nvSpPr>
            <p:spPr bwMode="auto">
              <a:xfrm>
                <a:off x="401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5" name="Oval 2796"/>
              <p:cNvSpPr>
                <a:spLocks noChangeArrowheads="1"/>
              </p:cNvSpPr>
              <p:nvPr/>
            </p:nvSpPr>
            <p:spPr bwMode="auto">
              <a:xfrm>
                <a:off x="3732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6" name="Oval 2797"/>
              <p:cNvSpPr>
                <a:spLocks noChangeArrowheads="1"/>
              </p:cNvSpPr>
              <p:nvPr/>
            </p:nvSpPr>
            <p:spPr bwMode="auto">
              <a:xfrm>
                <a:off x="3902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7" name="Oval 2798"/>
              <p:cNvSpPr>
                <a:spLocks noChangeArrowheads="1"/>
              </p:cNvSpPr>
              <p:nvPr/>
            </p:nvSpPr>
            <p:spPr bwMode="auto">
              <a:xfrm>
                <a:off x="372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8" name="Oval 2799"/>
              <p:cNvSpPr>
                <a:spLocks noChangeArrowheads="1"/>
              </p:cNvSpPr>
              <p:nvPr/>
            </p:nvSpPr>
            <p:spPr bwMode="auto">
              <a:xfrm>
                <a:off x="382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9" name="Oval 2800"/>
              <p:cNvSpPr>
                <a:spLocks noChangeArrowheads="1"/>
              </p:cNvSpPr>
              <p:nvPr/>
            </p:nvSpPr>
            <p:spPr bwMode="auto">
              <a:xfrm>
                <a:off x="406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0" name="Oval 2801"/>
              <p:cNvSpPr>
                <a:spLocks noChangeArrowheads="1"/>
              </p:cNvSpPr>
              <p:nvPr/>
            </p:nvSpPr>
            <p:spPr bwMode="auto">
              <a:xfrm>
                <a:off x="4014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1" name="Oval 2802"/>
              <p:cNvSpPr>
                <a:spLocks noChangeArrowheads="1"/>
              </p:cNvSpPr>
              <p:nvPr/>
            </p:nvSpPr>
            <p:spPr bwMode="auto">
              <a:xfrm>
                <a:off x="4014" y="325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2" name="Oval 2803"/>
              <p:cNvSpPr>
                <a:spLocks noChangeArrowheads="1"/>
              </p:cNvSpPr>
              <p:nvPr/>
            </p:nvSpPr>
            <p:spPr bwMode="auto">
              <a:xfrm>
                <a:off x="395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3" name="Oval 2804"/>
              <p:cNvSpPr>
                <a:spLocks noChangeArrowheads="1"/>
              </p:cNvSpPr>
              <p:nvPr/>
            </p:nvSpPr>
            <p:spPr bwMode="auto">
              <a:xfrm>
                <a:off x="3993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4" name="Oval 2805"/>
              <p:cNvSpPr>
                <a:spLocks noChangeArrowheads="1"/>
              </p:cNvSpPr>
              <p:nvPr/>
            </p:nvSpPr>
            <p:spPr bwMode="auto">
              <a:xfrm>
                <a:off x="3913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5" name="Oval 2806"/>
              <p:cNvSpPr>
                <a:spLocks noChangeArrowheads="1"/>
              </p:cNvSpPr>
              <p:nvPr/>
            </p:nvSpPr>
            <p:spPr bwMode="auto">
              <a:xfrm>
                <a:off x="3481" y="287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6" name="Oval 2807"/>
              <p:cNvSpPr>
                <a:spLocks noChangeArrowheads="1"/>
              </p:cNvSpPr>
              <p:nvPr/>
            </p:nvSpPr>
            <p:spPr bwMode="auto">
              <a:xfrm>
                <a:off x="3838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7" name="Oval 2808"/>
              <p:cNvSpPr>
                <a:spLocks noChangeArrowheads="1"/>
              </p:cNvSpPr>
              <p:nvPr/>
            </p:nvSpPr>
            <p:spPr bwMode="auto">
              <a:xfrm>
                <a:off x="399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8" name="Oval 2809"/>
              <p:cNvSpPr>
                <a:spLocks noChangeArrowheads="1"/>
              </p:cNvSpPr>
              <p:nvPr/>
            </p:nvSpPr>
            <p:spPr bwMode="auto">
              <a:xfrm>
                <a:off x="4116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9" name="Oval 2810"/>
              <p:cNvSpPr>
                <a:spLocks noChangeArrowheads="1"/>
              </p:cNvSpPr>
              <p:nvPr/>
            </p:nvSpPr>
            <p:spPr bwMode="auto">
              <a:xfrm>
                <a:off x="4286" y="325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0" name="Oval 2811"/>
              <p:cNvSpPr>
                <a:spLocks noChangeArrowheads="1"/>
              </p:cNvSpPr>
              <p:nvPr/>
            </p:nvSpPr>
            <p:spPr bwMode="auto">
              <a:xfrm>
                <a:off x="3764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1" name="Oval 2812"/>
              <p:cNvSpPr>
                <a:spLocks noChangeArrowheads="1"/>
              </p:cNvSpPr>
              <p:nvPr/>
            </p:nvSpPr>
            <p:spPr bwMode="auto">
              <a:xfrm>
                <a:off x="4116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2" name="Oval 2813"/>
              <p:cNvSpPr>
                <a:spLocks noChangeArrowheads="1"/>
              </p:cNvSpPr>
              <p:nvPr/>
            </p:nvSpPr>
            <p:spPr bwMode="auto">
              <a:xfrm>
                <a:off x="4116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3" name="Oval 2814"/>
              <p:cNvSpPr>
                <a:spLocks noChangeArrowheads="1"/>
              </p:cNvSpPr>
              <p:nvPr/>
            </p:nvSpPr>
            <p:spPr bwMode="auto">
              <a:xfrm>
                <a:off x="363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" name="Oval 2815"/>
              <p:cNvSpPr>
                <a:spLocks noChangeArrowheads="1"/>
              </p:cNvSpPr>
              <p:nvPr/>
            </p:nvSpPr>
            <p:spPr bwMode="auto">
              <a:xfrm>
                <a:off x="362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" name="Oval 2816"/>
              <p:cNvSpPr>
                <a:spLocks noChangeArrowheads="1"/>
              </p:cNvSpPr>
              <p:nvPr/>
            </p:nvSpPr>
            <p:spPr bwMode="auto">
              <a:xfrm>
                <a:off x="4228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" name="Oval 2817"/>
              <p:cNvSpPr>
                <a:spLocks noChangeArrowheads="1"/>
              </p:cNvSpPr>
              <p:nvPr/>
            </p:nvSpPr>
            <p:spPr bwMode="auto">
              <a:xfrm>
                <a:off x="4313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oup 3019"/>
            <p:cNvGrpSpPr>
              <a:grpSpLocks/>
            </p:cNvGrpSpPr>
            <p:nvPr/>
          </p:nvGrpSpPr>
          <p:grpSpPr bwMode="auto">
            <a:xfrm>
              <a:off x="3294" y="2716"/>
              <a:ext cx="1371" cy="579"/>
              <a:chOff x="3294" y="2716"/>
              <a:chExt cx="1371" cy="579"/>
            </a:xfrm>
          </p:grpSpPr>
          <p:sp>
            <p:nvSpPr>
              <p:cNvPr id="627" name="Oval 2819"/>
              <p:cNvSpPr>
                <a:spLocks noChangeArrowheads="1"/>
              </p:cNvSpPr>
              <p:nvPr/>
            </p:nvSpPr>
            <p:spPr bwMode="auto">
              <a:xfrm>
                <a:off x="435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8" name="Oval 2820"/>
              <p:cNvSpPr>
                <a:spLocks noChangeArrowheads="1"/>
              </p:cNvSpPr>
              <p:nvPr/>
            </p:nvSpPr>
            <p:spPr bwMode="auto">
              <a:xfrm>
                <a:off x="434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9" name="Oval 2821"/>
              <p:cNvSpPr>
                <a:spLocks noChangeArrowheads="1"/>
              </p:cNvSpPr>
              <p:nvPr/>
            </p:nvSpPr>
            <p:spPr bwMode="auto">
              <a:xfrm>
                <a:off x="4313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0" name="Oval 2822"/>
              <p:cNvSpPr>
                <a:spLocks noChangeArrowheads="1"/>
              </p:cNvSpPr>
              <p:nvPr/>
            </p:nvSpPr>
            <p:spPr bwMode="auto">
              <a:xfrm>
                <a:off x="4148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1" name="Oval 2823"/>
              <p:cNvSpPr>
                <a:spLocks noChangeArrowheads="1"/>
              </p:cNvSpPr>
              <p:nvPr/>
            </p:nvSpPr>
            <p:spPr bwMode="auto">
              <a:xfrm>
                <a:off x="4313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2" name="Oval 2824"/>
              <p:cNvSpPr>
                <a:spLocks noChangeArrowheads="1"/>
              </p:cNvSpPr>
              <p:nvPr/>
            </p:nvSpPr>
            <p:spPr bwMode="auto">
              <a:xfrm>
                <a:off x="4313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3" name="Oval 2825"/>
              <p:cNvSpPr>
                <a:spLocks noChangeArrowheads="1"/>
              </p:cNvSpPr>
              <p:nvPr/>
            </p:nvSpPr>
            <p:spPr bwMode="auto">
              <a:xfrm>
                <a:off x="3593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4" name="Oval 2826"/>
              <p:cNvSpPr>
                <a:spLocks noChangeArrowheads="1"/>
              </p:cNvSpPr>
              <p:nvPr/>
            </p:nvSpPr>
            <p:spPr bwMode="auto">
              <a:xfrm>
                <a:off x="3460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5" name="Oval 2827"/>
              <p:cNvSpPr>
                <a:spLocks noChangeArrowheads="1"/>
              </p:cNvSpPr>
              <p:nvPr/>
            </p:nvSpPr>
            <p:spPr bwMode="auto">
              <a:xfrm>
                <a:off x="3657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6" name="Oval 2828"/>
              <p:cNvSpPr>
                <a:spLocks noChangeArrowheads="1"/>
              </p:cNvSpPr>
              <p:nvPr/>
            </p:nvSpPr>
            <p:spPr bwMode="auto">
              <a:xfrm>
                <a:off x="374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7" name="Oval 2829"/>
              <p:cNvSpPr>
                <a:spLocks noChangeArrowheads="1"/>
              </p:cNvSpPr>
              <p:nvPr/>
            </p:nvSpPr>
            <p:spPr bwMode="auto">
              <a:xfrm>
                <a:off x="380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8" name="Oval 2830"/>
              <p:cNvSpPr>
                <a:spLocks noChangeArrowheads="1"/>
              </p:cNvSpPr>
              <p:nvPr/>
            </p:nvSpPr>
            <p:spPr bwMode="auto">
              <a:xfrm>
                <a:off x="378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9" name="Oval 2831"/>
              <p:cNvSpPr>
                <a:spLocks noChangeArrowheads="1"/>
              </p:cNvSpPr>
              <p:nvPr/>
            </p:nvSpPr>
            <p:spPr bwMode="auto">
              <a:xfrm>
                <a:off x="3801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0" name="Oval 2832"/>
              <p:cNvSpPr>
                <a:spLocks noChangeArrowheads="1"/>
              </p:cNvSpPr>
              <p:nvPr/>
            </p:nvSpPr>
            <p:spPr bwMode="auto">
              <a:xfrm>
                <a:off x="4185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1" name="Oval 2833"/>
              <p:cNvSpPr>
                <a:spLocks noChangeArrowheads="1"/>
              </p:cNvSpPr>
              <p:nvPr/>
            </p:nvSpPr>
            <p:spPr bwMode="auto">
              <a:xfrm>
                <a:off x="4185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2" name="Oval 2834"/>
              <p:cNvSpPr>
                <a:spLocks noChangeArrowheads="1"/>
              </p:cNvSpPr>
              <p:nvPr/>
            </p:nvSpPr>
            <p:spPr bwMode="auto">
              <a:xfrm>
                <a:off x="4126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3" name="Oval 2835"/>
              <p:cNvSpPr>
                <a:spLocks noChangeArrowheads="1"/>
              </p:cNvSpPr>
              <p:nvPr/>
            </p:nvSpPr>
            <p:spPr bwMode="auto">
              <a:xfrm>
                <a:off x="415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4" name="Oval 2836"/>
              <p:cNvSpPr>
                <a:spLocks noChangeArrowheads="1"/>
              </p:cNvSpPr>
              <p:nvPr/>
            </p:nvSpPr>
            <p:spPr bwMode="auto">
              <a:xfrm>
                <a:off x="4260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5" name="Oval 2837"/>
              <p:cNvSpPr>
                <a:spLocks noChangeArrowheads="1"/>
              </p:cNvSpPr>
              <p:nvPr/>
            </p:nvSpPr>
            <p:spPr bwMode="auto">
              <a:xfrm>
                <a:off x="4233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6" name="Oval 2838"/>
              <p:cNvSpPr>
                <a:spLocks noChangeArrowheads="1"/>
              </p:cNvSpPr>
              <p:nvPr/>
            </p:nvSpPr>
            <p:spPr bwMode="auto">
              <a:xfrm>
                <a:off x="4249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7" name="Oval 2839"/>
              <p:cNvSpPr>
                <a:spLocks noChangeArrowheads="1"/>
              </p:cNvSpPr>
              <p:nvPr/>
            </p:nvSpPr>
            <p:spPr bwMode="auto">
              <a:xfrm>
                <a:off x="4308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8" name="Oval 2840"/>
              <p:cNvSpPr>
                <a:spLocks noChangeArrowheads="1"/>
              </p:cNvSpPr>
              <p:nvPr/>
            </p:nvSpPr>
            <p:spPr bwMode="auto">
              <a:xfrm>
                <a:off x="4158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9" name="Oval 2841"/>
              <p:cNvSpPr>
                <a:spLocks noChangeArrowheads="1"/>
              </p:cNvSpPr>
              <p:nvPr/>
            </p:nvSpPr>
            <p:spPr bwMode="auto">
              <a:xfrm>
                <a:off x="4185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0" name="Oval 2842"/>
              <p:cNvSpPr>
                <a:spLocks noChangeArrowheads="1"/>
              </p:cNvSpPr>
              <p:nvPr/>
            </p:nvSpPr>
            <p:spPr bwMode="auto">
              <a:xfrm>
                <a:off x="4185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1" name="Oval 2843"/>
              <p:cNvSpPr>
                <a:spLocks noChangeArrowheads="1"/>
              </p:cNvSpPr>
              <p:nvPr/>
            </p:nvSpPr>
            <p:spPr bwMode="auto">
              <a:xfrm>
                <a:off x="3742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2" name="Oval 2844"/>
              <p:cNvSpPr>
                <a:spLocks noChangeArrowheads="1"/>
              </p:cNvSpPr>
              <p:nvPr/>
            </p:nvSpPr>
            <p:spPr bwMode="auto">
              <a:xfrm>
                <a:off x="360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3" name="Oval 2845"/>
              <p:cNvSpPr>
                <a:spLocks noChangeArrowheads="1"/>
              </p:cNvSpPr>
              <p:nvPr/>
            </p:nvSpPr>
            <p:spPr bwMode="auto">
              <a:xfrm>
                <a:off x="4228" y="326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4" name="Oval 2846"/>
              <p:cNvSpPr>
                <a:spLocks noChangeArrowheads="1"/>
              </p:cNvSpPr>
              <p:nvPr/>
            </p:nvSpPr>
            <p:spPr bwMode="auto">
              <a:xfrm>
                <a:off x="3753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5" name="Oval 2847"/>
              <p:cNvSpPr>
                <a:spLocks noChangeArrowheads="1"/>
              </p:cNvSpPr>
              <p:nvPr/>
            </p:nvSpPr>
            <p:spPr bwMode="auto">
              <a:xfrm>
                <a:off x="3513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6" name="Oval 2848"/>
              <p:cNvSpPr>
                <a:spLocks noChangeArrowheads="1"/>
              </p:cNvSpPr>
              <p:nvPr/>
            </p:nvSpPr>
            <p:spPr bwMode="auto">
              <a:xfrm>
                <a:off x="3550" y="283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7" name="Oval 2849"/>
              <p:cNvSpPr>
                <a:spLocks noChangeArrowheads="1"/>
              </p:cNvSpPr>
              <p:nvPr/>
            </p:nvSpPr>
            <p:spPr bwMode="auto">
              <a:xfrm>
                <a:off x="3518" y="281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8" name="Oval 2850"/>
              <p:cNvSpPr>
                <a:spLocks noChangeArrowheads="1"/>
              </p:cNvSpPr>
              <p:nvPr/>
            </p:nvSpPr>
            <p:spPr bwMode="auto">
              <a:xfrm>
                <a:off x="3481" y="28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9" name="Oval 2851"/>
              <p:cNvSpPr>
                <a:spLocks noChangeArrowheads="1"/>
              </p:cNvSpPr>
              <p:nvPr/>
            </p:nvSpPr>
            <p:spPr bwMode="auto">
              <a:xfrm>
                <a:off x="3598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0" name="Oval 2852"/>
              <p:cNvSpPr>
                <a:spLocks noChangeArrowheads="1"/>
              </p:cNvSpPr>
              <p:nvPr/>
            </p:nvSpPr>
            <p:spPr bwMode="auto">
              <a:xfrm>
                <a:off x="3780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1" name="Oval 2853"/>
              <p:cNvSpPr>
                <a:spLocks noChangeArrowheads="1"/>
              </p:cNvSpPr>
              <p:nvPr/>
            </p:nvSpPr>
            <p:spPr bwMode="auto">
              <a:xfrm>
                <a:off x="4238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2" name="Oval 2854"/>
              <p:cNvSpPr>
                <a:spLocks noChangeArrowheads="1"/>
              </p:cNvSpPr>
              <p:nvPr/>
            </p:nvSpPr>
            <p:spPr bwMode="auto">
              <a:xfrm>
                <a:off x="4478" y="3140"/>
                <a:ext cx="33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3" name="Oval 2855"/>
              <p:cNvSpPr>
                <a:spLocks noChangeArrowheads="1"/>
              </p:cNvSpPr>
              <p:nvPr/>
            </p:nvSpPr>
            <p:spPr bwMode="auto">
              <a:xfrm>
                <a:off x="427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4" name="Oval 2856"/>
              <p:cNvSpPr>
                <a:spLocks noChangeArrowheads="1"/>
              </p:cNvSpPr>
              <p:nvPr/>
            </p:nvSpPr>
            <p:spPr bwMode="auto">
              <a:xfrm>
                <a:off x="427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5" name="Oval 2857"/>
              <p:cNvSpPr>
                <a:spLocks noChangeArrowheads="1"/>
              </p:cNvSpPr>
              <p:nvPr/>
            </p:nvSpPr>
            <p:spPr bwMode="auto">
              <a:xfrm>
                <a:off x="4468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6" name="Oval 2858"/>
              <p:cNvSpPr>
                <a:spLocks noChangeArrowheads="1"/>
              </p:cNvSpPr>
              <p:nvPr/>
            </p:nvSpPr>
            <p:spPr bwMode="auto">
              <a:xfrm>
                <a:off x="4249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7" name="Oval 2859"/>
              <p:cNvSpPr>
                <a:spLocks noChangeArrowheads="1"/>
              </p:cNvSpPr>
              <p:nvPr/>
            </p:nvSpPr>
            <p:spPr bwMode="auto">
              <a:xfrm>
                <a:off x="4249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8" name="Oval 2860"/>
              <p:cNvSpPr>
                <a:spLocks noChangeArrowheads="1"/>
              </p:cNvSpPr>
              <p:nvPr/>
            </p:nvSpPr>
            <p:spPr bwMode="auto">
              <a:xfrm>
                <a:off x="4238" y="320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9" name="Oval 2861"/>
              <p:cNvSpPr>
                <a:spLocks noChangeArrowheads="1"/>
              </p:cNvSpPr>
              <p:nvPr/>
            </p:nvSpPr>
            <p:spPr bwMode="auto">
              <a:xfrm>
                <a:off x="4302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0" name="Oval 2862"/>
              <p:cNvSpPr>
                <a:spLocks noChangeArrowheads="1"/>
              </p:cNvSpPr>
              <p:nvPr/>
            </p:nvSpPr>
            <p:spPr bwMode="auto">
              <a:xfrm>
                <a:off x="432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1" name="Oval 2863"/>
              <p:cNvSpPr>
                <a:spLocks noChangeArrowheads="1"/>
              </p:cNvSpPr>
              <p:nvPr/>
            </p:nvSpPr>
            <p:spPr bwMode="auto">
              <a:xfrm>
                <a:off x="426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2" name="Oval 2864"/>
              <p:cNvSpPr>
                <a:spLocks noChangeArrowheads="1"/>
              </p:cNvSpPr>
              <p:nvPr/>
            </p:nvSpPr>
            <p:spPr bwMode="auto">
              <a:xfrm>
                <a:off x="427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3" name="Oval 2865"/>
              <p:cNvSpPr>
                <a:spLocks noChangeArrowheads="1"/>
              </p:cNvSpPr>
              <p:nvPr/>
            </p:nvSpPr>
            <p:spPr bwMode="auto">
              <a:xfrm>
                <a:off x="4025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4" name="Oval 2866"/>
              <p:cNvSpPr>
                <a:spLocks noChangeArrowheads="1"/>
              </p:cNvSpPr>
              <p:nvPr/>
            </p:nvSpPr>
            <p:spPr bwMode="auto">
              <a:xfrm>
                <a:off x="3497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5" name="Oval 2867"/>
              <p:cNvSpPr>
                <a:spLocks noChangeArrowheads="1"/>
              </p:cNvSpPr>
              <p:nvPr/>
            </p:nvSpPr>
            <p:spPr bwMode="auto">
              <a:xfrm>
                <a:off x="4004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6" name="Oval 2868"/>
              <p:cNvSpPr>
                <a:spLocks noChangeArrowheads="1"/>
              </p:cNvSpPr>
              <p:nvPr/>
            </p:nvSpPr>
            <p:spPr bwMode="auto">
              <a:xfrm>
                <a:off x="363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7" name="Oval 2869"/>
              <p:cNvSpPr>
                <a:spLocks noChangeArrowheads="1"/>
              </p:cNvSpPr>
              <p:nvPr/>
            </p:nvSpPr>
            <p:spPr bwMode="auto">
              <a:xfrm>
                <a:off x="3294" y="285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8" name="Oval 2870"/>
              <p:cNvSpPr>
                <a:spLocks noChangeArrowheads="1"/>
              </p:cNvSpPr>
              <p:nvPr/>
            </p:nvSpPr>
            <p:spPr bwMode="auto">
              <a:xfrm>
                <a:off x="379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9" name="Oval 2871"/>
              <p:cNvSpPr>
                <a:spLocks noChangeArrowheads="1"/>
              </p:cNvSpPr>
              <p:nvPr/>
            </p:nvSpPr>
            <p:spPr bwMode="auto">
              <a:xfrm>
                <a:off x="3460" y="273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0" name="Oval 2872"/>
              <p:cNvSpPr>
                <a:spLocks noChangeArrowheads="1"/>
              </p:cNvSpPr>
              <p:nvPr/>
            </p:nvSpPr>
            <p:spPr bwMode="auto">
              <a:xfrm>
                <a:off x="3438" y="271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1" name="Oval 2873"/>
              <p:cNvSpPr>
                <a:spLocks noChangeArrowheads="1"/>
              </p:cNvSpPr>
              <p:nvPr/>
            </p:nvSpPr>
            <p:spPr bwMode="auto">
              <a:xfrm>
                <a:off x="3588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2" name="Oval 2874"/>
              <p:cNvSpPr>
                <a:spLocks noChangeArrowheads="1"/>
              </p:cNvSpPr>
              <p:nvPr/>
            </p:nvSpPr>
            <p:spPr bwMode="auto">
              <a:xfrm>
                <a:off x="3769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3" name="Oval 2875"/>
              <p:cNvSpPr>
                <a:spLocks noChangeArrowheads="1"/>
              </p:cNvSpPr>
              <p:nvPr/>
            </p:nvSpPr>
            <p:spPr bwMode="auto">
              <a:xfrm>
                <a:off x="4148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4" name="Oval 2876"/>
              <p:cNvSpPr>
                <a:spLocks noChangeArrowheads="1"/>
              </p:cNvSpPr>
              <p:nvPr/>
            </p:nvSpPr>
            <p:spPr bwMode="auto">
              <a:xfrm>
                <a:off x="394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5" name="Oval 2877"/>
              <p:cNvSpPr>
                <a:spLocks noChangeArrowheads="1"/>
              </p:cNvSpPr>
              <p:nvPr/>
            </p:nvSpPr>
            <p:spPr bwMode="auto">
              <a:xfrm>
                <a:off x="4068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6" name="Oval 2878"/>
              <p:cNvSpPr>
                <a:spLocks noChangeArrowheads="1"/>
              </p:cNvSpPr>
              <p:nvPr/>
            </p:nvSpPr>
            <p:spPr bwMode="auto">
              <a:xfrm>
                <a:off x="393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7" name="Oval 2879"/>
              <p:cNvSpPr>
                <a:spLocks noChangeArrowheads="1"/>
              </p:cNvSpPr>
              <p:nvPr/>
            </p:nvSpPr>
            <p:spPr bwMode="auto">
              <a:xfrm>
                <a:off x="3934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8" name="Oval 2880"/>
              <p:cNvSpPr>
                <a:spLocks noChangeArrowheads="1"/>
              </p:cNvSpPr>
              <p:nvPr/>
            </p:nvSpPr>
            <p:spPr bwMode="auto">
              <a:xfrm>
                <a:off x="3993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9" name="Oval 2881"/>
              <p:cNvSpPr>
                <a:spLocks noChangeArrowheads="1"/>
              </p:cNvSpPr>
              <p:nvPr/>
            </p:nvSpPr>
            <p:spPr bwMode="auto">
              <a:xfrm>
                <a:off x="4148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0" name="Oval 2882"/>
              <p:cNvSpPr>
                <a:spLocks noChangeArrowheads="1"/>
              </p:cNvSpPr>
              <p:nvPr/>
            </p:nvSpPr>
            <p:spPr bwMode="auto">
              <a:xfrm>
                <a:off x="3833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1" name="Oval 2883"/>
              <p:cNvSpPr>
                <a:spLocks noChangeArrowheads="1"/>
              </p:cNvSpPr>
              <p:nvPr/>
            </p:nvSpPr>
            <p:spPr bwMode="auto">
              <a:xfrm>
                <a:off x="366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2" name="Oval 2884"/>
              <p:cNvSpPr>
                <a:spLocks noChangeArrowheads="1"/>
              </p:cNvSpPr>
              <p:nvPr/>
            </p:nvSpPr>
            <p:spPr bwMode="auto">
              <a:xfrm>
                <a:off x="386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3" name="Oval 2885"/>
              <p:cNvSpPr>
                <a:spLocks noChangeArrowheads="1"/>
              </p:cNvSpPr>
              <p:nvPr/>
            </p:nvSpPr>
            <p:spPr bwMode="auto">
              <a:xfrm>
                <a:off x="386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4" name="Oval 2886"/>
              <p:cNvSpPr>
                <a:spLocks noChangeArrowheads="1"/>
              </p:cNvSpPr>
              <p:nvPr/>
            </p:nvSpPr>
            <p:spPr bwMode="auto">
              <a:xfrm>
                <a:off x="3801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5" name="Oval 2887"/>
              <p:cNvSpPr>
                <a:spLocks noChangeArrowheads="1"/>
              </p:cNvSpPr>
              <p:nvPr/>
            </p:nvSpPr>
            <p:spPr bwMode="auto">
              <a:xfrm>
                <a:off x="3673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6" name="Oval 2888"/>
              <p:cNvSpPr>
                <a:spLocks noChangeArrowheads="1"/>
              </p:cNvSpPr>
              <p:nvPr/>
            </p:nvSpPr>
            <p:spPr bwMode="auto">
              <a:xfrm>
                <a:off x="3833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7" name="Oval 2889"/>
              <p:cNvSpPr>
                <a:spLocks noChangeArrowheads="1"/>
              </p:cNvSpPr>
              <p:nvPr/>
            </p:nvSpPr>
            <p:spPr bwMode="auto">
              <a:xfrm>
                <a:off x="3700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8" name="Oval 2890"/>
              <p:cNvSpPr>
                <a:spLocks noChangeArrowheads="1"/>
              </p:cNvSpPr>
              <p:nvPr/>
            </p:nvSpPr>
            <p:spPr bwMode="auto">
              <a:xfrm>
                <a:off x="399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9" name="Oval 2891"/>
              <p:cNvSpPr>
                <a:spLocks noChangeArrowheads="1"/>
              </p:cNvSpPr>
              <p:nvPr/>
            </p:nvSpPr>
            <p:spPr bwMode="auto">
              <a:xfrm>
                <a:off x="3796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0" name="Oval 2892"/>
              <p:cNvSpPr>
                <a:spLocks noChangeArrowheads="1"/>
              </p:cNvSpPr>
              <p:nvPr/>
            </p:nvSpPr>
            <p:spPr bwMode="auto">
              <a:xfrm>
                <a:off x="3577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1" name="Oval 2893"/>
              <p:cNvSpPr>
                <a:spLocks noChangeArrowheads="1"/>
              </p:cNvSpPr>
              <p:nvPr/>
            </p:nvSpPr>
            <p:spPr bwMode="auto">
              <a:xfrm>
                <a:off x="3817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2" name="Oval 2894"/>
              <p:cNvSpPr>
                <a:spLocks noChangeArrowheads="1"/>
              </p:cNvSpPr>
              <p:nvPr/>
            </p:nvSpPr>
            <p:spPr bwMode="auto">
              <a:xfrm>
                <a:off x="4452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3" name="Oval 2895"/>
              <p:cNvSpPr>
                <a:spLocks noChangeArrowheads="1"/>
              </p:cNvSpPr>
              <p:nvPr/>
            </p:nvSpPr>
            <p:spPr bwMode="auto">
              <a:xfrm>
                <a:off x="4452" y="289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4" name="Oval 2896"/>
              <p:cNvSpPr>
                <a:spLocks noChangeArrowheads="1"/>
              </p:cNvSpPr>
              <p:nvPr/>
            </p:nvSpPr>
            <p:spPr bwMode="auto">
              <a:xfrm>
                <a:off x="3881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5" name="Oval 2897"/>
              <p:cNvSpPr>
                <a:spLocks noChangeArrowheads="1"/>
              </p:cNvSpPr>
              <p:nvPr/>
            </p:nvSpPr>
            <p:spPr bwMode="auto">
              <a:xfrm>
                <a:off x="379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6" name="Oval 2898"/>
              <p:cNvSpPr>
                <a:spLocks noChangeArrowheads="1"/>
              </p:cNvSpPr>
              <p:nvPr/>
            </p:nvSpPr>
            <p:spPr bwMode="auto">
              <a:xfrm>
                <a:off x="3849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7" name="Oval 2899"/>
              <p:cNvSpPr>
                <a:spLocks noChangeArrowheads="1"/>
              </p:cNvSpPr>
              <p:nvPr/>
            </p:nvSpPr>
            <p:spPr bwMode="auto">
              <a:xfrm>
                <a:off x="3700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8" name="Oval 2900"/>
              <p:cNvSpPr>
                <a:spLocks noChangeArrowheads="1"/>
              </p:cNvSpPr>
              <p:nvPr/>
            </p:nvSpPr>
            <p:spPr bwMode="auto">
              <a:xfrm>
                <a:off x="355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9" name="Oval 2901"/>
              <p:cNvSpPr>
                <a:spLocks noChangeArrowheads="1"/>
              </p:cNvSpPr>
              <p:nvPr/>
            </p:nvSpPr>
            <p:spPr bwMode="auto">
              <a:xfrm>
                <a:off x="415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0" name="Oval 2902"/>
              <p:cNvSpPr>
                <a:spLocks noChangeArrowheads="1"/>
              </p:cNvSpPr>
              <p:nvPr/>
            </p:nvSpPr>
            <p:spPr bwMode="auto">
              <a:xfrm>
                <a:off x="4297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1" name="Oval 2903"/>
              <p:cNvSpPr>
                <a:spLocks noChangeArrowheads="1"/>
              </p:cNvSpPr>
              <p:nvPr/>
            </p:nvSpPr>
            <p:spPr bwMode="auto">
              <a:xfrm>
                <a:off x="424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2" name="Oval 2904"/>
              <p:cNvSpPr>
                <a:spLocks noChangeArrowheads="1"/>
              </p:cNvSpPr>
              <p:nvPr/>
            </p:nvSpPr>
            <p:spPr bwMode="auto">
              <a:xfrm>
                <a:off x="4030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3" name="Oval 2905"/>
              <p:cNvSpPr>
                <a:spLocks noChangeArrowheads="1"/>
              </p:cNvSpPr>
              <p:nvPr/>
            </p:nvSpPr>
            <p:spPr bwMode="auto">
              <a:xfrm>
                <a:off x="4212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4" name="Oval 2906"/>
              <p:cNvSpPr>
                <a:spLocks noChangeArrowheads="1"/>
              </p:cNvSpPr>
              <p:nvPr/>
            </p:nvSpPr>
            <p:spPr bwMode="auto">
              <a:xfrm>
                <a:off x="3753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5" name="Oval 2907"/>
              <p:cNvSpPr>
                <a:spLocks noChangeArrowheads="1"/>
              </p:cNvSpPr>
              <p:nvPr/>
            </p:nvSpPr>
            <p:spPr bwMode="auto">
              <a:xfrm>
                <a:off x="3716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6" name="Oval 2908"/>
              <p:cNvSpPr>
                <a:spLocks noChangeArrowheads="1"/>
              </p:cNvSpPr>
              <p:nvPr/>
            </p:nvSpPr>
            <p:spPr bwMode="auto">
              <a:xfrm>
                <a:off x="3657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7" name="Oval 2909"/>
              <p:cNvSpPr>
                <a:spLocks noChangeArrowheads="1"/>
              </p:cNvSpPr>
              <p:nvPr/>
            </p:nvSpPr>
            <p:spPr bwMode="auto">
              <a:xfrm>
                <a:off x="3822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8" name="Oval 2910"/>
              <p:cNvSpPr>
                <a:spLocks noChangeArrowheads="1"/>
              </p:cNvSpPr>
              <p:nvPr/>
            </p:nvSpPr>
            <p:spPr bwMode="auto">
              <a:xfrm>
                <a:off x="3668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9" name="Oval 2911"/>
              <p:cNvSpPr>
                <a:spLocks noChangeArrowheads="1"/>
              </p:cNvSpPr>
              <p:nvPr/>
            </p:nvSpPr>
            <p:spPr bwMode="auto">
              <a:xfrm>
                <a:off x="358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0" name="Oval 2912"/>
              <p:cNvSpPr>
                <a:spLocks noChangeArrowheads="1"/>
              </p:cNvSpPr>
              <p:nvPr/>
            </p:nvSpPr>
            <p:spPr bwMode="auto">
              <a:xfrm>
                <a:off x="360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1" name="Oval 2913"/>
              <p:cNvSpPr>
                <a:spLocks noChangeArrowheads="1"/>
              </p:cNvSpPr>
              <p:nvPr/>
            </p:nvSpPr>
            <p:spPr bwMode="auto">
              <a:xfrm>
                <a:off x="3972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2" name="Oval 2914"/>
              <p:cNvSpPr>
                <a:spLocks noChangeArrowheads="1"/>
              </p:cNvSpPr>
              <p:nvPr/>
            </p:nvSpPr>
            <p:spPr bwMode="auto">
              <a:xfrm>
                <a:off x="388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3" name="Oval 2915"/>
              <p:cNvSpPr>
                <a:spLocks noChangeArrowheads="1"/>
              </p:cNvSpPr>
              <p:nvPr/>
            </p:nvSpPr>
            <p:spPr bwMode="auto">
              <a:xfrm>
                <a:off x="4030" y="321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4" name="Oval 2916"/>
              <p:cNvSpPr>
                <a:spLocks noChangeArrowheads="1"/>
              </p:cNvSpPr>
              <p:nvPr/>
            </p:nvSpPr>
            <p:spPr bwMode="auto">
              <a:xfrm>
                <a:off x="4041" y="321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5" name="Oval 2917"/>
              <p:cNvSpPr>
                <a:spLocks noChangeArrowheads="1"/>
              </p:cNvSpPr>
              <p:nvPr/>
            </p:nvSpPr>
            <p:spPr bwMode="auto">
              <a:xfrm>
                <a:off x="3966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6" name="Oval 2918"/>
              <p:cNvSpPr>
                <a:spLocks noChangeArrowheads="1"/>
              </p:cNvSpPr>
              <p:nvPr/>
            </p:nvSpPr>
            <p:spPr bwMode="auto">
              <a:xfrm>
                <a:off x="3950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7" name="Oval 2919"/>
              <p:cNvSpPr>
                <a:spLocks noChangeArrowheads="1"/>
              </p:cNvSpPr>
              <p:nvPr/>
            </p:nvSpPr>
            <p:spPr bwMode="auto">
              <a:xfrm>
                <a:off x="3780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8" name="Oval 2920"/>
              <p:cNvSpPr>
                <a:spLocks noChangeArrowheads="1"/>
              </p:cNvSpPr>
              <p:nvPr/>
            </p:nvSpPr>
            <p:spPr bwMode="auto">
              <a:xfrm>
                <a:off x="375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9" name="Oval 2921"/>
              <p:cNvSpPr>
                <a:spLocks noChangeArrowheads="1"/>
              </p:cNvSpPr>
              <p:nvPr/>
            </p:nvSpPr>
            <p:spPr bwMode="auto">
              <a:xfrm>
                <a:off x="3860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0" name="Oval 2922"/>
              <p:cNvSpPr>
                <a:spLocks noChangeArrowheads="1"/>
              </p:cNvSpPr>
              <p:nvPr/>
            </p:nvSpPr>
            <p:spPr bwMode="auto">
              <a:xfrm>
                <a:off x="379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1" name="Oval 2923"/>
              <p:cNvSpPr>
                <a:spLocks noChangeArrowheads="1"/>
              </p:cNvSpPr>
              <p:nvPr/>
            </p:nvSpPr>
            <p:spPr bwMode="auto">
              <a:xfrm>
                <a:off x="407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2" name="Oval 2924"/>
              <p:cNvSpPr>
                <a:spLocks noChangeArrowheads="1"/>
              </p:cNvSpPr>
              <p:nvPr/>
            </p:nvSpPr>
            <p:spPr bwMode="auto">
              <a:xfrm>
                <a:off x="3961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3" name="Oval 2925"/>
              <p:cNvSpPr>
                <a:spLocks noChangeArrowheads="1"/>
              </p:cNvSpPr>
              <p:nvPr/>
            </p:nvSpPr>
            <p:spPr bwMode="auto">
              <a:xfrm>
                <a:off x="3961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4" name="Oval 2926"/>
              <p:cNvSpPr>
                <a:spLocks noChangeArrowheads="1"/>
              </p:cNvSpPr>
              <p:nvPr/>
            </p:nvSpPr>
            <p:spPr bwMode="auto">
              <a:xfrm>
                <a:off x="3684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5" name="Oval 2927"/>
              <p:cNvSpPr>
                <a:spLocks noChangeArrowheads="1"/>
              </p:cNvSpPr>
              <p:nvPr/>
            </p:nvSpPr>
            <p:spPr bwMode="auto">
              <a:xfrm>
                <a:off x="3662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6" name="Oval 2928"/>
              <p:cNvSpPr>
                <a:spLocks noChangeArrowheads="1"/>
              </p:cNvSpPr>
              <p:nvPr/>
            </p:nvSpPr>
            <p:spPr bwMode="auto">
              <a:xfrm>
                <a:off x="3881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7" name="Oval 2929"/>
              <p:cNvSpPr>
                <a:spLocks noChangeArrowheads="1"/>
              </p:cNvSpPr>
              <p:nvPr/>
            </p:nvSpPr>
            <p:spPr bwMode="auto">
              <a:xfrm>
                <a:off x="3380" y="281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8" name="Oval 2930"/>
              <p:cNvSpPr>
                <a:spLocks noChangeArrowheads="1"/>
              </p:cNvSpPr>
              <p:nvPr/>
            </p:nvSpPr>
            <p:spPr bwMode="auto">
              <a:xfrm>
                <a:off x="3508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9" name="Oval 2931"/>
              <p:cNvSpPr>
                <a:spLocks noChangeArrowheads="1"/>
              </p:cNvSpPr>
              <p:nvPr/>
            </p:nvSpPr>
            <p:spPr bwMode="auto">
              <a:xfrm>
                <a:off x="3508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0" name="Oval 2932"/>
              <p:cNvSpPr>
                <a:spLocks noChangeArrowheads="1"/>
              </p:cNvSpPr>
              <p:nvPr/>
            </p:nvSpPr>
            <p:spPr bwMode="auto">
              <a:xfrm>
                <a:off x="3508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1" name="Oval 2933"/>
              <p:cNvSpPr>
                <a:spLocks noChangeArrowheads="1"/>
              </p:cNvSpPr>
              <p:nvPr/>
            </p:nvSpPr>
            <p:spPr bwMode="auto">
              <a:xfrm>
                <a:off x="382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2" name="Oval 2934"/>
              <p:cNvSpPr>
                <a:spLocks noChangeArrowheads="1"/>
              </p:cNvSpPr>
              <p:nvPr/>
            </p:nvSpPr>
            <p:spPr bwMode="auto">
              <a:xfrm>
                <a:off x="3849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3" name="Oval 2935"/>
              <p:cNvSpPr>
                <a:spLocks noChangeArrowheads="1"/>
              </p:cNvSpPr>
              <p:nvPr/>
            </p:nvSpPr>
            <p:spPr bwMode="auto">
              <a:xfrm>
                <a:off x="3940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4" name="Oval 2936"/>
              <p:cNvSpPr>
                <a:spLocks noChangeArrowheads="1"/>
              </p:cNvSpPr>
              <p:nvPr/>
            </p:nvSpPr>
            <p:spPr bwMode="auto">
              <a:xfrm>
                <a:off x="3881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5" name="Oval 2937"/>
              <p:cNvSpPr>
                <a:spLocks noChangeArrowheads="1"/>
              </p:cNvSpPr>
              <p:nvPr/>
            </p:nvSpPr>
            <p:spPr bwMode="auto">
              <a:xfrm>
                <a:off x="395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Oval 2938"/>
              <p:cNvSpPr>
                <a:spLocks noChangeArrowheads="1"/>
              </p:cNvSpPr>
              <p:nvPr/>
            </p:nvSpPr>
            <p:spPr bwMode="auto">
              <a:xfrm>
                <a:off x="3897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7" name="Oval 2939"/>
              <p:cNvSpPr>
                <a:spLocks noChangeArrowheads="1"/>
              </p:cNvSpPr>
              <p:nvPr/>
            </p:nvSpPr>
            <p:spPr bwMode="auto">
              <a:xfrm>
                <a:off x="388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8" name="Oval 2940"/>
              <p:cNvSpPr>
                <a:spLocks noChangeArrowheads="1"/>
              </p:cNvSpPr>
              <p:nvPr/>
            </p:nvSpPr>
            <p:spPr bwMode="auto">
              <a:xfrm>
                <a:off x="4030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" name="Oval 2941"/>
              <p:cNvSpPr>
                <a:spLocks noChangeArrowheads="1"/>
              </p:cNvSpPr>
              <p:nvPr/>
            </p:nvSpPr>
            <p:spPr bwMode="auto">
              <a:xfrm>
                <a:off x="389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" name="Oval 2942"/>
              <p:cNvSpPr>
                <a:spLocks noChangeArrowheads="1"/>
              </p:cNvSpPr>
              <p:nvPr/>
            </p:nvSpPr>
            <p:spPr bwMode="auto">
              <a:xfrm>
                <a:off x="387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1" name="Oval 2943"/>
              <p:cNvSpPr>
                <a:spLocks noChangeArrowheads="1"/>
              </p:cNvSpPr>
              <p:nvPr/>
            </p:nvSpPr>
            <p:spPr bwMode="auto">
              <a:xfrm>
                <a:off x="366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2" name="Oval 2944"/>
              <p:cNvSpPr>
                <a:spLocks noChangeArrowheads="1"/>
              </p:cNvSpPr>
              <p:nvPr/>
            </p:nvSpPr>
            <p:spPr bwMode="auto">
              <a:xfrm>
                <a:off x="370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3" name="Oval 2945"/>
              <p:cNvSpPr>
                <a:spLocks noChangeArrowheads="1"/>
              </p:cNvSpPr>
              <p:nvPr/>
            </p:nvSpPr>
            <p:spPr bwMode="auto">
              <a:xfrm>
                <a:off x="363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4" name="Oval 2946"/>
              <p:cNvSpPr>
                <a:spLocks noChangeArrowheads="1"/>
              </p:cNvSpPr>
              <p:nvPr/>
            </p:nvSpPr>
            <p:spPr bwMode="auto">
              <a:xfrm>
                <a:off x="365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5" name="Oval 2947"/>
              <p:cNvSpPr>
                <a:spLocks noChangeArrowheads="1"/>
              </p:cNvSpPr>
              <p:nvPr/>
            </p:nvSpPr>
            <p:spPr bwMode="auto">
              <a:xfrm>
                <a:off x="3300" y="286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6" name="Oval 2948"/>
              <p:cNvSpPr>
                <a:spLocks noChangeArrowheads="1"/>
              </p:cNvSpPr>
              <p:nvPr/>
            </p:nvSpPr>
            <p:spPr bwMode="auto">
              <a:xfrm>
                <a:off x="4180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7" name="Oval 2949"/>
              <p:cNvSpPr>
                <a:spLocks noChangeArrowheads="1"/>
              </p:cNvSpPr>
              <p:nvPr/>
            </p:nvSpPr>
            <p:spPr bwMode="auto">
              <a:xfrm>
                <a:off x="4068" y="311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8" name="Oval 2950"/>
              <p:cNvSpPr>
                <a:spLocks noChangeArrowheads="1"/>
              </p:cNvSpPr>
              <p:nvPr/>
            </p:nvSpPr>
            <p:spPr bwMode="auto">
              <a:xfrm>
                <a:off x="3972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9" name="Oval 2951"/>
              <p:cNvSpPr>
                <a:spLocks noChangeArrowheads="1"/>
              </p:cNvSpPr>
              <p:nvPr/>
            </p:nvSpPr>
            <p:spPr bwMode="auto">
              <a:xfrm>
                <a:off x="4084" y="323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0" name="Oval 2952"/>
              <p:cNvSpPr>
                <a:spLocks noChangeArrowheads="1"/>
              </p:cNvSpPr>
              <p:nvPr/>
            </p:nvSpPr>
            <p:spPr bwMode="auto">
              <a:xfrm>
                <a:off x="392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" name="Oval 2953"/>
              <p:cNvSpPr>
                <a:spLocks noChangeArrowheads="1"/>
              </p:cNvSpPr>
              <p:nvPr/>
            </p:nvSpPr>
            <p:spPr bwMode="auto">
              <a:xfrm>
                <a:off x="3609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2" name="Oval 2954"/>
              <p:cNvSpPr>
                <a:spLocks noChangeArrowheads="1"/>
              </p:cNvSpPr>
              <p:nvPr/>
            </p:nvSpPr>
            <p:spPr bwMode="auto">
              <a:xfrm>
                <a:off x="3822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3" name="Oval 2955"/>
              <p:cNvSpPr>
                <a:spLocks noChangeArrowheads="1"/>
              </p:cNvSpPr>
              <p:nvPr/>
            </p:nvSpPr>
            <p:spPr bwMode="auto">
              <a:xfrm>
                <a:off x="3897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4" name="Oval 2956"/>
              <p:cNvSpPr>
                <a:spLocks noChangeArrowheads="1"/>
              </p:cNvSpPr>
              <p:nvPr/>
            </p:nvSpPr>
            <p:spPr bwMode="auto">
              <a:xfrm>
                <a:off x="3838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5" name="Oval 2957"/>
              <p:cNvSpPr>
                <a:spLocks noChangeArrowheads="1"/>
              </p:cNvSpPr>
              <p:nvPr/>
            </p:nvSpPr>
            <p:spPr bwMode="auto">
              <a:xfrm>
                <a:off x="3577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6" name="Oval 2958"/>
              <p:cNvSpPr>
                <a:spLocks noChangeArrowheads="1"/>
              </p:cNvSpPr>
              <p:nvPr/>
            </p:nvSpPr>
            <p:spPr bwMode="auto">
              <a:xfrm>
                <a:off x="3646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7" name="Oval 2959"/>
              <p:cNvSpPr>
                <a:spLocks noChangeArrowheads="1"/>
              </p:cNvSpPr>
              <p:nvPr/>
            </p:nvSpPr>
            <p:spPr bwMode="auto">
              <a:xfrm>
                <a:off x="3801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8" name="Oval 2960"/>
              <p:cNvSpPr>
                <a:spLocks noChangeArrowheads="1"/>
              </p:cNvSpPr>
              <p:nvPr/>
            </p:nvSpPr>
            <p:spPr bwMode="auto">
              <a:xfrm>
                <a:off x="373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9" name="Oval 2961"/>
              <p:cNvSpPr>
                <a:spLocks noChangeArrowheads="1"/>
              </p:cNvSpPr>
              <p:nvPr/>
            </p:nvSpPr>
            <p:spPr bwMode="auto">
              <a:xfrm>
                <a:off x="3721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0" name="Oval 2962"/>
              <p:cNvSpPr>
                <a:spLocks noChangeArrowheads="1"/>
              </p:cNvSpPr>
              <p:nvPr/>
            </p:nvSpPr>
            <p:spPr bwMode="auto">
              <a:xfrm>
                <a:off x="3806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1" name="Oval 2963"/>
              <p:cNvSpPr>
                <a:spLocks noChangeArrowheads="1"/>
              </p:cNvSpPr>
              <p:nvPr/>
            </p:nvSpPr>
            <p:spPr bwMode="auto">
              <a:xfrm>
                <a:off x="3540" y="284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2" name="Oval 2964"/>
              <p:cNvSpPr>
                <a:spLocks noChangeArrowheads="1"/>
              </p:cNvSpPr>
              <p:nvPr/>
            </p:nvSpPr>
            <p:spPr bwMode="auto">
              <a:xfrm>
                <a:off x="3540" y="284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3" name="Oval 2965"/>
              <p:cNvSpPr>
                <a:spLocks noChangeArrowheads="1"/>
              </p:cNvSpPr>
              <p:nvPr/>
            </p:nvSpPr>
            <p:spPr bwMode="auto">
              <a:xfrm>
                <a:off x="3561" y="285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4" name="Oval 2966"/>
              <p:cNvSpPr>
                <a:spLocks noChangeArrowheads="1"/>
              </p:cNvSpPr>
              <p:nvPr/>
            </p:nvSpPr>
            <p:spPr bwMode="auto">
              <a:xfrm>
                <a:off x="4100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5" name="Oval 2967"/>
              <p:cNvSpPr>
                <a:spLocks noChangeArrowheads="1"/>
              </p:cNvSpPr>
              <p:nvPr/>
            </p:nvSpPr>
            <p:spPr bwMode="auto">
              <a:xfrm>
                <a:off x="3636" y="283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6" name="Oval 2968"/>
              <p:cNvSpPr>
                <a:spLocks noChangeArrowheads="1"/>
              </p:cNvSpPr>
              <p:nvPr/>
            </p:nvSpPr>
            <p:spPr bwMode="auto">
              <a:xfrm>
                <a:off x="4254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7" name="Oval 2969"/>
              <p:cNvSpPr>
                <a:spLocks noChangeArrowheads="1"/>
              </p:cNvSpPr>
              <p:nvPr/>
            </p:nvSpPr>
            <p:spPr bwMode="auto">
              <a:xfrm>
                <a:off x="4142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8" name="Oval 2970"/>
              <p:cNvSpPr>
                <a:spLocks noChangeArrowheads="1"/>
              </p:cNvSpPr>
              <p:nvPr/>
            </p:nvSpPr>
            <p:spPr bwMode="auto">
              <a:xfrm>
                <a:off x="4228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9" name="Oval 2971"/>
              <p:cNvSpPr>
                <a:spLocks noChangeArrowheads="1"/>
              </p:cNvSpPr>
              <p:nvPr/>
            </p:nvSpPr>
            <p:spPr bwMode="auto">
              <a:xfrm>
                <a:off x="4222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0" name="Oval 2972"/>
              <p:cNvSpPr>
                <a:spLocks noChangeArrowheads="1"/>
              </p:cNvSpPr>
              <p:nvPr/>
            </p:nvSpPr>
            <p:spPr bwMode="auto">
              <a:xfrm>
                <a:off x="425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1" name="Oval 2973"/>
              <p:cNvSpPr>
                <a:spLocks noChangeArrowheads="1"/>
              </p:cNvSpPr>
              <p:nvPr/>
            </p:nvSpPr>
            <p:spPr bwMode="auto">
              <a:xfrm>
                <a:off x="4249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2" name="Oval 2974"/>
              <p:cNvSpPr>
                <a:spLocks noChangeArrowheads="1"/>
              </p:cNvSpPr>
              <p:nvPr/>
            </p:nvSpPr>
            <p:spPr bwMode="auto">
              <a:xfrm>
                <a:off x="4633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3" name="Oval 2975"/>
              <p:cNvSpPr>
                <a:spLocks noChangeArrowheads="1"/>
              </p:cNvSpPr>
              <p:nvPr/>
            </p:nvSpPr>
            <p:spPr bwMode="auto">
              <a:xfrm>
                <a:off x="402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4" name="Oval 2976"/>
              <p:cNvSpPr>
                <a:spLocks noChangeArrowheads="1"/>
              </p:cNvSpPr>
              <p:nvPr/>
            </p:nvSpPr>
            <p:spPr bwMode="auto">
              <a:xfrm>
                <a:off x="403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5" name="Oval 2977"/>
              <p:cNvSpPr>
                <a:spLocks noChangeArrowheads="1"/>
              </p:cNvSpPr>
              <p:nvPr/>
            </p:nvSpPr>
            <p:spPr bwMode="auto">
              <a:xfrm>
                <a:off x="4110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6" name="Oval 2978"/>
              <p:cNvSpPr>
                <a:spLocks noChangeArrowheads="1"/>
              </p:cNvSpPr>
              <p:nvPr/>
            </p:nvSpPr>
            <p:spPr bwMode="auto">
              <a:xfrm>
                <a:off x="4062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7" name="Oval 2979"/>
              <p:cNvSpPr>
                <a:spLocks noChangeArrowheads="1"/>
              </p:cNvSpPr>
              <p:nvPr/>
            </p:nvSpPr>
            <p:spPr bwMode="auto">
              <a:xfrm>
                <a:off x="4025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8" name="Oval 2980"/>
              <p:cNvSpPr>
                <a:spLocks noChangeArrowheads="1"/>
              </p:cNvSpPr>
              <p:nvPr/>
            </p:nvSpPr>
            <p:spPr bwMode="auto">
              <a:xfrm>
                <a:off x="3998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9" name="Oval 2981"/>
              <p:cNvSpPr>
                <a:spLocks noChangeArrowheads="1"/>
              </p:cNvSpPr>
              <p:nvPr/>
            </p:nvSpPr>
            <p:spPr bwMode="auto">
              <a:xfrm>
                <a:off x="3881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0" name="Oval 2982"/>
              <p:cNvSpPr>
                <a:spLocks noChangeArrowheads="1"/>
              </p:cNvSpPr>
              <p:nvPr/>
            </p:nvSpPr>
            <p:spPr bwMode="auto">
              <a:xfrm>
                <a:off x="395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1" name="Oval 2983"/>
              <p:cNvSpPr>
                <a:spLocks noChangeArrowheads="1"/>
              </p:cNvSpPr>
              <p:nvPr/>
            </p:nvSpPr>
            <p:spPr bwMode="auto">
              <a:xfrm>
                <a:off x="4137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2" name="Oval 2984"/>
              <p:cNvSpPr>
                <a:spLocks noChangeArrowheads="1"/>
              </p:cNvSpPr>
              <p:nvPr/>
            </p:nvSpPr>
            <p:spPr bwMode="auto">
              <a:xfrm>
                <a:off x="4041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3" name="Oval 2985"/>
              <p:cNvSpPr>
                <a:spLocks noChangeArrowheads="1"/>
              </p:cNvSpPr>
              <p:nvPr/>
            </p:nvSpPr>
            <p:spPr bwMode="auto">
              <a:xfrm>
                <a:off x="4009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4" name="Oval 2986"/>
              <p:cNvSpPr>
                <a:spLocks noChangeArrowheads="1"/>
              </p:cNvSpPr>
              <p:nvPr/>
            </p:nvSpPr>
            <p:spPr bwMode="auto">
              <a:xfrm>
                <a:off x="4270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5" name="Oval 2987"/>
              <p:cNvSpPr>
                <a:spLocks noChangeArrowheads="1"/>
              </p:cNvSpPr>
              <p:nvPr/>
            </p:nvSpPr>
            <p:spPr bwMode="auto">
              <a:xfrm>
                <a:off x="383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6" name="Oval 2988"/>
              <p:cNvSpPr>
                <a:spLocks noChangeArrowheads="1"/>
              </p:cNvSpPr>
              <p:nvPr/>
            </p:nvSpPr>
            <p:spPr bwMode="auto">
              <a:xfrm>
                <a:off x="383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7" name="Oval 2989"/>
              <p:cNvSpPr>
                <a:spLocks noChangeArrowheads="1"/>
              </p:cNvSpPr>
              <p:nvPr/>
            </p:nvSpPr>
            <p:spPr bwMode="auto">
              <a:xfrm>
                <a:off x="4089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8" name="Oval 2990"/>
              <p:cNvSpPr>
                <a:spLocks noChangeArrowheads="1"/>
              </p:cNvSpPr>
              <p:nvPr/>
            </p:nvSpPr>
            <p:spPr bwMode="auto">
              <a:xfrm>
                <a:off x="4201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9" name="Oval 2991"/>
              <p:cNvSpPr>
                <a:spLocks noChangeArrowheads="1"/>
              </p:cNvSpPr>
              <p:nvPr/>
            </p:nvSpPr>
            <p:spPr bwMode="auto">
              <a:xfrm>
                <a:off x="4009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0" name="Oval 2992"/>
              <p:cNvSpPr>
                <a:spLocks noChangeArrowheads="1"/>
              </p:cNvSpPr>
              <p:nvPr/>
            </p:nvSpPr>
            <p:spPr bwMode="auto">
              <a:xfrm>
                <a:off x="398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1" name="Oval 2993"/>
              <p:cNvSpPr>
                <a:spLocks noChangeArrowheads="1"/>
              </p:cNvSpPr>
              <p:nvPr/>
            </p:nvSpPr>
            <p:spPr bwMode="auto">
              <a:xfrm>
                <a:off x="3796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2" name="Oval 2994"/>
              <p:cNvSpPr>
                <a:spLocks noChangeArrowheads="1"/>
              </p:cNvSpPr>
              <p:nvPr/>
            </p:nvSpPr>
            <p:spPr bwMode="auto">
              <a:xfrm>
                <a:off x="406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3" name="Oval 2995"/>
              <p:cNvSpPr>
                <a:spLocks noChangeArrowheads="1"/>
              </p:cNvSpPr>
              <p:nvPr/>
            </p:nvSpPr>
            <p:spPr bwMode="auto">
              <a:xfrm>
                <a:off x="4169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4" name="Oval 2996"/>
              <p:cNvSpPr>
                <a:spLocks noChangeArrowheads="1"/>
              </p:cNvSpPr>
              <p:nvPr/>
            </p:nvSpPr>
            <p:spPr bwMode="auto">
              <a:xfrm>
                <a:off x="4132" y="317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5" name="Oval 2997"/>
              <p:cNvSpPr>
                <a:spLocks noChangeArrowheads="1"/>
              </p:cNvSpPr>
              <p:nvPr/>
            </p:nvSpPr>
            <p:spPr bwMode="auto">
              <a:xfrm>
                <a:off x="4142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6" name="Oval 2998"/>
              <p:cNvSpPr>
                <a:spLocks noChangeArrowheads="1"/>
              </p:cNvSpPr>
              <p:nvPr/>
            </p:nvSpPr>
            <p:spPr bwMode="auto">
              <a:xfrm>
                <a:off x="383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7" name="Oval 2999"/>
              <p:cNvSpPr>
                <a:spLocks noChangeArrowheads="1"/>
              </p:cNvSpPr>
              <p:nvPr/>
            </p:nvSpPr>
            <p:spPr bwMode="auto">
              <a:xfrm>
                <a:off x="4004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8" name="Oval 3000"/>
              <p:cNvSpPr>
                <a:spLocks noChangeArrowheads="1"/>
              </p:cNvSpPr>
              <p:nvPr/>
            </p:nvSpPr>
            <p:spPr bwMode="auto">
              <a:xfrm>
                <a:off x="411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9" name="Oval 3001"/>
              <p:cNvSpPr>
                <a:spLocks noChangeArrowheads="1"/>
              </p:cNvSpPr>
              <p:nvPr/>
            </p:nvSpPr>
            <p:spPr bwMode="auto">
              <a:xfrm>
                <a:off x="383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0" name="Oval 3002"/>
              <p:cNvSpPr>
                <a:spLocks noChangeArrowheads="1"/>
              </p:cNvSpPr>
              <p:nvPr/>
            </p:nvSpPr>
            <p:spPr bwMode="auto">
              <a:xfrm>
                <a:off x="386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1" name="Oval 3003"/>
              <p:cNvSpPr>
                <a:spLocks noChangeArrowheads="1"/>
              </p:cNvSpPr>
              <p:nvPr/>
            </p:nvSpPr>
            <p:spPr bwMode="auto">
              <a:xfrm>
                <a:off x="386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2" name="Oval 3004"/>
              <p:cNvSpPr>
                <a:spLocks noChangeArrowheads="1"/>
              </p:cNvSpPr>
              <p:nvPr/>
            </p:nvSpPr>
            <p:spPr bwMode="auto">
              <a:xfrm>
                <a:off x="3897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3" name="Oval 3005"/>
              <p:cNvSpPr>
                <a:spLocks noChangeArrowheads="1"/>
              </p:cNvSpPr>
              <p:nvPr/>
            </p:nvSpPr>
            <p:spPr bwMode="auto">
              <a:xfrm>
                <a:off x="386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4" name="Oval 3006"/>
              <p:cNvSpPr>
                <a:spLocks noChangeArrowheads="1"/>
              </p:cNvSpPr>
              <p:nvPr/>
            </p:nvSpPr>
            <p:spPr bwMode="auto">
              <a:xfrm>
                <a:off x="386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5" name="Oval 3007"/>
              <p:cNvSpPr>
                <a:spLocks noChangeArrowheads="1"/>
              </p:cNvSpPr>
              <p:nvPr/>
            </p:nvSpPr>
            <p:spPr bwMode="auto">
              <a:xfrm>
                <a:off x="4004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6" name="Oval 3008"/>
              <p:cNvSpPr>
                <a:spLocks noChangeArrowheads="1"/>
              </p:cNvSpPr>
              <p:nvPr/>
            </p:nvSpPr>
            <p:spPr bwMode="auto">
              <a:xfrm>
                <a:off x="4004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7" name="Oval 3009"/>
              <p:cNvSpPr>
                <a:spLocks noChangeArrowheads="1"/>
              </p:cNvSpPr>
              <p:nvPr/>
            </p:nvSpPr>
            <p:spPr bwMode="auto">
              <a:xfrm>
                <a:off x="383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8" name="Oval 3010"/>
              <p:cNvSpPr>
                <a:spLocks noChangeArrowheads="1"/>
              </p:cNvSpPr>
              <p:nvPr/>
            </p:nvSpPr>
            <p:spPr bwMode="auto">
              <a:xfrm>
                <a:off x="3838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9" name="Oval 3011"/>
              <p:cNvSpPr>
                <a:spLocks noChangeArrowheads="1"/>
              </p:cNvSpPr>
              <p:nvPr/>
            </p:nvSpPr>
            <p:spPr bwMode="auto">
              <a:xfrm>
                <a:off x="383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" name="Oval 3012"/>
              <p:cNvSpPr>
                <a:spLocks noChangeArrowheads="1"/>
              </p:cNvSpPr>
              <p:nvPr/>
            </p:nvSpPr>
            <p:spPr bwMode="auto">
              <a:xfrm>
                <a:off x="38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1" name="Oval 3013"/>
              <p:cNvSpPr>
                <a:spLocks noChangeArrowheads="1"/>
              </p:cNvSpPr>
              <p:nvPr/>
            </p:nvSpPr>
            <p:spPr bwMode="auto">
              <a:xfrm>
                <a:off x="383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2" name="Oval 3014"/>
              <p:cNvSpPr>
                <a:spLocks noChangeArrowheads="1"/>
              </p:cNvSpPr>
              <p:nvPr/>
            </p:nvSpPr>
            <p:spPr bwMode="auto">
              <a:xfrm>
                <a:off x="3849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3" name="Oval 3015"/>
              <p:cNvSpPr>
                <a:spLocks noChangeArrowheads="1"/>
              </p:cNvSpPr>
              <p:nvPr/>
            </p:nvSpPr>
            <p:spPr bwMode="auto">
              <a:xfrm>
                <a:off x="3828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4" name="Oval 3016"/>
              <p:cNvSpPr>
                <a:spLocks noChangeArrowheads="1"/>
              </p:cNvSpPr>
              <p:nvPr/>
            </p:nvSpPr>
            <p:spPr bwMode="auto">
              <a:xfrm>
                <a:off x="378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5" name="Oval 3017"/>
              <p:cNvSpPr>
                <a:spLocks noChangeArrowheads="1"/>
              </p:cNvSpPr>
              <p:nvPr/>
            </p:nvSpPr>
            <p:spPr bwMode="auto">
              <a:xfrm>
                <a:off x="378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6" name="Oval 3018"/>
              <p:cNvSpPr>
                <a:spLocks noChangeArrowheads="1"/>
              </p:cNvSpPr>
              <p:nvPr/>
            </p:nvSpPr>
            <p:spPr bwMode="auto">
              <a:xfrm>
                <a:off x="3817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3220"/>
            <p:cNvGrpSpPr>
              <a:grpSpLocks/>
            </p:cNvGrpSpPr>
            <p:nvPr/>
          </p:nvGrpSpPr>
          <p:grpSpPr bwMode="auto">
            <a:xfrm>
              <a:off x="3374" y="2885"/>
              <a:ext cx="1414" cy="495"/>
              <a:chOff x="3374" y="2885"/>
              <a:chExt cx="1414" cy="495"/>
            </a:xfrm>
          </p:grpSpPr>
          <p:sp>
            <p:nvSpPr>
              <p:cNvPr id="427" name="Oval 3020"/>
              <p:cNvSpPr>
                <a:spLocks noChangeArrowheads="1"/>
              </p:cNvSpPr>
              <p:nvPr/>
            </p:nvSpPr>
            <p:spPr bwMode="auto">
              <a:xfrm>
                <a:off x="3742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8" name="Oval 3021"/>
              <p:cNvSpPr>
                <a:spLocks noChangeArrowheads="1"/>
              </p:cNvSpPr>
              <p:nvPr/>
            </p:nvSpPr>
            <p:spPr bwMode="auto">
              <a:xfrm>
                <a:off x="3833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9" name="Oval 3022"/>
              <p:cNvSpPr>
                <a:spLocks noChangeArrowheads="1"/>
              </p:cNvSpPr>
              <p:nvPr/>
            </p:nvSpPr>
            <p:spPr bwMode="auto">
              <a:xfrm>
                <a:off x="3801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0" name="Oval 3023"/>
              <p:cNvSpPr>
                <a:spLocks noChangeArrowheads="1"/>
              </p:cNvSpPr>
              <p:nvPr/>
            </p:nvSpPr>
            <p:spPr bwMode="auto">
              <a:xfrm>
                <a:off x="384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Oval 3024"/>
              <p:cNvSpPr>
                <a:spLocks noChangeArrowheads="1"/>
              </p:cNvSpPr>
              <p:nvPr/>
            </p:nvSpPr>
            <p:spPr bwMode="auto">
              <a:xfrm>
                <a:off x="4046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Oval 3025"/>
              <p:cNvSpPr>
                <a:spLocks noChangeArrowheads="1"/>
              </p:cNvSpPr>
              <p:nvPr/>
            </p:nvSpPr>
            <p:spPr bwMode="auto">
              <a:xfrm>
                <a:off x="3998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Oval 3026"/>
              <p:cNvSpPr>
                <a:spLocks noChangeArrowheads="1"/>
              </p:cNvSpPr>
              <p:nvPr/>
            </p:nvSpPr>
            <p:spPr bwMode="auto">
              <a:xfrm>
                <a:off x="3833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Oval 3027"/>
              <p:cNvSpPr>
                <a:spLocks noChangeArrowheads="1"/>
              </p:cNvSpPr>
              <p:nvPr/>
            </p:nvSpPr>
            <p:spPr bwMode="auto">
              <a:xfrm>
                <a:off x="3646" y="288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5" name="Oval 3028"/>
              <p:cNvSpPr>
                <a:spLocks noChangeArrowheads="1"/>
              </p:cNvSpPr>
              <p:nvPr/>
            </p:nvSpPr>
            <p:spPr bwMode="auto">
              <a:xfrm>
                <a:off x="3924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6" name="Oval 3029"/>
              <p:cNvSpPr>
                <a:spLocks noChangeArrowheads="1"/>
              </p:cNvSpPr>
              <p:nvPr/>
            </p:nvSpPr>
            <p:spPr bwMode="auto">
              <a:xfrm>
                <a:off x="3892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" name="Oval 3030"/>
              <p:cNvSpPr>
                <a:spLocks noChangeArrowheads="1"/>
              </p:cNvSpPr>
              <p:nvPr/>
            </p:nvSpPr>
            <p:spPr bwMode="auto">
              <a:xfrm>
                <a:off x="3374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8" name="Oval 3031"/>
              <p:cNvSpPr>
                <a:spLocks noChangeArrowheads="1"/>
              </p:cNvSpPr>
              <p:nvPr/>
            </p:nvSpPr>
            <p:spPr bwMode="auto">
              <a:xfrm>
                <a:off x="4105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9" name="Oval 3032"/>
              <p:cNvSpPr>
                <a:spLocks noChangeArrowheads="1"/>
              </p:cNvSpPr>
              <p:nvPr/>
            </p:nvSpPr>
            <p:spPr bwMode="auto">
              <a:xfrm>
                <a:off x="397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Oval 3033"/>
              <p:cNvSpPr>
                <a:spLocks noChangeArrowheads="1"/>
              </p:cNvSpPr>
              <p:nvPr/>
            </p:nvSpPr>
            <p:spPr bwMode="auto">
              <a:xfrm>
                <a:off x="408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1" name="Oval 3034"/>
              <p:cNvSpPr>
                <a:spLocks noChangeArrowheads="1"/>
              </p:cNvSpPr>
              <p:nvPr/>
            </p:nvSpPr>
            <p:spPr bwMode="auto">
              <a:xfrm>
                <a:off x="4126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2" name="Oval 3035"/>
              <p:cNvSpPr>
                <a:spLocks noChangeArrowheads="1"/>
              </p:cNvSpPr>
              <p:nvPr/>
            </p:nvSpPr>
            <p:spPr bwMode="auto">
              <a:xfrm>
                <a:off x="408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Oval 3036"/>
              <p:cNvSpPr>
                <a:spLocks noChangeArrowheads="1"/>
              </p:cNvSpPr>
              <p:nvPr/>
            </p:nvSpPr>
            <p:spPr bwMode="auto">
              <a:xfrm>
                <a:off x="4126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4" name="Oval 3037"/>
              <p:cNvSpPr>
                <a:spLocks noChangeArrowheads="1"/>
              </p:cNvSpPr>
              <p:nvPr/>
            </p:nvSpPr>
            <p:spPr bwMode="auto">
              <a:xfrm>
                <a:off x="4126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5" name="Oval 3038"/>
              <p:cNvSpPr>
                <a:spLocks noChangeArrowheads="1"/>
              </p:cNvSpPr>
              <p:nvPr/>
            </p:nvSpPr>
            <p:spPr bwMode="auto">
              <a:xfrm>
                <a:off x="4078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6" name="Oval 3039"/>
              <p:cNvSpPr>
                <a:spLocks noChangeArrowheads="1"/>
              </p:cNvSpPr>
              <p:nvPr/>
            </p:nvSpPr>
            <p:spPr bwMode="auto">
              <a:xfrm>
                <a:off x="4153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7" name="Oval 3040"/>
              <p:cNvSpPr>
                <a:spLocks noChangeArrowheads="1"/>
              </p:cNvSpPr>
              <p:nvPr/>
            </p:nvSpPr>
            <p:spPr bwMode="auto">
              <a:xfrm>
                <a:off x="4137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8" name="Oval 3041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9" name="Oval 3042"/>
              <p:cNvSpPr>
                <a:spLocks noChangeArrowheads="1"/>
              </p:cNvSpPr>
              <p:nvPr/>
            </p:nvSpPr>
            <p:spPr bwMode="auto">
              <a:xfrm>
                <a:off x="4137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Oval 3043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Oval 3044"/>
              <p:cNvSpPr>
                <a:spLocks noChangeArrowheads="1"/>
              </p:cNvSpPr>
              <p:nvPr/>
            </p:nvSpPr>
            <p:spPr bwMode="auto">
              <a:xfrm>
                <a:off x="416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2" name="Oval 3045"/>
              <p:cNvSpPr>
                <a:spLocks noChangeArrowheads="1"/>
              </p:cNvSpPr>
              <p:nvPr/>
            </p:nvSpPr>
            <p:spPr bwMode="auto">
              <a:xfrm>
                <a:off x="4084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Oval 3046"/>
              <p:cNvSpPr>
                <a:spLocks noChangeArrowheads="1"/>
              </p:cNvSpPr>
              <p:nvPr/>
            </p:nvSpPr>
            <p:spPr bwMode="auto">
              <a:xfrm>
                <a:off x="4036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Oval 3047"/>
              <p:cNvSpPr>
                <a:spLocks noChangeArrowheads="1"/>
              </p:cNvSpPr>
              <p:nvPr/>
            </p:nvSpPr>
            <p:spPr bwMode="auto">
              <a:xfrm>
                <a:off x="3806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5" name="Oval 3048"/>
              <p:cNvSpPr>
                <a:spLocks noChangeArrowheads="1"/>
              </p:cNvSpPr>
              <p:nvPr/>
            </p:nvSpPr>
            <p:spPr bwMode="auto">
              <a:xfrm>
                <a:off x="3966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Oval 3049"/>
              <p:cNvSpPr>
                <a:spLocks noChangeArrowheads="1"/>
              </p:cNvSpPr>
              <p:nvPr/>
            </p:nvSpPr>
            <p:spPr bwMode="auto">
              <a:xfrm>
                <a:off x="403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Oval 3050"/>
              <p:cNvSpPr>
                <a:spLocks noChangeArrowheads="1"/>
              </p:cNvSpPr>
              <p:nvPr/>
            </p:nvSpPr>
            <p:spPr bwMode="auto">
              <a:xfrm>
                <a:off x="403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Oval 3051"/>
              <p:cNvSpPr>
                <a:spLocks noChangeArrowheads="1"/>
              </p:cNvSpPr>
              <p:nvPr/>
            </p:nvSpPr>
            <p:spPr bwMode="auto">
              <a:xfrm>
                <a:off x="403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Oval 3052"/>
              <p:cNvSpPr>
                <a:spLocks noChangeArrowheads="1"/>
              </p:cNvSpPr>
              <p:nvPr/>
            </p:nvSpPr>
            <p:spPr bwMode="auto">
              <a:xfrm>
                <a:off x="3721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Oval 3053"/>
              <p:cNvSpPr>
                <a:spLocks noChangeArrowheads="1"/>
              </p:cNvSpPr>
              <p:nvPr/>
            </p:nvSpPr>
            <p:spPr bwMode="auto">
              <a:xfrm>
                <a:off x="374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Oval 3054"/>
              <p:cNvSpPr>
                <a:spLocks noChangeArrowheads="1"/>
              </p:cNvSpPr>
              <p:nvPr/>
            </p:nvSpPr>
            <p:spPr bwMode="auto">
              <a:xfrm>
                <a:off x="371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Oval 3055"/>
              <p:cNvSpPr>
                <a:spLocks noChangeArrowheads="1"/>
              </p:cNvSpPr>
              <p:nvPr/>
            </p:nvSpPr>
            <p:spPr bwMode="auto">
              <a:xfrm>
                <a:off x="3716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Oval 3056"/>
              <p:cNvSpPr>
                <a:spLocks noChangeArrowheads="1"/>
              </p:cNvSpPr>
              <p:nvPr/>
            </p:nvSpPr>
            <p:spPr bwMode="auto">
              <a:xfrm>
                <a:off x="3561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Oval 3057"/>
              <p:cNvSpPr>
                <a:spLocks noChangeArrowheads="1"/>
              </p:cNvSpPr>
              <p:nvPr/>
            </p:nvSpPr>
            <p:spPr bwMode="auto">
              <a:xfrm>
                <a:off x="364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Oval 3058"/>
              <p:cNvSpPr>
                <a:spLocks noChangeArrowheads="1"/>
              </p:cNvSpPr>
              <p:nvPr/>
            </p:nvSpPr>
            <p:spPr bwMode="auto">
              <a:xfrm>
                <a:off x="370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Oval 3059"/>
              <p:cNvSpPr>
                <a:spLocks noChangeArrowheads="1"/>
              </p:cNvSpPr>
              <p:nvPr/>
            </p:nvSpPr>
            <p:spPr bwMode="auto">
              <a:xfrm>
                <a:off x="3801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Oval 3060"/>
              <p:cNvSpPr>
                <a:spLocks noChangeArrowheads="1"/>
              </p:cNvSpPr>
              <p:nvPr/>
            </p:nvSpPr>
            <p:spPr bwMode="auto">
              <a:xfrm>
                <a:off x="3625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Oval 3061"/>
              <p:cNvSpPr>
                <a:spLocks noChangeArrowheads="1"/>
              </p:cNvSpPr>
              <p:nvPr/>
            </p:nvSpPr>
            <p:spPr bwMode="auto">
              <a:xfrm>
                <a:off x="3598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Oval 3062"/>
              <p:cNvSpPr>
                <a:spLocks noChangeArrowheads="1"/>
              </p:cNvSpPr>
              <p:nvPr/>
            </p:nvSpPr>
            <p:spPr bwMode="auto">
              <a:xfrm>
                <a:off x="388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Oval 3063"/>
              <p:cNvSpPr>
                <a:spLocks noChangeArrowheads="1"/>
              </p:cNvSpPr>
              <p:nvPr/>
            </p:nvSpPr>
            <p:spPr bwMode="auto">
              <a:xfrm>
                <a:off x="3838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Oval 3064"/>
              <p:cNvSpPr>
                <a:spLocks noChangeArrowheads="1"/>
              </p:cNvSpPr>
              <p:nvPr/>
            </p:nvSpPr>
            <p:spPr bwMode="auto">
              <a:xfrm>
                <a:off x="384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Oval 3065"/>
              <p:cNvSpPr>
                <a:spLocks noChangeArrowheads="1"/>
              </p:cNvSpPr>
              <p:nvPr/>
            </p:nvSpPr>
            <p:spPr bwMode="auto">
              <a:xfrm>
                <a:off x="383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Oval 3066"/>
              <p:cNvSpPr>
                <a:spLocks noChangeArrowheads="1"/>
              </p:cNvSpPr>
              <p:nvPr/>
            </p:nvSpPr>
            <p:spPr bwMode="auto">
              <a:xfrm>
                <a:off x="383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4" name="Oval 3067"/>
              <p:cNvSpPr>
                <a:spLocks noChangeArrowheads="1"/>
              </p:cNvSpPr>
              <p:nvPr/>
            </p:nvSpPr>
            <p:spPr bwMode="auto">
              <a:xfrm>
                <a:off x="383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5" name="Oval 3068"/>
              <p:cNvSpPr>
                <a:spLocks noChangeArrowheads="1"/>
              </p:cNvSpPr>
              <p:nvPr/>
            </p:nvSpPr>
            <p:spPr bwMode="auto">
              <a:xfrm>
                <a:off x="3833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6" name="Oval 3069"/>
              <p:cNvSpPr>
                <a:spLocks noChangeArrowheads="1"/>
              </p:cNvSpPr>
              <p:nvPr/>
            </p:nvSpPr>
            <p:spPr bwMode="auto">
              <a:xfrm>
                <a:off x="386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Oval 3070"/>
              <p:cNvSpPr>
                <a:spLocks noChangeArrowheads="1"/>
              </p:cNvSpPr>
              <p:nvPr/>
            </p:nvSpPr>
            <p:spPr bwMode="auto">
              <a:xfrm>
                <a:off x="3865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Oval 3071"/>
              <p:cNvSpPr>
                <a:spLocks noChangeArrowheads="1"/>
              </p:cNvSpPr>
              <p:nvPr/>
            </p:nvSpPr>
            <p:spPr bwMode="auto">
              <a:xfrm>
                <a:off x="3716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9" name="Oval 3072"/>
              <p:cNvSpPr>
                <a:spLocks noChangeArrowheads="1"/>
              </p:cNvSpPr>
              <p:nvPr/>
            </p:nvSpPr>
            <p:spPr bwMode="auto">
              <a:xfrm>
                <a:off x="3566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0" name="Oval 3073"/>
              <p:cNvSpPr>
                <a:spLocks noChangeArrowheads="1"/>
              </p:cNvSpPr>
              <p:nvPr/>
            </p:nvSpPr>
            <p:spPr bwMode="auto">
              <a:xfrm>
                <a:off x="3652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1" name="Oval 3074"/>
              <p:cNvSpPr>
                <a:spLocks noChangeArrowheads="1"/>
              </p:cNvSpPr>
              <p:nvPr/>
            </p:nvSpPr>
            <p:spPr bwMode="auto">
              <a:xfrm>
                <a:off x="3737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2" name="Oval 3075"/>
              <p:cNvSpPr>
                <a:spLocks noChangeArrowheads="1"/>
              </p:cNvSpPr>
              <p:nvPr/>
            </p:nvSpPr>
            <p:spPr bwMode="auto">
              <a:xfrm>
                <a:off x="3774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3" name="Oval 3076"/>
              <p:cNvSpPr>
                <a:spLocks noChangeArrowheads="1"/>
              </p:cNvSpPr>
              <p:nvPr/>
            </p:nvSpPr>
            <p:spPr bwMode="auto">
              <a:xfrm>
                <a:off x="4132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4" name="Oval 3077"/>
              <p:cNvSpPr>
                <a:spLocks noChangeArrowheads="1"/>
              </p:cNvSpPr>
              <p:nvPr/>
            </p:nvSpPr>
            <p:spPr bwMode="auto">
              <a:xfrm>
                <a:off x="4110" y="322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Oval 3078"/>
              <p:cNvSpPr>
                <a:spLocks noChangeArrowheads="1"/>
              </p:cNvSpPr>
              <p:nvPr/>
            </p:nvSpPr>
            <p:spPr bwMode="auto">
              <a:xfrm>
                <a:off x="4025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Oval 3079"/>
              <p:cNvSpPr>
                <a:spLocks noChangeArrowheads="1"/>
              </p:cNvSpPr>
              <p:nvPr/>
            </p:nvSpPr>
            <p:spPr bwMode="auto">
              <a:xfrm>
                <a:off x="4233" y="330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7" name="Oval 3080"/>
              <p:cNvSpPr>
                <a:spLocks noChangeArrowheads="1"/>
              </p:cNvSpPr>
              <p:nvPr/>
            </p:nvSpPr>
            <p:spPr bwMode="auto">
              <a:xfrm>
                <a:off x="4260" y="331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8" name="Oval 3081"/>
              <p:cNvSpPr>
                <a:spLocks noChangeArrowheads="1"/>
              </p:cNvSpPr>
              <p:nvPr/>
            </p:nvSpPr>
            <p:spPr bwMode="auto">
              <a:xfrm>
                <a:off x="4249" y="33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9" name="Oval 3082"/>
              <p:cNvSpPr>
                <a:spLocks noChangeArrowheads="1"/>
              </p:cNvSpPr>
              <p:nvPr/>
            </p:nvSpPr>
            <p:spPr bwMode="auto">
              <a:xfrm>
                <a:off x="4169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0" name="Oval 3083"/>
              <p:cNvSpPr>
                <a:spLocks noChangeArrowheads="1"/>
              </p:cNvSpPr>
              <p:nvPr/>
            </p:nvSpPr>
            <p:spPr bwMode="auto">
              <a:xfrm>
                <a:off x="4169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1" name="Oval 3084"/>
              <p:cNvSpPr>
                <a:spLocks noChangeArrowheads="1"/>
              </p:cNvSpPr>
              <p:nvPr/>
            </p:nvSpPr>
            <p:spPr bwMode="auto">
              <a:xfrm>
                <a:off x="408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2" name="Oval 3085"/>
              <p:cNvSpPr>
                <a:spLocks noChangeArrowheads="1"/>
              </p:cNvSpPr>
              <p:nvPr/>
            </p:nvSpPr>
            <p:spPr bwMode="auto">
              <a:xfrm>
                <a:off x="4014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3" name="Oval 3086"/>
              <p:cNvSpPr>
                <a:spLocks noChangeArrowheads="1"/>
              </p:cNvSpPr>
              <p:nvPr/>
            </p:nvSpPr>
            <p:spPr bwMode="auto">
              <a:xfrm>
                <a:off x="408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4" name="Oval 3087"/>
              <p:cNvSpPr>
                <a:spLocks noChangeArrowheads="1"/>
              </p:cNvSpPr>
              <p:nvPr/>
            </p:nvSpPr>
            <p:spPr bwMode="auto">
              <a:xfrm>
                <a:off x="408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5" name="Oval 3088"/>
              <p:cNvSpPr>
                <a:spLocks noChangeArrowheads="1"/>
              </p:cNvSpPr>
              <p:nvPr/>
            </p:nvSpPr>
            <p:spPr bwMode="auto">
              <a:xfrm>
                <a:off x="408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6" name="Oval 3089"/>
              <p:cNvSpPr>
                <a:spLocks noChangeArrowheads="1"/>
              </p:cNvSpPr>
              <p:nvPr/>
            </p:nvSpPr>
            <p:spPr bwMode="auto">
              <a:xfrm>
                <a:off x="4084" y="319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7" name="Oval 3090"/>
              <p:cNvSpPr>
                <a:spLocks noChangeArrowheads="1"/>
              </p:cNvSpPr>
              <p:nvPr/>
            </p:nvSpPr>
            <p:spPr bwMode="auto">
              <a:xfrm>
                <a:off x="4084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8" name="Oval 3091"/>
              <p:cNvSpPr>
                <a:spLocks noChangeArrowheads="1"/>
              </p:cNvSpPr>
              <p:nvPr/>
            </p:nvSpPr>
            <p:spPr bwMode="auto">
              <a:xfrm>
                <a:off x="4089" y="319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9" name="Oval 3092"/>
              <p:cNvSpPr>
                <a:spLocks noChangeArrowheads="1"/>
              </p:cNvSpPr>
              <p:nvPr/>
            </p:nvSpPr>
            <p:spPr bwMode="auto">
              <a:xfrm>
                <a:off x="4004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0" name="Oval 3093"/>
              <p:cNvSpPr>
                <a:spLocks noChangeArrowheads="1"/>
              </p:cNvSpPr>
              <p:nvPr/>
            </p:nvSpPr>
            <p:spPr bwMode="auto">
              <a:xfrm>
                <a:off x="4030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1" name="Oval 3094"/>
              <p:cNvSpPr>
                <a:spLocks noChangeArrowheads="1"/>
              </p:cNvSpPr>
              <p:nvPr/>
            </p:nvSpPr>
            <p:spPr bwMode="auto">
              <a:xfrm>
                <a:off x="4100" y="335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2" name="Oval 3095"/>
              <p:cNvSpPr>
                <a:spLocks noChangeArrowheads="1"/>
              </p:cNvSpPr>
              <p:nvPr/>
            </p:nvSpPr>
            <p:spPr bwMode="auto">
              <a:xfrm>
                <a:off x="4009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3" name="Oval 3096"/>
              <p:cNvSpPr>
                <a:spLocks noChangeArrowheads="1"/>
              </p:cNvSpPr>
              <p:nvPr/>
            </p:nvSpPr>
            <p:spPr bwMode="auto">
              <a:xfrm>
                <a:off x="4126" y="324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4" name="Oval 3097"/>
              <p:cNvSpPr>
                <a:spLocks noChangeArrowheads="1"/>
              </p:cNvSpPr>
              <p:nvPr/>
            </p:nvSpPr>
            <p:spPr bwMode="auto">
              <a:xfrm>
                <a:off x="3689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5" name="Oval 3098"/>
              <p:cNvSpPr>
                <a:spLocks noChangeArrowheads="1"/>
              </p:cNvSpPr>
              <p:nvPr/>
            </p:nvSpPr>
            <p:spPr bwMode="auto">
              <a:xfrm>
                <a:off x="370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6" name="Oval 3099"/>
              <p:cNvSpPr>
                <a:spLocks noChangeArrowheads="1"/>
              </p:cNvSpPr>
              <p:nvPr/>
            </p:nvSpPr>
            <p:spPr bwMode="auto">
              <a:xfrm>
                <a:off x="365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7" name="Oval 3100"/>
              <p:cNvSpPr>
                <a:spLocks noChangeArrowheads="1"/>
              </p:cNvSpPr>
              <p:nvPr/>
            </p:nvSpPr>
            <p:spPr bwMode="auto">
              <a:xfrm>
                <a:off x="365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8" name="Oval 3101"/>
              <p:cNvSpPr>
                <a:spLocks noChangeArrowheads="1"/>
              </p:cNvSpPr>
              <p:nvPr/>
            </p:nvSpPr>
            <p:spPr bwMode="auto">
              <a:xfrm>
                <a:off x="3700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9" name="Oval 3102"/>
              <p:cNvSpPr>
                <a:spLocks noChangeArrowheads="1"/>
              </p:cNvSpPr>
              <p:nvPr/>
            </p:nvSpPr>
            <p:spPr bwMode="auto">
              <a:xfrm>
                <a:off x="365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0" name="Oval 3103"/>
              <p:cNvSpPr>
                <a:spLocks noChangeArrowheads="1"/>
              </p:cNvSpPr>
              <p:nvPr/>
            </p:nvSpPr>
            <p:spPr bwMode="auto">
              <a:xfrm>
                <a:off x="3689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1" name="Oval 3104"/>
              <p:cNvSpPr>
                <a:spLocks noChangeArrowheads="1"/>
              </p:cNvSpPr>
              <p:nvPr/>
            </p:nvSpPr>
            <p:spPr bwMode="auto">
              <a:xfrm>
                <a:off x="371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2" name="Oval 3105"/>
              <p:cNvSpPr>
                <a:spLocks noChangeArrowheads="1"/>
              </p:cNvSpPr>
              <p:nvPr/>
            </p:nvSpPr>
            <p:spPr bwMode="auto">
              <a:xfrm>
                <a:off x="3710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3" name="Oval 3106"/>
              <p:cNvSpPr>
                <a:spLocks noChangeArrowheads="1"/>
              </p:cNvSpPr>
              <p:nvPr/>
            </p:nvSpPr>
            <p:spPr bwMode="auto">
              <a:xfrm>
                <a:off x="3753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4" name="Oval 3107"/>
              <p:cNvSpPr>
                <a:spLocks noChangeArrowheads="1"/>
              </p:cNvSpPr>
              <p:nvPr/>
            </p:nvSpPr>
            <p:spPr bwMode="auto">
              <a:xfrm>
                <a:off x="3593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5" name="Oval 3108"/>
              <p:cNvSpPr>
                <a:spLocks noChangeArrowheads="1"/>
              </p:cNvSpPr>
              <p:nvPr/>
            </p:nvSpPr>
            <p:spPr bwMode="auto">
              <a:xfrm>
                <a:off x="3817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6" name="Oval 3109"/>
              <p:cNvSpPr>
                <a:spLocks noChangeArrowheads="1"/>
              </p:cNvSpPr>
              <p:nvPr/>
            </p:nvSpPr>
            <p:spPr bwMode="auto">
              <a:xfrm>
                <a:off x="3636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7" name="Oval 3110"/>
              <p:cNvSpPr>
                <a:spLocks noChangeArrowheads="1"/>
              </p:cNvSpPr>
              <p:nvPr/>
            </p:nvSpPr>
            <p:spPr bwMode="auto">
              <a:xfrm>
                <a:off x="3700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8" name="Oval 3111"/>
              <p:cNvSpPr>
                <a:spLocks noChangeArrowheads="1"/>
              </p:cNvSpPr>
              <p:nvPr/>
            </p:nvSpPr>
            <p:spPr bwMode="auto">
              <a:xfrm>
                <a:off x="3897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9" name="Oval 3112"/>
              <p:cNvSpPr>
                <a:spLocks noChangeArrowheads="1"/>
              </p:cNvSpPr>
              <p:nvPr/>
            </p:nvSpPr>
            <p:spPr bwMode="auto">
              <a:xfrm>
                <a:off x="3886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0" name="Oval 3113"/>
              <p:cNvSpPr>
                <a:spLocks noChangeArrowheads="1"/>
              </p:cNvSpPr>
              <p:nvPr/>
            </p:nvSpPr>
            <p:spPr bwMode="auto">
              <a:xfrm>
                <a:off x="380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1" name="Oval 3114"/>
              <p:cNvSpPr>
                <a:spLocks noChangeArrowheads="1"/>
              </p:cNvSpPr>
              <p:nvPr/>
            </p:nvSpPr>
            <p:spPr bwMode="auto">
              <a:xfrm>
                <a:off x="3918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2" name="Oval 3115"/>
              <p:cNvSpPr>
                <a:spLocks noChangeArrowheads="1"/>
              </p:cNvSpPr>
              <p:nvPr/>
            </p:nvSpPr>
            <p:spPr bwMode="auto">
              <a:xfrm>
                <a:off x="3604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3" name="Oval 3116"/>
              <p:cNvSpPr>
                <a:spLocks noChangeArrowheads="1"/>
              </p:cNvSpPr>
              <p:nvPr/>
            </p:nvSpPr>
            <p:spPr bwMode="auto">
              <a:xfrm>
                <a:off x="3678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4" name="Oval 3117"/>
              <p:cNvSpPr>
                <a:spLocks noChangeArrowheads="1"/>
              </p:cNvSpPr>
              <p:nvPr/>
            </p:nvSpPr>
            <p:spPr bwMode="auto">
              <a:xfrm>
                <a:off x="3609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5" name="Oval 3118"/>
              <p:cNvSpPr>
                <a:spLocks noChangeArrowheads="1"/>
              </p:cNvSpPr>
              <p:nvPr/>
            </p:nvSpPr>
            <p:spPr bwMode="auto">
              <a:xfrm>
                <a:off x="4004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6" name="Oval 3119"/>
              <p:cNvSpPr>
                <a:spLocks noChangeArrowheads="1"/>
              </p:cNvSpPr>
              <p:nvPr/>
            </p:nvSpPr>
            <p:spPr bwMode="auto">
              <a:xfrm>
                <a:off x="3902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7" name="Oval 3120"/>
              <p:cNvSpPr>
                <a:spLocks noChangeArrowheads="1"/>
              </p:cNvSpPr>
              <p:nvPr/>
            </p:nvSpPr>
            <p:spPr bwMode="auto">
              <a:xfrm>
                <a:off x="4281" y="326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8" name="Oval 3121"/>
              <p:cNvSpPr>
                <a:spLocks noChangeArrowheads="1"/>
              </p:cNvSpPr>
              <p:nvPr/>
            </p:nvSpPr>
            <p:spPr bwMode="auto">
              <a:xfrm>
                <a:off x="405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9" name="Oval 3122"/>
              <p:cNvSpPr>
                <a:spLocks noChangeArrowheads="1"/>
              </p:cNvSpPr>
              <p:nvPr/>
            </p:nvSpPr>
            <p:spPr bwMode="auto">
              <a:xfrm>
                <a:off x="3977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0" name="Oval 3123"/>
              <p:cNvSpPr>
                <a:spLocks noChangeArrowheads="1"/>
              </p:cNvSpPr>
              <p:nvPr/>
            </p:nvSpPr>
            <p:spPr bwMode="auto">
              <a:xfrm>
                <a:off x="3721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1" name="Oval 3124"/>
              <p:cNvSpPr>
                <a:spLocks noChangeArrowheads="1"/>
              </p:cNvSpPr>
              <p:nvPr/>
            </p:nvSpPr>
            <p:spPr bwMode="auto">
              <a:xfrm>
                <a:off x="3380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2" name="Oval 3125"/>
              <p:cNvSpPr>
                <a:spLocks noChangeArrowheads="1"/>
              </p:cNvSpPr>
              <p:nvPr/>
            </p:nvSpPr>
            <p:spPr bwMode="auto">
              <a:xfrm>
                <a:off x="3380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3" name="Oval 3126"/>
              <p:cNvSpPr>
                <a:spLocks noChangeArrowheads="1"/>
              </p:cNvSpPr>
              <p:nvPr/>
            </p:nvSpPr>
            <p:spPr bwMode="auto">
              <a:xfrm>
                <a:off x="3428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4" name="Oval 3127"/>
              <p:cNvSpPr>
                <a:spLocks noChangeArrowheads="1"/>
              </p:cNvSpPr>
              <p:nvPr/>
            </p:nvSpPr>
            <p:spPr bwMode="auto">
              <a:xfrm>
                <a:off x="4121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5" name="Oval 3128"/>
              <p:cNvSpPr>
                <a:spLocks noChangeArrowheads="1"/>
              </p:cNvSpPr>
              <p:nvPr/>
            </p:nvSpPr>
            <p:spPr bwMode="auto">
              <a:xfrm>
                <a:off x="407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6" name="Oval 3129"/>
              <p:cNvSpPr>
                <a:spLocks noChangeArrowheads="1"/>
              </p:cNvSpPr>
              <p:nvPr/>
            </p:nvSpPr>
            <p:spPr bwMode="auto">
              <a:xfrm>
                <a:off x="4238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7" name="Oval 3130"/>
              <p:cNvSpPr>
                <a:spLocks noChangeArrowheads="1"/>
              </p:cNvSpPr>
              <p:nvPr/>
            </p:nvSpPr>
            <p:spPr bwMode="auto">
              <a:xfrm>
                <a:off x="4228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8" name="Oval 3131"/>
              <p:cNvSpPr>
                <a:spLocks noChangeArrowheads="1"/>
              </p:cNvSpPr>
              <p:nvPr/>
            </p:nvSpPr>
            <p:spPr bwMode="auto">
              <a:xfrm>
                <a:off x="395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9" name="Oval 3132"/>
              <p:cNvSpPr>
                <a:spLocks noChangeArrowheads="1"/>
              </p:cNvSpPr>
              <p:nvPr/>
            </p:nvSpPr>
            <p:spPr bwMode="auto">
              <a:xfrm>
                <a:off x="4073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0" name="Oval 3133"/>
              <p:cNvSpPr>
                <a:spLocks noChangeArrowheads="1"/>
              </p:cNvSpPr>
              <p:nvPr/>
            </p:nvSpPr>
            <p:spPr bwMode="auto">
              <a:xfrm>
                <a:off x="4073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1" name="Oval 3134"/>
              <p:cNvSpPr>
                <a:spLocks noChangeArrowheads="1"/>
              </p:cNvSpPr>
              <p:nvPr/>
            </p:nvSpPr>
            <p:spPr bwMode="auto">
              <a:xfrm>
                <a:off x="4249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2" name="Oval 3135"/>
              <p:cNvSpPr>
                <a:spLocks noChangeArrowheads="1"/>
              </p:cNvSpPr>
              <p:nvPr/>
            </p:nvSpPr>
            <p:spPr bwMode="auto">
              <a:xfrm>
                <a:off x="4110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3" name="Oval 3136"/>
              <p:cNvSpPr>
                <a:spLocks noChangeArrowheads="1"/>
              </p:cNvSpPr>
              <p:nvPr/>
            </p:nvSpPr>
            <p:spPr bwMode="auto">
              <a:xfrm>
                <a:off x="4073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4" name="Oval 3137"/>
              <p:cNvSpPr>
                <a:spLocks noChangeArrowheads="1"/>
              </p:cNvSpPr>
              <p:nvPr/>
            </p:nvSpPr>
            <p:spPr bwMode="auto">
              <a:xfrm>
                <a:off x="3977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5" name="Oval 3138"/>
              <p:cNvSpPr>
                <a:spLocks noChangeArrowheads="1"/>
              </p:cNvSpPr>
              <p:nvPr/>
            </p:nvSpPr>
            <p:spPr bwMode="auto">
              <a:xfrm>
                <a:off x="4073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6" name="Oval 3139"/>
              <p:cNvSpPr>
                <a:spLocks noChangeArrowheads="1"/>
              </p:cNvSpPr>
              <p:nvPr/>
            </p:nvSpPr>
            <p:spPr bwMode="auto">
              <a:xfrm>
                <a:off x="391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7" name="Oval 3140"/>
              <p:cNvSpPr>
                <a:spLocks noChangeArrowheads="1"/>
              </p:cNvSpPr>
              <p:nvPr/>
            </p:nvSpPr>
            <p:spPr bwMode="auto">
              <a:xfrm>
                <a:off x="3705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8" name="Oval 3141"/>
              <p:cNvSpPr>
                <a:spLocks noChangeArrowheads="1"/>
              </p:cNvSpPr>
              <p:nvPr/>
            </p:nvSpPr>
            <p:spPr bwMode="auto">
              <a:xfrm>
                <a:off x="384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9" name="Oval 3142"/>
              <p:cNvSpPr>
                <a:spLocks noChangeArrowheads="1"/>
              </p:cNvSpPr>
              <p:nvPr/>
            </p:nvSpPr>
            <p:spPr bwMode="auto">
              <a:xfrm>
                <a:off x="3881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0" name="Oval 3143"/>
              <p:cNvSpPr>
                <a:spLocks noChangeArrowheads="1"/>
              </p:cNvSpPr>
              <p:nvPr/>
            </p:nvSpPr>
            <p:spPr bwMode="auto">
              <a:xfrm>
                <a:off x="387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1" name="Oval 3144"/>
              <p:cNvSpPr>
                <a:spLocks noChangeArrowheads="1"/>
              </p:cNvSpPr>
              <p:nvPr/>
            </p:nvSpPr>
            <p:spPr bwMode="auto">
              <a:xfrm>
                <a:off x="3881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2" name="Oval 3145"/>
              <p:cNvSpPr>
                <a:spLocks noChangeArrowheads="1"/>
              </p:cNvSpPr>
              <p:nvPr/>
            </p:nvSpPr>
            <p:spPr bwMode="auto">
              <a:xfrm>
                <a:off x="387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3" name="Oval 3146"/>
              <p:cNvSpPr>
                <a:spLocks noChangeArrowheads="1"/>
              </p:cNvSpPr>
              <p:nvPr/>
            </p:nvSpPr>
            <p:spPr bwMode="auto">
              <a:xfrm>
                <a:off x="384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4" name="Oval 3147"/>
              <p:cNvSpPr>
                <a:spLocks noChangeArrowheads="1"/>
              </p:cNvSpPr>
              <p:nvPr/>
            </p:nvSpPr>
            <p:spPr bwMode="auto">
              <a:xfrm>
                <a:off x="3694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5" name="Oval 3148"/>
              <p:cNvSpPr>
                <a:spLocks noChangeArrowheads="1"/>
              </p:cNvSpPr>
              <p:nvPr/>
            </p:nvSpPr>
            <p:spPr bwMode="auto">
              <a:xfrm>
                <a:off x="3876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6" name="Oval 3149"/>
              <p:cNvSpPr>
                <a:spLocks noChangeArrowheads="1"/>
              </p:cNvSpPr>
              <p:nvPr/>
            </p:nvSpPr>
            <p:spPr bwMode="auto">
              <a:xfrm>
                <a:off x="3998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7" name="Oval 3150"/>
              <p:cNvSpPr>
                <a:spLocks noChangeArrowheads="1"/>
              </p:cNvSpPr>
              <p:nvPr/>
            </p:nvSpPr>
            <p:spPr bwMode="auto">
              <a:xfrm>
                <a:off x="462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8" name="Oval 3151"/>
              <p:cNvSpPr>
                <a:spLocks noChangeArrowheads="1"/>
              </p:cNvSpPr>
              <p:nvPr/>
            </p:nvSpPr>
            <p:spPr bwMode="auto">
              <a:xfrm>
                <a:off x="3854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9" name="Oval 3152"/>
              <p:cNvSpPr>
                <a:spLocks noChangeArrowheads="1"/>
              </p:cNvSpPr>
              <p:nvPr/>
            </p:nvSpPr>
            <p:spPr bwMode="auto">
              <a:xfrm>
                <a:off x="3801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0" name="Oval 3153"/>
              <p:cNvSpPr>
                <a:spLocks noChangeArrowheads="1"/>
              </p:cNvSpPr>
              <p:nvPr/>
            </p:nvSpPr>
            <p:spPr bwMode="auto">
              <a:xfrm>
                <a:off x="389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1" name="Oval 3154"/>
              <p:cNvSpPr>
                <a:spLocks noChangeArrowheads="1"/>
              </p:cNvSpPr>
              <p:nvPr/>
            </p:nvSpPr>
            <p:spPr bwMode="auto">
              <a:xfrm>
                <a:off x="371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2" name="Oval 3155"/>
              <p:cNvSpPr>
                <a:spLocks noChangeArrowheads="1"/>
              </p:cNvSpPr>
              <p:nvPr/>
            </p:nvSpPr>
            <p:spPr bwMode="auto">
              <a:xfrm>
                <a:off x="384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3" name="Oval 3156"/>
              <p:cNvSpPr>
                <a:spLocks noChangeArrowheads="1"/>
              </p:cNvSpPr>
              <p:nvPr/>
            </p:nvSpPr>
            <p:spPr bwMode="auto">
              <a:xfrm>
                <a:off x="4073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4" name="Oval 3157"/>
              <p:cNvSpPr>
                <a:spLocks noChangeArrowheads="1"/>
              </p:cNvSpPr>
              <p:nvPr/>
            </p:nvSpPr>
            <p:spPr bwMode="auto">
              <a:xfrm>
                <a:off x="3844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5" name="Oval 3158"/>
              <p:cNvSpPr>
                <a:spLocks noChangeArrowheads="1"/>
              </p:cNvSpPr>
              <p:nvPr/>
            </p:nvSpPr>
            <p:spPr bwMode="auto">
              <a:xfrm>
                <a:off x="4244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6" name="Oval 3159"/>
              <p:cNvSpPr>
                <a:spLocks noChangeArrowheads="1"/>
              </p:cNvSpPr>
              <p:nvPr/>
            </p:nvSpPr>
            <p:spPr bwMode="auto">
              <a:xfrm>
                <a:off x="4212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7" name="Oval 3160"/>
              <p:cNvSpPr>
                <a:spLocks noChangeArrowheads="1"/>
              </p:cNvSpPr>
              <p:nvPr/>
            </p:nvSpPr>
            <p:spPr bwMode="auto">
              <a:xfrm>
                <a:off x="3593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8" name="Oval 3161"/>
              <p:cNvSpPr>
                <a:spLocks noChangeArrowheads="1"/>
              </p:cNvSpPr>
              <p:nvPr/>
            </p:nvSpPr>
            <p:spPr bwMode="auto">
              <a:xfrm>
                <a:off x="360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9" name="Oval 3162"/>
              <p:cNvSpPr>
                <a:spLocks noChangeArrowheads="1"/>
              </p:cNvSpPr>
              <p:nvPr/>
            </p:nvSpPr>
            <p:spPr bwMode="auto">
              <a:xfrm>
                <a:off x="4110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0" name="Oval 3163"/>
              <p:cNvSpPr>
                <a:spLocks noChangeArrowheads="1"/>
              </p:cNvSpPr>
              <p:nvPr/>
            </p:nvSpPr>
            <p:spPr bwMode="auto">
              <a:xfrm>
                <a:off x="4452" y="318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1" name="Oval 3164"/>
              <p:cNvSpPr>
                <a:spLocks noChangeArrowheads="1"/>
              </p:cNvSpPr>
              <p:nvPr/>
            </p:nvSpPr>
            <p:spPr bwMode="auto">
              <a:xfrm>
                <a:off x="4377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2" name="Oval 3165"/>
              <p:cNvSpPr>
                <a:spLocks noChangeArrowheads="1"/>
              </p:cNvSpPr>
              <p:nvPr/>
            </p:nvSpPr>
            <p:spPr bwMode="auto">
              <a:xfrm>
                <a:off x="4249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3" name="Oval 3166"/>
              <p:cNvSpPr>
                <a:spLocks noChangeArrowheads="1"/>
              </p:cNvSpPr>
              <p:nvPr/>
            </p:nvSpPr>
            <p:spPr bwMode="auto">
              <a:xfrm>
                <a:off x="4249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4" name="Oval 3167"/>
              <p:cNvSpPr>
                <a:spLocks noChangeArrowheads="1"/>
              </p:cNvSpPr>
              <p:nvPr/>
            </p:nvSpPr>
            <p:spPr bwMode="auto">
              <a:xfrm>
                <a:off x="4190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5" name="Oval 3168"/>
              <p:cNvSpPr>
                <a:spLocks noChangeArrowheads="1"/>
              </p:cNvSpPr>
              <p:nvPr/>
            </p:nvSpPr>
            <p:spPr bwMode="auto">
              <a:xfrm>
                <a:off x="4158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6" name="Oval 3169"/>
              <p:cNvSpPr>
                <a:spLocks noChangeArrowheads="1"/>
              </p:cNvSpPr>
              <p:nvPr/>
            </p:nvSpPr>
            <p:spPr bwMode="auto">
              <a:xfrm>
                <a:off x="4185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7" name="Oval 3170"/>
              <p:cNvSpPr>
                <a:spLocks noChangeArrowheads="1"/>
              </p:cNvSpPr>
              <p:nvPr/>
            </p:nvSpPr>
            <p:spPr bwMode="auto">
              <a:xfrm>
                <a:off x="4238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8" name="Oval 3171"/>
              <p:cNvSpPr>
                <a:spLocks noChangeArrowheads="1"/>
              </p:cNvSpPr>
              <p:nvPr/>
            </p:nvSpPr>
            <p:spPr bwMode="auto">
              <a:xfrm>
                <a:off x="350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9" name="Oval 3172"/>
              <p:cNvSpPr>
                <a:spLocks noChangeArrowheads="1"/>
              </p:cNvSpPr>
              <p:nvPr/>
            </p:nvSpPr>
            <p:spPr bwMode="auto">
              <a:xfrm>
                <a:off x="379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0" name="Oval 3173"/>
              <p:cNvSpPr>
                <a:spLocks noChangeArrowheads="1"/>
              </p:cNvSpPr>
              <p:nvPr/>
            </p:nvSpPr>
            <p:spPr bwMode="auto">
              <a:xfrm>
                <a:off x="3790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1" name="Oval 3174"/>
              <p:cNvSpPr>
                <a:spLocks noChangeArrowheads="1"/>
              </p:cNvSpPr>
              <p:nvPr/>
            </p:nvSpPr>
            <p:spPr bwMode="auto">
              <a:xfrm>
                <a:off x="379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2" name="Oval 3175"/>
              <p:cNvSpPr>
                <a:spLocks noChangeArrowheads="1"/>
              </p:cNvSpPr>
              <p:nvPr/>
            </p:nvSpPr>
            <p:spPr bwMode="auto">
              <a:xfrm>
                <a:off x="357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3" name="Oval 3176"/>
              <p:cNvSpPr>
                <a:spLocks noChangeArrowheads="1"/>
              </p:cNvSpPr>
              <p:nvPr/>
            </p:nvSpPr>
            <p:spPr bwMode="auto">
              <a:xfrm>
                <a:off x="379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" name="Oval 3177"/>
              <p:cNvSpPr>
                <a:spLocks noChangeArrowheads="1"/>
              </p:cNvSpPr>
              <p:nvPr/>
            </p:nvSpPr>
            <p:spPr bwMode="auto">
              <a:xfrm>
                <a:off x="3641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5" name="Oval 3178"/>
              <p:cNvSpPr>
                <a:spLocks noChangeArrowheads="1"/>
              </p:cNvSpPr>
              <p:nvPr/>
            </p:nvSpPr>
            <p:spPr bwMode="auto">
              <a:xfrm>
                <a:off x="354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6" name="Oval 3179"/>
              <p:cNvSpPr>
                <a:spLocks noChangeArrowheads="1"/>
              </p:cNvSpPr>
              <p:nvPr/>
            </p:nvSpPr>
            <p:spPr bwMode="auto">
              <a:xfrm>
                <a:off x="352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7" name="Oval 3180"/>
              <p:cNvSpPr>
                <a:spLocks noChangeArrowheads="1"/>
              </p:cNvSpPr>
              <p:nvPr/>
            </p:nvSpPr>
            <p:spPr bwMode="auto">
              <a:xfrm>
                <a:off x="3625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8" name="Oval 3181"/>
              <p:cNvSpPr>
                <a:spLocks noChangeArrowheads="1"/>
              </p:cNvSpPr>
              <p:nvPr/>
            </p:nvSpPr>
            <p:spPr bwMode="auto">
              <a:xfrm>
                <a:off x="3790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9" name="Oval 3182"/>
              <p:cNvSpPr>
                <a:spLocks noChangeArrowheads="1"/>
              </p:cNvSpPr>
              <p:nvPr/>
            </p:nvSpPr>
            <p:spPr bwMode="auto">
              <a:xfrm>
                <a:off x="375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0" name="Oval 3183"/>
              <p:cNvSpPr>
                <a:spLocks noChangeArrowheads="1"/>
              </p:cNvSpPr>
              <p:nvPr/>
            </p:nvSpPr>
            <p:spPr bwMode="auto">
              <a:xfrm>
                <a:off x="379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1" name="Oval 3184"/>
              <p:cNvSpPr>
                <a:spLocks noChangeArrowheads="1"/>
              </p:cNvSpPr>
              <p:nvPr/>
            </p:nvSpPr>
            <p:spPr bwMode="auto">
              <a:xfrm>
                <a:off x="4009" y="322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2" name="Oval 3185"/>
              <p:cNvSpPr>
                <a:spLocks noChangeArrowheads="1"/>
              </p:cNvSpPr>
              <p:nvPr/>
            </p:nvSpPr>
            <p:spPr bwMode="auto">
              <a:xfrm>
                <a:off x="3609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3" name="Oval 3186"/>
              <p:cNvSpPr>
                <a:spLocks noChangeArrowheads="1"/>
              </p:cNvSpPr>
              <p:nvPr/>
            </p:nvSpPr>
            <p:spPr bwMode="auto">
              <a:xfrm>
                <a:off x="375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" name="Oval 3187"/>
              <p:cNvSpPr>
                <a:spLocks noChangeArrowheads="1"/>
              </p:cNvSpPr>
              <p:nvPr/>
            </p:nvSpPr>
            <p:spPr bwMode="auto">
              <a:xfrm>
                <a:off x="3758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5" name="Oval 3188"/>
              <p:cNvSpPr>
                <a:spLocks noChangeArrowheads="1"/>
              </p:cNvSpPr>
              <p:nvPr/>
            </p:nvSpPr>
            <p:spPr bwMode="auto">
              <a:xfrm>
                <a:off x="3502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6" name="Oval 3189"/>
              <p:cNvSpPr>
                <a:spLocks noChangeArrowheads="1"/>
              </p:cNvSpPr>
              <p:nvPr/>
            </p:nvSpPr>
            <p:spPr bwMode="auto">
              <a:xfrm>
                <a:off x="359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7" name="Oval 3190"/>
              <p:cNvSpPr>
                <a:spLocks noChangeArrowheads="1"/>
              </p:cNvSpPr>
              <p:nvPr/>
            </p:nvSpPr>
            <p:spPr bwMode="auto">
              <a:xfrm>
                <a:off x="3668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8" name="Oval 3191"/>
              <p:cNvSpPr>
                <a:spLocks noChangeArrowheads="1"/>
              </p:cNvSpPr>
              <p:nvPr/>
            </p:nvSpPr>
            <p:spPr bwMode="auto">
              <a:xfrm>
                <a:off x="352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9" name="Oval 3192"/>
              <p:cNvSpPr>
                <a:spLocks noChangeArrowheads="1"/>
              </p:cNvSpPr>
              <p:nvPr/>
            </p:nvSpPr>
            <p:spPr bwMode="auto">
              <a:xfrm>
                <a:off x="350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0" name="Oval 3193"/>
              <p:cNvSpPr>
                <a:spLocks noChangeArrowheads="1"/>
              </p:cNvSpPr>
              <p:nvPr/>
            </p:nvSpPr>
            <p:spPr bwMode="auto">
              <a:xfrm>
                <a:off x="3609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1" name="Oval 3194"/>
              <p:cNvSpPr>
                <a:spLocks noChangeArrowheads="1"/>
              </p:cNvSpPr>
              <p:nvPr/>
            </p:nvSpPr>
            <p:spPr bwMode="auto">
              <a:xfrm>
                <a:off x="3598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2" name="Oval 3195"/>
              <p:cNvSpPr>
                <a:spLocks noChangeArrowheads="1"/>
              </p:cNvSpPr>
              <p:nvPr/>
            </p:nvSpPr>
            <p:spPr bwMode="auto">
              <a:xfrm>
                <a:off x="350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3" name="Oval 3196"/>
              <p:cNvSpPr>
                <a:spLocks noChangeArrowheads="1"/>
              </p:cNvSpPr>
              <p:nvPr/>
            </p:nvSpPr>
            <p:spPr bwMode="auto">
              <a:xfrm>
                <a:off x="361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" name="Oval 3197"/>
              <p:cNvSpPr>
                <a:spLocks noChangeArrowheads="1"/>
              </p:cNvSpPr>
              <p:nvPr/>
            </p:nvSpPr>
            <p:spPr bwMode="auto">
              <a:xfrm>
                <a:off x="3609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" name="Oval 3198"/>
              <p:cNvSpPr>
                <a:spLocks noChangeArrowheads="1"/>
              </p:cNvSpPr>
              <p:nvPr/>
            </p:nvSpPr>
            <p:spPr bwMode="auto">
              <a:xfrm>
                <a:off x="352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" name="Oval 3199"/>
              <p:cNvSpPr>
                <a:spLocks noChangeArrowheads="1"/>
              </p:cNvSpPr>
              <p:nvPr/>
            </p:nvSpPr>
            <p:spPr bwMode="auto">
              <a:xfrm>
                <a:off x="3524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" name="Oval 3200"/>
              <p:cNvSpPr>
                <a:spLocks noChangeArrowheads="1"/>
              </p:cNvSpPr>
              <p:nvPr/>
            </p:nvSpPr>
            <p:spPr bwMode="auto">
              <a:xfrm>
                <a:off x="3502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8" name="Oval 3201"/>
              <p:cNvSpPr>
                <a:spLocks noChangeArrowheads="1"/>
              </p:cNvSpPr>
              <p:nvPr/>
            </p:nvSpPr>
            <p:spPr bwMode="auto">
              <a:xfrm>
                <a:off x="3518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9" name="Oval 3202"/>
              <p:cNvSpPr>
                <a:spLocks noChangeArrowheads="1"/>
              </p:cNvSpPr>
              <p:nvPr/>
            </p:nvSpPr>
            <p:spPr bwMode="auto">
              <a:xfrm>
                <a:off x="3502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0" name="Oval 3203"/>
              <p:cNvSpPr>
                <a:spLocks noChangeArrowheads="1"/>
              </p:cNvSpPr>
              <p:nvPr/>
            </p:nvSpPr>
            <p:spPr bwMode="auto">
              <a:xfrm>
                <a:off x="354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1" name="Oval 3204"/>
              <p:cNvSpPr>
                <a:spLocks noChangeArrowheads="1"/>
              </p:cNvSpPr>
              <p:nvPr/>
            </p:nvSpPr>
            <p:spPr bwMode="auto">
              <a:xfrm>
                <a:off x="3588" y="293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2" name="Oval 3205"/>
              <p:cNvSpPr>
                <a:spLocks noChangeArrowheads="1"/>
              </p:cNvSpPr>
              <p:nvPr/>
            </p:nvSpPr>
            <p:spPr bwMode="auto">
              <a:xfrm>
                <a:off x="3646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3" name="Oval 3206"/>
              <p:cNvSpPr>
                <a:spLocks noChangeArrowheads="1"/>
              </p:cNvSpPr>
              <p:nvPr/>
            </p:nvSpPr>
            <p:spPr bwMode="auto">
              <a:xfrm>
                <a:off x="3892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4" name="Oval 3207"/>
              <p:cNvSpPr>
                <a:spLocks noChangeArrowheads="1"/>
              </p:cNvSpPr>
              <p:nvPr/>
            </p:nvSpPr>
            <p:spPr bwMode="auto">
              <a:xfrm>
                <a:off x="3785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5" name="Oval 3208"/>
              <p:cNvSpPr>
                <a:spLocks noChangeArrowheads="1"/>
              </p:cNvSpPr>
              <p:nvPr/>
            </p:nvSpPr>
            <p:spPr bwMode="auto">
              <a:xfrm>
                <a:off x="3785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6" name="Oval 3209"/>
              <p:cNvSpPr>
                <a:spLocks noChangeArrowheads="1"/>
              </p:cNvSpPr>
              <p:nvPr/>
            </p:nvSpPr>
            <p:spPr bwMode="auto">
              <a:xfrm>
                <a:off x="3764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7" name="Oval 3210"/>
              <p:cNvSpPr>
                <a:spLocks noChangeArrowheads="1"/>
              </p:cNvSpPr>
              <p:nvPr/>
            </p:nvSpPr>
            <p:spPr bwMode="auto">
              <a:xfrm>
                <a:off x="3732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8" name="Oval 3211"/>
              <p:cNvSpPr>
                <a:spLocks noChangeArrowheads="1"/>
              </p:cNvSpPr>
              <p:nvPr/>
            </p:nvSpPr>
            <p:spPr bwMode="auto">
              <a:xfrm>
                <a:off x="3662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9" name="Oval 3212"/>
              <p:cNvSpPr>
                <a:spLocks noChangeArrowheads="1"/>
              </p:cNvSpPr>
              <p:nvPr/>
            </p:nvSpPr>
            <p:spPr bwMode="auto">
              <a:xfrm>
                <a:off x="3604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0" name="Oval 3213"/>
              <p:cNvSpPr>
                <a:spLocks noChangeArrowheads="1"/>
              </p:cNvSpPr>
              <p:nvPr/>
            </p:nvSpPr>
            <p:spPr bwMode="auto">
              <a:xfrm>
                <a:off x="3694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1" name="Oval 3214"/>
              <p:cNvSpPr>
                <a:spLocks noChangeArrowheads="1"/>
              </p:cNvSpPr>
              <p:nvPr/>
            </p:nvSpPr>
            <p:spPr bwMode="auto">
              <a:xfrm>
                <a:off x="3657" y="314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2" name="Oval 3215"/>
              <p:cNvSpPr>
                <a:spLocks noChangeArrowheads="1"/>
              </p:cNvSpPr>
              <p:nvPr/>
            </p:nvSpPr>
            <p:spPr bwMode="auto">
              <a:xfrm>
                <a:off x="3673" y="315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3" name="Oval 3216"/>
              <p:cNvSpPr>
                <a:spLocks noChangeArrowheads="1"/>
              </p:cNvSpPr>
              <p:nvPr/>
            </p:nvSpPr>
            <p:spPr bwMode="auto">
              <a:xfrm>
                <a:off x="4185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4" name="Oval 3217"/>
              <p:cNvSpPr>
                <a:spLocks noChangeArrowheads="1"/>
              </p:cNvSpPr>
              <p:nvPr/>
            </p:nvSpPr>
            <p:spPr bwMode="auto">
              <a:xfrm>
                <a:off x="406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5" name="Oval 3218"/>
              <p:cNvSpPr>
                <a:spLocks noChangeArrowheads="1"/>
              </p:cNvSpPr>
              <p:nvPr/>
            </p:nvSpPr>
            <p:spPr bwMode="auto">
              <a:xfrm>
                <a:off x="4756" y="330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6" name="Oval 3219"/>
              <p:cNvSpPr>
                <a:spLocks noChangeArrowheads="1"/>
              </p:cNvSpPr>
              <p:nvPr/>
            </p:nvSpPr>
            <p:spPr bwMode="auto">
              <a:xfrm>
                <a:off x="3886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3421"/>
            <p:cNvGrpSpPr>
              <a:grpSpLocks/>
            </p:cNvGrpSpPr>
            <p:nvPr/>
          </p:nvGrpSpPr>
          <p:grpSpPr bwMode="auto">
            <a:xfrm>
              <a:off x="3294" y="2890"/>
              <a:ext cx="1494" cy="410"/>
              <a:chOff x="3294" y="2890"/>
              <a:chExt cx="1494" cy="410"/>
            </a:xfrm>
          </p:grpSpPr>
          <p:sp>
            <p:nvSpPr>
              <p:cNvPr id="227" name="Oval 3221"/>
              <p:cNvSpPr>
                <a:spLocks noChangeArrowheads="1"/>
              </p:cNvSpPr>
              <p:nvPr/>
            </p:nvSpPr>
            <p:spPr bwMode="auto">
              <a:xfrm>
                <a:off x="3790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Oval 3222"/>
              <p:cNvSpPr>
                <a:spLocks noChangeArrowheads="1"/>
              </p:cNvSpPr>
              <p:nvPr/>
            </p:nvSpPr>
            <p:spPr bwMode="auto">
              <a:xfrm>
                <a:off x="388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Oval 3223"/>
              <p:cNvSpPr>
                <a:spLocks noChangeArrowheads="1"/>
              </p:cNvSpPr>
              <p:nvPr/>
            </p:nvSpPr>
            <p:spPr bwMode="auto">
              <a:xfrm>
                <a:off x="3838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Oval 3224"/>
              <p:cNvSpPr>
                <a:spLocks noChangeArrowheads="1"/>
              </p:cNvSpPr>
              <p:nvPr/>
            </p:nvSpPr>
            <p:spPr bwMode="auto">
              <a:xfrm>
                <a:off x="3876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Oval 3225"/>
              <p:cNvSpPr>
                <a:spLocks noChangeArrowheads="1"/>
              </p:cNvSpPr>
              <p:nvPr/>
            </p:nvSpPr>
            <p:spPr bwMode="auto">
              <a:xfrm>
                <a:off x="388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Oval 3226"/>
              <p:cNvSpPr>
                <a:spLocks noChangeArrowheads="1"/>
              </p:cNvSpPr>
              <p:nvPr/>
            </p:nvSpPr>
            <p:spPr bwMode="auto">
              <a:xfrm>
                <a:off x="372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Oval 3227"/>
              <p:cNvSpPr>
                <a:spLocks noChangeArrowheads="1"/>
              </p:cNvSpPr>
              <p:nvPr/>
            </p:nvSpPr>
            <p:spPr bwMode="auto">
              <a:xfrm>
                <a:off x="3764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Oval 3228"/>
              <p:cNvSpPr>
                <a:spLocks noChangeArrowheads="1"/>
              </p:cNvSpPr>
              <p:nvPr/>
            </p:nvSpPr>
            <p:spPr bwMode="auto">
              <a:xfrm>
                <a:off x="4201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Oval 3229"/>
              <p:cNvSpPr>
                <a:spLocks noChangeArrowheads="1"/>
              </p:cNvSpPr>
              <p:nvPr/>
            </p:nvSpPr>
            <p:spPr bwMode="auto">
              <a:xfrm>
                <a:off x="4201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Oval 3230"/>
              <p:cNvSpPr>
                <a:spLocks noChangeArrowheads="1"/>
              </p:cNvSpPr>
              <p:nvPr/>
            </p:nvSpPr>
            <p:spPr bwMode="auto">
              <a:xfrm>
                <a:off x="4244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Oval 3231"/>
              <p:cNvSpPr>
                <a:spLocks noChangeArrowheads="1"/>
              </p:cNvSpPr>
              <p:nvPr/>
            </p:nvSpPr>
            <p:spPr bwMode="auto">
              <a:xfrm>
                <a:off x="4212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l 3232"/>
              <p:cNvSpPr>
                <a:spLocks noChangeArrowheads="1"/>
              </p:cNvSpPr>
              <p:nvPr/>
            </p:nvSpPr>
            <p:spPr bwMode="auto">
              <a:xfrm>
                <a:off x="3684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l 3233"/>
              <p:cNvSpPr>
                <a:spLocks noChangeArrowheads="1"/>
              </p:cNvSpPr>
              <p:nvPr/>
            </p:nvSpPr>
            <p:spPr bwMode="auto">
              <a:xfrm>
                <a:off x="3694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Oval 3234"/>
              <p:cNvSpPr>
                <a:spLocks noChangeArrowheads="1"/>
              </p:cNvSpPr>
              <p:nvPr/>
            </p:nvSpPr>
            <p:spPr bwMode="auto">
              <a:xfrm>
                <a:off x="388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Oval 3235"/>
              <p:cNvSpPr>
                <a:spLocks noChangeArrowheads="1"/>
              </p:cNvSpPr>
              <p:nvPr/>
            </p:nvSpPr>
            <p:spPr bwMode="auto">
              <a:xfrm>
                <a:off x="379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Oval 3236"/>
              <p:cNvSpPr>
                <a:spLocks noChangeArrowheads="1"/>
              </p:cNvSpPr>
              <p:nvPr/>
            </p:nvSpPr>
            <p:spPr bwMode="auto">
              <a:xfrm>
                <a:off x="3508" y="289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Oval 3237"/>
              <p:cNvSpPr>
                <a:spLocks noChangeArrowheads="1"/>
              </p:cNvSpPr>
              <p:nvPr/>
            </p:nvSpPr>
            <p:spPr bwMode="auto">
              <a:xfrm>
                <a:off x="3886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Oval 3238"/>
              <p:cNvSpPr>
                <a:spLocks noChangeArrowheads="1"/>
              </p:cNvSpPr>
              <p:nvPr/>
            </p:nvSpPr>
            <p:spPr bwMode="auto">
              <a:xfrm>
                <a:off x="388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Oval 3239"/>
              <p:cNvSpPr>
                <a:spLocks noChangeArrowheads="1"/>
              </p:cNvSpPr>
              <p:nvPr/>
            </p:nvSpPr>
            <p:spPr bwMode="auto">
              <a:xfrm>
                <a:off x="3556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Oval 3240"/>
              <p:cNvSpPr>
                <a:spLocks noChangeArrowheads="1"/>
              </p:cNvSpPr>
              <p:nvPr/>
            </p:nvSpPr>
            <p:spPr bwMode="auto">
              <a:xfrm>
                <a:off x="388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Oval 3241"/>
              <p:cNvSpPr>
                <a:spLocks noChangeArrowheads="1"/>
              </p:cNvSpPr>
              <p:nvPr/>
            </p:nvSpPr>
            <p:spPr bwMode="auto">
              <a:xfrm>
                <a:off x="388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Oval 3242"/>
              <p:cNvSpPr>
                <a:spLocks noChangeArrowheads="1"/>
              </p:cNvSpPr>
              <p:nvPr/>
            </p:nvSpPr>
            <p:spPr bwMode="auto">
              <a:xfrm>
                <a:off x="382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Oval 3243"/>
              <p:cNvSpPr>
                <a:spLocks noChangeArrowheads="1"/>
              </p:cNvSpPr>
              <p:nvPr/>
            </p:nvSpPr>
            <p:spPr bwMode="auto">
              <a:xfrm>
                <a:off x="3822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Oval 3244"/>
              <p:cNvSpPr>
                <a:spLocks noChangeArrowheads="1"/>
              </p:cNvSpPr>
              <p:nvPr/>
            </p:nvSpPr>
            <p:spPr bwMode="auto">
              <a:xfrm>
                <a:off x="3886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Oval 3245"/>
              <p:cNvSpPr>
                <a:spLocks noChangeArrowheads="1"/>
              </p:cNvSpPr>
              <p:nvPr/>
            </p:nvSpPr>
            <p:spPr bwMode="auto">
              <a:xfrm>
                <a:off x="3726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Oval 3246"/>
              <p:cNvSpPr>
                <a:spLocks noChangeArrowheads="1"/>
              </p:cNvSpPr>
              <p:nvPr/>
            </p:nvSpPr>
            <p:spPr bwMode="auto">
              <a:xfrm>
                <a:off x="3881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Oval 3247"/>
              <p:cNvSpPr>
                <a:spLocks noChangeArrowheads="1"/>
              </p:cNvSpPr>
              <p:nvPr/>
            </p:nvSpPr>
            <p:spPr bwMode="auto">
              <a:xfrm>
                <a:off x="3769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Oval 3248"/>
              <p:cNvSpPr>
                <a:spLocks noChangeArrowheads="1"/>
              </p:cNvSpPr>
              <p:nvPr/>
            </p:nvSpPr>
            <p:spPr bwMode="auto">
              <a:xfrm>
                <a:off x="3716" y="291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Oval 3249"/>
              <p:cNvSpPr>
                <a:spLocks noChangeArrowheads="1"/>
              </p:cNvSpPr>
              <p:nvPr/>
            </p:nvSpPr>
            <p:spPr bwMode="auto">
              <a:xfrm>
                <a:off x="3780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Oval 3250"/>
              <p:cNvSpPr>
                <a:spLocks noChangeArrowheads="1"/>
              </p:cNvSpPr>
              <p:nvPr/>
            </p:nvSpPr>
            <p:spPr bwMode="auto">
              <a:xfrm>
                <a:off x="3705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Oval 3251"/>
              <p:cNvSpPr>
                <a:spLocks noChangeArrowheads="1"/>
              </p:cNvSpPr>
              <p:nvPr/>
            </p:nvSpPr>
            <p:spPr bwMode="auto">
              <a:xfrm>
                <a:off x="3545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Oval 3252"/>
              <p:cNvSpPr>
                <a:spLocks noChangeArrowheads="1"/>
              </p:cNvSpPr>
              <p:nvPr/>
            </p:nvSpPr>
            <p:spPr bwMode="auto">
              <a:xfrm>
                <a:off x="3582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Oval 3253"/>
              <p:cNvSpPr>
                <a:spLocks noChangeArrowheads="1"/>
              </p:cNvSpPr>
              <p:nvPr/>
            </p:nvSpPr>
            <p:spPr bwMode="auto">
              <a:xfrm>
                <a:off x="3993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Oval 3254"/>
              <p:cNvSpPr>
                <a:spLocks noChangeArrowheads="1"/>
              </p:cNvSpPr>
              <p:nvPr/>
            </p:nvSpPr>
            <p:spPr bwMode="auto">
              <a:xfrm>
                <a:off x="371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Oval 3255"/>
              <p:cNvSpPr>
                <a:spLocks noChangeArrowheads="1"/>
              </p:cNvSpPr>
              <p:nvPr/>
            </p:nvSpPr>
            <p:spPr bwMode="auto">
              <a:xfrm>
                <a:off x="3705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Oval 3256"/>
              <p:cNvSpPr>
                <a:spLocks noChangeArrowheads="1"/>
              </p:cNvSpPr>
              <p:nvPr/>
            </p:nvSpPr>
            <p:spPr bwMode="auto">
              <a:xfrm>
                <a:off x="368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Oval 3257"/>
              <p:cNvSpPr>
                <a:spLocks noChangeArrowheads="1"/>
              </p:cNvSpPr>
              <p:nvPr/>
            </p:nvSpPr>
            <p:spPr bwMode="auto">
              <a:xfrm>
                <a:off x="3870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Oval 3258"/>
              <p:cNvSpPr>
                <a:spLocks noChangeArrowheads="1"/>
              </p:cNvSpPr>
              <p:nvPr/>
            </p:nvSpPr>
            <p:spPr bwMode="auto">
              <a:xfrm>
                <a:off x="4222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Oval 3259"/>
              <p:cNvSpPr>
                <a:spLocks noChangeArrowheads="1"/>
              </p:cNvSpPr>
              <p:nvPr/>
            </p:nvSpPr>
            <p:spPr bwMode="auto">
              <a:xfrm>
                <a:off x="3657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Oval 3260"/>
              <p:cNvSpPr>
                <a:spLocks noChangeArrowheads="1"/>
              </p:cNvSpPr>
              <p:nvPr/>
            </p:nvSpPr>
            <p:spPr bwMode="auto">
              <a:xfrm>
                <a:off x="3897" y="317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Oval 3261"/>
              <p:cNvSpPr>
                <a:spLocks noChangeArrowheads="1"/>
              </p:cNvSpPr>
              <p:nvPr/>
            </p:nvSpPr>
            <p:spPr bwMode="auto">
              <a:xfrm>
                <a:off x="4068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Oval 3262"/>
              <p:cNvSpPr>
                <a:spLocks noChangeArrowheads="1"/>
              </p:cNvSpPr>
              <p:nvPr/>
            </p:nvSpPr>
            <p:spPr bwMode="auto">
              <a:xfrm>
                <a:off x="4068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Oval 3263"/>
              <p:cNvSpPr>
                <a:spLocks noChangeArrowheads="1"/>
              </p:cNvSpPr>
              <p:nvPr/>
            </p:nvSpPr>
            <p:spPr bwMode="auto">
              <a:xfrm>
                <a:off x="3993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Oval 3264"/>
              <p:cNvSpPr>
                <a:spLocks noChangeArrowheads="1"/>
              </p:cNvSpPr>
              <p:nvPr/>
            </p:nvSpPr>
            <p:spPr bwMode="auto">
              <a:xfrm>
                <a:off x="4020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Oval 3265"/>
              <p:cNvSpPr>
                <a:spLocks noChangeArrowheads="1"/>
              </p:cNvSpPr>
              <p:nvPr/>
            </p:nvSpPr>
            <p:spPr bwMode="auto">
              <a:xfrm>
                <a:off x="4025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Oval 3266"/>
              <p:cNvSpPr>
                <a:spLocks noChangeArrowheads="1"/>
              </p:cNvSpPr>
              <p:nvPr/>
            </p:nvSpPr>
            <p:spPr bwMode="auto">
              <a:xfrm>
                <a:off x="4025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Oval 3267"/>
              <p:cNvSpPr>
                <a:spLocks noChangeArrowheads="1"/>
              </p:cNvSpPr>
              <p:nvPr/>
            </p:nvSpPr>
            <p:spPr bwMode="auto">
              <a:xfrm>
                <a:off x="4030" y="306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Oval 3268"/>
              <p:cNvSpPr>
                <a:spLocks noChangeArrowheads="1"/>
              </p:cNvSpPr>
              <p:nvPr/>
            </p:nvSpPr>
            <p:spPr bwMode="auto">
              <a:xfrm>
                <a:off x="4020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Oval 3269"/>
              <p:cNvSpPr>
                <a:spLocks noChangeArrowheads="1"/>
              </p:cNvSpPr>
              <p:nvPr/>
            </p:nvSpPr>
            <p:spPr bwMode="auto">
              <a:xfrm>
                <a:off x="4014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Oval 3270"/>
              <p:cNvSpPr>
                <a:spLocks noChangeArrowheads="1"/>
              </p:cNvSpPr>
              <p:nvPr/>
            </p:nvSpPr>
            <p:spPr bwMode="auto">
              <a:xfrm>
                <a:off x="4025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Oval 3271"/>
              <p:cNvSpPr>
                <a:spLocks noChangeArrowheads="1"/>
              </p:cNvSpPr>
              <p:nvPr/>
            </p:nvSpPr>
            <p:spPr bwMode="auto">
              <a:xfrm>
                <a:off x="3572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Oval 3272"/>
              <p:cNvSpPr>
                <a:spLocks noChangeArrowheads="1"/>
              </p:cNvSpPr>
              <p:nvPr/>
            </p:nvSpPr>
            <p:spPr bwMode="auto">
              <a:xfrm>
                <a:off x="387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Oval 3273"/>
              <p:cNvSpPr>
                <a:spLocks noChangeArrowheads="1"/>
              </p:cNvSpPr>
              <p:nvPr/>
            </p:nvSpPr>
            <p:spPr bwMode="auto">
              <a:xfrm>
                <a:off x="3940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Oval 3274"/>
              <p:cNvSpPr>
                <a:spLocks noChangeArrowheads="1"/>
              </p:cNvSpPr>
              <p:nvPr/>
            </p:nvSpPr>
            <p:spPr bwMode="auto">
              <a:xfrm>
                <a:off x="385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Oval 3275"/>
              <p:cNvSpPr>
                <a:spLocks noChangeArrowheads="1"/>
              </p:cNvSpPr>
              <p:nvPr/>
            </p:nvSpPr>
            <p:spPr bwMode="auto">
              <a:xfrm>
                <a:off x="3833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Oval 3276"/>
              <p:cNvSpPr>
                <a:spLocks noChangeArrowheads="1"/>
              </p:cNvSpPr>
              <p:nvPr/>
            </p:nvSpPr>
            <p:spPr bwMode="auto">
              <a:xfrm>
                <a:off x="396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Oval 3277"/>
              <p:cNvSpPr>
                <a:spLocks noChangeArrowheads="1"/>
              </p:cNvSpPr>
              <p:nvPr/>
            </p:nvSpPr>
            <p:spPr bwMode="auto">
              <a:xfrm>
                <a:off x="3870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Oval 3278"/>
              <p:cNvSpPr>
                <a:spLocks noChangeArrowheads="1"/>
              </p:cNvSpPr>
              <p:nvPr/>
            </p:nvSpPr>
            <p:spPr bwMode="auto">
              <a:xfrm>
                <a:off x="4105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Oval 3279"/>
              <p:cNvSpPr>
                <a:spLocks noChangeArrowheads="1"/>
              </p:cNvSpPr>
              <p:nvPr/>
            </p:nvSpPr>
            <p:spPr bwMode="auto">
              <a:xfrm>
                <a:off x="4052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Oval 3280"/>
              <p:cNvSpPr>
                <a:spLocks noChangeArrowheads="1"/>
              </p:cNvSpPr>
              <p:nvPr/>
            </p:nvSpPr>
            <p:spPr bwMode="auto">
              <a:xfrm>
                <a:off x="385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Oval 3281"/>
              <p:cNvSpPr>
                <a:spLocks noChangeArrowheads="1"/>
              </p:cNvSpPr>
              <p:nvPr/>
            </p:nvSpPr>
            <p:spPr bwMode="auto">
              <a:xfrm>
                <a:off x="3881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Oval 3282"/>
              <p:cNvSpPr>
                <a:spLocks noChangeArrowheads="1"/>
              </p:cNvSpPr>
              <p:nvPr/>
            </p:nvSpPr>
            <p:spPr bwMode="auto">
              <a:xfrm>
                <a:off x="3934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Oval 3283"/>
              <p:cNvSpPr>
                <a:spLocks noChangeArrowheads="1"/>
              </p:cNvSpPr>
              <p:nvPr/>
            </p:nvSpPr>
            <p:spPr bwMode="auto">
              <a:xfrm>
                <a:off x="3833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Oval 3284"/>
              <p:cNvSpPr>
                <a:spLocks noChangeArrowheads="1"/>
              </p:cNvSpPr>
              <p:nvPr/>
            </p:nvSpPr>
            <p:spPr bwMode="auto">
              <a:xfrm>
                <a:off x="3881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Oval 3285"/>
              <p:cNvSpPr>
                <a:spLocks noChangeArrowheads="1"/>
              </p:cNvSpPr>
              <p:nvPr/>
            </p:nvSpPr>
            <p:spPr bwMode="auto">
              <a:xfrm>
                <a:off x="394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Oval 3286"/>
              <p:cNvSpPr>
                <a:spLocks noChangeArrowheads="1"/>
              </p:cNvSpPr>
              <p:nvPr/>
            </p:nvSpPr>
            <p:spPr bwMode="auto">
              <a:xfrm>
                <a:off x="3897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Oval 3287"/>
              <p:cNvSpPr>
                <a:spLocks noChangeArrowheads="1"/>
              </p:cNvSpPr>
              <p:nvPr/>
            </p:nvSpPr>
            <p:spPr bwMode="auto">
              <a:xfrm>
                <a:off x="3940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Oval 3288"/>
              <p:cNvSpPr>
                <a:spLocks noChangeArrowheads="1"/>
              </p:cNvSpPr>
              <p:nvPr/>
            </p:nvSpPr>
            <p:spPr bwMode="auto">
              <a:xfrm>
                <a:off x="3966" y="309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Oval 3289"/>
              <p:cNvSpPr>
                <a:spLocks noChangeArrowheads="1"/>
              </p:cNvSpPr>
              <p:nvPr/>
            </p:nvSpPr>
            <p:spPr bwMode="auto">
              <a:xfrm>
                <a:off x="3886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Oval 3290"/>
              <p:cNvSpPr>
                <a:spLocks noChangeArrowheads="1"/>
              </p:cNvSpPr>
              <p:nvPr/>
            </p:nvSpPr>
            <p:spPr bwMode="auto">
              <a:xfrm>
                <a:off x="3662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Oval 3291"/>
              <p:cNvSpPr>
                <a:spLocks noChangeArrowheads="1"/>
              </p:cNvSpPr>
              <p:nvPr/>
            </p:nvSpPr>
            <p:spPr bwMode="auto">
              <a:xfrm>
                <a:off x="3449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Oval 3292"/>
              <p:cNvSpPr>
                <a:spLocks noChangeArrowheads="1"/>
              </p:cNvSpPr>
              <p:nvPr/>
            </p:nvSpPr>
            <p:spPr bwMode="auto">
              <a:xfrm>
                <a:off x="4121" y="307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Oval 3293"/>
              <p:cNvSpPr>
                <a:spLocks noChangeArrowheads="1"/>
              </p:cNvSpPr>
              <p:nvPr/>
            </p:nvSpPr>
            <p:spPr bwMode="auto">
              <a:xfrm>
                <a:off x="3924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Oval 3294"/>
              <p:cNvSpPr>
                <a:spLocks noChangeArrowheads="1"/>
              </p:cNvSpPr>
              <p:nvPr/>
            </p:nvSpPr>
            <p:spPr bwMode="auto">
              <a:xfrm>
                <a:off x="3870" y="2984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Oval 3295"/>
              <p:cNvSpPr>
                <a:spLocks noChangeArrowheads="1"/>
              </p:cNvSpPr>
              <p:nvPr/>
            </p:nvSpPr>
            <p:spPr bwMode="auto">
              <a:xfrm>
                <a:off x="3566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Oval 3296"/>
              <p:cNvSpPr>
                <a:spLocks noChangeArrowheads="1"/>
              </p:cNvSpPr>
              <p:nvPr/>
            </p:nvSpPr>
            <p:spPr bwMode="auto">
              <a:xfrm>
                <a:off x="3566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" name="Oval 3297"/>
              <p:cNvSpPr>
                <a:spLocks noChangeArrowheads="1"/>
              </p:cNvSpPr>
              <p:nvPr/>
            </p:nvSpPr>
            <p:spPr bwMode="auto">
              <a:xfrm>
                <a:off x="4084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" name="Oval 3298"/>
              <p:cNvSpPr>
                <a:spLocks noChangeArrowheads="1"/>
              </p:cNvSpPr>
              <p:nvPr/>
            </p:nvSpPr>
            <p:spPr bwMode="auto">
              <a:xfrm>
                <a:off x="4190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Oval 3299"/>
              <p:cNvSpPr>
                <a:spLocks noChangeArrowheads="1"/>
              </p:cNvSpPr>
              <p:nvPr/>
            </p:nvSpPr>
            <p:spPr bwMode="auto">
              <a:xfrm>
                <a:off x="3732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" name="Oval 3300"/>
              <p:cNvSpPr>
                <a:spLocks noChangeArrowheads="1"/>
              </p:cNvSpPr>
              <p:nvPr/>
            </p:nvSpPr>
            <p:spPr bwMode="auto">
              <a:xfrm>
                <a:off x="3737" y="301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Oval 3301"/>
              <p:cNvSpPr>
                <a:spLocks noChangeArrowheads="1"/>
              </p:cNvSpPr>
              <p:nvPr/>
            </p:nvSpPr>
            <p:spPr bwMode="auto">
              <a:xfrm>
                <a:off x="3817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Oval 3302"/>
              <p:cNvSpPr>
                <a:spLocks noChangeArrowheads="1"/>
              </p:cNvSpPr>
              <p:nvPr/>
            </p:nvSpPr>
            <p:spPr bwMode="auto">
              <a:xfrm>
                <a:off x="3732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Oval 3303"/>
              <p:cNvSpPr>
                <a:spLocks noChangeArrowheads="1"/>
              </p:cNvSpPr>
              <p:nvPr/>
            </p:nvSpPr>
            <p:spPr bwMode="auto">
              <a:xfrm>
                <a:off x="3662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Oval 3304"/>
              <p:cNvSpPr>
                <a:spLocks noChangeArrowheads="1"/>
              </p:cNvSpPr>
              <p:nvPr/>
            </p:nvSpPr>
            <p:spPr bwMode="auto">
              <a:xfrm>
                <a:off x="367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Oval 3305"/>
              <p:cNvSpPr>
                <a:spLocks noChangeArrowheads="1"/>
              </p:cNvSpPr>
              <p:nvPr/>
            </p:nvSpPr>
            <p:spPr bwMode="auto">
              <a:xfrm>
                <a:off x="3817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Oval 3306"/>
              <p:cNvSpPr>
                <a:spLocks noChangeArrowheads="1"/>
              </p:cNvSpPr>
              <p:nvPr/>
            </p:nvSpPr>
            <p:spPr bwMode="auto">
              <a:xfrm>
                <a:off x="3764" y="305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Oval 3307"/>
              <p:cNvSpPr>
                <a:spLocks noChangeArrowheads="1"/>
              </p:cNvSpPr>
              <p:nvPr/>
            </p:nvSpPr>
            <p:spPr bwMode="auto">
              <a:xfrm>
                <a:off x="3732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" name="Oval 3308"/>
              <p:cNvSpPr>
                <a:spLocks noChangeArrowheads="1"/>
              </p:cNvSpPr>
              <p:nvPr/>
            </p:nvSpPr>
            <p:spPr bwMode="auto">
              <a:xfrm>
                <a:off x="3913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Oval 3309"/>
              <p:cNvSpPr>
                <a:spLocks noChangeArrowheads="1"/>
              </p:cNvSpPr>
              <p:nvPr/>
            </p:nvSpPr>
            <p:spPr bwMode="auto">
              <a:xfrm>
                <a:off x="367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" name="Oval 3310"/>
              <p:cNvSpPr>
                <a:spLocks noChangeArrowheads="1"/>
              </p:cNvSpPr>
              <p:nvPr/>
            </p:nvSpPr>
            <p:spPr bwMode="auto">
              <a:xfrm>
                <a:off x="3812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Oval 3311"/>
              <p:cNvSpPr>
                <a:spLocks noChangeArrowheads="1"/>
              </p:cNvSpPr>
              <p:nvPr/>
            </p:nvSpPr>
            <p:spPr bwMode="auto">
              <a:xfrm>
                <a:off x="3625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Oval 3312"/>
              <p:cNvSpPr>
                <a:spLocks noChangeArrowheads="1"/>
              </p:cNvSpPr>
              <p:nvPr/>
            </p:nvSpPr>
            <p:spPr bwMode="auto">
              <a:xfrm>
                <a:off x="4068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Oval 3313"/>
              <p:cNvSpPr>
                <a:spLocks noChangeArrowheads="1"/>
              </p:cNvSpPr>
              <p:nvPr/>
            </p:nvSpPr>
            <p:spPr bwMode="auto">
              <a:xfrm>
                <a:off x="4020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Oval 3314"/>
              <p:cNvSpPr>
                <a:spLocks noChangeArrowheads="1"/>
              </p:cNvSpPr>
              <p:nvPr/>
            </p:nvSpPr>
            <p:spPr bwMode="auto">
              <a:xfrm>
                <a:off x="4036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Oval 3315"/>
              <p:cNvSpPr>
                <a:spLocks noChangeArrowheads="1"/>
              </p:cNvSpPr>
              <p:nvPr/>
            </p:nvSpPr>
            <p:spPr bwMode="auto">
              <a:xfrm>
                <a:off x="407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Oval 3316"/>
              <p:cNvSpPr>
                <a:spLocks noChangeArrowheads="1"/>
              </p:cNvSpPr>
              <p:nvPr/>
            </p:nvSpPr>
            <p:spPr bwMode="auto">
              <a:xfrm>
                <a:off x="407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Oval 3317"/>
              <p:cNvSpPr>
                <a:spLocks noChangeArrowheads="1"/>
              </p:cNvSpPr>
              <p:nvPr/>
            </p:nvSpPr>
            <p:spPr bwMode="auto">
              <a:xfrm>
                <a:off x="4078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Oval 3318"/>
              <p:cNvSpPr>
                <a:spLocks noChangeArrowheads="1"/>
              </p:cNvSpPr>
              <p:nvPr/>
            </p:nvSpPr>
            <p:spPr bwMode="auto">
              <a:xfrm>
                <a:off x="4057" y="301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Oval 3319"/>
              <p:cNvSpPr>
                <a:spLocks noChangeArrowheads="1"/>
              </p:cNvSpPr>
              <p:nvPr/>
            </p:nvSpPr>
            <p:spPr bwMode="auto">
              <a:xfrm>
                <a:off x="4105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Oval 3320"/>
              <p:cNvSpPr>
                <a:spLocks noChangeArrowheads="1"/>
              </p:cNvSpPr>
              <p:nvPr/>
            </p:nvSpPr>
            <p:spPr bwMode="auto">
              <a:xfrm>
                <a:off x="4036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Oval 3321"/>
              <p:cNvSpPr>
                <a:spLocks noChangeArrowheads="1"/>
              </p:cNvSpPr>
              <p:nvPr/>
            </p:nvSpPr>
            <p:spPr bwMode="auto">
              <a:xfrm>
                <a:off x="4324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Oval 3322"/>
              <p:cNvSpPr>
                <a:spLocks noChangeArrowheads="1"/>
              </p:cNvSpPr>
              <p:nvPr/>
            </p:nvSpPr>
            <p:spPr bwMode="auto">
              <a:xfrm>
                <a:off x="4249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Oval 3323"/>
              <p:cNvSpPr>
                <a:spLocks noChangeArrowheads="1"/>
              </p:cNvSpPr>
              <p:nvPr/>
            </p:nvSpPr>
            <p:spPr bwMode="auto">
              <a:xfrm>
                <a:off x="4249" y="312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Oval 3324"/>
              <p:cNvSpPr>
                <a:spLocks noChangeArrowheads="1"/>
              </p:cNvSpPr>
              <p:nvPr/>
            </p:nvSpPr>
            <p:spPr bwMode="auto">
              <a:xfrm>
                <a:off x="381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Oval 3325"/>
              <p:cNvSpPr>
                <a:spLocks noChangeArrowheads="1"/>
              </p:cNvSpPr>
              <p:nvPr/>
            </p:nvSpPr>
            <p:spPr bwMode="auto">
              <a:xfrm>
                <a:off x="371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Oval 3326"/>
              <p:cNvSpPr>
                <a:spLocks noChangeArrowheads="1"/>
              </p:cNvSpPr>
              <p:nvPr/>
            </p:nvSpPr>
            <p:spPr bwMode="auto">
              <a:xfrm>
                <a:off x="385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Oval 3327"/>
              <p:cNvSpPr>
                <a:spLocks noChangeArrowheads="1"/>
              </p:cNvSpPr>
              <p:nvPr/>
            </p:nvSpPr>
            <p:spPr bwMode="auto">
              <a:xfrm>
                <a:off x="3716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Oval 3328"/>
              <p:cNvSpPr>
                <a:spLocks noChangeArrowheads="1"/>
              </p:cNvSpPr>
              <p:nvPr/>
            </p:nvSpPr>
            <p:spPr bwMode="auto">
              <a:xfrm>
                <a:off x="3716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Oval 3329"/>
              <p:cNvSpPr>
                <a:spLocks noChangeArrowheads="1"/>
              </p:cNvSpPr>
              <p:nvPr/>
            </p:nvSpPr>
            <p:spPr bwMode="auto">
              <a:xfrm>
                <a:off x="376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Oval 3330"/>
              <p:cNvSpPr>
                <a:spLocks noChangeArrowheads="1"/>
              </p:cNvSpPr>
              <p:nvPr/>
            </p:nvSpPr>
            <p:spPr bwMode="auto">
              <a:xfrm>
                <a:off x="376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Oval 3331"/>
              <p:cNvSpPr>
                <a:spLocks noChangeArrowheads="1"/>
              </p:cNvSpPr>
              <p:nvPr/>
            </p:nvSpPr>
            <p:spPr bwMode="auto">
              <a:xfrm>
                <a:off x="383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" name="Oval 3332"/>
              <p:cNvSpPr>
                <a:spLocks noChangeArrowheads="1"/>
              </p:cNvSpPr>
              <p:nvPr/>
            </p:nvSpPr>
            <p:spPr bwMode="auto">
              <a:xfrm>
                <a:off x="3806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" name="Oval 3333"/>
              <p:cNvSpPr>
                <a:spLocks noChangeArrowheads="1"/>
              </p:cNvSpPr>
              <p:nvPr/>
            </p:nvSpPr>
            <p:spPr bwMode="auto">
              <a:xfrm>
                <a:off x="3854" y="306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" name="Oval 3334"/>
              <p:cNvSpPr>
                <a:spLocks noChangeArrowheads="1"/>
              </p:cNvSpPr>
              <p:nvPr/>
            </p:nvSpPr>
            <p:spPr bwMode="auto">
              <a:xfrm>
                <a:off x="387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Oval 3335"/>
              <p:cNvSpPr>
                <a:spLocks noChangeArrowheads="1"/>
              </p:cNvSpPr>
              <p:nvPr/>
            </p:nvSpPr>
            <p:spPr bwMode="auto">
              <a:xfrm>
                <a:off x="3769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Oval 3336"/>
              <p:cNvSpPr>
                <a:spLocks noChangeArrowheads="1"/>
              </p:cNvSpPr>
              <p:nvPr/>
            </p:nvSpPr>
            <p:spPr bwMode="auto">
              <a:xfrm>
                <a:off x="3838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Oval 3337"/>
              <p:cNvSpPr>
                <a:spLocks noChangeArrowheads="1"/>
              </p:cNvSpPr>
              <p:nvPr/>
            </p:nvSpPr>
            <p:spPr bwMode="auto">
              <a:xfrm>
                <a:off x="3710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Oval 3338"/>
              <p:cNvSpPr>
                <a:spLocks noChangeArrowheads="1"/>
              </p:cNvSpPr>
              <p:nvPr/>
            </p:nvSpPr>
            <p:spPr bwMode="auto">
              <a:xfrm>
                <a:off x="3876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Oval 3339"/>
              <p:cNvSpPr>
                <a:spLocks noChangeArrowheads="1"/>
              </p:cNvSpPr>
              <p:nvPr/>
            </p:nvSpPr>
            <p:spPr bwMode="auto">
              <a:xfrm>
                <a:off x="4009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Oval 3340"/>
              <p:cNvSpPr>
                <a:spLocks noChangeArrowheads="1"/>
              </p:cNvSpPr>
              <p:nvPr/>
            </p:nvSpPr>
            <p:spPr bwMode="auto">
              <a:xfrm>
                <a:off x="3764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Oval 3341"/>
              <p:cNvSpPr>
                <a:spLocks noChangeArrowheads="1"/>
              </p:cNvSpPr>
              <p:nvPr/>
            </p:nvSpPr>
            <p:spPr bwMode="auto">
              <a:xfrm>
                <a:off x="373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Oval 3342"/>
              <p:cNvSpPr>
                <a:spLocks noChangeArrowheads="1"/>
              </p:cNvSpPr>
              <p:nvPr/>
            </p:nvSpPr>
            <p:spPr bwMode="auto">
              <a:xfrm>
                <a:off x="3780" y="294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Oval 3343"/>
              <p:cNvSpPr>
                <a:spLocks noChangeArrowheads="1"/>
              </p:cNvSpPr>
              <p:nvPr/>
            </p:nvSpPr>
            <p:spPr bwMode="auto">
              <a:xfrm>
                <a:off x="387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Oval 3344"/>
              <p:cNvSpPr>
                <a:spLocks noChangeArrowheads="1"/>
              </p:cNvSpPr>
              <p:nvPr/>
            </p:nvSpPr>
            <p:spPr bwMode="auto">
              <a:xfrm>
                <a:off x="3950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" name="Oval 3345"/>
              <p:cNvSpPr>
                <a:spLocks noChangeArrowheads="1"/>
              </p:cNvSpPr>
              <p:nvPr/>
            </p:nvSpPr>
            <p:spPr bwMode="auto">
              <a:xfrm>
                <a:off x="4084" y="312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" name="Oval 3346"/>
              <p:cNvSpPr>
                <a:spLocks noChangeArrowheads="1"/>
              </p:cNvSpPr>
              <p:nvPr/>
            </p:nvSpPr>
            <p:spPr bwMode="auto">
              <a:xfrm>
                <a:off x="3294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Oval 3347"/>
              <p:cNvSpPr>
                <a:spLocks noChangeArrowheads="1"/>
              </p:cNvSpPr>
              <p:nvPr/>
            </p:nvSpPr>
            <p:spPr bwMode="auto">
              <a:xfrm>
                <a:off x="3294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" name="Oval 3348"/>
              <p:cNvSpPr>
                <a:spLocks noChangeArrowheads="1"/>
              </p:cNvSpPr>
              <p:nvPr/>
            </p:nvSpPr>
            <p:spPr bwMode="auto">
              <a:xfrm>
                <a:off x="330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" name="Oval 3349"/>
              <p:cNvSpPr>
                <a:spLocks noChangeArrowheads="1"/>
              </p:cNvSpPr>
              <p:nvPr/>
            </p:nvSpPr>
            <p:spPr bwMode="auto">
              <a:xfrm>
                <a:off x="3300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" name="Oval 3350"/>
              <p:cNvSpPr>
                <a:spLocks noChangeArrowheads="1"/>
              </p:cNvSpPr>
              <p:nvPr/>
            </p:nvSpPr>
            <p:spPr bwMode="auto">
              <a:xfrm>
                <a:off x="3294" y="2965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Oval 3351"/>
              <p:cNvSpPr>
                <a:spLocks noChangeArrowheads="1"/>
              </p:cNvSpPr>
              <p:nvPr/>
            </p:nvSpPr>
            <p:spPr bwMode="auto">
              <a:xfrm>
                <a:off x="3300" y="296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" name="Oval 3352"/>
              <p:cNvSpPr>
                <a:spLocks noChangeArrowheads="1"/>
              </p:cNvSpPr>
              <p:nvPr/>
            </p:nvSpPr>
            <p:spPr bwMode="auto">
              <a:xfrm>
                <a:off x="4148" y="310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" name="Oval 3353"/>
              <p:cNvSpPr>
                <a:spLocks noChangeArrowheads="1"/>
              </p:cNvSpPr>
              <p:nvPr/>
            </p:nvSpPr>
            <p:spPr bwMode="auto">
              <a:xfrm>
                <a:off x="4190" y="318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" name="Oval 3354"/>
              <p:cNvSpPr>
                <a:spLocks noChangeArrowheads="1"/>
              </p:cNvSpPr>
              <p:nvPr/>
            </p:nvSpPr>
            <p:spPr bwMode="auto">
              <a:xfrm>
                <a:off x="370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Oval 3355"/>
              <p:cNvSpPr>
                <a:spLocks noChangeArrowheads="1"/>
              </p:cNvSpPr>
              <p:nvPr/>
            </p:nvSpPr>
            <p:spPr bwMode="auto">
              <a:xfrm>
                <a:off x="4158" y="327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" name="Oval 3356"/>
              <p:cNvSpPr>
                <a:spLocks noChangeArrowheads="1"/>
              </p:cNvSpPr>
              <p:nvPr/>
            </p:nvSpPr>
            <p:spPr bwMode="auto">
              <a:xfrm>
                <a:off x="3561" y="294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" name="Oval 3357"/>
              <p:cNvSpPr>
                <a:spLocks noChangeArrowheads="1"/>
              </p:cNvSpPr>
              <p:nvPr/>
            </p:nvSpPr>
            <p:spPr bwMode="auto">
              <a:xfrm>
                <a:off x="3924" y="314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Oval 3358"/>
              <p:cNvSpPr>
                <a:spLocks noChangeArrowheads="1"/>
              </p:cNvSpPr>
              <p:nvPr/>
            </p:nvSpPr>
            <p:spPr bwMode="auto">
              <a:xfrm>
                <a:off x="3620" y="298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Oval 3359"/>
              <p:cNvSpPr>
                <a:spLocks noChangeArrowheads="1"/>
              </p:cNvSpPr>
              <p:nvPr/>
            </p:nvSpPr>
            <p:spPr bwMode="auto">
              <a:xfrm>
                <a:off x="3572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" name="Oval 3360"/>
              <p:cNvSpPr>
                <a:spLocks noChangeArrowheads="1"/>
              </p:cNvSpPr>
              <p:nvPr/>
            </p:nvSpPr>
            <p:spPr bwMode="auto">
              <a:xfrm>
                <a:off x="3598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7" name="Oval 3361"/>
              <p:cNvSpPr>
                <a:spLocks noChangeArrowheads="1"/>
              </p:cNvSpPr>
              <p:nvPr/>
            </p:nvSpPr>
            <p:spPr bwMode="auto">
              <a:xfrm>
                <a:off x="3572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8" name="Oval 3362"/>
              <p:cNvSpPr>
                <a:spLocks noChangeArrowheads="1"/>
              </p:cNvSpPr>
              <p:nvPr/>
            </p:nvSpPr>
            <p:spPr bwMode="auto">
              <a:xfrm>
                <a:off x="3780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9" name="Oval 3363"/>
              <p:cNvSpPr>
                <a:spLocks noChangeArrowheads="1"/>
              </p:cNvSpPr>
              <p:nvPr/>
            </p:nvSpPr>
            <p:spPr bwMode="auto">
              <a:xfrm>
                <a:off x="4756" y="313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0" name="Oval 3364"/>
              <p:cNvSpPr>
                <a:spLocks noChangeArrowheads="1"/>
              </p:cNvSpPr>
              <p:nvPr/>
            </p:nvSpPr>
            <p:spPr bwMode="auto">
              <a:xfrm>
                <a:off x="3598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1" name="Oval 3365"/>
              <p:cNvSpPr>
                <a:spLocks noChangeArrowheads="1"/>
              </p:cNvSpPr>
              <p:nvPr/>
            </p:nvSpPr>
            <p:spPr bwMode="auto">
              <a:xfrm>
                <a:off x="3545" y="292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2" name="Oval 3366"/>
              <p:cNvSpPr>
                <a:spLocks noChangeArrowheads="1"/>
              </p:cNvSpPr>
              <p:nvPr/>
            </p:nvSpPr>
            <p:spPr bwMode="auto">
              <a:xfrm>
                <a:off x="3828" y="297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Oval 3367"/>
              <p:cNvSpPr>
                <a:spLocks noChangeArrowheads="1"/>
              </p:cNvSpPr>
              <p:nvPr/>
            </p:nvSpPr>
            <p:spPr bwMode="auto">
              <a:xfrm>
                <a:off x="383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" name="Oval 3368"/>
              <p:cNvSpPr>
                <a:spLocks noChangeArrowheads="1"/>
              </p:cNvSpPr>
              <p:nvPr/>
            </p:nvSpPr>
            <p:spPr bwMode="auto">
              <a:xfrm>
                <a:off x="3838" y="299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Oval 3369"/>
              <p:cNvSpPr>
                <a:spLocks noChangeArrowheads="1"/>
              </p:cNvSpPr>
              <p:nvPr/>
            </p:nvSpPr>
            <p:spPr bwMode="auto">
              <a:xfrm>
                <a:off x="3881" y="316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6" name="Oval 3370"/>
              <p:cNvSpPr>
                <a:spLocks noChangeArrowheads="1"/>
              </p:cNvSpPr>
              <p:nvPr/>
            </p:nvSpPr>
            <p:spPr bwMode="auto">
              <a:xfrm>
                <a:off x="3497" y="2932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7" name="Oval 3371"/>
              <p:cNvSpPr>
                <a:spLocks noChangeArrowheads="1"/>
              </p:cNvSpPr>
              <p:nvPr/>
            </p:nvSpPr>
            <p:spPr bwMode="auto">
              <a:xfrm>
                <a:off x="367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8" name="Oval 3372"/>
              <p:cNvSpPr>
                <a:spLocks noChangeArrowheads="1"/>
              </p:cNvSpPr>
              <p:nvPr/>
            </p:nvSpPr>
            <p:spPr bwMode="auto">
              <a:xfrm>
                <a:off x="3593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9" name="Oval 3373"/>
              <p:cNvSpPr>
                <a:spLocks noChangeArrowheads="1"/>
              </p:cNvSpPr>
              <p:nvPr/>
            </p:nvSpPr>
            <p:spPr bwMode="auto">
              <a:xfrm>
                <a:off x="3678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0" name="Oval 3374"/>
              <p:cNvSpPr>
                <a:spLocks noChangeArrowheads="1"/>
              </p:cNvSpPr>
              <p:nvPr/>
            </p:nvSpPr>
            <p:spPr bwMode="auto">
              <a:xfrm>
                <a:off x="3470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1" name="Oval 3375"/>
              <p:cNvSpPr>
                <a:spLocks noChangeArrowheads="1"/>
              </p:cNvSpPr>
              <p:nvPr/>
            </p:nvSpPr>
            <p:spPr bwMode="auto">
              <a:xfrm>
                <a:off x="403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2" name="Oval 3376"/>
              <p:cNvSpPr>
                <a:spLocks noChangeArrowheads="1"/>
              </p:cNvSpPr>
              <p:nvPr/>
            </p:nvSpPr>
            <p:spPr bwMode="auto">
              <a:xfrm>
                <a:off x="4041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3" name="Oval 3377"/>
              <p:cNvSpPr>
                <a:spLocks noChangeArrowheads="1"/>
              </p:cNvSpPr>
              <p:nvPr/>
            </p:nvSpPr>
            <p:spPr bwMode="auto">
              <a:xfrm>
                <a:off x="4052" y="305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4" name="Oval 3378"/>
              <p:cNvSpPr>
                <a:spLocks noChangeArrowheads="1"/>
              </p:cNvSpPr>
              <p:nvPr/>
            </p:nvSpPr>
            <p:spPr bwMode="auto">
              <a:xfrm>
                <a:off x="4078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Oval 3379"/>
              <p:cNvSpPr>
                <a:spLocks noChangeArrowheads="1"/>
              </p:cNvSpPr>
              <p:nvPr/>
            </p:nvSpPr>
            <p:spPr bwMode="auto">
              <a:xfrm>
                <a:off x="4148" y="314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Oval 3380"/>
              <p:cNvSpPr>
                <a:spLocks noChangeArrowheads="1"/>
              </p:cNvSpPr>
              <p:nvPr/>
            </p:nvSpPr>
            <p:spPr bwMode="auto">
              <a:xfrm>
                <a:off x="4057" y="2975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7" name="Oval 3381"/>
              <p:cNvSpPr>
                <a:spLocks noChangeArrowheads="1"/>
              </p:cNvSpPr>
              <p:nvPr/>
            </p:nvSpPr>
            <p:spPr bwMode="auto">
              <a:xfrm>
                <a:off x="4164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8" name="Oval 3382"/>
              <p:cNvSpPr>
                <a:spLocks noChangeArrowheads="1"/>
              </p:cNvSpPr>
              <p:nvPr/>
            </p:nvSpPr>
            <p:spPr bwMode="auto">
              <a:xfrm>
                <a:off x="3796" y="3027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9" name="Oval 3383"/>
              <p:cNvSpPr>
                <a:spLocks noChangeArrowheads="1"/>
              </p:cNvSpPr>
              <p:nvPr/>
            </p:nvSpPr>
            <p:spPr bwMode="auto">
              <a:xfrm>
                <a:off x="390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0" name="Oval 3384"/>
              <p:cNvSpPr>
                <a:spLocks noChangeArrowheads="1"/>
              </p:cNvSpPr>
              <p:nvPr/>
            </p:nvSpPr>
            <p:spPr bwMode="auto">
              <a:xfrm>
                <a:off x="3806" y="304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1" name="Oval 3385"/>
              <p:cNvSpPr>
                <a:spLocks noChangeArrowheads="1"/>
              </p:cNvSpPr>
              <p:nvPr/>
            </p:nvSpPr>
            <p:spPr bwMode="auto">
              <a:xfrm>
                <a:off x="3929" y="310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2" name="Oval 3386"/>
              <p:cNvSpPr>
                <a:spLocks noChangeArrowheads="1"/>
              </p:cNvSpPr>
              <p:nvPr/>
            </p:nvSpPr>
            <p:spPr bwMode="auto">
              <a:xfrm>
                <a:off x="3913" y="308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3" name="Oval 3387"/>
              <p:cNvSpPr>
                <a:spLocks noChangeArrowheads="1"/>
              </p:cNvSpPr>
              <p:nvPr/>
            </p:nvSpPr>
            <p:spPr bwMode="auto">
              <a:xfrm>
                <a:off x="4025" y="315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4" name="Oval 3388"/>
              <p:cNvSpPr>
                <a:spLocks noChangeArrowheads="1"/>
              </p:cNvSpPr>
              <p:nvPr/>
            </p:nvSpPr>
            <p:spPr bwMode="auto">
              <a:xfrm>
                <a:off x="3902" y="307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5" name="Oval 3389"/>
              <p:cNvSpPr>
                <a:spLocks noChangeArrowheads="1"/>
              </p:cNvSpPr>
              <p:nvPr/>
            </p:nvSpPr>
            <p:spPr bwMode="auto">
              <a:xfrm>
                <a:off x="381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6" name="Oval 3390"/>
              <p:cNvSpPr>
                <a:spLocks noChangeArrowheads="1"/>
              </p:cNvSpPr>
              <p:nvPr/>
            </p:nvSpPr>
            <p:spPr bwMode="auto">
              <a:xfrm>
                <a:off x="3812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7" name="Oval 3391"/>
              <p:cNvSpPr>
                <a:spLocks noChangeArrowheads="1"/>
              </p:cNvSpPr>
              <p:nvPr/>
            </p:nvSpPr>
            <p:spPr bwMode="auto">
              <a:xfrm>
                <a:off x="3945" y="3116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8" name="Oval 3392"/>
              <p:cNvSpPr>
                <a:spLocks noChangeArrowheads="1"/>
              </p:cNvSpPr>
              <p:nvPr/>
            </p:nvSpPr>
            <p:spPr bwMode="auto">
              <a:xfrm>
                <a:off x="3769" y="300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9" name="Oval 3393"/>
              <p:cNvSpPr>
                <a:spLocks noChangeArrowheads="1"/>
              </p:cNvSpPr>
              <p:nvPr/>
            </p:nvSpPr>
            <p:spPr bwMode="auto">
              <a:xfrm>
                <a:off x="4062" y="316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0" name="Oval 3394"/>
              <p:cNvSpPr>
                <a:spLocks noChangeArrowheads="1"/>
              </p:cNvSpPr>
              <p:nvPr/>
            </p:nvSpPr>
            <p:spPr bwMode="auto">
              <a:xfrm>
                <a:off x="4302" y="323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1" name="Oval 3395"/>
              <p:cNvSpPr>
                <a:spLocks noChangeArrowheads="1"/>
              </p:cNvSpPr>
              <p:nvPr/>
            </p:nvSpPr>
            <p:spPr bwMode="auto">
              <a:xfrm>
                <a:off x="3705" y="2904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2" name="Oval 3396"/>
              <p:cNvSpPr>
                <a:spLocks noChangeArrowheads="1"/>
              </p:cNvSpPr>
              <p:nvPr/>
            </p:nvSpPr>
            <p:spPr bwMode="auto">
              <a:xfrm>
                <a:off x="3684" y="291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3" name="Oval 3397"/>
              <p:cNvSpPr>
                <a:spLocks noChangeArrowheads="1"/>
              </p:cNvSpPr>
              <p:nvPr/>
            </p:nvSpPr>
            <p:spPr bwMode="auto">
              <a:xfrm>
                <a:off x="3972" y="306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4" name="Oval 3398"/>
              <p:cNvSpPr>
                <a:spLocks noChangeArrowheads="1"/>
              </p:cNvSpPr>
              <p:nvPr/>
            </p:nvSpPr>
            <p:spPr bwMode="auto">
              <a:xfrm>
                <a:off x="3764" y="2998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5" name="Oval 3399"/>
              <p:cNvSpPr>
                <a:spLocks noChangeArrowheads="1"/>
              </p:cNvSpPr>
              <p:nvPr/>
            </p:nvSpPr>
            <p:spPr bwMode="auto">
              <a:xfrm>
                <a:off x="3908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6" name="Oval 3400"/>
              <p:cNvSpPr>
                <a:spLocks noChangeArrowheads="1"/>
              </p:cNvSpPr>
              <p:nvPr/>
            </p:nvSpPr>
            <p:spPr bwMode="auto">
              <a:xfrm>
                <a:off x="3966" y="3083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7" name="Oval 3401"/>
              <p:cNvSpPr>
                <a:spLocks noChangeArrowheads="1"/>
              </p:cNvSpPr>
              <p:nvPr/>
            </p:nvSpPr>
            <p:spPr bwMode="auto">
              <a:xfrm>
                <a:off x="3342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8" name="Oval 3402"/>
              <p:cNvSpPr>
                <a:spLocks noChangeArrowheads="1"/>
              </p:cNvSpPr>
              <p:nvPr/>
            </p:nvSpPr>
            <p:spPr bwMode="auto">
              <a:xfrm>
                <a:off x="3545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" name="Oval 3403"/>
              <p:cNvSpPr>
                <a:spLocks noChangeArrowheads="1"/>
              </p:cNvSpPr>
              <p:nvPr/>
            </p:nvSpPr>
            <p:spPr bwMode="auto">
              <a:xfrm>
                <a:off x="3422" y="2980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" name="Oval 3404"/>
              <p:cNvSpPr>
                <a:spLocks noChangeArrowheads="1"/>
              </p:cNvSpPr>
              <p:nvPr/>
            </p:nvSpPr>
            <p:spPr bwMode="auto">
              <a:xfrm>
                <a:off x="3364" y="295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1" name="Oval 3405"/>
              <p:cNvSpPr>
                <a:spLocks noChangeArrowheads="1"/>
              </p:cNvSpPr>
              <p:nvPr/>
            </p:nvSpPr>
            <p:spPr bwMode="auto">
              <a:xfrm>
                <a:off x="4260" y="303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2" name="Oval 3406"/>
              <p:cNvSpPr>
                <a:spLocks noChangeArrowheads="1"/>
              </p:cNvSpPr>
              <p:nvPr/>
            </p:nvSpPr>
            <p:spPr bwMode="auto">
              <a:xfrm>
                <a:off x="4265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3" name="Oval 3407"/>
              <p:cNvSpPr>
                <a:spLocks noChangeArrowheads="1"/>
              </p:cNvSpPr>
              <p:nvPr/>
            </p:nvSpPr>
            <p:spPr bwMode="auto">
              <a:xfrm>
                <a:off x="437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4" name="Oval 3408"/>
              <p:cNvSpPr>
                <a:spLocks noChangeArrowheads="1"/>
              </p:cNvSpPr>
              <p:nvPr/>
            </p:nvSpPr>
            <p:spPr bwMode="auto">
              <a:xfrm>
                <a:off x="4377" y="303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5" name="Oval 3409"/>
              <p:cNvSpPr>
                <a:spLocks noChangeArrowheads="1"/>
              </p:cNvSpPr>
              <p:nvPr/>
            </p:nvSpPr>
            <p:spPr bwMode="auto">
              <a:xfrm>
                <a:off x="4366" y="3253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6" name="Oval 3410"/>
              <p:cNvSpPr>
                <a:spLocks noChangeArrowheads="1"/>
              </p:cNvSpPr>
              <p:nvPr/>
            </p:nvSpPr>
            <p:spPr bwMode="auto">
              <a:xfrm>
                <a:off x="4249" y="3201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7" name="Oval 3411"/>
              <p:cNvSpPr>
                <a:spLocks noChangeArrowheads="1"/>
              </p:cNvSpPr>
              <p:nvPr/>
            </p:nvSpPr>
            <p:spPr bwMode="auto">
              <a:xfrm>
                <a:off x="4345" y="3097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8" name="Oval 3412"/>
              <p:cNvSpPr>
                <a:spLocks noChangeArrowheads="1"/>
              </p:cNvSpPr>
              <p:nvPr/>
            </p:nvSpPr>
            <p:spPr bwMode="auto">
              <a:xfrm>
                <a:off x="3529" y="2899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Oval 3413"/>
              <p:cNvSpPr>
                <a:spLocks noChangeArrowheads="1"/>
              </p:cNvSpPr>
              <p:nvPr/>
            </p:nvSpPr>
            <p:spPr bwMode="auto">
              <a:xfrm>
                <a:off x="3742" y="300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0" name="Oval 3414"/>
              <p:cNvSpPr>
                <a:spLocks noChangeArrowheads="1"/>
              </p:cNvSpPr>
              <p:nvPr/>
            </p:nvSpPr>
            <p:spPr bwMode="auto">
              <a:xfrm>
                <a:off x="3572" y="2928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1" name="Oval 3415"/>
              <p:cNvSpPr>
                <a:spLocks noChangeArrowheads="1"/>
              </p:cNvSpPr>
              <p:nvPr/>
            </p:nvSpPr>
            <p:spPr bwMode="auto">
              <a:xfrm>
                <a:off x="3598" y="2951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2" name="Oval 3416"/>
              <p:cNvSpPr>
                <a:spLocks noChangeArrowheads="1"/>
              </p:cNvSpPr>
              <p:nvPr/>
            </p:nvSpPr>
            <p:spPr bwMode="auto">
              <a:xfrm>
                <a:off x="3556" y="2909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" name="Oval 3417"/>
              <p:cNvSpPr>
                <a:spLocks noChangeArrowheads="1"/>
              </p:cNvSpPr>
              <p:nvPr/>
            </p:nvSpPr>
            <p:spPr bwMode="auto">
              <a:xfrm>
                <a:off x="3929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4" name="Oval 3418"/>
              <p:cNvSpPr>
                <a:spLocks noChangeArrowheads="1"/>
              </p:cNvSpPr>
              <p:nvPr/>
            </p:nvSpPr>
            <p:spPr bwMode="auto">
              <a:xfrm>
                <a:off x="3966" y="3130"/>
                <a:ext cx="32" cy="29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5" name="Oval 3419"/>
              <p:cNvSpPr>
                <a:spLocks noChangeArrowheads="1"/>
              </p:cNvSpPr>
              <p:nvPr/>
            </p:nvSpPr>
            <p:spPr bwMode="auto">
              <a:xfrm>
                <a:off x="3929" y="3046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6" name="Oval 3420"/>
              <p:cNvSpPr>
                <a:spLocks noChangeArrowheads="1"/>
              </p:cNvSpPr>
              <p:nvPr/>
            </p:nvSpPr>
            <p:spPr bwMode="auto">
              <a:xfrm>
                <a:off x="3844" y="3022"/>
                <a:ext cx="32" cy="28"/>
              </a:xfrm>
              <a:prstGeom prst="ellipse">
                <a:avLst/>
              </a:prstGeom>
              <a:noFill/>
              <a:ln w="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2" name="Oval 3422"/>
            <p:cNvSpPr>
              <a:spLocks noChangeArrowheads="1"/>
            </p:cNvSpPr>
            <p:nvPr/>
          </p:nvSpPr>
          <p:spPr bwMode="auto">
            <a:xfrm>
              <a:off x="3902" y="317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3423"/>
            <p:cNvSpPr>
              <a:spLocks noChangeArrowheads="1"/>
            </p:cNvSpPr>
            <p:nvPr/>
          </p:nvSpPr>
          <p:spPr bwMode="auto">
            <a:xfrm>
              <a:off x="3865" y="3149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3424"/>
            <p:cNvSpPr>
              <a:spLocks noChangeArrowheads="1"/>
            </p:cNvSpPr>
            <p:nvPr/>
          </p:nvSpPr>
          <p:spPr bwMode="auto">
            <a:xfrm>
              <a:off x="3796" y="3083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3425"/>
            <p:cNvSpPr>
              <a:spLocks noChangeArrowheads="1"/>
            </p:cNvSpPr>
            <p:nvPr/>
          </p:nvSpPr>
          <p:spPr bwMode="auto">
            <a:xfrm>
              <a:off x="3796" y="3083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3426"/>
            <p:cNvSpPr>
              <a:spLocks noChangeArrowheads="1"/>
            </p:cNvSpPr>
            <p:nvPr/>
          </p:nvSpPr>
          <p:spPr bwMode="auto">
            <a:xfrm>
              <a:off x="3790" y="312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3427"/>
            <p:cNvSpPr>
              <a:spLocks noChangeArrowheads="1"/>
            </p:cNvSpPr>
            <p:nvPr/>
          </p:nvSpPr>
          <p:spPr bwMode="auto">
            <a:xfrm>
              <a:off x="4030" y="2970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3428"/>
            <p:cNvSpPr>
              <a:spLocks noChangeArrowheads="1"/>
            </p:cNvSpPr>
            <p:nvPr/>
          </p:nvSpPr>
          <p:spPr bwMode="auto">
            <a:xfrm>
              <a:off x="3934" y="2994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3429"/>
            <p:cNvSpPr>
              <a:spLocks noChangeArrowheads="1"/>
            </p:cNvSpPr>
            <p:nvPr/>
          </p:nvSpPr>
          <p:spPr bwMode="auto">
            <a:xfrm>
              <a:off x="3950" y="300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3430"/>
            <p:cNvSpPr>
              <a:spLocks noChangeArrowheads="1"/>
            </p:cNvSpPr>
            <p:nvPr/>
          </p:nvSpPr>
          <p:spPr bwMode="auto">
            <a:xfrm>
              <a:off x="3972" y="3017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3431"/>
            <p:cNvSpPr>
              <a:spLocks noChangeArrowheads="1"/>
            </p:cNvSpPr>
            <p:nvPr/>
          </p:nvSpPr>
          <p:spPr bwMode="auto">
            <a:xfrm>
              <a:off x="4105" y="2951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3432"/>
            <p:cNvSpPr>
              <a:spLocks noChangeArrowheads="1"/>
            </p:cNvSpPr>
            <p:nvPr/>
          </p:nvSpPr>
          <p:spPr bwMode="auto">
            <a:xfrm>
              <a:off x="4233" y="3149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3433"/>
            <p:cNvSpPr>
              <a:spLocks noChangeArrowheads="1"/>
            </p:cNvSpPr>
            <p:nvPr/>
          </p:nvSpPr>
          <p:spPr bwMode="auto">
            <a:xfrm>
              <a:off x="4212" y="3140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3434"/>
            <p:cNvSpPr>
              <a:spLocks noChangeArrowheads="1"/>
            </p:cNvSpPr>
            <p:nvPr/>
          </p:nvSpPr>
          <p:spPr bwMode="auto">
            <a:xfrm>
              <a:off x="3737" y="2942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3435"/>
            <p:cNvSpPr>
              <a:spLocks noChangeArrowheads="1"/>
            </p:cNvSpPr>
            <p:nvPr/>
          </p:nvSpPr>
          <p:spPr bwMode="auto">
            <a:xfrm>
              <a:off x="3737" y="2942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val 3436"/>
            <p:cNvSpPr>
              <a:spLocks noChangeArrowheads="1"/>
            </p:cNvSpPr>
            <p:nvPr/>
          </p:nvSpPr>
          <p:spPr bwMode="auto">
            <a:xfrm>
              <a:off x="3833" y="2980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3437"/>
            <p:cNvSpPr>
              <a:spLocks noChangeArrowheads="1"/>
            </p:cNvSpPr>
            <p:nvPr/>
          </p:nvSpPr>
          <p:spPr bwMode="auto">
            <a:xfrm>
              <a:off x="3892" y="303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3438"/>
            <p:cNvSpPr>
              <a:spLocks noChangeArrowheads="1"/>
            </p:cNvSpPr>
            <p:nvPr/>
          </p:nvSpPr>
          <p:spPr bwMode="auto">
            <a:xfrm>
              <a:off x="3700" y="292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3439"/>
            <p:cNvSpPr>
              <a:spLocks noChangeArrowheads="1"/>
            </p:cNvSpPr>
            <p:nvPr/>
          </p:nvSpPr>
          <p:spPr bwMode="auto">
            <a:xfrm>
              <a:off x="3700" y="292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3440"/>
            <p:cNvSpPr>
              <a:spLocks noChangeArrowheads="1"/>
            </p:cNvSpPr>
            <p:nvPr/>
          </p:nvSpPr>
          <p:spPr bwMode="auto">
            <a:xfrm>
              <a:off x="3758" y="2947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3441"/>
            <p:cNvSpPr>
              <a:spLocks noChangeArrowheads="1"/>
            </p:cNvSpPr>
            <p:nvPr/>
          </p:nvSpPr>
          <p:spPr bwMode="auto">
            <a:xfrm>
              <a:off x="3982" y="3083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val 3442"/>
            <p:cNvSpPr>
              <a:spLocks noChangeArrowheads="1"/>
            </p:cNvSpPr>
            <p:nvPr/>
          </p:nvSpPr>
          <p:spPr bwMode="auto">
            <a:xfrm>
              <a:off x="3865" y="301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3443"/>
            <p:cNvSpPr>
              <a:spLocks noChangeArrowheads="1"/>
            </p:cNvSpPr>
            <p:nvPr/>
          </p:nvSpPr>
          <p:spPr bwMode="auto">
            <a:xfrm>
              <a:off x="3966" y="313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val 3444"/>
            <p:cNvSpPr>
              <a:spLocks noChangeArrowheads="1"/>
            </p:cNvSpPr>
            <p:nvPr/>
          </p:nvSpPr>
          <p:spPr bwMode="auto">
            <a:xfrm>
              <a:off x="3566" y="3022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val 3445"/>
            <p:cNvSpPr>
              <a:spLocks noChangeArrowheads="1"/>
            </p:cNvSpPr>
            <p:nvPr/>
          </p:nvSpPr>
          <p:spPr bwMode="auto">
            <a:xfrm>
              <a:off x="4196" y="300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3446"/>
            <p:cNvSpPr>
              <a:spLocks noChangeArrowheads="1"/>
            </p:cNvSpPr>
            <p:nvPr/>
          </p:nvSpPr>
          <p:spPr bwMode="auto">
            <a:xfrm>
              <a:off x="4121" y="3027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3447"/>
            <p:cNvSpPr>
              <a:spLocks noChangeArrowheads="1"/>
            </p:cNvSpPr>
            <p:nvPr/>
          </p:nvSpPr>
          <p:spPr bwMode="auto">
            <a:xfrm>
              <a:off x="4052" y="2998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val 3448"/>
            <p:cNvSpPr>
              <a:spLocks noChangeArrowheads="1"/>
            </p:cNvSpPr>
            <p:nvPr/>
          </p:nvSpPr>
          <p:spPr bwMode="auto">
            <a:xfrm>
              <a:off x="3870" y="2998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3449"/>
            <p:cNvSpPr>
              <a:spLocks noChangeArrowheads="1"/>
            </p:cNvSpPr>
            <p:nvPr/>
          </p:nvSpPr>
          <p:spPr bwMode="auto">
            <a:xfrm>
              <a:off x="3950" y="3031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3450"/>
            <p:cNvSpPr>
              <a:spLocks noChangeArrowheads="1"/>
            </p:cNvSpPr>
            <p:nvPr/>
          </p:nvSpPr>
          <p:spPr bwMode="auto">
            <a:xfrm>
              <a:off x="3913" y="3017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3451"/>
            <p:cNvSpPr>
              <a:spLocks noChangeArrowheads="1"/>
            </p:cNvSpPr>
            <p:nvPr/>
          </p:nvSpPr>
          <p:spPr bwMode="auto">
            <a:xfrm>
              <a:off x="3897" y="300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3452"/>
            <p:cNvSpPr>
              <a:spLocks noChangeArrowheads="1"/>
            </p:cNvSpPr>
            <p:nvPr/>
          </p:nvSpPr>
          <p:spPr bwMode="auto">
            <a:xfrm>
              <a:off x="3972" y="304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3453"/>
            <p:cNvSpPr>
              <a:spLocks noChangeArrowheads="1"/>
            </p:cNvSpPr>
            <p:nvPr/>
          </p:nvSpPr>
          <p:spPr bwMode="auto">
            <a:xfrm>
              <a:off x="4041" y="3107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3454"/>
            <p:cNvSpPr>
              <a:spLocks noChangeArrowheads="1"/>
            </p:cNvSpPr>
            <p:nvPr/>
          </p:nvSpPr>
          <p:spPr bwMode="auto">
            <a:xfrm>
              <a:off x="3993" y="3154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3455"/>
            <p:cNvSpPr>
              <a:spLocks noChangeArrowheads="1"/>
            </p:cNvSpPr>
            <p:nvPr/>
          </p:nvSpPr>
          <p:spPr bwMode="auto">
            <a:xfrm>
              <a:off x="4041" y="3112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3456"/>
            <p:cNvSpPr>
              <a:spLocks noChangeArrowheads="1"/>
            </p:cNvSpPr>
            <p:nvPr/>
          </p:nvSpPr>
          <p:spPr bwMode="auto">
            <a:xfrm>
              <a:off x="3780" y="295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3457"/>
            <p:cNvSpPr>
              <a:spLocks noChangeArrowheads="1"/>
            </p:cNvSpPr>
            <p:nvPr/>
          </p:nvSpPr>
          <p:spPr bwMode="auto">
            <a:xfrm>
              <a:off x="4014" y="3069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3458"/>
            <p:cNvSpPr>
              <a:spLocks noChangeArrowheads="1"/>
            </p:cNvSpPr>
            <p:nvPr/>
          </p:nvSpPr>
          <p:spPr bwMode="auto">
            <a:xfrm>
              <a:off x="3897" y="300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3459"/>
            <p:cNvSpPr>
              <a:spLocks noChangeArrowheads="1"/>
            </p:cNvSpPr>
            <p:nvPr/>
          </p:nvSpPr>
          <p:spPr bwMode="auto">
            <a:xfrm>
              <a:off x="4025" y="309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3460"/>
            <p:cNvSpPr>
              <a:spLocks noChangeArrowheads="1"/>
            </p:cNvSpPr>
            <p:nvPr/>
          </p:nvSpPr>
          <p:spPr bwMode="auto">
            <a:xfrm>
              <a:off x="3897" y="300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Oval 3461"/>
            <p:cNvSpPr>
              <a:spLocks noChangeArrowheads="1"/>
            </p:cNvSpPr>
            <p:nvPr/>
          </p:nvSpPr>
          <p:spPr bwMode="auto">
            <a:xfrm>
              <a:off x="4036" y="3116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val 3462"/>
            <p:cNvSpPr>
              <a:spLocks noChangeArrowheads="1"/>
            </p:cNvSpPr>
            <p:nvPr/>
          </p:nvSpPr>
          <p:spPr bwMode="auto">
            <a:xfrm>
              <a:off x="3913" y="3017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val 3463"/>
            <p:cNvSpPr>
              <a:spLocks noChangeArrowheads="1"/>
            </p:cNvSpPr>
            <p:nvPr/>
          </p:nvSpPr>
          <p:spPr bwMode="auto">
            <a:xfrm>
              <a:off x="3988" y="305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3464"/>
            <p:cNvSpPr>
              <a:spLocks noChangeArrowheads="1"/>
            </p:cNvSpPr>
            <p:nvPr/>
          </p:nvSpPr>
          <p:spPr bwMode="auto">
            <a:xfrm>
              <a:off x="3993" y="304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3465"/>
            <p:cNvSpPr>
              <a:spLocks noChangeArrowheads="1"/>
            </p:cNvSpPr>
            <p:nvPr/>
          </p:nvSpPr>
          <p:spPr bwMode="auto">
            <a:xfrm>
              <a:off x="3550" y="2730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3466"/>
            <p:cNvSpPr>
              <a:spLocks noChangeArrowheads="1"/>
            </p:cNvSpPr>
            <p:nvPr/>
          </p:nvSpPr>
          <p:spPr bwMode="auto">
            <a:xfrm>
              <a:off x="3422" y="2937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l 3467"/>
            <p:cNvSpPr>
              <a:spLocks noChangeArrowheads="1"/>
            </p:cNvSpPr>
            <p:nvPr/>
          </p:nvSpPr>
          <p:spPr bwMode="auto">
            <a:xfrm>
              <a:off x="3502" y="300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3468"/>
            <p:cNvSpPr>
              <a:spLocks noChangeArrowheads="1"/>
            </p:cNvSpPr>
            <p:nvPr/>
          </p:nvSpPr>
          <p:spPr bwMode="auto">
            <a:xfrm>
              <a:off x="4036" y="2994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l 3469"/>
            <p:cNvSpPr>
              <a:spLocks noChangeArrowheads="1"/>
            </p:cNvSpPr>
            <p:nvPr/>
          </p:nvSpPr>
          <p:spPr bwMode="auto">
            <a:xfrm>
              <a:off x="4196" y="3097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3470"/>
            <p:cNvSpPr>
              <a:spLocks noChangeArrowheads="1"/>
            </p:cNvSpPr>
            <p:nvPr/>
          </p:nvSpPr>
          <p:spPr bwMode="auto">
            <a:xfrm>
              <a:off x="4137" y="3031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l 3471"/>
            <p:cNvSpPr>
              <a:spLocks noChangeArrowheads="1"/>
            </p:cNvSpPr>
            <p:nvPr/>
          </p:nvSpPr>
          <p:spPr bwMode="auto">
            <a:xfrm>
              <a:off x="4132" y="316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val 3472"/>
            <p:cNvSpPr>
              <a:spLocks noChangeArrowheads="1"/>
            </p:cNvSpPr>
            <p:nvPr/>
          </p:nvSpPr>
          <p:spPr bwMode="auto">
            <a:xfrm>
              <a:off x="3694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3473"/>
            <p:cNvSpPr>
              <a:spLocks noChangeArrowheads="1"/>
            </p:cNvSpPr>
            <p:nvPr/>
          </p:nvSpPr>
          <p:spPr bwMode="auto">
            <a:xfrm>
              <a:off x="3646" y="295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val 3474"/>
            <p:cNvSpPr>
              <a:spLocks noChangeArrowheads="1"/>
            </p:cNvSpPr>
            <p:nvPr/>
          </p:nvSpPr>
          <p:spPr bwMode="auto">
            <a:xfrm>
              <a:off x="3694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val 3475"/>
            <p:cNvSpPr>
              <a:spLocks noChangeArrowheads="1"/>
            </p:cNvSpPr>
            <p:nvPr/>
          </p:nvSpPr>
          <p:spPr bwMode="auto">
            <a:xfrm>
              <a:off x="3630" y="2932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val 3476"/>
            <p:cNvSpPr>
              <a:spLocks noChangeArrowheads="1"/>
            </p:cNvSpPr>
            <p:nvPr/>
          </p:nvSpPr>
          <p:spPr bwMode="auto">
            <a:xfrm>
              <a:off x="3694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Oval 3477"/>
            <p:cNvSpPr>
              <a:spLocks noChangeArrowheads="1"/>
            </p:cNvSpPr>
            <p:nvPr/>
          </p:nvSpPr>
          <p:spPr bwMode="auto">
            <a:xfrm>
              <a:off x="3694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Oval 3478"/>
            <p:cNvSpPr>
              <a:spLocks noChangeArrowheads="1"/>
            </p:cNvSpPr>
            <p:nvPr/>
          </p:nvSpPr>
          <p:spPr bwMode="auto">
            <a:xfrm>
              <a:off x="3598" y="2904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Oval 3479"/>
            <p:cNvSpPr>
              <a:spLocks noChangeArrowheads="1"/>
            </p:cNvSpPr>
            <p:nvPr/>
          </p:nvSpPr>
          <p:spPr bwMode="auto">
            <a:xfrm>
              <a:off x="3625" y="292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Oval 3480"/>
            <p:cNvSpPr>
              <a:spLocks noChangeArrowheads="1"/>
            </p:cNvSpPr>
            <p:nvPr/>
          </p:nvSpPr>
          <p:spPr bwMode="auto">
            <a:xfrm>
              <a:off x="3694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Oval 3481"/>
            <p:cNvSpPr>
              <a:spLocks noChangeArrowheads="1"/>
            </p:cNvSpPr>
            <p:nvPr/>
          </p:nvSpPr>
          <p:spPr bwMode="auto">
            <a:xfrm>
              <a:off x="3742" y="2994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3482"/>
            <p:cNvSpPr>
              <a:spLocks noChangeArrowheads="1"/>
            </p:cNvSpPr>
            <p:nvPr/>
          </p:nvSpPr>
          <p:spPr bwMode="auto">
            <a:xfrm>
              <a:off x="3694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val 3483"/>
            <p:cNvSpPr>
              <a:spLocks noChangeArrowheads="1"/>
            </p:cNvSpPr>
            <p:nvPr/>
          </p:nvSpPr>
          <p:spPr bwMode="auto">
            <a:xfrm>
              <a:off x="3598" y="287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val 3484"/>
            <p:cNvSpPr>
              <a:spLocks noChangeArrowheads="1"/>
            </p:cNvSpPr>
            <p:nvPr/>
          </p:nvSpPr>
          <p:spPr bwMode="auto">
            <a:xfrm>
              <a:off x="3524" y="284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val 3485"/>
            <p:cNvSpPr>
              <a:spLocks noChangeArrowheads="1"/>
            </p:cNvSpPr>
            <p:nvPr/>
          </p:nvSpPr>
          <p:spPr bwMode="auto">
            <a:xfrm>
              <a:off x="3604" y="2970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val 3486"/>
            <p:cNvSpPr>
              <a:spLocks noChangeArrowheads="1"/>
            </p:cNvSpPr>
            <p:nvPr/>
          </p:nvSpPr>
          <p:spPr bwMode="auto">
            <a:xfrm>
              <a:off x="3556" y="292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val 3487"/>
            <p:cNvSpPr>
              <a:spLocks noChangeArrowheads="1"/>
            </p:cNvSpPr>
            <p:nvPr/>
          </p:nvSpPr>
          <p:spPr bwMode="auto">
            <a:xfrm>
              <a:off x="3993" y="3022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3488"/>
            <p:cNvSpPr>
              <a:spLocks noChangeArrowheads="1"/>
            </p:cNvSpPr>
            <p:nvPr/>
          </p:nvSpPr>
          <p:spPr bwMode="auto">
            <a:xfrm>
              <a:off x="4142" y="304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val 3489"/>
            <p:cNvSpPr>
              <a:spLocks noChangeArrowheads="1"/>
            </p:cNvSpPr>
            <p:nvPr/>
          </p:nvSpPr>
          <p:spPr bwMode="auto">
            <a:xfrm>
              <a:off x="4142" y="304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val 3490"/>
            <p:cNvSpPr>
              <a:spLocks noChangeArrowheads="1"/>
            </p:cNvSpPr>
            <p:nvPr/>
          </p:nvSpPr>
          <p:spPr bwMode="auto">
            <a:xfrm>
              <a:off x="4137" y="303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3491"/>
            <p:cNvSpPr>
              <a:spLocks noChangeArrowheads="1"/>
            </p:cNvSpPr>
            <p:nvPr/>
          </p:nvSpPr>
          <p:spPr bwMode="auto">
            <a:xfrm>
              <a:off x="4313" y="312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val 3492"/>
            <p:cNvSpPr>
              <a:spLocks noChangeArrowheads="1"/>
            </p:cNvSpPr>
            <p:nvPr/>
          </p:nvSpPr>
          <p:spPr bwMode="auto">
            <a:xfrm>
              <a:off x="4297" y="3116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val 3493"/>
            <p:cNvSpPr>
              <a:spLocks noChangeArrowheads="1"/>
            </p:cNvSpPr>
            <p:nvPr/>
          </p:nvSpPr>
          <p:spPr bwMode="auto">
            <a:xfrm>
              <a:off x="4158" y="3050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3494"/>
            <p:cNvSpPr>
              <a:spLocks noChangeArrowheads="1"/>
            </p:cNvSpPr>
            <p:nvPr/>
          </p:nvSpPr>
          <p:spPr bwMode="auto">
            <a:xfrm>
              <a:off x="4217" y="3079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3495"/>
            <p:cNvSpPr>
              <a:spLocks noChangeArrowheads="1"/>
            </p:cNvSpPr>
            <p:nvPr/>
          </p:nvSpPr>
          <p:spPr bwMode="auto">
            <a:xfrm>
              <a:off x="4254" y="317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3496"/>
            <p:cNvSpPr>
              <a:spLocks noChangeArrowheads="1"/>
            </p:cNvSpPr>
            <p:nvPr/>
          </p:nvSpPr>
          <p:spPr bwMode="auto">
            <a:xfrm>
              <a:off x="3684" y="295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val 3497"/>
            <p:cNvSpPr>
              <a:spLocks noChangeArrowheads="1"/>
            </p:cNvSpPr>
            <p:nvPr/>
          </p:nvSpPr>
          <p:spPr bwMode="auto">
            <a:xfrm>
              <a:off x="3716" y="2970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3498"/>
            <p:cNvSpPr>
              <a:spLocks noChangeArrowheads="1"/>
            </p:cNvSpPr>
            <p:nvPr/>
          </p:nvSpPr>
          <p:spPr bwMode="auto">
            <a:xfrm>
              <a:off x="4329" y="3036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3499"/>
            <p:cNvSpPr>
              <a:spLocks noChangeArrowheads="1"/>
            </p:cNvSpPr>
            <p:nvPr/>
          </p:nvSpPr>
          <p:spPr bwMode="auto">
            <a:xfrm>
              <a:off x="4313" y="3027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3500"/>
            <p:cNvSpPr>
              <a:spLocks noChangeArrowheads="1"/>
            </p:cNvSpPr>
            <p:nvPr/>
          </p:nvSpPr>
          <p:spPr bwMode="auto">
            <a:xfrm>
              <a:off x="4180" y="2937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3501"/>
            <p:cNvSpPr>
              <a:spLocks noChangeArrowheads="1"/>
            </p:cNvSpPr>
            <p:nvPr/>
          </p:nvSpPr>
          <p:spPr bwMode="auto">
            <a:xfrm>
              <a:off x="4265" y="3017"/>
              <a:ext cx="32" cy="29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3502"/>
            <p:cNvSpPr>
              <a:spLocks noChangeArrowheads="1"/>
            </p:cNvSpPr>
            <p:nvPr/>
          </p:nvSpPr>
          <p:spPr bwMode="auto">
            <a:xfrm>
              <a:off x="4169" y="2994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3503"/>
            <p:cNvSpPr>
              <a:spLocks noChangeArrowheads="1"/>
            </p:cNvSpPr>
            <p:nvPr/>
          </p:nvSpPr>
          <p:spPr bwMode="auto">
            <a:xfrm>
              <a:off x="4201" y="296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3504"/>
            <p:cNvSpPr>
              <a:spLocks noChangeArrowheads="1"/>
            </p:cNvSpPr>
            <p:nvPr/>
          </p:nvSpPr>
          <p:spPr bwMode="auto">
            <a:xfrm>
              <a:off x="4217" y="2975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3505"/>
            <p:cNvSpPr>
              <a:spLocks noChangeArrowheads="1"/>
            </p:cNvSpPr>
            <p:nvPr/>
          </p:nvSpPr>
          <p:spPr bwMode="auto">
            <a:xfrm>
              <a:off x="3732" y="3008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3506"/>
            <p:cNvSpPr>
              <a:spLocks noChangeArrowheads="1"/>
            </p:cNvSpPr>
            <p:nvPr/>
          </p:nvSpPr>
          <p:spPr bwMode="auto">
            <a:xfrm>
              <a:off x="3497" y="2843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3507"/>
            <p:cNvSpPr>
              <a:spLocks noChangeArrowheads="1"/>
            </p:cNvSpPr>
            <p:nvPr/>
          </p:nvSpPr>
          <p:spPr bwMode="auto">
            <a:xfrm>
              <a:off x="3513" y="2871"/>
              <a:ext cx="32" cy="28"/>
            </a:xfrm>
            <a:prstGeom prst="ellipse">
              <a:avLst/>
            </a:prstGeom>
            <a:noFill/>
            <a:ln w="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3508"/>
            <p:cNvSpPr>
              <a:spLocks/>
            </p:cNvSpPr>
            <p:nvPr/>
          </p:nvSpPr>
          <p:spPr bwMode="auto">
            <a:xfrm>
              <a:off x="3145" y="2885"/>
              <a:ext cx="704" cy="170"/>
            </a:xfrm>
            <a:custGeom>
              <a:avLst/>
              <a:gdLst>
                <a:gd name="T0" fmla="*/ 2 w 132"/>
                <a:gd name="T1" fmla="*/ 0 h 36"/>
                <a:gd name="T2" fmla="*/ 4 w 132"/>
                <a:gd name="T3" fmla="*/ 1 h 36"/>
                <a:gd name="T4" fmla="*/ 7 w 132"/>
                <a:gd name="T5" fmla="*/ 1 h 36"/>
                <a:gd name="T6" fmla="*/ 9 w 132"/>
                <a:gd name="T7" fmla="*/ 2 h 36"/>
                <a:gd name="T8" fmla="*/ 11 w 132"/>
                <a:gd name="T9" fmla="*/ 2 h 36"/>
                <a:gd name="T10" fmla="*/ 13 w 132"/>
                <a:gd name="T11" fmla="*/ 3 h 36"/>
                <a:gd name="T12" fmla="*/ 15 w 132"/>
                <a:gd name="T13" fmla="*/ 4 h 36"/>
                <a:gd name="T14" fmla="*/ 17 w 132"/>
                <a:gd name="T15" fmla="*/ 4 h 36"/>
                <a:gd name="T16" fmla="*/ 19 w 132"/>
                <a:gd name="T17" fmla="*/ 5 h 36"/>
                <a:gd name="T18" fmla="*/ 21 w 132"/>
                <a:gd name="T19" fmla="*/ 5 h 36"/>
                <a:gd name="T20" fmla="*/ 23 w 132"/>
                <a:gd name="T21" fmla="*/ 6 h 36"/>
                <a:gd name="T22" fmla="*/ 26 w 132"/>
                <a:gd name="T23" fmla="*/ 6 h 36"/>
                <a:gd name="T24" fmla="*/ 28 w 132"/>
                <a:gd name="T25" fmla="*/ 7 h 36"/>
                <a:gd name="T26" fmla="*/ 30 w 132"/>
                <a:gd name="T27" fmla="*/ 8 h 36"/>
                <a:gd name="T28" fmla="*/ 32 w 132"/>
                <a:gd name="T29" fmla="*/ 8 h 36"/>
                <a:gd name="T30" fmla="*/ 34 w 132"/>
                <a:gd name="T31" fmla="*/ 9 h 36"/>
                <a:gd name="T32" fmla="*/ 36 w 132"/>
                <a:gd name="T33" fmla="*/ 9 h 36"/>
                <a:gd name="T34" fmla="*/ 38 w 132"/>
                <a:gd name="T35" fmla="*/ 10 h 36"/>
                <a:gd name="T36" fmla="*/ 40 w 132"/>
                <a:gd name="T37" fmla="*/ 10 h 36"/>
                <a:gd name="T38" fmla="*/ 42 w 132"/>
                <a:gd name="T39" fmla="*/ 11 h 36"/>
                <a:gd name="T40" fmla="*/ 44 w 132"/>
                <a:gd name="T41" fmla="*/ 12 h 36"/>
                <a:gd name="T42" fmla="*/ 47 w 132"/>
                <a:gd name="T43" fmla="*/ 12 h 36"/>
                <a:gd name="T44" fmla="*/ 49 w 132"/>
                <a:gd name="T45" fmla="*/ 13 h 36"/>
                <a:gd name="T46" fmla="*/ 51 w 132"/>
                <a:gd name="T47" fmla="*/ 13 h 36"/>
                <a:gd name="T48" fmla="*/ 53 w 132"/>
                <a:gd name="T49" fmla="*/ 14 h 36"/>
                <a:gd name="T50" fmla="*/ 55 w 132"/>
                <a:gd name="T51" fmla="*/ 14 h 36"/>
                <a:gd name="T52" fmla="*/ 57 w 132"/>
                <a:gd name="T53" fmla="*/ 15 h 36"/>
                <a:gd name="T54" fmla="*/ 59 w 132"/>
                <a:gd name="T55" fmla="*/ 16 h 36"/>
                <a:gd name="T56" fmla="*/ 61 w 132"/>
                <a:gd name="T57" fmla="*/ 16 h 36"/>
                <a:gd name="T58" fmla="*/ 63 w 132"/>
                <a:gd name="T59" fmla="*/ 17 h 36"/>
                <a:gd name="T60" fmla="*/ 66 w 132"/>
                <a:gd name="T61" fmla="*/ 17 h 36"/>
                <a:gd name="T62" fmla="*/ 68 w 132"/>
                <a:gd name="T63" fmla="*/ 18 h 36"/>
                <a:gd name="T64" fmla="*/ 70 w 132"/>
                <a:gd name="T65" fmla="*/ 18 h 36"/>
                <a:gd name="T66" fmla="*/ 72 w 132"/>
                <a:gd name="T67" fmla="*/ 19 h 36"/>
                <a:gd name="T68" fmla="*/ 74 w 132"/>
                <a:gd name="T69" fmla="*/ 20 h 36"/>
                <a:gd name="T70" fmla="*/ 76 w 132"/>
                <a:gd name="T71" fmla="*/ 20 h 36"/>
                <a:gd name="T72" fmla="*/ 78 w 132"/>
                <a:gd name="T73" fmla="*/ 21 h 36"/>
                <a:gd name="T74" fmla="*/ 80 w 132"/>
                <a:gd name="T75" fmla="*/ 21 h 36"/>
                <a:gd name="T76" fmla="*/ 82 w 132"/>
                <a:gd name="T77" fmla="*/ 22 h 36"/>
                <a:gd name="T78" fmla="*/ 85 w 132"/>
                <a:gd name="T79" fmla="*/ 23 h 36"/>
                <a:gd name="T80" fmla="*/ 87 w 132"/>
                <a:gd name="T81" fmla="*/ 23 h 36"/>
                <a:gd name="T82" fmla="*/ 89 w 132"/>
                <a:gd name="T83" fmla="*/ 24 h 36"/>
                <a:gd name="T84" fmla="*/ 91 w 132"/>
                <a:gd name="T85" fmla="*/ 24 h 36"/>
                <a:gd name="T86" fmla="*/ 93 w 132"/>
                <a:gd name="T87" fmla="*/ 25 h 36"/>
                <a:gd name="T88" fmla="*/ 95 w 132"/>
                <a:gd name="T89" fmla="*/ 25 h 36"/>
                <a:gd name="T90" fmla="*/ 97 w 132"/>
                <a:gd name="T91" fmla="*/ 26 h 36"/>
                <a:gd name="T92" fmla="*/ 99 w 132"/>
                <a:gd name="T93" fmla="*/ 27 h 36"/>
                <a:gd name="T94" fmla="*/ 101 w 132"/>
                <a:gd name="T95" fmla="*/ 27 h 36"/>
                <a:gd name="T96" fmla="*/ 103 w 132"/>
                <a:gd name="T97" fmla="*/ 28 h 36"/>
                <a:gd name="T98" fmla="*/ 106 w 132"/>
                <a:gd name="T99" fmla="*/ 28 h 36"/>
                <a:gd name="T100" fmla="*/ 108 w 132"/>
                <a:gd name="T101" fmla="*/ 29 h 36"/>
                <a:gd name="T102" fmla="*/ 110 w 132"/>
                <a:gd name="T103" fmla="*/ 29 h 36"/>
                <a:gd name="T104" fmla="*/ 112 w 132"/>
                <a:gd name="T105" fmla="*/ 30 h 36"/>
                <a:gd name="T106" fmla="*/ 114 w 132"/>
                <a:gd name="T107" fmla="*/ 31 h 36"/>
                <a:gd name="T108" fmla="*/ 116 w 132"/>
                <a:gd name="T109" fmla="*/ 31 h 36"/>
                <a:gd name="T110" fmla="*/ 118 w 132"/>
                <a:gd name="T111" fmla="*/ 32 h 36"/>
                <a:gd name="T112" fmla="*/ 120 w 132"/>
                <a:gd name="T113" fmla="*/ 32 h 36"/>
                <a:gd name="T114" fmla="*/ 122 w 132"/>
                <a:gd name="T115" fmla="*/ 33 h 36"/>
                <a:gd name="T116" fmla="*/ 125 w 132"/>
                <a:gd name="T117" fmla="*/ 33 h 36"/>
                <a:gd name="T118" fmla="*/ 127 w 132"/>
                <a:gd name="T119" fmla="*/ 34 h 36"/>
                <a:gd name="T120" fmla="*/ 129 w 132"/>
                <a:gd name="T121" fmla="*/ 35 h 36"/>
                <a:gd name="T122" fmla="*/ 131 w 132"/>
                <a:gd name="T12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10" y="29"/>
                  </a:lnTo>
                  <a:lnTo>
                    <a:pt x="110" y="29"/>
                  </a:lnTo>
                  <a:lnTo>
                    <a:pt x="110" y="29"/>
                  </a:lnTo>
                  <a:lnTo>
                    <a:pt x="110" y="29"/>
                  </a:lnTo>
                  <a:lnTo>
                    <a:pt x="110" y="29"/>
                  </a:lnTo>
                  <a:lnTo>
                    <a:pt x="110" y="30"/>
                  </a:lnTo>
                  <a:lnTo>
                    <a:pt x="110" y="30"/>
                  </a:lnTo>
                  <a:lnTo>
                    <a:pt x="110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5" y="34"/>
                  </a:lnTo>
                  <a:lnTo>
                    <a:pt x="125" y="34"/>
                  </a:lnTo>
                  <a:lnTo>
                    <a:pt x="125" y="34"/>
                  </a:lnTo>
                  <a:lnTo>
                    <a:pt x="125" y="34"/>
                  </a:lnTo>
                  <a:lnTo>
                    <a:pt x="125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2" y="36"/>
                  </a:ln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3509"/>
            <p:cNvSpPr>
              <a:spLocks/>
            </p:cNvSpPr>
            <p:nvPr/>
          </p:nvSpPr>
          <p:spPr bwMode="auto">
            <a:xfrm>
              <a:off x="3849" y="3055"/>
              <a:ext cx="704" cy="165"/>
            </a:xfrm>
            <a:custGeom>
              <a:avLst/>
              <a:gdLst>
                <a:gd name="T0" fmla="*/ 2 w 132"/>
                <a:gd name="T1" fmla="*/ 0 h 35"/>
                <a:gd name="T2" fmla="*/ 4 w 132"/>
                <a:gd name="T3" fmla="*/ 1 h 35"/>
                <a:gd name="T4" fmla="*/ 7 w 132"/>
                <a:gd name="T5" fmla="*/ 1 h 35"/>
                <a:gd name="T6" fmla="*/ 9 w 132"/>
                <a:gd name="T7" fmla="*/ 2 h 35"/>
                <a:gd name="T8" fmla="*/ 11 w 132"/>
                <a:gd name="T9" fmla="*/ 2 h 35"/>
                <a:gd name="T10" fmla="*/ 13 w 132"/>
                <a:gd name="T11" fmla="*/ 3 h 35"/>
                <a:gd name="T12" fmla="*/ 15 w 132"/>
                <a:gd name="T13" fmla="*/ 4 h 35"/>
                <a:gd name="T14" fmla="*/ 17 w 132"/>
                <a:gd name="T15" fmla="*/ 4 h 35"/>
                <a:gd name="T16" fmla="*/ 19 w 132"/>
                <a:gd name="T17" fmla="*/ 5 h 35"/>
                <a:gd name="T18" fmla="*/ 21 w 132"/>
                <a:gd name="T19" fmla="*/ 5 h 35"/>
                <a:gd name="T20" fmla="*/ 23 w 132"/>
                <a:gd name="T21" fmla="*/ 6 h 35"/>
                <a:gd name="T22" fmla="*/ 25 w 132"/>
                <a:gd name="T23" fmla="*/ 6 h 35"/>
                <a:gd name="T24" fmla="*/ 28 w 132"/>
                <a:gd name="T25" fmla="*/ 7 h 35"/>
                <a:gd name="T26" fmla="*/ 30 w 132"/>
                <a:gd name="T27" fmla="*/ 8 h 35"/>
                <a:gd name="T28" fmla="*/ 32 w 132"/>
                <a:gd name="T29" fmla="*/ 8 h 35"/>
                <a:gd name="T30" fmla="*/ 34 w 132"/>
                <a:gd name="T31" fmla="*/ 9 h 35"/>
                <a:gd name="T32" fmla="*/ 36 w 132"/>
                <a:gd name="T33" fmla="*/ 9 h 35"/>
                <a:gd name="T34" fmla="*/ 38 w 132"/>
                <a:gd name="T35" fmla="*/ 10 h 35"/>
                <a:gd name="T36" fmla="*/ 40 w 132"/>
                <a:gd name="T37" fmla="*/ 10 h 35"/>
                <a:gd name="T38" fmla="*/ 42 w 132"/>
                <a:gd name="T39" fmla="*/ 11 h 35"/>
                <a:gd name="T40" fmla="*/ 44 w 132"/>
                <a:gd name="T41" fmla="*/ 12 h 35"/>
                <a:gd name="T42" fmla="*/ 47 w 132"/>
                <a:gd name="T43" fmla="*/ 12 h 35"/>
                <a:gd name="T44" fmla="*/ 49 w 132"/>
                <a:gd name="T45" fmla="*/ 13 h 35"/>
                <a:gd name="T46" fmla="*/ 51 w 132"/>
                <a:gd name="T47" fmla="*/ 13 h 35"/>
                <a:gd name="T48" fmla="*/ 53 w 132"/>
                <a:gd name="T49" fmla="*/ 14 h 35"/>
                <a:gd name="T50" fmla="*/ 55 w 132"/>
                <a:gd name="T51" fmla="*/ 14 h 35"/>
                <a:gd name="T52" fmla="*/ 57 w 132"/>
                <a:gd name="T53" fmla="*/ 15 h 35"/>
                <a:gd name="T54" fmla="*/ 59 w 132"/>
                <a:gd name="T55" fmla="*/ 16 h 35"/>
                <a:gd name="T56" fmla="*/ 61 w 132"/>
                <a:gd name="T57" fmla="*/ 16 h 35"/>
                <a:gd name="T58" fmla="*/ 63 w 132"/>
                <a:gd name="T59" fmla="*/ 17 h 35"/>
                <a:gd name="T60" fmla="*/ 66 w 132"/>
                <a:gd name="T61" fmla="*/ 17 h 35"/>
                <a:gd name="T62" fmla="*/ 68 w 132"/>
                <a:gd name="T63" fmla="*/ 18 h 35"/>
                <a:gd name="T64" fmla="*/ 70 w 132"/>
                <a:gd name="T65" fmla="*/ 18 h 35"/>
                <a:gd name="T66" fmla="*/ 72 w 132"/>
                <a:gd name="T67" fmla="*/ 19 h 35"/>
                <a:gd name="T68" fmla="*/ 74 w 132"/>
                <a:gd name="T69" fmla="*/ 20 h 35"/>
                <a:gd name="T70" fmla="*/ 76 w 132"/>
                <a:gd name="T71" fmla="*/ 20 h 35"/>
                <a:gd name="T72" fmla="*/ 78 w 132"/>
                <a:gd name="T73" fmla="*/ 21 h 35"/>
                <a:gd name="T74" fmla="*/ 80 w 132"/>
                <a:gd name="T75" fmla="*/ 21 h 35"/>
                <a:gd name="T76" fmla="*/ 82 w 132"/>
                <a:gd name="T77" fmla="*/ 22 h 35"/>
                <a:gd name="T78" fmla="*/ 85 w 132"/>
                <a:gd name="T79" fmla="*/ 22 h 35"/>
                <a:gd name="T80" fmla="*/ 87 w 132"/>
                <a:gd name="T81" fmla="*/ 23 h 35"/>
                <a:gd name="T82" fmla="*/ 89 w 132"/>
                <a:gd name="T83" fmla="*/ 24 h 35"/>
                <a:gd name="T84" fmla="*/ 91 w 132"/>
                <a:gd name="T85" fmla="*/ 24 h 35"/>
                <a:gd name="T86" fmla="*/ 93 w 132"/>
                <a:gd name="T87" fmla="*/ 25 h 35"/>
                <a:gd name="T88" fmla="*/ 95 w 132"/>
                <a:gd name="T89" fmla="*/ 25 h 35"/>
                <a:gd name="T90" fmla="*/ 97 w 132"/>
                <a:gd name="T91" fmla="*/ 26 h 35"/>
                <a:gd name="T92" fmla="*/ 99 w 132"/>
                <a:gd name="T93" fmla="*/ 26 h 35"/>
                <a:gd name="T94" fmla="*/ 101 w 132"/>
                <a:gd name="T95" fmla="*/ 27 h 35"/>
                <a:gd name="T96" fmla="*/ 103 w 132"/>
                <a:gd name="T97" fmla="*/ 28 h 35"/>
                <a:gd name="T98" fmla="*/ 106 w 132"/>
                <a:gd name="T99" fmla="*/ 28 h 35"/>
                <a:gd name="T100" fmla="*/ 108 w 132"/>
                <a:gd name="T101" fmla="*/ 29 h 35"/>
                <a:gd name="T102" fmla="*/ 110 w 132"/>
                <a:gd name="T103" fmla="*/ 29 h 35"/>
                <a:gd name="T104" fmla="*/ 112 w 132"/>
                <a:gd name="T105" fmla="*/ 30 h 35"/>
                <a:gd name="T106" fmla="*/ 114 w 132"/>
                <a:gd name="T107" fmla="*/ 31 h 35"/>
                <a:gd name="T108" fmla="*/ 116 w 132"/>
                <a:gd name="T109" fmla="*/ 31 h 35"/>
                <a:gd name="T110" fmla="*/ 118 w 132"/>
                <a:gd name="T111" fmla="*/ 32 h 35"/>
                <a:gd name="T112" fmla="*/ 120 w 132"/>
                <a:gd name="T113" fmla="*/ 32 h 35"/>
                <a:gd name="T114" fmla="*/ 122 w 132"/>
                <a:gd name="T115" fmla="*/ 33 h 35"/>
                <a:gd name="T116" fmla="*/ 125 w 132"/>
                <a:gd name="T117" fmla="*/ 33 h 35"/>
                <a:gd name="T118" fmla="*/ 127 w 132"/>
                <a:gd name="T119" fmla="*/ 34 h 35"/>
                <a:gd name="T120" fmla="*/ 129 w 132"/>
                <a:gd name="T121" fmla="*/ 35 h 35"/>
                <a:gd name="T122" fmla="*/ 131 w 132"/>
                <a:gd name="T1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/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3510"/>
            <p:cNvSpPr>
              <a:spLocks/>
            </p:cNvSpPr>
            <p:nvPr/>
          </p:nvSpPr>
          <p:spPr bwMode="auto">
            <a:xfrm>
              <a:off x="4553" y="3220"/>
              <a:ext cx="219" cy="57"/>
            </a:xfrm>
            <a:custGeom>
              <a:avLst/>
              <a:gdLst>
                <a:gd name="T0" fmla="*/ 1 w 41"/>
                <a:gd name="T1" fmla="*/ 1 h 12"/>
                <a:gd name="T2" fmla="*/ 1 w 41"/>
                <a:gd name="T3" fmla="*/ 1 h 12"/>
                <a:gd name="T4" fmla="*/ 2 w 41"/>
                <a:gd name="T5" fmla="*/ 1 h 12"/>
                <a:gd name="T6" fmla="*/ 3 w 41"/>
                <a:gd name="T7" fmla="*/ 1 h 12"/>
                <a:gd name="T8" fmla="*/ 3 w 41"/>
                <a:gd name="T9" fmla="*/ 1 h 12"/>
                <a:gd name="T10" fmla="*/ 4 w 41"/>
                <a:gd name="T11" fmla="*/ 2 h 12"/>
                <a:gd name="T12" fmla="*/ 5 w 41"/>
                <a:gd name="T13" fmla="*/ 2 h 12"/>
                <a:gd name="T14" fmla="*/ 5 w 41"/>
                <a:gd name="T15" fmla="*/ 2 h 12"/>
                <a:gd name="T16" fmla="*/ 6 w 41"/>
                <a:gd name="T17" fmla="*/ 2 h 12"/>
                <a:gd name="T18" fmla="*/ 7 w 41"/>
                <a:gd name="T19" fmla="*/ 2 h 12"/>
                <a:gd name="T20" fmla="*/ 7 w 41"/>
                <a:gd name="T21" fmla="*/ 2 h 12"/>
                <a:gd name="T22" fmla="*/ 8 w 41"/>
                <a:gd name="T23" fmla="*/ 3 h 12"/>
                <a:gd name="T24" fmla="*/ 9 w 41"/>
                <a:gd name="T25" fmla="*/ 3 h 12"/>
                <a:gd name="T26" fmla="*/ 9 w 41"/>
                <a:gd name="T27" fmla="*/ 3 h 12"/>
                <a:gd name="T28" fmla="*/ 10 w 41"/>
                <a:gd name="T29" fmla="*/ 3 h 12"/>
                <a:gd name="T30" fmla="*/ 11 w 41"/>
                <a:gd name="T31" fmla="*/ 3 h 12"/>
                <a:gd name="T32" fmla="*/ 11 w 41"/>
                <a:gd name="T33" fmla="*/ 3 h 12"/>
                <a:gd name="T34" fmla="*/ 12 w 41"/>
                <a:gd name="T35" fmla="*/ 4 h 12"/>
                <a:gd name="T36" fmla="*/ 13 w 41"/>
                <a:gd name="T37" fmla="*/ 4 h 12"/>
                <a:gd name="T38" fmla="*/ 13 w 41"/>
                <a:gd name="T39" fmla="*/ 4 h 12"/>
                <a:gd name="T40" fmla="*/ 14 w 41"/>
                <a:gd name="T41" fmla="*/ 4 h 12"/>
                <a:gd name="T42" fmla="*/ 15 w 41"/>
                <a:gd name="T43" fmla="*/ 4 h 12"/>
                <a:gd name="T44" fmla="*/ 15 w 41"/>
                <a:gd name="T45" fmla="*/ 5 h 12"/>
                <a:gd name="T46" fmla="*/ 16 w 41"/>
                <a:gd name="T47" fmla="*/ 5 h 12"/>
                <a:gd name="T48" fmla="*/ 17 w 41"/>
                <a:gd name="T49" fmla="*/ 5 h 12"/>
                <a:gd name="T50" fmla="*/ 17 w 41"/>
                <a:gd name="T51" fmla="*/ 5 h 12"/>
                <a:gd name="T52" fmla="*/ 18 w 41"/>
                <a:gd name="T53" fmla="*/ 5 h 12"/>
                <a:gd name="T54" fmla="*/ 18 w 41"/>
                <a:gd name="T55" fmla="*/ 5 h 12"/>
                <a:gd name="T56" fmla="*/ 19 w 41"/>
                <a:gd name="T57" fmla="*/ 6 h 12"/>
                <a:gd name="T58" fmla="*/ 20 w 41"/>
                <a:gd name="T59" fmla="*/ 6 h 12"/>
                <a:gd name="T60" fmla="*/ 20 w 41"/>
                <a:gd name="T61" fmla="*/ 6 h 12"/>
                <a:gd name="T62" fmla="*/ 21 w 41"/>
                <a:gd name="T63" fmla="*/ 6 h 12"/>
                <a:gd name="T64" fmla="*/ 22 w 41"/>
                <a:gd name="T65" fmla="*/ 6 h 12"/>
                <a:gd name="T66" fmla="*/ 22 w 41"/>
                <a:gd name="T67" fmla="*/ 7 h 12"/>
                <a:gd name="T68" fmla="*/ 23 w 41"/>
                <a:gd name="T69" fmla="*/ 7 h 12"/>
                <a:gd name="T70" fmla="*/ 24 w 41"/>
                <a:gd name="T71" fmla="*/ 7 h 12"/>
                <a:gd name="T72" fmla="*/ 24 w 41"/>
                <a:gd name="T73" fmla="*/ 7 h 12"/>
                <a:gd name="T74" fmla="*/ 25 w 41"/>
                <a:gd name="T75" fmla="*/ 7 h 12"/>
                <a:gd name="T76" fmla="*/ 26 w 41"/>
                <a:gd name="T77" fmla="*/ 7 h 12"/>
                <a:gd name="T78" fmla="*/ 26 w 41"/>
                <a:gd name="T79" fmla="*/ 8 h 12"/>
                <a:gd name="T80" fmla="*/ 27 w 41"/>
                <a:gd name="T81" fmla="*/ 8 h 12"/>
                <a:gd name="T82" fmla="*/ 28 w 41"/>
                <a:gd name="T83" fmla="*/ 8 h 12"/>
                <a:gd name="T84" fmla="*/ 28 w 41"/>
                <a:gd name="T85" fmla="*/ 8 h 12"/>
                <a:gd name="T86" fmla="*/ 29 w 41"/>
                <a:gd name="T87" fmla="*/ 8 h 12"/>
                <a:gd name="T88" fmla="*/ 30 w 41"/>
                <a:gd name="T89" fmla="*/ 9 h 12"/>
                <a:gd name="T90" fmla="*/ 30 w 41"/>
                <a:gd name="T91" fmla="*/ 9 h 12"/>
                <a:gd name="T92" fmla="*/ 31 w 41"/>
                <a:gd name="T93" fmla="*/ 9 h 12"/>
                <a:gd name="T94" fmla="*/ 32 w 41"/>
                <a:gd name="T95" fmla="*/ 9 h 12"/>
                <a:gd name="T96" fmla="*/ 32 w 41"/>
                <a:gd name="T97" fmla="*/ 9 h 12"/>
                <a:gd name="T98" fmla="*/ 33 w 41"/>
                <a:gd name="T99" fmla="*/ 9 h 12"/>
                <a:gd name="T100" fmla="*/ 34 w 41"/>
                <a:gd name="T101" fmla="*/ 10 h 12"/>
                <a:gd name="T102" fmla="*/ 34 w 41"/>
                <a:gd name="T103" fmla="*/ 10 h 12"/>
                <a:gd name="T104" fmla="*/ 35 w 41"/>
                <a:gd name="T105" fmla="*/ 10 h 12"/>
                <a:gd name="T106" fmla="*/ 36 w 41"/>
                <a:gd name="T107" fmla="*/ 10 h 12"/>
                <a:gd name="T108" fmla="*/ 36 w 41"/>
                <a:gd name="T109" fmla="*/ 10 h 12"/>
                <a:gd name="T110" fmla="*/ 37 w 41"/>
                <a:gd name="T111" fmla="*/ 10 h 12"/>
                <a:gd name="T112" fmla="*/ 38 w 41"/>
                <a:gd name="T113" fmla="*/ 11 h 12"/>
                <a:gd name="T114" fmla="*/ 38 w 41"/>
                <a:gd name="T115" fmla="*/ 11 h 12"/>
                <a:gd name="T116" fmla="*/ 39 w 41"/>
                <a:gd name="T117" fmla="*/ 11 h 12"/>
                <a:gd name="T118" fmla="*/ 40 w 41"/>
                <a:gd name="T119" fmla="*/ 11 h 12"/>
                <a:gd name="T120" fmla="*/ 40 w 41"/>
                <a:gd name="T121" fmla="*/ 11 h 12"/>
                <a:gd name="T122" fmla="*/ 41 w 41"/>
                <a:gd name="T1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/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3511"/>
            <p:cNvSpPr>
              <a:spLocks noEditPoints="1"/>
            </p:cNvSpPr>
            <p:nvPr/>
          </p:nvSpPr>
          <p:spPr bwMode="auto">
            <a:xfrm>
              <a:off x="3187" y="2904"/>
              <a:ext cx="603" cy="123"/>
            </a:xfrm>
            <a:custGeom>
              <a:avLst/>
              <a:gdLst>
                <a:gd name="T0" fmla="*/ 1 w 113"/>
                <a:gd name="T1" fmla="*/ 0 h 26"/>
                <a:gd name="T2" fmla="*/ 2 w 113"/>
                <a:gd name="T3" fmla="*/ 1 h 26"/>
                <a:gd name="T4" fmla="*/ 4 w 113"/>
                <a:gd name="T5" fmla="*/ 1 h 26"/>
                <a:gd name="T6" fmla="*/ 6 w 113"/>
                <a:gd name="T7" fmla="*/ 1 h 26"/>
                <a:gd name="T8" fmla="*/ 12 w 113"/>
                <a:gd name="T9" fmla="*/ 3 h 26"/>
                <a:gd name="T10" fmla="*/ 14 w 113"/>
                <a:gd name="T11" fmla="*/ 3 h 26"/>
                <a:gd name="T12" fmla="*/ 15 w 113"/>
                <a:gd name="T13" fmla="*/ 4 h 26"/>
                <a:gd name="T14" fmla="*/ 17 w 113"/>
                <a:gd name="T15" fmla="*/ 4 h 26"/>
                <a:gd name="T16" fmla="*/ 19 w 113"/>
                <a:gd name="T17" fmla="*/ 4 h 26"/>
                <a:gd name="T18" fmla="*/ 25 w 113"/>
                <a:gd name="T19" fmla="*/ 6 h 26"/>
                <a:gd name="T20" fmla="*/ 27 w 113"/>
                <a:gd name="T21" fmla="*/ 6 h 26"/>
                <a:gd name="T22" fmla="*/ 28 w 113"/>
                <a:gd name="T23" fmla="*/ 7 h 26"/>
                <a:gd name="T24" fmla="*/ 30 w 113"/>
                <a:gd name="T25" fmla="*/ 7 h 26"/>
                <a:gd name="T26" fmla="*/ 32 w 113"/>
                <a:gd name="T27" fmla="*/ 7 h 26"/>
                <a:gd name="T28" fmla="*/ 38 w 113"/>
                <a:gd name="T29" fmla="*/ 9 h 26"/>
                <a:gd name="T30" fmla="*/ 40 w 113"/>
                <a:gd name="T31" fmla="*/ 9 h 26"/>
                <a:gd name="T32" fmla="*/ 41 w 113"/>
                <a:gd name="T33" fmla="*/ 10 h 26"/>
                <a:gd name="T34" fmla="*/ 43 w 113"/>
                <a:gd name="T35" fmla="*/ 10 h 26"/>
                <a:gd name="T36" fmla="*/ 45 w 113"/>
                <a:gd name="T37" fmla="*/ 10 h 26"/>
                <a:gd name="T38" fmla="*/ 51 w 113"/>
                <a:gd name="T39" fmla="*/ 12 h 26"/>
                <a:gd name="T40" fmla="*/ 53 w 113"/>
                <a:gd name="T41" fmla="*/ 12 h 26"/>
                <a:gd name="T42" fmla="*/ 55 w 113"/>
                <a:gd name="T43" fmla="*/ 12 h 26"/>
                <a:gd name="T44" fmla="*/ 56 w 113"/>
                <a:gd name="T45" fmla="*/ 13 h 26"/>
                <a:gd name="T46" fmla="*/ 58 w 113"/>
                <a:gd name="T47" fmla="*/ 13 h 26"/>
                <a:gd name="T48" fmla="*/ 64 w 113"/>
                <a:gd name="T49" fmla="*/ 15 h 26"/>
                <a:gd name="T50" fmla="*/ 66 w 113"/>
                <a:gd name="T51" fmla="*/ 15 h 26"/>
                <a:gd name="T52" fmla="*/ 68 w 113"/>
                <a:gd name="T53" fmla="*/ 15 h 26"/>
                <a:gd name="T54" fmla="*/ 69 w 113"/>
                <a:gd name="T55" fmla="*/ 16 h 26"/>
                <a:gd name="T56" fmla="*/ 71 w 113"/>
                <a:gd name="T57" fmla="*/ 16 h 26"/>
                <a:gd name="T58" fmla="*/ 77 w 113"/>
                <a:gd name="T59" fmla="*/ 18 h 26"/>
                <a:gd name="T60" fmla="*/ 79 w 113"/>
                <a:gd name="T61" fmla="*/ 18 h 26"/>
                <a:gd name="T62" fmla="*/ 81 w 113"/>
                <a:gd name="T63" fmla="*/ 18 h 26"/>
                <a:gd name="T64" fmla="*/ 82 w 113"/>
                <a:gd name="T65" fmla="*/ 19 h 26"/>
                <a:gd name="T66" fmla="*/ 84 w 113"/>
                <a:gd name="T67" fmla="*/ 19 h 26"/>
                <a:gd name="T68" fmla="*/ 90 w 113"/>
                <a:gd name="T69" fmla="*/ 21 h 26"/>
                <a:gd name="T70" fmla="*/ 92 w 113"/>
                <a:gd name="T71" fmla="*/ 21 h 26"/>
                <a:gd name="T72" fmla="*/ 94 w 113"/>
                <a:gd name="T73" fmla="*/ 21 h 26"/>
                <a:gd name="T74" fmla="*/ 95 w 113"/>
                <a:gd name="T75" fmla="*/ 22 h 26"/>
                <a:gd name="T76" fmla="*/ 97 w 113"/>
                <a:gd name="T77" fmla="*/ 22 h 26"/>
                <a:gd name="T78" fmla="*/ 103 w 113"/>
                <a:gd name="T79" fmla="*/ 24 h 26"/>
                <a:gd name="T80" fmla="*/ 105 w 113"/>
                <a:gd name="T81" fmla="*/ 24 h 26"/>
                <a:gd name="T82" fmla="*/ 107 w 113"/>
                <a:gd name="T83" fmla="*/ 24 h 26"/>
                <a:gd name="T84" fmla="*/ 108 w 113"/>
                <a:gd name="T85" fmla="*/ 25 h 26"/>
                <a:gd name="T86" fmla="*/ 110 w 113"/>
                <a:gd name="T8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26">
                  <a:moveTo>
                    <a:pt x="12" y="3"/>
                  </a:moveTo>
                  <a:lnTo>
                    <a:pt x="13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moveTo>
                    <a:pt x="25" y="6"/>
                  </a:moveTo>
                  <a:lnTo>
                    <a:pt x="26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7"/>
                  </a:lnTo>
                  <a:moveTo>
                    <a:pt x="38" y="9"/>
                  </a:moveTo>
                  <a:lnTo>
                    <a:pt x="39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5" y="10"/>
                  </a:lnTo>
                  <a:moveTo>
                    <a:pt x="51" y="12"/>
                  </a:moveTo>
                  <a:lnTo>
                    <a:pt x="52" y="12"/>
                  </a:lnTo>
                  <a:lnTo>
                    <a:pt x="53" y="12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8" y="13"/>
                  </a:lnTo>
                  <a:moveTo>
                    <a:pt x="64" y="15"/>
                  </a:moveTo>
                  <a:lnTo>
                    <a:pt x="65" y="15"/>
                  </a:lnTo>
                  <a:lnTo>
                    <a:pt x="66" y="15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6"/>
                  </a:lnTo>
                  <a:moveTo>
                    <a:pt x="77" y="18"/>
                  </a:moveTo>
                  <a:lnTo>
                    <a:pt x="78" y="18"/>
                  </a:lnTo>
                  <a:lnTo>
                    <a:pt x="79" y="18"/>
                  </a:lnTo>
                  <a:lnTo>
                    <a:pt x="80" y="18"/>
                  </a:lnTo>
                  <a:lnTo>
                    <a:pt x="81" y="18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4" y="19"/>
                  </a:lnTo>
                  <a:moveTo>
                    <a:pt x="90" y="21"/>
                  </a:moveTo>
                  <a:lnTo>
                    <a:pt x="91" y="21"/>
                  </a:lnTo>
                  <a:lnTo>
                    <a:pt x="92" y="21"/>
                  </a:lnTo>
                  <a:lnTo>
                    <a:pt x="93" y="21"/>
                  </a:lnTo>
                  <a:lnTo>
                    <a:pt x="94" y="21"/>
                  </a:lnTo>
                  <a:lnTo>
                    <a:pt x="94" y="22"/>
                  </a:lnTo>
                  <a:lnTo>
                    <a:pt x="95" y="22"/>
                  </a:lnTo>
                  <a:lnTo>
                    <a:pt x="96" y="22"/>
                  </a:lnTo>
                  <a:lnTo>
                    <a:pt x="97" y="22"/>
                  </a:lnTo>
                  <a:lnTo>
                    <a:pt x="97" y="22"/>
                  </a:lnTo>
                  <a:moveTo>
                    <a:pt x="103" y="24"/>
                  </a:moveTo>
                  <a:lnTo>
                    <a:pt x="104" y="24"/>
                  </a:lnTo>
                  <a:lnTo>
                    <a:pt x="105" y="24"/>
                  </a:lnTo>
                  <a:lnTo>
                    <a:pt x="106" y="24"/>
                  </a:lnTo>
                  <a:lnTo>
                    <a:pt x="107" y="24"/>
                  </a:lnTo>
                  <a:lnTo>
                    <a:pt x="107" y="25"/>
                  </a:lnTo>
                  <a:lnTo>
                    <a:pt x="108" y="25"/>
                  </a:lnTo>
                  <a:lnTo>
                    <a:pt x="109" y="25"/>
                  </a:lnTo>
                  <a:lnTo>
                    <a:pt x="110" y="25"/>
                  </a:lnTo>
                  <a:lnTo>
                    <a:pt x="110" y="25"/>
                  </a:ln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3512"/>
            <p:cNvSpPr>
              <a:spLocks noEditPoints="1"/>
            </p:cNvSpPr>
            <p:nvPr/>
          </p:nvSpPr>
          <p:spPr bwMode="auto">
            <a:xfrm>
              <a:off x="3806" y="3031"/>
              <a:ext cx="592" cy="118"/>
            </a:xfrm>
            <a:custGeom>
              <a:avLst/>
              <a:gdLst>
                <a:gd name="T0" fmla="*/ 1 w 111"/>
                <a:gd name="T1" fmla="*/ 0 h 25"/>
                <a:gd name="T2" fmla="*/ 3 w 111"/>
                <a:gd name="T3" fmla="*/ 0 h 25"/>
                <a:gd name="T4" fmla="*/ 4 w 111"/>
                <a:gd name="T5" fmla="*/ 1 h 25"/>
                <a:gd name="T6" fmla="*/ 6 w 111"/>
                <a:gd name="T7" fmla="*/ 1 h 25"/>
                <a:gd name="T8" fmla="*/ 7 w 111"/>
                <a:gd name="T9" fmla="*/ 1 h 25"/>
                <a:gd name="T10" fmla="*/ 14 w 111"/>
                <a:gd name="T11" fmla="*/ 3 h 25"/>
                <a:gd name="T12" fmla="*/ 16 w 111"/>
                <a:gd name="T13" fmla="*/ 3 h 25"/>
                <a:gd name="T14" fmla="*/ 17 w 111"/>
                <a:gd name="T15" fmla="*/ 4 h 25"/>
                <a:gd name="T16" fmla="*/ 19 w 111"/>
                <a:gd name="T17" fmla="*/ 4 h 25"/>
                <a:gd name="T18" fmla="*/ 20 w 111"/>
                <a:gd name="T19" fmla="*/ 4 h 25"/>
                <a:gd name="T20" fmla="*/ 27 w 111"/>
                <a:gd name="T21" fmla="*/ 6 h 25"/>
                <a:gd name="T22" fmla="*/ 29 w 111"/>
                <a:gd name="T23" fmla="*/ 6 h 25"/>
                <a:gd name="T24" fmla="*/ 30 w 111"/>
                <a:gd name="T25" fmla="*/ 7 h 25"/>
                <a:gd name="T26" fmla="*/ 32 w 111"/>
                <a:gd name="T27" fmla="*/ 7 h 25"/>
                <a:gd name="T28" fmla="*/ 33 w 111"/>
                <a:gd name="T29" fmla="*/ 7 h 25"/>
                <a:gd name="T30" fmla="*/ 40 w 111"/>
                <a:gd name="T31" fmla="*/ 9 h 25"/>
                <a:gd name="T32" fmla="*/ 42 w 111"/>
                <a:gd name="T33" fmla="*/ 9 h 25"/>
                <a:gd name="T34" fmla="*/ 44 w 111"/>
                <a:gd name="T35" fmla="*/ 9 h 25"/>
                <a:gd name="T36" fmla="*/ 45 w 111"/>
                <a:gd name="T37" fmla="*/ 10 h 25"/>
                <a:gd name="T38" fmla="*/ 46 w 111"/>
                <a:gd name="T39" fmla="*/ 10 h 25"/>
                <a:gd name="T40" fmla="*/ 53 w 111"/>
                <a:gd name="T41" fmla="*/ 12 h 25"/>
                <a:gd name="T42" fmla="*/ 55 w 111"/>
                <a:gd name="T43" fmla="*/ 12 h 25"/>
                <a:gd name="T44" fmla="*/ 57 w 111"/>
                <a:gd name="T45" fmla="*/ 12 h 25"/>
                <a:gd name="T46" fmla="*/ 58 w 111"/>
                <a:gd name="T47" fmla="*/ 13 h 25"/>
                <a:gd name="T48" fmla="*/ 59 w 111"/>
                <a:gd name="T49" fmla="*/ 13 h 25"/>
                <a:gd name="T50" fmla="*/ 67 w 111"/>
                <a:gd name="T51" fmla="*/ 15 h 25"/>
                <a:gd name="T52" fmla="*/ 69 w 111"/>
                <a:gd name="T53" fmla="*/ 15 h 25"/>
                <a:gd name="T54" fmla="*/ 70 w 111"/>
                <a:gd name="T55" fmla="*/ 16 h 25"/>
                <a:gd name="T56" fmla="*/ 72 w 111"/>
                <a:gd name="T57" fmla="*/ 16 h 25"/>
                <a:gd name="T58" fmla="*/ 73 w 111"/>
                <a:gd name="T59" fmla="*/ 16 h 25"/>
                <a:gd name="T60" fmla="*/ 80 w 111"/>
                <a:gd name="T61" fmla="*/ 18 h 25"/>
                <a:gd name="T62" fmla="*/ 82 w 111"/>
                <a:gd name="T63" fmla="*/ 18 h 25"/>
                <a:gd name="T64" fmla="*/ 83 w 111"/>
                <a:gd name="T65" fmla="*/ 19 h 25"/>
                <a:gd name="T66" fmla="*/ 85 w 111"/>
                <a:gd name="T67" fmla="*/ 19 h 25"/>
                <a:gd name="T68" fmla="*/ 86 w 111"/>
                <a:gd name="T69" fmla="*/ 19 h 25"/>
                <a:gd name="T70" fmla="*/ 93 w 111"/>
                <a:gd name="T71" fmla="*/ 21 h 25"/>
                <a:gd name="T72" fmla="*/ 95 w 111"/>
                <a:gd name="T73" fmla="*/ 21 h 25"/>
                <a:gd name="T74" fmla="*/ 96 w 111"/>
                <a:gd name="T75" fmla="*/ 22 h 25"/>
                <a:gd name="T76" fmla="*/ 98 w 111"/>
                <a:gd name="T77" fmla="*/ 22 h 25"/>
                <a:gd name="T78" fmla="*/ 99 w 111"/>
                <a:gd name="T79" fmla="*/ 22 h 25"/>
                <a:gd name="T80" fmla="*/ 106 w 111"/>
                <a:gd name="T81" fmla="*/ 24 h 25"/>
                <a:gd name="T82" fmla="*/ 108 w 111"/>
                <a:gd name="T83" fmla="*/ 24 h 25"/>
                <a:gd name="T84" fmla="*/ 109 w 111"/>
                <a:gd name="T85" fmla="*/ 25 h 25"/>
                <a:gd name="T86" fmla="*/ 111 w 111"/>
                <a:gd name="T8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1" h="25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moveTo>
                    <a:pt x="13" y="3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moveTo>
                    <a:pt x="26" y="6"/>
                  </a:moveTo>
                  <a:lnTo>
                    <a:pt x="27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7"/>
                  </a:lnTo>
                  <a:moveTo>
                    <a:pt x="39" y="9"/>
                  </a:moveTo>
                  <a:lnTo>
                    <a:pt x="40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0"/>
                  </a:lnTo>
                  <a:moveTo>
                    <a:pt x="52" y="12"/>
                  </a:moveTo>
                  <a:lnTo>
                    <a:pt x="53" y="12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59" y="13"/>
                  </a:lnTo>
                  <a:moveTo>
                    <a:pt x="66" y="15"/>
                  </a:moveTo>
                  <a:lnTo>
                    <a:pt x="67" y="15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70" y="15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moveTo>
                    <a:pt x="79" y="18"/>
                  </a:moveTo>
                  <a:lnTo>
                    <a:pt x="80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3" y="18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6" y="19"/>
                  </a:lnTo>
                  <a:moveTo>
                    <a:pt x="92" y="21"/>
                  </a:moveTo>
                  <a:lnTo>
                    <a:pt x="93" y="21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7" y="22"/>
                  </a:lnTo>
                  <a:lnTo>
                    <a:pt x="98" y="22"/>
                  </a:lnTo>
                  <a:lnTo>
                    <a:pt x="99" y="22"/>
                  </a:lnTo>
                  <a:lnTo>
                    <a:pt x="99" y="22"/>
                  </a:lnTo>
                  <a:moveTo>
                    <a:pt x="105" y="24"/>
                  </a:moveTo>
                  <a:lnTo>
                    <a:pt x="106" y="24"/>
                  </a:lnTo>
                  <a:lnTo>
                    <a:pt x="107" y="24"/>
                  </a:lnTo>
                  <a:lnTo>
                    <a:pt x="108" y="24"/>
                  </a:lnTo>
                  <a:lnTo>
                    <a:pt x="109" y="24"/>
                  </a:lnTo>
                  <a:lnTo>
                    <a:pt x="109" y="25"/>
                  </a:lnTo>
                  <a:lnTo>
                    <a:pt x="110" y="25"/>
                  </a:lnTo>
                  <a:lnTo>
                    <a:pt x="111" y="25"/>
                  </a:ln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3513"/>
            <p:cNvSpPr>
              <a:spLocks noEditPoints="1"/>
            </p:cNvSpPr>
            <p:nvPr/>
          </p:nvSpPr>
          <p:spPr bwMode="auto">
            <a:xfrm>
              <a:off x="4404" y="3149"/>
              <a:ext cx="453" cy="95"/>
            </a:xfrm>
            <a:custGeom>
              <a:avLst/>
              <a:gdLst>
                <a:gd name="T0" fmla="*/ 0 w 85"/>
                <a:gd name="T1" fmla="*/ 0 h 20"/>
                <a:gd name="T2" fmla="*/ 0 w 85"/>
                <a:gd name="T3" fmla="*/ 0 h 20"/>
                <a:gd name="T4" fmla="*/ 6 w 85"/>
                <a:gd name="T5" fmla="*/ 2 h 20"/>
                <a:gd name="T6" fmla="*/ 7 w 85"/>
                <a:gd name="T7" fmla="*/ 2 h 20"/>
                <a:gd name="T8" fmla="*/ 8 w 85"/>
                <a:gd name="T9" fmla="*/ 2 h 20"/>
                <a:gd name="T10" fmla="*/ 9 w 85"/>
                <a:gd name="T11" fmla="*/ 2 h 20"/>
                <a:gd name="T12" fmla="*/ 10 w 85"/>
                <a:gd name="T13" fmla="*/ 2 h 20"/>
                <a:gd name="T14" fmla="*/ 10 w 85"/>
                <a:gd name="T15" fmla="*/ 3 h 20"/>
                <a:gd name="T16" fmla="*/ 11 w 85"/>
                <a:gd name="T17" fmla="*/ 3 h 20"/>
                <a:gd name="T18" fmla="*/ 12 w 85"/>
                <a:gd name="T19" fmla="*/ 3 h 20"/>
                <a:gd name="T20" fmla="*/ 13 w 85"/>
                <a:gd name="T21" fmla="*/ 3 h 20"/>
                <a:gd name="T22" fmla="*/ 13 w 85"/>
                <a:gd name="T23" fmla="*/ 3 h 20"/>
                <a:gd name="T24" fmla="*/ 19 w 85"/>
                <a:gd name="T25" fmla="*/ 5 h 20"/>
                <a:gd name="T26" fmla="*/ 20 w 85"/>
                <a:gd name="T27" fmla="*/ 5 h 20"/>
                <a:gd name="T28" fmla="*/ 21 w 85"/>
                <a:gd name="T29" fmla="*/ 5 h 20"/>
                <a:gd name="T30" fmla="*/ 22 w 85"/>
                <a:gd name="T31" fmla="*/ 5 h 20"/>
                <a:gd name="T32" fmla="*/ 23 w 85"/>
                <a:gd name="T33" fmla="*/ 5 h 20"/>
                <a:gd name="T34" fmla="*/ 24 w 85"/>
                <a:gd name="T35" fmla="*/ 6 h 20"/>
                <a:gd name="T36" fmla="*/ 25 w 85"/>
                <a:gd name="T37" fmla="*/ 6 h 20"/>
                <a:gd name="T38" fmla="*/ 26 w 85"/>
                <a:gd name="T39" fmla="*/ 6 h 20"/>
                <a:gd name="T40" fmla="*/ 26 w 85"/>
                <a:gd name="T41" fmla="*/ 6 h 20"/>
                <a:gd name="T42" fmla="*/ 32 w 85"/>
                <a:gd name="T43" fmla="*/ 8 h 20"/>
                <a:gd name="T44" fmla="*/ 33 w 85"/>
                <a:gd name="T45" fmla="*/ 8 h 20"/>
                <a:gd name="T46" fmla="*/ 34 w 85"/>
                <a:gd name="T47" fmla="*/ 8 h 20"/>
                <a:gd name="T48" fmla="*/ 35 w 85"/>
                <a:gd name="T49" fmla="*/ 8 h 20"/>
                <a:gd name="T50" fmla="*/ 36 w 85"/>
                <a:gd name="T51" fmla="*/ 8 h 20"/>
                <a:gd name="T52" fmla="*/ 37 w 85"/>
                <a:gd name="T53" fmla="*/ 8 h 20"/>
                <a:gd name="T54" fmla="*/ 37 w 85"/>
                <a:gd name="T55" fmla="*/ 9 h 20"/>
                <a:gd name="T56" fmla="*/ 38 w 85"/>
                <a:gd name="T57" fmla="*/ 9 h 20"/>
                <a:gd name="T58" fmla="*/ 39 w 85"/>
                <a:gd name="T59" fmla="*/ 9 h 20"/>
                <a:gd name="T60" fmla="*/ 39 w 85"/>
                <a:gd name="T61" fmla="*/ 9 h 20"/>
                <a:gd name="T62" fmla="*/ 45 w 85"/>
                <a:gd name="T63" fmla="*/ 11 h 20"/>
                <a:gd name="T64" fmla="*/ 46 w 85"/>
                <a:gd name="T65" fmla="*/ 11 h 20"/>
                <a:gd name="T66" fmla="*/ 47 w 85"/>
                <a:gd name="T67" fmla="*/ 11 h 20"/>
                <a:gd name="T68" fmla="*/ 48 w 85"/>
                <a:gd name="T69" fmla="*/ 11 h 20"/>
                <a:gd name="T70" fmla="*/ 49 w 85"/>
                <a:gd name="T71" fmla="*/ 11 h 20"/>
                <a:gd name="T72" fmla="*/ 50 w 85"/>
                <a:gd name="T73" fmla="*/ 11 h 20"/>
                <a:gd name="T74" fmla="*/ 50 w 85"/>
                <a:gd name="T75" fmla="*/ 12 h 20"/>
                <a:gd name="T76" fmla="*/ 51 w 85"/>
                <a:gd name="T77" fmla="*/ 12 h 20"/>
                <a:gd name="T78" fmla="*/ 52 w 85"/>
                <a:gd name="T79" fmla="*/ 12 h 20"/>
                <a:gd name="T80" fmla="*/ 52 w 85"/>
                <a:gd name="T81" fmla="*/ 12 h 20"/>
                <a:gd name="T82" fmla="*/ 59 w 85"/>
                <a:gd name="T83" fmla="*/ 14 h 20"/>
                <a:gd name="T84" fmla="*/ 60 w 85"/>
                <a:gd name="T85" fmla="*/ 14 h 20"/>
                <a:gd name="T86" fmla="*/ 61 w 85"/>
                <a:gd name="T87" fmla="*/ 14 h 20"/>
                <a:gd name="T88" fmla="*/ 62 w 85"/>
                <a:gd name="T89" fmla="*/ 14 h 20"/>
                <a:gd name="T90" fmla="*/ 63 w 85"/>
                <a:gd name="T91" fmla="*/ 14 h 20"/>
                <a:gd name="T92" fmla="*/ 63 w 85"/>
                <a:gd name="T93" fmla="*/ 15 h 20"/>
                <a:gd name="T94" fmla="*/ 64 w 85"/>
                <a:gd name="T95" fmla="*/ 15 h 20"/>
                <a:gd name="T96" fmla="*/ 65 w 85"/>
                <a:gd name="T97" fmla="*/ 15 h 20"/>
                <a:gd name="T98" fmla="*/ 66 w 85"/>
                <a:gd name="T99" fmla="*/ 15 h 20"/>
                <a:gd name="T100" fmla="*/ 66 w 85"/>
                <a:gd name="T101" fmla="*/ 15 h 20"/>
                <a:gd name="T102" fmla="*/ 72 w 85"/>
                <a:gd name="T103" fmla="*/ 17 h 20"/>
                <a:gd name="T104" fmla="*/ 73 w 85"/>
                <a:gd name="T105" fmla="*/ 17 h 20"/>
                <a:gd name="T106" fmla="*/ 74 w 85"/>
                <a:gd name="T107" fmla="*/ 17 h 20"/>
                <a:gd name="T108" fmla="*/ 75 w 85"/>
                <a:gd name="T109" fmla="*/ 17 h 20"/>
                <a:gd name="T110" fmla="*/ 76 w 85"/>
                <a:gd name="T111" fmla="*/ 17 h 20"/>
                <a:gd name="T112" fmla="*/ 76 w 85"/>
                <a:gd name="T113" fmla="*/ 18 h 20"/>
                <a:gd name="T114" fmla="*/ 77 w 85"/>
                <a:gd name="T115" fmla="*/ 18 h 20"/>
                <a:gd name="T116" fmla="*/ 78 w 85"/>
                <a:gd name="T117" fmla="*/ 18 h 20"/>
                <a:gd name="T118" fmla="*/ 79 w 85"/>
                <a:gd name="T119" fmla="*/ 18 h 20"/>
                <a:gd name="T120" fmla="*/ 79 w 85"/>
                <a:gd name="T1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5" h="20">
                  <a:moveTo>
                    <a:pt x="6" y="2"/>
                  </a:moveTo>
                  <a:lnTo>
                    <a:pt x="7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moveTo>
                    <a:pt x="19" y="5"/>
                  </a:moveTo>
                  <a:lnTo>
                    <a:pt x="20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6"/>
                  </a:lnTo>
                  <a:moveTo>
                    <a:pt x="32" y="8"/>
                  </a:moveTo>
                  <a:lnTo>
                    <a:pt x="33" y="8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9"/>
                  </a:lnTo>
                  <a:moveTo>
                    <a:pt x="45" y="11"/>
                  </a:moveTo>
                  <a:lnTo>
                    <a:pt x="46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12"/>
                  </a:lnTo>
                  <a:moveTo>
                    <a:pt x="59" y="14"/>
                  </a:moveTo>
                  <a:lnTo>
                    <a:pt x="60" y="14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3" y="15"/>
                  </a:lnTo>
                  <a:lnTo>
                    <a:pt x="64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moveTo>
                    <a:pt x="72" y="17"/>
                  </a:moveTo>
                  <a:lnTo>
                    <a:pt x="73" y="17"/>
                  </a:lnTo>
                  <a:lnTo>
                    <a:pt x="74" y="17"/>
                  </a:lnTo>
                  <a:lnTo>
                    <a:pt x="75" y="17"/>
                  </a:lnTo>
                  <a:lnTo>
                    <a:pt x="76" y="17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9" y="18"/>
                  </a:lnTo>
                  <a:lnTo>
                    <a:pt x="79" y="18"/>
                  </a:ln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3514"/>
            <p:cNvSpPr>
              <a:spLocks noEditPoints="1"/>
            </p:cNvSpPr>
            <p:nvPr/>
          </p:nvSpPr>
          <p:spPr bwMode="auto">
            <a:xfrm>
              <a:off x="3513" y="2895"/>
              <a:ext cx="597" cy="127"/>
            </a:xfrm>
            <a:custGeom>
              <a:avLst/>
              <a:gdLst>
                <a:gd name="T0" fmla="*/ 1 w 112"/>
                <a:gd name="T1" fmla="*/ 0 h 27"/>
                <a:gd name="T2" fmla="*/ 6 w 112"/>
                <a:gd name="T3" fmla="*/ 1 h 27"/>
                <a:gd name="T4" fmla="*/ 7 w 112"/>
                <a:gd name="T5" fmla="*/ 2 h 27"/>
                <a:gd name="T6" fmla="*/ 12 w 112"/>
                <a:gd name="T7" fmla="*/ 3 h 27"/>
                <a:gd name="T8" fmla="*/ 14 w 112"/>
                <a:gd name="T9" fmla="*/ 3 h 27"/>
                <a:gd name="T10" fmla="*/ 19 w 112"/>
                <a:gd name="T11" fmla="*/ 4 h 27"/>
                <a:gd name="T12" fmla="*/ 20 w 112"/>
                <a:gd name="T13" fmla="*/ 5 h 27"/>
                <a:gd name="T14" fmla="*/ 25 w 112"/>
                <a:gd name="T15" fmla="*/ 6 h 27"/>
                <a:gd name="T16" fmla="*/ 27 w 112"/>
                <a:gd name="T17" fmla="*/ 6 h 27"/>
                <a:gd name="T18" fmla="*/ 31 w 112"/>
                <a:gd name="T19" fmla="*/ 8 h 27"/>
                <a:gd name="T20" fmla="*/ 33 w 112"/>
                <a:gd name="T21" fmla="*/ 8 h 27"/>
                <a:gd name="T22" fmla="*/ 38 w 112"/>
                <a:gd name="T23" fmla="*/ 9 h 27"/>
                <a:gd name="T24" fmla="*/ 40 w 112"/>
                <a:gd name="T25" fmla="*/ 9 h 27"/>
                <a:gd name="T26" fmla="*/ 44 w 112"/>
                <a:gd name="T27" fmla="*/ 11 h 27"/>
                <a:gd name="T28" fmla="*/ 46 w 112"/>
                <a:gd name="T29" fmla="*/ 11 h 27"/>
                <a:gd name="T30" fmla="*/ 51 w 112"/>
                <a:gd name="T31" fmla="*/ 12 h 27"/>
                <a:gd name="T32" fmla="*/ 52 w 112"/>
                <a:gd name="T33" fmla="*/ 13 h 27"/>
                <a:gd name="T34" fmla="*/ 57 w 112"/>
                <a:gd name="T35" fmla="*/ 14 h 27"/>
                <a:gd name="T36" fmla="*/ 59 w 112"/>
                <a:gd name="T37" fmla="*/ 14 h 27"/>
                <a:gd name="T38" fmla="*/ 64 w 112"/>
                <a:gd name="T39" fmla="*/ 15 h 27"/>
                <a:gd name="T40" fmla="*/ 65 w 112"/>
                <a:gd name="T41" fmla="*/ 16 h 27"/>
                <a:gd name="T42" fmla="*/ 70 w 112"/>
                <a:gd name="T43" fmla="*/ 17 h 27"/>
                <a:gd name="T44" fmla="*/ 72 w 112"/>
                <a:gd name="T45" fmla="*/ 17 h 27"/>
                <a:gd name="T46" fmla="*/ 77 w 112"/>
                <a:gd name="T47" fmla="*/ 18 h 27"/>
                <a:gd name="T48" fmla="*/ 78 w 112"/>
                <a:gd name="T49" fmla="*/ 19 h 27"/>
                <a:gd name="T50" fmla="*/ 83 w 112"/>
                <a:gd name="T51" fmla="*/ 20 h 27"/>
                <a:gd name="T52" fmla="*/ 85 w 112"/>
                <a:gd name="T53" fmla="*/ 20 h 27"/>
                <a:gd name="T54" fmla="*/ 90 w 112"/>
                <a:gd name="T55" fmla="*/ 21 h 27"/>
                <a:gd name="T56" fmla="*/ 91 w 112"/>
                <a:gd name="T57" fmla="*/ 22 h 27"/>
                <a:gd name="T58" fmla="*/ 96 w 112"/>
                <a:gd name="T59" fmla="*/ 23 h 27"/>
                <a:gd name="T60" fmla="*/ 98 w 112"/>
                <a:gd name="T61" fmla="*/ 23 h 27"/>
                <a:gd name="T62" fmla="*/ 103 w 112"/>
                <a:gd name="T63" fmla="*/ 25 h 27"/>
                <a:gd name="T64" fmla="*/ 105 w 112"/>
                <a:gd name="T65" fmla="*/ 25 h 27"/>
                <a:gd name="T66" fmla="*/ 110 w 112"/>
                <a:gd name="T67" fmla="*/ 26 h 27"/>
                <a:gd name="T68" fmla="*/ 111 w 112"/>
                <a:gd name="T6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27">
                  <a:moveTo>
                    <a:pt x="6" y="1"/>
                  </a:move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moveTo>
                    <a:pt x="12" y="3"/>
                  </a:move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19" y="4"/>
                  </a:move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moveTo>
                    <a:pt x="25" y="6"/>
                  </a:moveTo>
                  <a:lnTo>
                    <a:pt x="26" y="6"/>
                  </a:lnTo>
                  <a:lnTo>
                    <a:pt x="27" y="6"/>
                  </a:lnTo>
                  <a:lnTo>
                    <a:pt x="27" y="6"/>
                  </a:lnTo>
                  <a:moveTo>
                    <a:pt x="31" y="8"/>
                  </a:move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moveTo>
                    <a:pt x="38" y="9"/>
                  </a:moveTo>
                  <a:lnTo>
                    <a:pt x="39" y="9"/>
                  </a:lnTo>
                  <a:lnTo>
                    <a:pt x="40" y="9"/>
                  </a:lnTo>
                  <a:lnTo>
                    <a:pt x="40" y="9"/>
                  </a:lnTo>
                  <a:moveTo>
                    <a:pt x="44" y="11"/>
                  </a:moveTo>
                  <a:lnTo>
                    <a:pt x="45" y="11"/>
                  </a:lnTo>
                  <a:lnTo>
                    <a:pt x="46" y="11"/>
                  </a:lnTo>
                  <a:lnTo>
                    <a:pt x="46" y="11"/>
                  </a:lnTo>
                  <a:moveTo>
                    <a:pt x="51" y="12"/>
                  </a:moveTo>
                  <a:lnTo>
                    <a:pt x="52" y="12"/>
                  </a:lnTo>
                  <a:lnTo>
                    <a:pt x="52" y="13"/>
                  </a:lnTo>
                  <a:lnTo>
                    <a:pt x="52" y="13"/>
                  </a:lnTo>
                  <a:moveTo>
                    <a:pt x="57" y="14"/>
                  </a:moveTo>
                  <a:lnTo>
                    <a:pt x="58" y="14"/>
                  </a:lnTo>
                  <a:lnTo>
                    <a:pt x="59" y="14"/>
                  </a:lnTo>
                  <a:lnTo>
                    <a:pt x="59" y="14"/>
                  </a:lnTo>
                  <a:moveTo>
                    <a:pt x="64" y="15"/>
                  </a:moveTo>
                  <a:lnTo>
                    <a:pt x="65" y="15"/>
                  </a:lnTo>
                  <a:lnTo>
                    <a:pt x="65" y="16"/>
                  </a:lnTo>
                  <a:lnTo>
                    <a:pt x="65" y="16"/>
                  </a:lnTo>
                  <a:moveTo>
                    <a:pt x="70" y="17"/>
                  </a:moveTo>
                  <a:lnTo>
                    <a:pt x="71" y="17"/>
                  </a:lnTo>
                  <a:lnTo>
                    <a:pt x="72" y="17"/>
                  </a:lnTo>
                  <a:lnTo>
                    <a:pt x="72" y="17"/>
                  </a:lnTo>
                  <a:moveTo>
                    <a:pt x="77" y="18"/>
                  </a:moveTo>
                  <a:lnTo>
                    <a:pt x="77" y="19"/>
                  </a:lnTo>
                  <a:lnTo>
                    <a:pt x="78" y="19"/>
                  </a:lnTo>
                  <a:lnTo>
                    <a:pt x="78" y="19"/>
                  </a:lnTo>
                  <a:moveTo>
                    <a:pt x="83" y="20"/>
                  </a:moveTo>
                  <a:lnTo>
                    <a:pt x="84" y="20"/>
                  </a:lnTo>
                  <a:lnTo>
                    <a:pt x="85" y="20"/>
                  </a:lnTo>
                  <a:lnTo>
                    <a:pt x="85" y="20"/>
                  </a:lnTo>
                  <a:moveTo>
                    <a:pt x="90" y="21"/>
                  </a:moveTo>
                  <a:lnTo>
                    <a:pt x="90" y="22"/>
                  </a:lnTo>
                  <a:lnTo>
                    <a:pt x="91" y="22"/>
                  </a:lnTo>
                  <a:lnTo>
                    <a:pt x="91" y="22"/>
                  </a:lnTo>
                  <a:moveTo>
                    <a:pt x="96" y="23"/>
                  </a:moveTo>
                  <a:lnTo>
                    <a:pt x="97" y="23"/>
                  </a:lnTo>
                  <a:lnTo>
                    <a:pt x="98" y="23"/>
                  </a:lnTo>
                  <a:lnTo>
                    <a:pt x="98" y="23"/>
                  </a:lnTo>
                  <a:moveTo>
                    <a:pt x="103" y="25"/>
                  </a:moveTo>
                  <a:lnTo>
                    <a:pt x="104" y="25"/>
                  </a:lnTo>
                  <a:lnTo>
                    <a:pt x="105" y="25"/>
                  </a:lnTo>
                  <a:lnTo>
                    <a:pt x="105" y="25"/>
                  </a:lnTo>
                  <a:moveTo>
                    <a:pt x="110" y="26"/>
                  </a:moveTo>
                  <a:lnTo>
                    <a:pt x="111" y="26"/>
                  </a:lnTo>
                  <a:lnTo>
                    <a:pt x="111" y="27"/>
                  </a:lnTo>
                  <a:lnTo>
                    <a:pt x="111" y="27"/>
                  </a:ln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3515"/>
            <p:cNvSpPr>
              <a:spLocks noEditPoints="1"/>
            </p:cNvSpPr>
            <p:nvPr/>
          </p:nvSpPr>
          <p:spPr bwMode="auto">
            <a:xfrm>
              <a:off x="4132" y="3027"/>
              <a:ext cx="587" cy="122"/>
            </a:xfrm>
            <a:custGeom>
              <a:avLst/>
              <a:gdLst>
                <a:gd name="T0" fmla="*/ 1 w 110"/>
                <a:gd name="T1" fmla="*/ 0 h 26"/>
                <a:gd name="T2" fmla="*/ 2 w 110"/>
                <a:gd name="T3" fmla="*/ 0 h 26"/>
                <a:gd name="T4" fmla="*/ 8 w 110"/>
                <a:gd name="T5" fmla="*/ 2 h 26"/>
                <a:gd name="T6" fmla="*/ 13 w 110"/>
                <a:gd name="T7" fmla="*/ 3 h 26"/>
                <a:gd name="T8" fmla="*/ 15 w 110"/>
                <a:gd name="T9" fmla="*/ 3 h 26"/>
                <a:gd name="T10" fmla="*/ 20 w 110"/>
                <a:gd name="T11" fmla="*/ 4 h 26"/>
                <a:gd name="T12" fmla="*/ 21 w 110"/>
                <a:gd name="T13" fmla="*/ 5 h 26"/>
                <a:gd name="T14" fmla="*/ 26 w 110"/>
                <a:gd name="T15" fmla="*/ 6 h 26"/>
                <a:gd name="T16" fmla="*/ 28 w 110"/>
                <a:gd name="T17" fmla="*/ 6 h 26"/>
                <a:gd name="T18" fmla="*/ 33 w 110"/>
                <a:gd name="T19" fmla="*/ 8 h 26"/>
                <a:gd name="T20" fmla="*/ 35 w 110"/>
                <a:gd name="T21" fmla="*/ 8 h 26"/>
                <a:gd name="T22" fmla="*/ 40 w 110"/>
                <a:gd name="T23" fmla="*/ 9 h 26"/>
                <a:gd name="T24" fmla="*/ 41 w 110"/>
                <a:gd name="T25" fmla="*/ 10 h 26"/>
                <a:gd name="T26" fmla="*/ 46 w 110"/>
                <a:gd name="T27" fmla="*/ 11 h 26"/>
                <a:gd name="T28" fmla="*/ 48 w 110"/>
                <a:gd name="T29" fmla="*/ 11 h 26"/>
                <a:gd name="T30" fmla="*/ 53 w 110"/>
                <a:gd name="T31" fmla="*/ 12 h 26"/>
                <a:gd name="T32" fmla="*/ 54 w 110"/>
                <a:gd name="T33" fmla="*/ 13 h 26"/>
                <a:gd name="T34" fmla="*/ 60 w 110"/>
                <a:gd name="T35" fmla="*/ 14 h 26"/>
                <a:gd name="T36" fmla="*/ 61 w 110"/>
                <a:gd name="T37" fmla="*/ 14 h 26"/>
                <a:gd name="T38" fmla="*/ 66 w 110"/>
                <a:gd name="T39" fmla="*/ 16 h 26"/>
                <a:gd name="T40" fmla="*/ 67 w 110"/>
                <a:gd name="T41" fmla="*/ 16 h 26"/>
                <a:gd name="T42" fmla="*/ 73 w 110"/>
                <a:gd name="T43" fmla="*/ 17 h 26"/>
                <a:gd name="T44" fmla="*/ 74 w 110"/>
                <a:gd name="T45" fmla="*/ 17 h 26"/>
                <a:gd name="T46" fmla="*/ 79 w 110"/>
                <a:gd name="T47" fmla="*/ 19 h 26"/>
                <a:gd name="T48" fmla="*/ 80 w 110"/>
                <a:gd name="T49" fmla="*/ 19 h 26"/>
                <a:gd name="T50" fmla="*/ 86 w 110"/>
                <a:gd name="T51" fmla="*/ 20 h 26"/>
                <a:gd name="T52" fmla="*/ 87 w 110"/>
                <a:gd name="T53" fmla="*/ 20 h 26"/>
                <a:gd name="T54" fmla="*/ 92 w 110"/>
                <a:gd name="T55" fmla="*/ 22 h 26"/>
                <a:gd name="T56" fmla="*/ 93 w 110"/>
                <a:gd name="T57" fmla="*/ 22 h 26"/>
                <a:gd name="T58" fmla="*/ 99 w 110"/>
                <a:gd name="T59" fmla="*/ 23 h 26"/>
                <a:gd name="T60" fmla="*/ 100 w 110"/>
                <a:gd name="T61" fmla="*/ 24 h 26"/>
                <a:gd name="T62" fmla="*/ 106 w 110"/>
                <a:gd name="T63" fmla="*/ 25 h 26"/>
                <a:gd name="T64" fmla="*/ 107 w 110"/>
                <a:gd name="T6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26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moveTo>
                    <a:pt x="7" y="1"/>
                  </a:moveTo>
                  <a:lnTo>
                    <a:pt x="8" y="2"/>
                  </a:lnTo>
                  <a:lnTo>
                    <a:pt x="8" y="2"/>
                  </a:lnTo>
                  <a:moveTo>
                    <a:pt x="13" y="3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moveTo>
                    <a:pt x="20" y="4"/>
                  </a:move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moveTo>
                    <a:pt x="26" y="6"/>
                  </a:move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moveTo>
                    <a:pt x="33" y="8"/>
                  </a:moveTo>
                  <a:lnTo>
                    <a:pt x="34" y="8"/>
                  </a:lnTo>
                  <a:lnTo>
                    <a:pt x="35" y="8"/>
                  </a:lnTo>
                  <a:lnTo>
                    <a:pt x="35" y="8"/>
                  </a:lnTo>
                  <a:moveTo>
                    <a:pt x="40" y="9"/>
                  </a:moveTo>
                  <a:lnTo>
                    <a:pt x="41" y="9"/>
                  </a:lnTo>
                  <a:lnTo>
                    <a:pt x="41" y="10"/>
                  </a:lnTo>
                  <a:lnTo>
                    <a:pt x="41" y="10"/>
                  </a:lnTo>
                  <a:moveTo>
                    <a:pt x="46" y="11"/>
                  </a:move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moveTo>
                    <a:pt x="53" y="12"/>
                  </a:moveTo>
                  <a:lnTo>
                    <a:pt x="54" y="13"/>
                  </a:lnTo>
                  <a:lnTo>
                    <a:pt x="54" y="13"/>
                  </a:lnTo>
                  <a:moveTo>
                    <a:pt x="59" y="14"/>
                  </a:moveTo>
                  <a:lnTo>
                    <a:pt x="60" y="14"/>
                  </a:lnTo>
                  <a:lnTo>
                    <a:pt x="61" y="14"/>
                  </a:lnTo>
                  <a:lnTo>
                    <a:pt x="61" y="14"/>
                  </a:lnTo>
                  <a:moveTo>
                    <a:pt x="66" y="15"/>
                  </a:moveTo>
                  <a:lnTo>
                    <a:pt x="66" y="16"/>
                  </a:lnTo>
                  <a:lnTo>
                    <a:pt x="67" y="16"/>
                  </a:lnTo>
                  <a:lnTo>
                    <a:pt x="67" y="16"/>
                  </a:lnTo>
                  <a:moveTo>
                    <a:pt x="72" y="17"/>
                  </a:moveTo>
                  <a:lnTo>
                    <a:pt x="73" y="17"/>
                  </a:lnTo>
                  <a:lnTo>
                    <a:pt x="74" y="17"/>
                  </a:lnTo>
                  <a:lnTo>
                    <a:pt x="74" y="17"/>
                  </a:lnTo>
                  <a:moveTo>
                    <a:pt x="79" y="18"/>
                  </a:moveTo>
                  <a:lnTo>
                    <a:pt x="79" y="19"/>
                  </a:lnTo>
                  <a:lnTo>
                    <a:pt x="80" y="19"/>
                  </a:lnTo>
                  <a:lnTo>
                    <a:pt x="80" y="19"/>
                  </a:lnTo>
                  <a:moveTo>
                    <a:pt x="85" y="20"/>
                  </a:moveTo>
                  <a:lnTo>
                    <a:pt x="86" y="20"/>
                  </a:lnTo>
                  <a:lnTo>
                    <a:pt x="87" y="20"/>
                  </a:lnTo>
                  <a:lnTo>
                    <a:pt x="87" y="20"/>
                  </a:lnTo>
                  <a:moveTo>
                    <a:pt x="91" y="22"/>
                  </a:moveTo>
                  <a:lnTo>
                    <a:pt x="92" y="22"/>
                  </a:lnTo>
                  <a:lnTo>
                    <a:pt x="93" y="22"/>
                  </a:lnTo>
                  <a:lnTo>
                    <a:pt x="93" y="22"/>
                  </a:lnTo>
                  <a:moveTo>
                    <a:pt x="98" y="23"/>
                  </a:moveTo>
                  <a:lnTo>
                    <a:pt x="99" y="23"/>
                  </a:lnTo>
                  <a:lnTo>
                    <a:pt x="100" y="24"/>
                  </a:lnTo>
                  <a:lnTo>
                    <a:pt x="100" y="24"/>
                  </a:lnTo>
                  <a:moveTo>
                    <a:pt x="105" y="25"/>
                  </a:moveTo>
                  <a:lnTo>
                    <a:pt x="106" y="25"/>
                  </a:lnTo>
                  <a:lnTo>
                    <a:pt x="107" y="25"/>
                  </a:lnTo>
                  <a:lnTo>
                    <a:pt x="107" y="25"/>
                  </a:lnTo>
                  <a:moveTo>
                    <a:pt x="110" y="26"/>
                  </a:move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3516"/>
            <p:cNvSpPr>
              <a:spLocks noEditPoints="1"/>
            </p:cNvSpPr>
            <p:nvPr/>
          </p:nvSpPr>
          <p:spPr bwMode="auto">
            <a:xfrm>
              <a:off x="4729" y="3149"/>
              <a:ext cx="544" cy="118"/>
            </a:xfrm>
            <a:custGeom>
              <a:avLst/>
              <a:gdLst>
                <a:gd name="T0" fmla="*/ 0 w 102"/>
                <a:gd name="T1" fmla="*/ 1 h 25"/>
                <a:gd name="T2" fmla="*/ 1 w 102"/>
                <a:gd name="T3" fmla="*/ 1 h 25"/>
                <a:gd name="T4" fmla="*/ 7 w 102"/>
                <a:gd name="T5" fmla="*/ 2 h 25"/>
                <a:gd name="T6" fmla="*/ 8 w 102"/>
                <a:gd name="T7" fmla="*/ 2 h 25"/>
                <a:gd name="T8" fmla="*/ 13 w 102"/>
                <a:gd name="T9" fmla="*/ 4 h 25"/>
                <a:gd name="T10" fmla="*/ 14 w 102"/>
                <a:gd name="T11" fmla="*/ 4 h 25"/>
                <a:gd name="T12" fmla="*/ 20 w 102"/>
                <a:gd name="T13" fmla="*/ 5 h 25"/>
                <a:gd name="T14" fmla="*/ 21 w 102"/>
                <a:gd name="T15" fmla="*/ 5 h 25"/>
                <a:gd name="T16" fmla="*/ 26 w 102"/>
                <a:gd name="T17" fmla="*/ 7 h 25"/>
                <a:gd name="T18" fmla="*/ 27 w 102"/>
                <a:gd name="T19" fmla="*/ 7 h 25"/>
                <a:gd name="T20" fmla="*/ 33 w 102"/>
                <a:gd name="T21" fmla="*/ 8 h 25"/>
                <a:gd name="T22" fmla="*/ 34 w 102"/>
                <a:gd name="T23" fmla="*/ 9 h 25"/>
                <a:gd name="T24" fmla="*/ 40 w 102"/>
                <a:gd name="T25" fmla="*/ 10 h 25"/>
                <a:gd name="T26" fmla="*/ 41 w 102"/>
                <a:gd name="T27" fmla="*/ 10 h 25"/>
                <a:gd name="T28" fmla="*/ 46 w 102"/>
                <a:gd name="T29" fmla="*/ 12 h 25"/>
                <a:gd name="T30" fmla="*/ 47 w 102"/>
                <a:gd name="T31" fmla="*/ 12 h 25"/>
                <a:gd name="T32" fmla="*/ 53 w 102"/>
                <a:gd name="T33" fmla="*/ 13 h 25"/>
                <a:gd name="T34" fmla="*/ 54 w 102"/>
                <a:gd name="T35" fmla="*/ 13 h 25"/>
                <a:gd name="T36" fmla="*/ 59 w 102"/>
                <a:gd name="T37" fmla="*/ 15 h 25"/>
                <a:gd name="T38" fmla="*/ 60 w 102"/>
                <a:gd name="T39" fmla="*/ 15 h 25"/>
                <a:gd name="T40" fmla="*/ 66 w 102"/>
                <a:gd name="T41" fmla="*/ 16 h 25"/>
                <a:gd name="T42" fmla="*/ 67 w 102"/>
                <a:gd name="T43" fmla="*/ 16 h 25"/>
                <a:gd name="T44" fmla="*/ 72 w 102"/>
                <a:gd name="T45" fmla="*/ 18 h 25"/>
                <a:gd name="T46" fmla="*/ 73 w 102"/>
                <a:gd name="T47" fmla="*/ 18 h 25"/>
                <a:gd name="T48" fmla="*/ 79 w 102"/>
                <a:gd name="T49" fmla="*/ 19 h 25"/>
                <a:gd name="T50" fmla="*/ 80 w 102"/>
                <a:gd name="T51" fmla="*/ 19 h 25"/>
                <a:gd name="T52" fmla="*/ 85 w 102"/>
                <a:gd name="T53" fmla="*/ 21 h 25"/>
                <a:gd name="T54" fmla="*/ 86 w 102"/>
                <a:gd name="T55" fmla="*/ 21 h 25"/>
                <a:gd name="T56" fmla="*/ 92 w 102"/>
                <a:gd name="T57" fmla="*/ 22 h 25"/>
                <a:gd name="T58" fmla="*/ 92 w 102"/>
                <a:gd name="T59" fmla="*/ 23 h 25"/>
                <a:gd name="T60" fmla="*/ 98 w 102"/>
                <a:gd name="T61" fmla="*/ 24 h 25"/>
                <a:gd name="T62" fmla="*/ 99 w 102"/>
                <a:gd name="T6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25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moveTo>
                    <a:pt x="6" y="2"/>
                  </a:move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moveTo>
                    <a:pt x="13" y="3"/>
                  </a:move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19" y="5"/>
                  </a:move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moveTo>
                    <a:pt x="25" y="7"/>
                  </a:move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moveTo>
                    <a:pt x="32" y="8"/>
                  </a:moveTo>
                  <a:lnTo>
                    <a:pt x="33" y="8"/>
                  </a:lnTo>
                  <a:lnTo>
                    <a:pt x="34" y="9"/>
                  </a:lnTo>
                  <a:lnTo>
                    <a:pt x="34" y="9"/>
                  </a:lnTo>
                  <a:moveTo>
                    <a:pt x="39" y="10"/>
                  </a:moveTo>
                  <a:lnTo>
                    <a:pt x="40" y="10"/>
                  </a:lnTo>
                  <a:lnTo>
                    <a:pt x="41" y="10"/>
                  </a:lnTo>
                  <a:lnTo>
                    <a:pt x="41" y="10"/>
                  </a:lnTo>
                  <a:moveTo>
                    <a:pt x="46" y="11"/>
                  </a:moveTo>
                  <a:lnTo>
                    <a:pt x="46" y="12"/>
                  </a:lnTo>
                  <a:lnTo>
                    <a:pt x="47" y="12"/>
                  </a:lnTo>
                  <a:lnTo>
                    <a:pt x="47" y="12"/>
                  </a:lnTo>
                  <a:moveTo>
                    <a:pt x="52" y="13"/>
                  </a:moveTo>
                  <a:lnTo>
                    <a:pt x="53" y="13"/>
                  </a:lnTo>
                  <a:lnTo>
                    <a:pt x="54" y="13"/>
                  </a:lnTo>
                  <a:lnTo>
                    <a:pt x="54" y="13"/>
                  </a:lnTo>
                  <a:moveTo>
                    <a:pt x="59" y="14"/>
                  </a:moveTo>
                  <a:lnTo>
                    <a:pt x="59" y="15"/>
                  </a:lnTo>
                  <a:lnTo>
                    <a:pt x="60" y="15"/>
                  </a:lnTo>
                  <a:lnTo>
                    <a:pt x="60" y="15"/>
                  </a:lnTo>
                  <a:moveTo>
                    <a:pt x="65" y="16"/>
                  </a:moveTo>
                  <a:lnTo>
                    <a:pt x="66" y="16"/>
                  </a:lnTo>
                  <a:lnTo>
                    <a:pt x="67" y="16"/>
                  </a:lnTo>
                  <a:lnTo>
                    <a:pt x="67" y="16"/>
                  </a:lnTo>
                  <a:moveTo>
                    <a:pt x="71" y="18"/>
                  </a:moveTo>
                  <a:lnTo>
                    <a:pt x="72" y="18"/>
                  </a:lnTo>
                  <a:lnTo>
                    <a:pt x="73" y="18"/>
                  </a:lnTo>
                  <a:lnTo>
                    <a:pt x="73" y="18"/>
                  </a:lnTo>
                  <a:moveTo>
                    <a:pt x="78" y="19"/>
                  </a:moveTo>
                  <a:lnTo>
                    <a:pt x="79" y="19"/>
                  </a:lnTo>
                  <a:lnTo>
                    <a:pt x="80" y="19"/>
                  </a:lnTo>
                  <a:lnTo>
                    <a:pt x="80" y="19"/>
                  </a:lnTo>
                  <a:moveTo>
                    <a:pt x="84" y="21"/>
                  </a:moveTo>
                  <a:lnTo>
                    <a:pt x="85" y="21"/>
                  </a:lnTo>
                  <a:lnTo>
                    <a:pt x="86" y="21"/>
                  </a:lnTo>
                  <a:lnTo>
                    <a:pt x="86" y="21"/>
                  </a:lnTo>
                  <a:moveTo>
                    <a:pt x="91" y="22"/>
                  </a:moveTo>
                  <a:lnTo>
                    <a:pt x="92" y="22"/>
                  </a:lnTo>
                  <a:lnTo>
                    <a:pt x="92" y="23"/>
                  </a:lnTo>
                  <a:lnTo>
                    <a:pt x="92" y="23"/>
                  </a:lnTo>
                  <a:moveTo>
                    <a:pt x="97" y="24"/>
                  </a:moveTo>
                  <a:lnTo>
                    <a:pt x="98" y="24"/>
                  </a:lnTo>
                  <a:lnTo>
                    <a:pt x="99" y="24"/>
                  </a:lnTo>
                  <a:lnTo>
                    <a:pt x="99" y="24"/>
                  </a:lnTo>
                  <a:moveTo>
                    <a:pt x="102" y="25"/>
                  </a:moveTo>
                </a:path>
              </a:pathLst>
            </a:custGeom>
            <a:noFill/>
            <a:ln w="11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2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Century Gothic"/>
                <a:cs typeface="Century Gothic"/>
              </a:rPr>
              <a:t>Museum egg-sets </a:t>
            </a:r>
            <a:br>
              <a:rPr lang="en-US" sz="3200" b="1" dirty="0" smtClean="0">
                <a:latin typeface="Century Gothic"/>
                <a:cs typeface="Century Gothic"/>
              </a:rPr>
            </a:br>
            <a:r>
              <a:rPr lang="en-US" sz="2400" dirty="0" smtClean="0">
                <a:latin typeface="Century Gothic"/>
                <a:cs typeface="Century Gothic"/>
              </a:rPr>
              <a:t>(Giancarlo </a:t>
            </a:r>
            <a:r>
              <a:rPr lang="en-US" sz="2400" dirty="0" err="1" smtClean="0">
                <a:latin typeface="Century Gothic"/>
                <a:cs typeface="Century Gothic"/>
              </a:rPr>
              <a:t>Sadoti</a:t>
            </a:r>
            <a:r>
              <a:rPr lang="en-US" sz="2400" dirty="0" smtClean="0">
                <a:latin typeface="Century Gothic"/>
                <a:cs typeface="Century Gothic"/>
              </a:rPr>
              <a:t>)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629" name="Picture 5" descr="American Crow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6071" r="8929"/>
          <a:stretch>
            <a:fillRect/>
          </a:stretch>
        </p:blipFill>
        <p:spPr bwMode="auto">
          <a:xfrm>
            <a:off x="5737225" y="2286000"/>
            <a:ext cx="1295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717" y="152400"/>
            <a:ext cx="365440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714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/>
              <a:t>Clutch size/laying cessation predicted by hot weather during egg formation </a:t>
            </a:r>
            <a:r>
              <a:rPr lang="en-US" sz="2400" dirty="0" smtClean="0"/>
              <a:t>(G. </a:t>
            </a:r>
            <a:r>
              <a:rPr lang="en-US" sz="2400" dirty="0" err="1" smtClean="0"/>
              <a:t>Sadoti</a:t>
            </a:r>
            <a:r>
              <a:rPr lang="en-US" sz="2400" dirty="0" smtClean="0"/>
              <a:t> w</a:t>
            </a:r>
            <a:r>
              <a:rPr lang="en-US" sz="2400" dirty="0" smtClean="0"/>
              <a:t>/ David Winkler, Cornell University)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76425" y="4366414"/>
            <a:ext cx="2047875" cy="1805786"/>
          </a:xfrm>
          <a:prstGeom prst="rect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5421868"/>
            <a:ext cx="8077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0" y="62600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627063" algn="ctr"/>
                <a:tab pos="1487488" algn="ctr"/>
                <a:tab pos="2401888" algn="ctr"/>
                <a:tab pos="3316288" algn="ctr"/>
                <a:tab pos="4230688" algn="ctr"/>
                <a:tab pos="5145088" algn="ctr"/>
                <a:tab pos="6059488" algn="ctr"/>
                <a:tab pos="6973888" algn="ctr"/>
              </a:tabLs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Egg 1	Egg 2	Egg 3	Egg4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622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766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054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98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42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486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63000" y="34290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4478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3622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766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1910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1054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0198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934200" y="32004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0" y="35168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627063" algn="ctr"/>
                <a:tab pos="1487488" algn="ctr"/>
                <a:tab pos="2401888" algn="ctr"/>
                <a:tab pos="3316288" algn="ctr"/>
                <a:tab pos="4230688" algn="ctr"/>
                <a:tab pos="5145088" algn="ctr"/>
                <a:tab pos="6059488" algn="ctr"/>
                <a:tab pos="6973888" algn="ctr"/>
              </a:tabLs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Egg 1	Egg 2	Egg 3	Egg4	Egg 5	Egg 6	Egg 7	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62000" y="2145268"/>
            <a:ext cx="0" cy="13716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62000" y="3516868"/>
            <a:ext cx="8153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-471100" y="2540168"/>
            <a:ext cx="174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Ambient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/ </a:t>
            </a:r>
            <a:r>
              <a:rPr lang="en-US" sz="1800" b="0" dirty="0" smtClean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Egg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Temperature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38200" y="2678668"/>
            <a:ext cx="8077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97973" y="2309336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physiological zero: ~22-26 C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762000" y="4888468"/>
            <a:ext cx="0" cy="13716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62000" y="6248400"/>
            <a:ext cx="8153400" cy="116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622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766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910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54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198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4478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990601" y="4964668"/>
            <a:ext cx="7772399" cy="1104900"/>
          </a:xfrm>
          <a:custGeom>
            <a:avLst/>
            <a:gdLst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152775 w 5848350"/>
              <a:gd name="connsiteY7" fmla="*/ 3175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200525 w 5848350"/>
              <a:gd name="connsiteY9" fmla="*/ 50800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36575 h 536575"/>
              <a:gd name="connsiteX1" fmla="*/ 542925 w 5848350"/>
              <a:gd name="connsiteY1" fmla="*/ 384175 h 536575"/>
              <a:gd name="connsiteX2" fmla="*/ 904875 w 5848350"/>
              <a:gd name="connsiteY2" fmla="*/ 498475 h 536575"/>
              <a:gd name="connsiteX3" fmla="*/ 1400175 w 5848350"/>
              <a:gd name="connsiteY3" fmla="*/ 222250 h 536575"/>
              <a:gd name="connsiteX4" fmla="*/ 1914525 w 5848350"/>
              <a:gd name="connsiteY4" fmla="*/ 441325 h 536575"/>
              <a:gd name="connsiteX5" fmla="*/ 2333625 w 5848350"/>
              <a:gd name="connsiteY5" fmla="*/ 3175 h 536575"/>
              <a:gd name="connsiteX6" fmla="*/ 2828925 w 5848350"/>
              <a:gd name="connsiteY6" fmla="*/ 422275 h 536575"/>
              <a:gd name="connsiteX7" fmla="*/ 3286125 w 5848350"/>
              <a:gd name="connsiteY7" fmla="*/ 41275 h 536575"/>
              <a:gd name="connsiteX8" fmla="*/ 3762375 w 5848350"/>
              <a:gd name="connsiteY8" fmla="*/ 422275 h 536575"/>
              <a:gd name="connsiteX9" fmla="*/ 4200525 w 5848350"/>
              <a:gd name="connsiteY9" fmla="*/ 41275 h 536575"/>
              <a:gd name="connsiteX10" fmla="*/ 4676775 w 5848350"/>
              <a:gd name="connsiteY10" fmla="*/ 403225 h 536575"/>
              <a:gd name="connsiteX11" fmla="*/ 5067300 w 5848350"/>
              <a:gd name="connsiteY11" fmla="*/ 212725 h 536575"/>
              <a:gd name="connsiteX12" fmla="*/ 5553075 w 5848350"/>
              <a:gd name="connsiteY12" fmla="*/ 393700 h 536575"/>
              <a:gd name="connsiteX13" fmla="*/ 5848350 w 5848350"/>
              <a:gd name="connsiteY13" fmla="*/ 441325 h 536575"/>
              <a:gd name="connsiteX0" fmla="*/ 0 w 5848350"/>
              <a:gd name="connsiteY0" fmla="*/ 574675 h 574675"/>
              <a:gd name="connsiteX1" fmla="*/ 542925 w 5848350"/>
              <a:gd name="connsiteY1" fmla="*/ 422275 h 574675"/>
              <a:gd name="connsiteX2" fmla="*/ 904875 w 5848350"/>
              <a:gd name="connsiteY2" fmla="*/ 536575 h 574675"/>
              <a:gd name="connsiteX3" fmla="*/ 1400175 w 5848350"/>
              <a:gd name="connsiteY3" fmla="*/ 260350 h 574675"/>
              <a:gd name="connsiteX4" fmla="*/ 1914525 w 5848350"/>
              <a:gd name="connsiteY4" fmla="*/ 479425 h 574675"/>
              <a:gd name="connsiteX5" fmla="*/ 2371725 w 5848350"/>
              <a:gd name="connsiteY5" fmla="*/ 3175 h 574675"/>
              <a:gd name="connsiteX6" fmla="*/ 2828925 w 5848350"/>
              <a:gd name="connsiteY6" fmla="*/ 460375 h 574675"/>
              <a:gd name="connsiteX7" fmla="*/ 3286125 w 5848350"/>
              <a:gd name="connsiteY7" fmla="*/ 79375 h 574675"/>
              <a:gd name="connsiteX8" fmla="*/ 3762375 w 5848350"/>
              <a:gd name="connsiteY8" fmla="*/ 460375 h 574675"/>
              <a:gd name="connsiteX9" fmla="*/ 4200525 w 5848350"/>
              <a:gd name="connsiteY9" fmla="*/ 79375 h 574675"/>
              <a:gd name="connsiteX10" fmla="*/ 4676775 w 5848350"/>
              <a:gd name="connsiteY10" fmla="*/ 441325 h 574675"/>
              <a:gd name="connsiteX11" fmla="*/ 5067300 w 5848350"/>
              <a:gd name="connsiteY11" fmla="*/ 250825 h 574675"/>
              <a:gd name="connsiteX12" fmla="*/ 5553075 w 5848350"/>
              <a:gd name="connsiteY12" fmla="*/ 431800 h 574675"/>
              <a:gd name="connsiteX13" fmla="*/ 5848350 w 5848350"/>
              <a:gd name="connsiteY13" fmla="*/ 479425 h 574675"/>
              <a:gd name="connsiteX0" fmla="*/ 0 w 5848350"/>
              <a:gd name="connsiteY0" fmla="*/ 584200 h 588963"/>
              <a:gd name="connsiteX1" fmla="*/ 542925 w 5848350"/>
              <a:gd name="connsiteY1" fmla="*/ 431800 h 588963"/>
              <a:gd name="connsiteX2" fmla="*/ 904875 w 5848350"/>
              <a:gd name="connsiteY2" fmla="*/ 546100 h 588963"/>
              <a:gd name="connsiteX3" fmla="*/ 1400175 w 5848350"/>
              <a:gd name="connsiteY3" fmla="*/ 269875 h 588963"/>
              <a:gd name="connsiteX4" fmla="*/ 1914525 w 5848350"/>
              <a:gd name="connsiteY4" fmla="*/ 546100 h 588963"/>
              <a:gd name="connsiteX5" fmla="*/ 2371725 w 5848350"/>
              <a:gd name="connsiteY5" fmla="*/ 12700 h 588963"/>
              <a:gd name="connsiteX6" fmla="*/ 2828925 w 5848350"/>
              <a:gd name="connsiteY6" fmla="*/ 469900 h 588963"/>
              <a:gd name="connsiteX7" fmla="*/ 3286125 w 5848350"/>
              <a:gd name="connsiteY7" fmla="*/ 88900 h 588963"/>
              <a:gd name="connsiteX8" fmla="*/ 3762375 w 5848350"/>
              <a:gd name="connsiteY8" fmla="*/ 469900 h 588963"/>
              <a:gd name="connsiteX9" fmla="*/ 4200525 w 5848350"/>
              <a:gd name="connsiteY9" fmla="*/ 88900 h 588963"/>
              <a:gd name="connsiteX10" fmla="*/ 4676775 w 5848350"/>
              <a:gd name="connsiteY10" fmla="*/ 450850 h 588963"/>
              <a:gd name="connsiteX11" fmla="*/ 5067300 w 5848350"/>
              <a:gd name="connsiteY11" fmla="*/ 260350 h 588963"/>
              <a:gd name="connsiteX12" fmla="*/ 5553075 w 5848350"/>
              <a:gd name="connsiteY12" fmla="*/ 441325 h 588963"/>
              <a:gd name="connsiteX13" fmla="*/ 5848350 w 5848350"/>
              <a:gd name="connsiteY13" fmla="*/ 488950 h 588963"/>
              <a:gd name="connsiteX0" fmla="*/ 0 w 5848350"/>
              <a:gd name="connsiteY0" fmla="*/ 584200 h 588962"/>
              <a:gd name="connsiteX1" fmla="*/ 542925 w 5848350"/>
              <a:gd name="connsiteY1" fmla="*/ 431800 h 588962"/>
              <a:gd name="connsiteX2" fmla="*/ 904875 w 5848350"/>
              <a:gd name="connsiteY2" fmla="*/ 546100 h 588962"/>
              <a:gd name="connsiteX3" fmla="*/ 1400175 w 5848350"/>
              <a:gd name="connsiteY3" fmla="*/ 269875 h 588962"/>
              <a:gd name="connsiteX4" fmla="*/ 1914525 w 5848350"/>
              <a:gd name="connsiteY4" fmla="*/ 546100 h 588962"/>
              <a:gd name="connsiteX5" fmla="*/ 2371725 w 5848350"/>
              <a:gd name="connsiteY5" fmla="*/ 12700 h 588962"/>
              <a:gd name="connsiteX6" fmla="*/ 2828925 w 5848350"/>
              <a:gd name="connsiteY6" fmla="*/ 469900 h 588962"/>
              <a:gd name="connsiteX7" fmla="*/ 3286125 w 5848350"/>
              <a:gd name="connsiteY7" fmla="*/ 88900 h 588962"/>
              <a:gd name="connsiteX8" fmla="*/ 3762375 w 5848350"/>
              <a:gd name="connsiteY8" fmla="*/ 469900 h 588962"/>
              <a:gd name="connsiteX9" fmla="*/ 4200525 w 5848350"/>
              <a:gd name="connsiteY9" fmla="*/ 88900 h 588962"/>
              <a:gd name="connsiteX10" fmla="*/ 4676775 w 5848350"/>
              <a:gd name="connsiteY10" fmla="*/ 450850 h 588962"/>
              <a:gd name="connsiteX11" fmla="*/ 5067300 w 5848350"/>
              <a:gd name="connsiteY11" fmla="*/ 260350 h 588962"/>
              <a:gd name="connsiteX12" fmla="*/ 5553075 w 5848350"/>
              <a:gd name="connsiteY12" fmla="*/ 441325 h 588962"/>
              <a:gd name="connsiteX13" fmla="*/ 5848350 w 5848350"/>
              <a:gd name="connsiteY13" fmla="*/ 488950 h 588962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65150"/>
              <a:gd name="connsiteX1" fmla="*/ 76200 w 5762625"/>
              <a:gd name="connsiteY1" fmla="*/ 546100 h 565150"/>
              <a:gd name="connsiteX2" fmla="*/ 457200 w 5762625"/>
              <a:gd name="connsiteY2" fmla="*/ 431800 h 565150"/>
              <a:gd name="connsiteX3" fmla="*/ 819150 w 5762625"/>
              <a:gd name="connsiteY3" fmla="*/ 546100 h 565150"/>
              <a:gd name="connsiteX4" fmla="*/ 1314450 w 5762625"/>
              <a:gd name="connsiteY4" fmla="*/ 269875 h 565150"/>
              <a:gd name="connsiteX5" fmla="*/ 1828800 w 5762625"/>
              <a:gd name="connsiteY5" fmla="*/ 546100 h 565150"/>
              <a:gd name="connsiteX6" fmla="*/ 2286000 w 5762625"/>
              <a:gd name="connsiteY6" fmla="*/ 12700 h 565150"/>
              <a:gd name="connsiteX7" fmla="*/ 2743200 w 5762625"/>
              <a:gd name="connsiteY7" fmla="*/ 469900 h 565150"/>
              <a:gd name="connsiteX8" fmla="*/ 3200400 w 5762625"/>
              <a:gd name="connsiteY8" fmla="*/ 88900 h 565150"/>
              <a:gd name="connsiteX9" fmla="*/ 3676650 w 5762625"/>
              <a:gd name="connsiteY9" fmla="*/ 469900 h 565150"/>
              <a:gd name="connsiteX10" fmla="*/ 4114800 w 5762625"/>
              <a:gd name="connsiteY10" fmla="*/ 88900 h 565150"/>
              <a:gd name="connsiteX11" fmla="*/ 4591050 w 5762625"/>
              <a:gd name="connsiteY11" fmla="*/ 450850 h 565150"/>
              <a:gd name="connsiteX12" fmla="*/ 4981575 w 5762625"/>
              <a:gd name="connsiteY12" fmla="*/ 260350 h 565150"/>
              <a:gd name="connsiteX13" fmla="*/ 5467350 w 5762625"/>
              <a:gd name="connsiteY13" fmla="*/ 441325 h 565150"/>
              <a:gd name="connsiteX14" fmla="*/ 5762625 w 5762625"/>
              <a:gd name="connsiteY14" fmla="*/ 488950 h 56515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943600"/>
              <a:gd name="connsiteY0" fmla="*/ 546100 h 550862"/>
              <a:gd name="connsiteX1" fmla="*/ 457200 w 5943600"/>
              <a:gd name="connsiteY1" fmla="*/ 431800 h 550862"/>
              <a:gd name="connsiteX2" fmla="*/ 819150 w 5943600"/>
              <a:gd name="connsiteY2" fmla="*/ 546100 h 550862"/>
              <a:gd name="connsiteX3" fmla="*/ 1314450 w 5943600"/>
              <a:gd name="connsiteY3" fmla="*/ 269875 h 550862"/>
              <a:gd name="connsiteX4" fmla="*/ 1828800 w 5943600"/>
              <a:gd name="connsiteY4" fmla="*/ 546100 h 550862"/>
              <a:gd name="connsiteX5" fmla="*/ 2286000 w 5943600"/>
              <a:gd name="connsiteY5" fmla="*/ 12700 h 550862"/>
              <a:gd name="connsiteX6" fmla="*/ 2743200 w 5943600"/>
              <a:gd name="connsiteY6" fmla="*/ 469900 h 550862"/>
              <a:gd name="connsiteX7" fmla="*/ 3200400 w 5943600"/>
              <a:gd name="connsiteY7" fmla="*/ 88900 h 550862"/>
              <a:gd name="connsiteX8" fmla="*/ 3676650 w 5943600"/>
              <a:gd name="connsiteY8" fmla="*/ 469900 h 550862"/>
              <a:gd name="connsiteX9" fmla="*/ 4114800 w 5943600"/>
              <a:gd name="connsiteY9" fmla="*/ 88900 h 550862"/>
              <a:gd name="connsiteX10" fmla="*/ 4591050 w 5943600"/>
              <a:gd name="connsiteY10" fmla="*/ 450850 h 550862"/>
              <a:gd name="connsiteX11" fmla="*/ 4981575 w 5943600"/>
              <a:gd name="connsiteY11" fmla="*/ 260350 h 550862"/>
              <a:gd name="connsiteX12" fmla="*/ 5467350 w 5943600"/>
              <a:gd name="connsiteY12" fmla="*/ 441325 h 550862"/>
              <a:gd name="connsiteX13" fmla="*/ 5943600 w 5943600"/>
              <a:gd name="connsiteY13" fmla="*/ 228337 h 550862"/>
              <a:gd name="connsiteX0" fmla="*/ 0 w 6022975"/>
              <a:gd name="connsiteY0" fmla="*/ 546100 h 550862"/>
              <a:gd name="connsiteX1" fmla="*/ 457200 w 6022975"/>
              <a:gd name="connsiteY1" fmla="*/ 431800 h 550862"/>
              <a:gd name="connsiteX2" fmla="*/ 819150 w 6022975"/>
              <a:gd name="connsiteY2" fmla="*/ 546100 h 550862"/>
              <a:gd name="connsiteX3" fmla="*/ 1314450 w 6022975"/>
              <a:gd name="connsiteY3" fmla="*/ 269875 h 550862"/>
              <a:gd name="connsiteX4" fmla="*/ 1828800 w 6022975"/>
              <a:gd name="connsiteY4" fmla="*/ 546100 h 550862"/>
              <a:gd name="connsiteX5" fmla="*/ 2286000 w 6022975"/>
              <a:gd name="connsiteY5" fmla="*/ 12700 h 550862"/>
              <a:gd name="connsiteX6" fmla="*/ 2743200 w 6022975"/>
              <a:gd name="connsiteY6" fmla="*/ 469900 h 550862"/>
              <a:gd name="connsiteX7" fmla="*/ 3200400 w 6022975"/>
              <a:gd name="connsiteY7" fmla="*/ 88900 h 550862"/>
              <a:gd name="connsiteX8" fmla="*/ 3676650 w 6022975"/>
              <a:gd name="connsiteY8" fmla="*/ 469900 h 550862"/>
              <a:gd name="connsiteX9" fmla="*/ 4114800 w 6022975"/>
              <a:gd name="connsiteY9" fmla="*/ 88900 h 550862"/>
              <a:gd name="connsiteX10" fmla="*/ 4591050 w 6022975"/>
              <a:gd name="connsiteY10" fmla="*/ 450850 h 550862"/>
              <a:gd name="connsiteX11" fmla="*/ 4981575 w 6022975"/>
              <a:gd name="connsiteY11" fmla="*/ 260350 h 550862"/>
              <a:gd name="connsiteX12" fmla="*/ 5467350 w 6022975"/>
              <a:gd name="connsiteY12" fmla="*/ 441325 h 550862"/>
              <a:gd name="connsiteX13" fmla="*/ 5943600 w 6022975"/>
              <a:gd name="connsiteY13" fmla="*/ 228337 h 550862"/>
              <a:gd name="connsiteX14" fmla="*/ 5943599 w 6022975"/>
              <a:gd name="connsiteY14" fmla="*/ 228337 h 550862"/>
              <a:gd name="connsiteX0" fmla="*/ 0 w 6476999"/>
              <a:gd name="connsiteY0" fmla="*/ 546100 h 550862"/>
              <a:gd name="connsiteX1" fmla="*/ 457200 w 6476999"/>
              <a:gd name="connsiteY1" fmla="*/ 431800 h 550862"/>
              <a:gd name="connsiteX2" fmla="*/ 819150 w 6476999"/>
              <a:gd name="connsiteY2" fmla="*/ 546100 h 550862"/>
              <a:gd name="connsiteX3" fmla="*/ 1314450 w 6476999"/>
              <a:gd name="connsiteY3" fmla="*/ 269875 h 550862"/>
              <a:gd name="connsiteX4" fmla="*/ 1828800 w 6476999"/>
              <a:gd name="connsiteY4" fmla="*/ 546100 h 550862"/>
              <a:gd name="connsiteX5" fmla="*/ 2286000 w 6476999"/>
              <a:gd name="connsiteY5" fmla="*/ 12700 h 550862"/>
              <a:gd name="connsiteX6" fmla="*/ 2743200 w 6476999"/>
              <a:gd name="connsiteY6" fmla="*/ 469900 h 550862"/>
              <a:gd name="connsiteX7" fmla="*/ 3200400 w 6476999"/>
              <a:gd name="connsiteY7" fmla="*/ 88900 h 550862"/>
              <a:gd name="connsiteX8" fmla="*/ 3676650 w 6476999"/>
              <a:gd name="connsiteY8" fmla="*/ 469900 h 550862"/>
              <a:gd name="connsiteX9" fmla="*/ 4114800 w 6476999"/>
              <a:gd name="connsiteY9" fmla="*/ 88900 h 550862"/>
              <a:gd name="connsiteX10" fmla="*/ 4591050 w 6476999"/>
              <a:gd name="connsiteY10" fmla="*/ 450850 h 550862"/>
              <a:gd name="connsiteX11" fmla="*/ 4981575 w 6476999"/>
              <a:gd name="connsiteY11" fmla="*/ 260350 h 550862"/>
              <a:gd name="connsiteX12" fmla="*/ 5467350 w 6476999"/>
              <a:gd name="connsiteY12" fmla="*/ 441325 h 550862"/>
              <a:gd name="connsiteX13" fmla="*/ 5943600 w 6476999"/>
              <a:gd name="connsiteY13" fmla="*/ 228337 h 550862"/>
              <a:gd name="connsiteX14" fmla="*/ 6476999 w 6476999"/>
              <a:gd name="connsiteY14" fmla="*/ 456673 h 550862"/>
              <a:gd name="connsiteX0" fmla="*/ 0 w 6569709"/>
              <a:gd name="connsiteY0" fmla="*/ 546100 h 550862"/>
              <a:gd name="connsiteX1" fmla="*/ 457200 w 6569709"/>
              <a:gd name="connsiteY1" fmla="*/ 431800 h 550862"/>
              <a:gd name="connsiteX2" fmla="*/ 819150 w 6569709"/>
              <a:gd name="connsiteY2" fmla="*/ 546100 h 550862"/>
              <a:gd name="connsiteX3" fmla="*/ 1314450 w 6569709"/>
              <a:gd name="connsiteY3" fmla="*/ 269875 h 550862"/>
              <a:gd name="connsiteX4" fmla="*/ 1828800 w 6569709"/>
              <a:gd name="connsiteY4" fmla="*/ 546100 h 550862"/>
              <a:gd name="connsiteX5" fmla="*/ 2286000 w 6569709"/>
              <a:gd name="connsiteY5" fmla="*/ 12700 h 550862"/>
              <a:gd name="connsiteX6" fmla="*/ 2743200 w 6569709"/>
              <a:gd name="connsiteY6" fmla="*/ 469900 h 550862"/>
              <a:gd name="connsiteX7" fmla="*/ 3200400 w 6569709"/>
              <a:gd name="connsiteY7" fmla="*/ 88900 h 550862"/>
              <a:gd name="connsiteX8" fmla="*/ 3676650 w 6569709"/>
              <a:gd name="connsiteY8" fmla="*/ 469900 h 550862"/>
              <a:gd name="connsiteX9" fmla="*/ 4114800 w 6569709"/>
              <a:gd name="connsiteY9" fmla="*/ 88900 h 550862"/>
              <a:gd name="connsiteX10" fmla="*/ 4591050 w 6569709"/>
              <a:gd name="connsiteY10" fmla="*/ 450850 h 550862"/>
              <a:gd name="connsiteX11" fmla="*/ 4981575 w 6569709"/>
              <a:gd name="connsiteY11" fmla="*/ 260350 h 550862"/>
              <a:gd name="connsiteX12" fmla="*/ 5467350 w 6569709"/>
              <a:gd name="connsiteY12" fmla="*/ 441325 h 550862"/>
              <a:gd name="connsiteX13" fmla="*/ 5943600 w 6569709"/>
              <a:gd name="connsiteY13" fmla="*/ 228337 h 550862"/>
              <a:gd name="connsiteX14" fmla="*/ 6476999 w 6569709"/>
              <a:gd name="connsiteY14" fmla="*/ 456673 h 550862"/>
              <a:gd name="connsiteX15" fmla="*/ 6499859 w 6569709"/>
              <a:gd name="connsiteY15" fmla="*/ 45210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600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932612"/>
              <a:gd name="connsiteY0" fmla="*/ 546100 h 550862"/>
              <a:gd name="connsiteX1" fmla="*/ 457200 w 6932612"/>
              <a:gd name="connsiteY1" fmla="*/ 431800 h 550862"/>
              <a:gd name="connsiteX2" fmla="*/ 819150 w 6932612"/>
              <a:gd name="connsiteY2" fmla="*/ 546100 h 550862"/>
              <a:gd name="connsiteX3" fmla="*/ 1314450 w 6932612"/>
              <a:gd name="connsiteY3" fmla="*/ 269875 h 550862"/>
              <a:gd name="connsiteX4" fmla="*/ 1828800 w 6932612"/>
              <a:gd name="connsiteY4" fmla="*/ 546100 h 550862"/>
              <a:gd name="connsiteX5" fmla="*/ 2286000 w 6932612"/>
              <a:gd name="connsiteY5" fmla="*/ 12700 h 550862"/>
              <a:gd name="connsiteX6" fmla="*/ 2743200 w 6932612"/>
              <a:gd name="connsiteY6" fmla="*/ 469900 h 550862"/>
              <a:gd name="connsiteX7" fmla="*/ 3200400 w 6932612"/>
              <a:gd name="connsiteY7" fmla="*/ 88900 h 550862"/>
              <a:gd name="connsiteX8" fmla="*/ 3676650 w 6932612"/>
              <a:gd name="connsiteY8" fmla="*/ 469900 h 550862"/>
              <a:gd name="connsiteX9" fmla="*/ 4114800 w 6932612"/>
              <a:gd name="connsiteY9" fmla="*/ 88900 h 550862"/>
              <a:gd name="connsiteX10" fmla="*/ 4591050 w 6932612"/>
              <a:gd name="connsiteY10" fmla="*/ 450850 h 550862"/>
              <a:gd name="connsiteX11" fmla="*/ 4981575 w 6932612"/>
              <a:gd name="connsiteY11" fmla="*/ 260350 h 550862"/>
              <a:gd name="connsiteX12" fmla="*/ 5486399 w 6932612"/>
              <a:gd name="connsiteY12" fmla="*/ 411006 h 550862"/>
              <a:gd name="connsiteX13" fmla="*/ 5943599 w 6932612"/>
              <a:gd name="connsiteY13" fmla="*/ 228337 h 550862"/>
              <a:gd name="connsiteX14" fmla="*/ 6400799 w 6932612"/>
              <a:gd name="connsiteY14" fmla="*/ 456673 h 550862"/>
              <a:gd name="connsiteX15" fmla="*/ 6857999 w 6932612"/>
              <a:gd name="connsiteY15" fmla="*/ 228337 h 550862"/>
              <a:gd name="connsiteX16" fmla="*/ 6848474 w 6932612"/>
              <a:gd name="connsiteY16" fmla="*/ 216920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213201"/>
              <a:gd name="connsiteY0" fmla="*/ 546100 h 550862"/>
              <a:gd name="connsiteX1" fmla="*/ 457200 w 7213201"/>
              <a:gd name="connsiteY1" fmla="*/ 431800 h 550862"/>
              <a:gd name="connsiteX2" fmla="*/ 819150 w 7213201"/>
              <a:gd name="connsiteY2" fmla="*/ 546100 h 550862"/>
              <a:gd name="connsiteX3" fmla="*/ 1314450 w 7213201"/>
              <a:gd name="connsiteY3" fmla="*/ 269875 h 550862"/>
              <a:gd name="connsiteX4" fmla="*/ 1828800 w 7213201"/>
              <a:gd name="connsiteY4" fmla="*/ 546100 h 550862"/>
              <a:gd name="connsiteX5" fmla="*/ 2286000 w 7213201"/>
              <a:gd name="connsiteY5" fmla="*/ 12700 h 550862"/>
              <a:gd name="connsiteX6" fmla="*/ 2743200 w 7213201"/>
              <a:gd name="connsiteY6" fmla="*/ 469900 h 550862"/>
              <a:gd name="connsiteX7" fmla="*/ 3200400 w 7213201"/>
              <a:gd name="connsiteY7" fmla="*/ 88900 h 550862"/>
              <a:gd name="connsiteX8" fmla="*/ 3676650 w 7213201"/>
              <a:gd name="connsiteY8" fmla="*/ 469900 h 550862"/>
              <a:gd name="connsiteX9" fmla="*/ 4114800 w 7213201"/>
              <a:gd name="connsiteY9" fmla="*/ 88900 h 550862"/>
              <a:gd name="connsiteX10" fmla="*/ 4571998 w 7213201"/>
              <a:gd name="connsiteY10" fmla="*/ 456673 h 550862"/>
              <a:gd name="connsiteX11" fmla="*/ 5029198 w 7213201"/>
              <a:gd name="connsiteY11" fmla="*/ 228337 h 550862"/>
              <a:gd name="connsiteX12" fmla="*/ 5486399 w 7213201"/>
              <a:gd name="connsiteY12" fmla="*/ 411006 h 550862"/>
              <a:gd name="connsiteX13" fmla="*/ 5943599 w 7213201"/>
              <a:gd name="connsiteY13" fmla="*/ 228337 h 550862"/>
              <a:gd name="connsiteX14" fmla="*/ 6400799 w 7213201"/>
              <a:gd name="connsiteY14" fmla="*/ 456673 h 550862"/>
              <a:gd name="connsiteX15" fmla="*/ 6857999 w 7213201"/>
              <a:gd name="connsiteY15" fmla="*/ 228337 h 550862"/>
              <a:gd name="connsiteX16" fmla="*/ 7162798 w 7213201"/>
              <a:gd name="connsiteY16" fmla="*/ 411006 h 550862"/>
              <a:gd name="connsiteX17" fmla="*/ 7160417 w 7213201"/>
              <a:gd name="connsiteY17" fmla="*/ 408152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9 w 7162798"/>
              <a:gd name="connsiteY11" fmla="*/ 137002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8304 h 553066"/>
              <a:gd name="connsiteX1" fmla="*/ 457200 w 7162798"/>
              <a:gd name="connsiteY1" fmla="*/ 434004 h 553066"/>
              <a:gd name="connsiteX2" fmla="*/ 819150 w 7162798"/>
              <a:gd name="connsiteY2" fmla="*/ 548304 h 553066"/>
              <a:gd name="connsiteX3" fmla="*/ 1314450 w 7162798"/>
              <a:gd name="connsiteY3" fmla="*/ 272079 h 553066"/>
              <a:gd name="connsiteX4" fmla="*/ 1828800 w 7162798"/>
              <a:gd name="connsiteY4" fmla="*/ 548304 h 553066"/>
              <a:gd name="connsiteX5" fmla="*/ 2286000 w 7162798"/>
              <a:gd name="connsiteY5" fmla="*/ 14904 h 553066"/>
              <a:gd name="connsiteX6" fmla="*/ 2743200 w 7162798"/>
              <a:gd name="connsiteY6" fmla="*/ 472104 h 553066"/>
              <a:gd name="connsiteX7" fmla="*/ 3200400 w 7162798"/>
              <a:gd name="connsiteY7" fmla="*/ 91104 h 553066"/>
              <a:gd name="connsiteX8" fmla="*/ 3676650 w 7162798"/>
              <a:gd name="connsiteY8" fmla="*/ 472104 h 553066"/>
              <a:gd name="connsiteX9" fmla="*/ 4114799 w 7162798"/>
              <a:gd name="connsiteY9" fmla="*/ 2204 h 553066"/>
              <a:gd name="connsiteX10" fmla="*/ 4571998 w 7162798"/>
              <a:gd name="connsiteY10" fmla="*/ 458877 h 553066"/>
              <a:gd name="connsiteX11" fmla="*/ 5029199 w 7162798"/>
              <a:gd name="connsiteY11" fmla="*/ 139206 h 553066"/>
              <a:gd name="connsiteX12" fmla="*/ 5486399 w 7162798"/>
              <a:gd name="connsiteY12" fmla="*/ 413210 h 553066"/>
              <a:gd name="connsiteX13" fmla="*/ 5943599 w 7162798"/>
              <a:gd name="connsiteY13" fmla="*/ 230541 h 553066"/>
              <a:gd name="connsiteX14" fmla="*/ 6400799 w 7162798"/>
              <a:gd name="connsiteY14" fmla="*/ 458877 h 553066"/>
              <a:gd name="connsiteX15" fmla="*/ 6857999 w 7162798"/>
              <a:gd name="connsiteY15" fmla="*/ 230541 h 553066"/>
              <a:gd name="connsiteX16" fmla="*/ 7162798 w 7162798"/>
              <a:gd name="connsiteY16" fmla="*/ 413210 h 55306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319671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137002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914399 w 7162798"/>
              <a:gd name="connsiteY2" fmla="*/ 639342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9640"/>
              <a:gd name="connsiteX1" fmla="*/ 457200 w 7162798"/>
              <a:gd name="connsiteY1" fmla="*/ 523134 h 689640"/>
              <a:gd name="connsiteX2" fmla="*/ 914399 w 7162798"/>
              <a:gd name="connsiteY2" fmla="*/ 639342 h 689640"/>
              <a:gd name="connsiteX3" fmla="*/ 1371599 w 7162798"/>
              <a:gd name="connsiteY3" fmla="*/ 221343 h 689640"/>
              <a:gd name="connsiteX4" fmla="*/ 1828800 w 7162798"/>
              <a:gd name="connsiteY4" fmla="*/ 637434 h 689640"/>
              <a:gd name="connsiteX5" fmla="*/ 2286000 w 7162798"/>
              <a:gd name="connsiteY5" fmla="*/ 104034 h 689640"/>
              <a:gd name="connsiteX6" fmla="*/ 2743200 w 7162798"/>
              <a:gd name="connsiteY6" fmla="*/ 561234 h 689640"/>
              <a:gd name="connsiteX7" fmla="*/ 3200399 w 7162798"/>
              <a:gd name="connsiteY7" fmla="*/ 0 h 689640"/>
              <a:gd name="connsiteX8" fmla="*/ 3676650 w 7162798"/>
              <a:gd name="connsiteY8" fmla="*/ 561234 h 689640"/>
              <a:gd name="connsiteX9" fmla="*/ 4114799 w 7162798"/>
              <a:gd name="connsiteY9" fmla="*/ 91334 h 689640"/>
              <a:gd name="connsiteX10" fmla="*/ 4571998 w 7162798"/>
              <a:gd name="connsiteY10" fmla="*/ 548007 h 689640"/>
              <a:gd name="connsiteX11" fmla="*/ 5029199 w 7162798"/>
              <a:gd name="connsiteY11" fmla="*/ 137002 h 689640"/>
              <a:gd name="connsiteX12" fmla="*/ 5486399 w 7162798"/>
              <a:gd name="connsiteY12" fmla="*/ 502340 h 689640"/>
              <a:gd name="connsiteX13" fmla="*/ 5943599 w 7162798"/>
              <a:gd name="connsiteY13" fmla="*/ 228337 h 689640"/>
              <a:gd name="connsiteX14" fmla="*/ 6400799 w 7162798"/>
              <a:gd name="connsiteY14" fmla="*/ 548007 h 689640"/>
              <a:gd name="connsiteX15" fmla="*/ 6857999 w 7162798"/>
              <a:gd name="connsiteY15" fmla="*/ 228337 h 689640"/>
              <a:gd name="connsiteX16" fmla="*/ 7162798 w 7162798"/>
              <a:gd name="connsiteY16" fmla="*/ 502340 h 689640"/>
              <a:gd name="connsiteX0" fmla="*/ 0 w 7162798"/>
              <a:gd name="connsiteY0" fmla="*/ 637434 h 669787"/>
              <a:gd name="connsiteX1" fmla="*/ 457199 w 7162798"/>
              <a:gd name="connsiteY1" fmla="*/ 404013 h 669787"/>
              <a:gd name="connsiteX2" fmla="*/ 914399 w 7162798"/>
              <a:gd name="connsiteY2" fmla="*/ 639342 h 669787"/>
              <a:gd name="connsiteX3" fmla="*/ 1371599 w 7162798"/>
              <a:gd name="connsiteY3" fmla="*/ 221343 h 669787"/>
              <a:gd name="connsiteX4" fmla="*/ 1828800 w 7162798"/>
              <a:gd name="connsiteY4" fmla="*/ 637434 h 669787"/>
              <a:gd name="connsiteX5" fmla="*/ 2286000 w 7162798"/>
              <a:gd name="connsiteY5" fmla="*/ 104034 h 669787"/>
              <a:gd name="connsiteX6" fmla="*/ 2743200 w 7162798"/>
              <a:gd name="connsiteY6" fmla="*/ 561234 h 669787"/>
              <a:gd name="connsiteX7" fmla="*/ 3200399 w 7162798"/>
              <a:gd name="connsiteY7" fmla="*/ 0 h 669787"/>
              <a:gd name="connsiteX8" fmla="*/ 3676650 w 7162798"/>
              <a:gd name="connsiteY8" fmla="*/ 561234 h 669787"/>
              <a:gd name="connsiteX9" fmla="*/ 4114799 w 7162798"/>
              <a:gd name="connsiteY9" fmla="*/ 91334 h 669787"/>
              <a:gd name="connsiteX10" fmla="*/ 4571998 w 7162798"/>
              <a:gd name="connsiteY10" fmla="*/ 548007 h 669787"/>
              <a:gd name="connsiteX11" fmla="*/ 5029199 w 7162798"/>
              <a:gd name="connsiteY11" fmla="*/ 137002 h 669787"/>
              <a:gd name="connsiteX12" fmla="*/ 5486399 w 7162798"/>
              <a:gd name="connsiteY12" fmla="*/ 502340 h 669787"/>
              <a:gd name="connsiteX13" fmla="*/ 5943599 w 7162798"/>
              <a:gd name="connsiteY13" fmla="*/ 228337 h 669787"/>
              <a:gd name="connsiteX14" fmla="*/ 6400799 w 7162798"/>
              <a:gd name="connsiteY14" fmla="*/ 548007 h 669787"/>
              <a:gd name="connsiteX15" fmla="*/ 6857999 w 7162798"/>
              <a:gd name="connsiteY15" fmla="*/ 228337 h 669787"/>
              <a:gd name="connsiteX16" fmla="*/ 7162798 w 7162798"/>
              <a:gd name="connsiteY16" fmla="*/ 502340 h 669787"/>
              <a:gd name="connsiteX0" fmla="*/ 0 w 7212540"/>
              <a:gd name="connsiteY0" fmla="*/ 637434 h 669787"/>
              <a:gd name="connsiteX1" fmla="*/ 457199 w 7212540"/>
              <a:gd name="connsiteY1" fmla="*/ 404013 h 669787"/>
              <a:gd name="connsiteX2" fmla="*/ 914399 w 7212540"/>
              <a:gd name="connsiteY2" fmla="*/ 639342 h 669787"/>
              <a:gd name="connsiteX3" fmla="*/ 1371599 w 7212540"/>
              <a:gd name="connsiteY3" fmla="*/ 221343 h 669787"/>
              <a:gd name="connsiteX4" fmla="*/ 1828800 w 7212540"/>
              <a:gd name="connsiteY4" fmla="*/ 637434 h 669787"/>
              <a:gd name="connsiteX5" fmla="*/ 2286000 w 7212540"/>
              <a:gd name="connsiteY5" fmla="*/ 104034 h 669787"/>
              <a:gd name="connsiteX6" fmla="*/ 2743200 w 7212540"/>
              <a:gd name="connsiteY6" fmla="*/ 561234 h 669787"/>
              <a:gd name="connsiteX7" fmla="*/ 3200399 w 7212540"/>
              <a:gd name="connsiteY7" fmla="*/ 0 h 669787"/>
              <a:gd name="connsiteX8" fmla="*/ 3676650 w 7212540"/>
              <a:gd name="connsiteY8" fmla="*/ 561234 h 669787"/>
              <a:gd name="connsiteX9" fmla="*/ 4114799 w 7212540"/>
              <a:gd name="connsiteY9" fmla="*/ 91334 h 669787"/>
              <a:gd name="connsiteX10" fmla="*/ 4571998 w 7212540"/>
              <a:gd name="connsiteY10" fmla="*/ 548007 h 669787"/>
              <a:gd name="connsiteX11" fmla="*/ 5029199 w 7212540"/>
              <a:gd name="connsiteY11" fmla="*/ 137002 h 669787"/>
              <a:gd name="connsiteX12" fmla="*/ 5486399 w 7212540"/>
              <a:gd name="connsiteY12" fmla="*/ 502340 h 669787"/>
              <a:gd name="connsiteX13" fmla="*/ 5943599 w 7212540"/>
              <a:gd name="connsiteY13" fmla="*/ 228337 h 669787"/>
              <a:gd name="connsiteX14" fmla="*/ 6400799 w 7212540"/>
              <a:gd name="connsiteY14" fmla="*/ 548007 h 669787"/>
              <a:gd name="connsiteX15" fmla="*/ 6857999 w 7212540"/>
              <a:gd name="connsiteY15" fmla="*/ 228337 h 669787"/>
              <a:gd name="connsiteX16" fmla="*/ 7162798 w 7212540"/>
              <a:gd name="connsiteY16" fmla="*/ 502340 h 669787"/>
              <a:gd name="connsiteX17" fmla="*/ 7156449 w 7212540"/>
              <a:gd name="connsiteY17" fmla="*/ 499154 h 669787"/>
              <a:gd name="connsiteX0" fmla="*/ 0 w 7773722"/>
              <a:gd name="connsiteY0" fmla="*/ 637434 h 669787"/>
              <a:gd name="connsiteX1" fmla="*/ 457199 w 7773722"/>
              <a:gd name="connsiteY1" fmla="*/ 404013 h 669787"/>
              <a:gd name="connsiteX2" fmla="*/ 914399 w 7773722"/>
              <a:gd name="connsiteY2" fmla="*/ 639342 h 669787"/>
              <a:gd name="connsiteX3" fmla="*/ 1371599 w 7773722"/>
              <a:gd name="connsiteY3" fmla="*/ 221343 h 669787"/>
              <a:gd name="connsiteX4" fmla="*/ 1828800 w 7773722"/>
              <a:gd name="connsiteY4" fmla="*/ 637434 h 669787"/>
              <a:gd name="connsiteX5" fmla="*/ 2286000 w 7773722"/>
              <a:gd name="connsiteY5" fmla="*/ 104034 h 669787"/>
              <a:gd name="connsiteX6" fmla="*/ 2743200 w 7773722"/>
              <a:gd name="connsiteY6" fmla="*/ 561234 h 669787"/>
              <a:gd name="connsiteX7" fmla="*/ 3200399 w 7773722"/>
              <a:gd name="connsiteY7" fmla="*/ 0 h 669787"/>
              <a:gd name="connsiteX8" fmla="*/ 3676650 w 7773722"/>
              <a:gd name="connsiteY8" fmla="*/ 561234 h 669787"/>
              <a:gd name="connsiteX9" fmla="*/ 4114799 w 7773722"/>
              <a:gd name="connsiteY9" fmla="*/ 91334 h 669787"/>
              <a:gd name="connsiteX10" fmla="*/ 4571998 w 7773722"/>
              <a:gd name="connsiteY10" fmla="*/ 548007 h 669787"/>
              <a:gd name="connsiteX11" fmla="*/ 5029199 w 7773722"/>
              <a:gd name="connsiteY11" fmla="*/ 137002 h 669787"/>
              <a:gd name="connsiteX12" fmla="*/ 5486399 w 7773722"/>
              <a:gd name="connsiteY12" fmla="*/ 502340 h 669787"/>
              <a:gd name="connsiteX13" fmla="*/ 5943599 w 7773722"/>
              <a:gd name="connsiteY13" fmla="*/ 228337 h 669787"/>
              <a:gd name="connsiteX14" fmla="*/ 6400799 w 7773722"/>
              <a:gd name="connsiteY14" fmla="*/ 548007 h 669787"/>
              <a:gd name="connsiteX15" fmla="*/ 6857999 w 7773722"/>
              <a:gd name="connsiteY15" fmla="*/ 228337 h 669787"/>
              <a:gd name="connsiteX16" fmla="*/ 7162798 w 7773722"/>
              <a:gd name="connsiteY16" fmla="*/ 502340 h 669787"/>
              <a:gd name="connsiteX17" fmla="*/ 7772399 w 7773722"/>
              <a:gd name="connsiteY17" fmla="*/ 312679 h 669787"/>
              <a:gd name="connsiteX0" fmla="*/ 0 w 7871882"/>
              <a:gd name="connsiteY0" fmla="*/ 637434 h 669787"/>
              <a:gd name="connsiteX1" fmla="*/ 457199 w 7871882"/>
              <a:gd name="connsiteY1" fmla="*/ 404013 h 669787"/>
              <a:gd name="connsiteX2" fmla="*/ 914399 w 7871882"/>
              <a:gd name="connsiteY2" fmla="*/ 639342 h 669787"/>
              <a:gd name="connsiteX3" fmla="*/ 1371599 w 7871882"/>
              <a:gd name="connsiteY3" fmla="*/ 221343 h 669787"/>
              <a:gd name="connsiteX4" fmla="*/ 1828800 w 7871882"/>
              <a:gd name="connsiteY4" fmla="*/ 637434 h 669787"/>
              <a:gd name="connsiteX5" fmla="*/ 2286000 w 7871882"/>
              <a:gd name="connsiteY5" fmla="*/ 104034 h 669787"/>
              <a:gd name="connsiteX6" fmla="*/ 2743200 w 7871882"/>
              <a:gd name="connsiteY6" fmla="*/ 561234 h 669787"/>
              <a:gd name="connsiteX7" fmla="*/ 3200399 w 7871882"/>
              <a:gd name="connsiteY7" fmla="*/ 0 h 669787"/>
              <a:gd name="connsiteX8" fmla="*/ 3676650 w 7871882"/>
              <a:gd name="connsiteY8" fmla="*/ 561234 h 669787"/>
              <a:gd name="connsiteX9" fmla="*/ 4114799 w 7871882"/>
              <a:gd name="connsiteY9" fmla="*/ 91334 h 669787"/>
              <a:gd name="connsiteX10" fmla="*/ 4571998 w 7871882"/>
              <a:gd name="connsiteY10" fmla="*/ 548007 h 669787"/>
              <a:gd name="connsiteX11" fmla="*/ 5029199 w 7871882"/>
              <a:gd name="connsiteY11" fmla="*/ 137002 h 669787"/>
              <a:gd name="connsiteX12" fmla="*/ 5486399 w 7871882"/>
              <a:gd name="connsiteY12" fmla="*/ 502340 h 669787"/>
              <a:gd name="connsiteX13" fmla="*/ 5943599 w 7871882"/>
              <a:gd name="connsiteY13" fmla="*/ 228337 h 669787"/>
              <a:gd name="connsiteX14" fmla="*/ 6400799 w 7871882"/>
              <a:gd name="connsiteY14" fmla="*/ 548007 h 669787"/>
              <a:gd name="connsiteX15" fmla="*/ 6857999 w 7871882"/>
              <a:gd name="connsiteY15" fmla="*/ 228337 h 669787"/>
              <a:gd name="connsiteX16" fmla="*/ 7162798 w 7871882"/>
              <a:gd name="connsiteY16" fmla="*/ 502340 h 669787"/>
              <a:gd name="connsiteX17" fmla="*/ 7772399 w 7871882"/>
              <a:gd name="connsiteY17" fmla="*/ 312679 h 669787"/>
              <a:gd name="connsiteX18" fmla="*/ 7759699 w 7871882"/>
              <a:gd name="connsiteY18" fmla="*/ 316484 h 669787"/>
              <a:gd name="connsiteX0" fmla="*/ 0 w 7927445"/>
              <a:gd name="connsiteY0" fmla="*/ 637434 h 669787"/>
              <a:gd name="connsiteX1" fmla="*/ 457199 w 7927445"/>
              <a:gd name="connsiteY1" fmla="*/ 404013 h 669787"/>
              <a:gd name="connsiteX2" fmla="*/ 914399 w 7927445"/>
              <a:gd name="connsiteY2" fmla="*/ 639342 h 669787"/>
              <a:gd name="connsiteX3" fmla="*/ 1371599 w 7927445"/>
              <a:gd name="connsiteY3" fmla="*/ 221343 h 669787"/>
              <a:gd name="connsiteX4" fmla="*/ 1828800 w 7927445"/>
              <a:gd name="connsiteY4" fmla="*/ 637434 h 669787"/>
              <a:gd name="connsiteX5" fmla="*/ 2286000 w 7927445"/>
              <a:gd name="connsiteY5" fmla="*/ 104034 h 669787"/>
              <a:gd name="connsiteX6" fmla="*/ 2743200 w 7927445"/>
              <a:gd name="connsiteY6" fmla="*/ 561234 h 669787"/>
              <a:gd name="connsiteX7" fmla="*/ 3200399 w 7927445"/>
              <a:gd name="connsiteY7" fmla="*/ 0 h 669787"/>
              <a:gd name="connsiteX8" fmla="*/ 3676650 w 7927445"/>
              <a:gd name="connsiteY8" fmla="*/ 561234 h 669787"/>
              <a:gd name="connsiteX9" fmla="*/ 4114799 w 7927445"/>
              <a:gd name="connsiteY9" fmla="*/ 91334 h 669787"/>
              <a:gd name="connsiteX10" fmla="*/ 4571998 w 7927445"/>
              <a:gd name="connsiteY10" fmla="*/ 548007 h 669787"/>
              <a:gd name="connsiteX11" fmla="*/ 5029199 w 7927445"/>
              <a:gd name="connsiteY11" fmla="*/ 137002 h 669787"/>
              <a:gd name="connsiteX12" fmla="*/ 5486399 w 7927445"/>
              <a:gd name="connsiteY12" fmla="*/ 502340 h 669787"/>
              <a:gd name="connsiteX13" fmla="*/ 5943599 w 7927445"/>
              <a:gd name="connsiteY13" fmla="*/ 228337 h 669787"/>
              <a:gd name="connsiteX14" fmla="*/ 6400799 w 7927445"/>
              <a:gd name="connsiteY14" fmla="*/ 548007 h 669787"/>
              <a:gd name="connsiteX15" fmla="*/ 6857999 w 7927445"/>
              <a:gd name="connsiteY15" fmla="*/ 228337 h 669787"/>
              <a:gd name="connsiteX16" fmla="*/ 7162798 w 7927445"/>
              <a:gd name="connsiteY16" fmla="*/ 502340 h 669787"/>
              <a:gd name="connsiteX17" fmla="*/ 7772399 w 7927445"/>
              <a:gd name="connsiteY17" fmla="*/ 312679 h 669787"/>
              <a:gd name="connsiteX18" fmla="*/ 7924799 w 7927445"/>
              <a:gd name="connsiteY18" fmla="*/ 358346 h 669787"/>
              <a:gd name="connsiteX0" fmla="*/ 0 w 7927445"/>
              <a:gd name="connsiteY0" fmla="*/ 637434 h 669787"/>
              <a:gd name="connsiteX1" fmla="*/ 457199 w 7927445"/>
              <a:gd name="connsiteY1" fmla="*/ 404013 h 669787"/>
              <a:gd name="connsiteX2" fmla="*/ 914399 w 7927445"/>
              <a:gd name="connsiteY2" fmla="*/ 639342 h 669787"/>
              <a:gd name="connsiteX3" fmla="*/ 1371599 w 7927445"/>
              <a:gd name="connsiteY3" fmla="*/ 221343 h 669787"/>
              <a:gd name="connsiteX4" fmla="*/ 1828800 w 7927445"/>
              <a:gd name="connsiteY4" fmla="*/ 637434 h 669787"/>
              <a:gd name="connsiteX5" fmla="*/ 2286000 w 7927445"/>
              <a:gd name="connsiteY5" fmla="*/ 104034 h 669787"/>
              <a:gd name="connsiteX6" fmla="*/ 2743200 w 7927445"/>
              <a:gd name="connsiteY6" fmla="*/ 561234 h 669787"/>
              <a:gd name="connsiteX7" fmla="*/ 3200399 w 7927445"/>
              <a:gd name="connsiteY7" fmla="*/ 0 h 669787"/>
              <a:gd name="connsiteX8" fmla="*/ 3676650 w 7927445"/>
              <a:gd name="connsiteY8" fmla="*/ 561234 h 669787"/>
              <a:gd name="connsiteX9" fmla="*/ 4114799 w 7927445"/>
              <a:gd name="connsiteY9" fmla="*/ 91334 h 669787"/>
              <a:gd name="connsiteX10" fmla="*/ 4571998 w 7927445"/>
              <a:gd name="connsiteY10" fmla="*/ 548007 h 669787"/>
              <a:gd name="connsiteX11" fmla="*/ 5029199 w 7927445"/>
              <a:gd name="connsiteY11" fmla="*/ 137002 h 669787"/>
              <a:gd name="connsiteX12" fmla="*/ 5486399 w 7927445"/>
              <a:gd name="connsiteY12" fmla="*/ 502340 h 669787"/>
              <a:gd name="connsiteX13" fmla="*/ 5943599 w 7927445"/>
              <a:gd name="connsiteY13" fmla="*/ 228337 h 669787"/>
              <a:gd name="connsiteX14" fmla="*/ 6400799 w 7927445"/>
              <a:gd name="connsiteY14" fmla="*/ 548007 h 669787"/>
              <a:gd name="connsiteX15" fmla="*/ 6857999 w 7927445"/>
              <a:gd name="connsiteY15" fmla="*/ 228337 h 669787"/>
              <a:gd name="connsiteX16" fmla="*/ 7315199 w 7927445"/>
              <a:gd name="connsiteY16" fmla="*/ 495348 h 669787"/>
              <a:gd name="connsiteX17" fmla="*/ 7772399 w 7927445"/>
              <a:gd name="connsiteY17" fmla="*/ 312679 h 669787"/>
              <a:gd name="connsiteX18" fmla="*/ 7924799 w 7927445"/>
              <a:gd name="connsiteY18" fmla="*/ 358346 h 669787"/>
              <a:gd name="connsiteX0" fmla="*/ 0 w 7927445"/>
              <a:gd name="connsiteY0" fmla="*/ 637434 h 669787"/>
              <a:gd name="connsiteX1" fmla="*/ 457199 w 7927445"/>
              <a:gd name="connsiteY1" fmla="*/ 404013 h 669787"/>
              <a:gd name="connsiteX2" fmla="*/ 914399 w 7927445"/>
              <a:gd name="connsiteY2" fmla="*/ 639342 h 669787"/>
              <a:gd name="connsiteX3" fmla="*/ 1371599 w 7927445"/>
              <a:gd name="connsiteY3" fmla="*/ 221343 h 669787"/>
              <a:gd name="connsiteX4" fmla="*/ 1828800 w 7927445"/>
              <a:gd name="connsiteY4" fmla="*/ 637434 h 669787"/>
              <a:gd name="connsiteX5" fmla="*/ 2286000 w 7927445"/>
              <a:gd name="connsiteY5" fmla="*/ 104034 h 669787"/>
              <a:gd name="connsiteX6" fmla="*/ 2743200 w 7927445"/>
              <a:gd name="connsiteY6" fmla="*/ 561234 h 669787"/>
              <a:gd name="connsiteX7" fmla="*/ 3200399 w 7927445"/>
              <a:gd name="connsiteY7" fmla="*/ 0 h 669787"/>
              <a:gd name="connsiteX8" fmla="*/ 3676650 w 7927445"/>
              <a:gd name="connsiteY8" fmla="*/ 561234 h 669787"/>
              <a:gd name="connsiteX9" fmla="*/ 4114799 w 7927445"/>
              <a:gd name="connsiteY9" fmla="*/ 91334 h 669787"/>
              <a:gd name="connsiteX10" fmla="*/ 4571998 w 7927445"/>
              <a:gd name="connsiteY10" fmla="*/ 548007 h 669787"/>
              <a:gd name="connsiteX11" fmla="*/ 5029199 w 7927445"/>
              <a:gd name="connsiteY11" fmla="*/ 137002 h 669787"/>
              <a:gd name="connsiteX12" fmla="*/ 5486399 w 7927445"/>
              <a:gd name="connsiteY12" fmla="*/ 502340 h 669787"/>
              <a:gd name="connsiteX13" fmla="*/ 5943599 w 7927445"/>
              <a:gd name="connsiteY13" fmla="*/ 228337 h 669787"/>
              <a:gd name="connsiteX14" fmla="*/ 6400799 w 7927445"/>
              <a:gd name="connsiteY14" fmla="*/ 548007 h 669787"/>
              <a:gd name="connsiteX15" fmla="*/ 6857999 w 7927445"/>
              <a:gd name="connsiteY15" fmla="*/ 228337 h 669787"/>
              <a:gd name="connsiteX16" fmla="*/ 7315199 w 7927445"/>
              <a:gd name="connsiteY16" fmla="*/ 495348 h 669787"/>
              <a:gd name="connsiteX17" fmla="*/ 7772399 w 7927445"/>
              <a:gd name="connsiteY17" fmla="*/ 312679 h 669787"/>
              <a:gd name="connsiteX18" fmla="*/ 7924799 w 7927445"/>
              <a:gd name="connsiteY18" fmla="*/ 358346 h 669787"/>
              <a:gd name="connsiteX0" fmla="*/ 0 w 7981949"/>
              <a:gd name="connsiteY0" fmla="*/ 637434 h 669787"/>
              <a:gd name="connsiteX1" fmla="*/ 457199 w 7981949"/>
              <a:gd name="connsiteY1" fmla="*/ 404013 h 669787"/>
              <a:gd name="connsiteX2" fmla="*/ 914399 w 7981949"/>
              <a:gd name="connsiteY2" fmla="*/ 639342 h 669787"/>
              <a:gd name="connsiteX3" fmla="*/ 1371599 w 7981949"/>
              <a:gd name="connsiteY3" fmla="*/ 221343 h 669787"/>
              <a:gd name="connsiteX4" fmla="*/ 1828800 w 7981949"/>
              <a:gd name="connsiteY4" fmla="*/ 637434 h 669787"/>
              <a:gd name="connsiteX5" fmla="*/ 2286000 w 7981949"/>
              <a:gd name="connsiteY5" fmla="*/ 104034 h 669787"/>
              <a:gd name="connsiteX6" fmla="*/ 2743200 w 7981949"/>
              <a:gd name="connsiteY6" fmla="*/ 561234 h 669787"/>
              <a:gd name="connsiteX7" fmla="*/ 3200399 w 7981949"/>
              <a:gd name="connsiteY7" fmla="*/ 0 h 669787"/>
              <a:gd name="connsiteX8" fmla="*/ 3676650 w 7981949"/>
              <a:gd name="connsiteY8" fmla="*/ 561234 h 669787"/>
              <a:gd name="connsiteX9" fmla="*/ 4114799 w 7981949"/>
              <a:gd name="connsiteY9" fmla="*/ 91334 h 669787"/>
              <a:gd name="connsiteX10" fmla="*/ 4571998 w 7981949"/>
              <a:gd name="connsiteY10" fmla="*/ 548007 h 669787"/>
              <a:gd name="connsiteX11" fmla="*/ 5029199 w 7981949"/>
              <a:gd name="connsiteY11" fmla="*/ 137002 h 669787"/>
              <a:gd name="connsiteX12" fmla="*/ 5486399 w 7981949"/>
              <a:gd name="connsiteY12" fmla="*/ 502340 h 669787"/>
              <a:gd name="connsiteX13" fmla="*/ 5943599 w 7981949"/>
              <a:gd name="connsiteY13" fmla="*/ 228337 h 669787"/>
              <a:gd name="connsiteX14" fmla="*/ 6400799 w 7981949"/>
              <a:gd name="connsiteY14" fmla="*/ 548007 h 669787"/>
              <a:gd name="connsiteX15" fmla="*/ 6857999 w 7981949"/>
              <a:gd name="connsiteY15" fmla="*/ 228337 h 669787"/>
              <a:gd name="connsiteX16" fmla="*/ 7315199 w 7981949"/>
              <a:gd name="connsiteY16" fmla="*/ 495348 h 669787"/>
              <a:gd name="connsiteX17" fmla="*/ 7772399 w 7981949"/>
              <a:gd name="connsiteY17" fmla="*/ 312679 h 669787"/>
              <a:gd name="connsiteX18" fmla="*/ 7924799 w 7981949"/>
              <a:gd name="connsiteY18" fmla="*/ 358346 h 669787"/>
              <a:gd name="connsiteX0" fmla="*/ 0 w 7772399"/>
              <a:gd name="connsiteY0" fmla="*/ 637434 h 669787"/>
              <a:gd name="connsiteX1" fmla="*/ 457199 w 7772399"/>
              <a:gd name="connsiteY1" fmla="*/ 404013 h 669787"/>
              <a:gd name="connsiteX2" fmla="*/ 914399 w 7772399"/>
              <a:gd name="connsiteY2" fmla="*/ 639342 h 669787"/>
              <a:gd name="connsiteX3" fmla="*/ 1371599 w 7772399"/>
              <a:gd name="connsiteY3" fmla="*/ 221343 h 669787"/>
              <a:gd name="connsiteX4" fmla="*/ 1828800 w 7772399"/>
              <a:gd name="connsiteY4" fmla="*/ 637434 h 669787"/>
              <a:gd name="connsiteX5" fmla="*/ 2286000 w 7772399"/>
              <a:gd name="connsiteY5" fmla="*/ 104034 h 669787"/>
              <a:gd name="connsiteX6" fmla="*/ 2743200 w 7772399"/>
              <a:gd name="connsiteY6" fmla="*/ 561234 h 669787"/>
              <a:gd name="connsiteX7" fmla="*/ 3200399 w 7772399"/>
              <a:gd name="connsiteY7" fmla="*/ 0 h 669787"/>
              <a:gd name="connsiteX8" fmla="*/ 3676650 w 7772399"/>
              <a:gd name="connsiteY8" fmla="*/ 561234 h 669787"/>
              <a:gd name="connsiteX9" fmla="*/ 4114799 w 7772399"/>
              <a:gd name="connsiteY9" fmla="*/ 91334 h 669787"/>
              <a:gd name="connsiteX10" fmla="*/ 4571998 w 7772399"/>
              <a:gd name="connsiteY10" fmla="*/ 548007 h 669787"/>
              <a:gd name="connsiteX11" fmla="*/ 5029199 w 7772399"/>
              <a:gd name="connsiteY11" fmla="*/ 137002 h 669787"/>
              <a:gd name="connsiteX12" fmla="*/ 5486399 w 7772399"/>
              <a:gd name="connsiteY12" fmla="*/ 502340 h 669787"/>
              <a:gd name="connsiteX13" fmla="*/ 5943599 w 7772399"/>
              <a:gd name="connsiteY13" fmla="*/ 228337 h 669787"/>
              <a:gd name="connsiteX14" fmla="*/ 6400799 w 7772399"/>
              <a:gd name="connsiteY14" fmla="*/ 548007 h 669787"/>
              <a:gd name="connsiteX15" fmla="*/ 6857999 w 7772399"/>
              <a:gd name="connsiteY15" fmla="*/ 228337 h 669787"/>
              <a:gd name="connsiteX16" fmla="*/ 7315199 w 7772399"/>
              <a:gd name="connsiteY16" fmla="*/ 495348 h 669787"/>
              <a:gd name="connsiteX17" fmla="*/ 7772399 w 7772399"/>
              <a:gd name="connsiteY17" fmla="*/ 312679 h 669787"/>
              <a:gd name="connsiteX0" fmla="*/ 0 w 7772399"/>
              <a:gd name="connsiteY0" fmla="*/ 637434 h 669787"/>
              <a:gd name="connsiteX1" fmla="*/ 457199 w 7772399"/>
              <a:gd name="connsiteY1" fmla="*/ 404013 h 669787"/>
              <a:gd name="connsiteX2" fmla="*/ 914399 w 7772399"/>
              <a:gd name="connsiteY2" fmla="*/ 639342 h 669787"/>
              <a:gd name="connsiteX3" fmla="*/ 1371599 w 7772399"/>
              <a:gd name="connsiteY3" fmla="*/ 221343 h 669787"/>
              <a:gd name="connsiteX4" fmla="*/ 1828800 w 7772399"/>
              <a:gd name="connsiteY4" fmla="*/ 637434 h 669787"/>
              <a:gd name="connsiteX5" fmla="*/ 2286000 w 7772399"/>
              <a:gd name="connsiteY5" fmla="*/ 104034 h 669787"/>
              <a:gd name="connsiteX6" fmla="*/ 2743200 w 7772399"/>
              <a:gd name="connsiteY6" fmla="*/ 561234 h 669787"/>
              <a:gd name="connsiteX7" fmla="*/ 3200399 w 7772399"/>
              <a:gd name="connsiteY7" fmla="*/ 0 h 669787"/>
              <a:gd name="connsiteX8" fmla="*/ 3676650 w 7772399"/>
              <a:gd name="connsiteY8" fmla="*/ 561234 h 669787"/>
              <a:gd name="connsiteX9" fmla="*/ 4114799 w 7772399"/>
              <a:gd name="connsiteY9" fmla="*/ 91334 h 669787"/>
              <a:gd name="connsiteX10" fmla="*/ 4571998 w 7772399"/>
              <a:gd name="connsiteY10" fmla="*/ 548007 h 669787"/>
              <a:gd name="connsiteX11" fmla="*/ 5029199 w 7772399"/>
              <a:gd name="connsiteY11" fmla="*/ 137002 h 669787"/>
              <a:gd name="connsiteX12" fmla="*/ 5486399 w 7772399"/>
              <a:gd name="connsiteY12" fmla="*/ 502340 h 669787"/>
              <a:gd name="connsiteX13" fmla="*/ 5943599 w 7772399"/>
              <a:gd name="connsiteY13" fmla="*/ 228337 h 669787"/>
              <a:gd name="connsiteX14" fmla="*/ 6400799 w 7772399"/>
              <a:gd name="connsiteY14" fmla="*/ 548007 h 669787"/>
              <a:gd name="connsiteX15" fmla="*/ 6857999 w 7772399"/>
              <a:gd name="connsiteY15" fmla="*/ 228337 h 669787"/>
              <a:gd name="connsiteX16" fmla="*/ 7315199 w 7772399"/>
              <a:gd name="connsiteY16" fmla="*/ 495348 h 669787"/>
              <a:gd name="connsiteX17" fmla="*/ 7772399 w 7772399"/>
              <a:gd name="connsiteY17" fmla="*/ 267011 h 669787"/>
              <a:gd name="connsiteX0" fmla="*/ 0 w 7772399"/>
              <a:gd name="connsiteY0" fmla="*/ 637434 h 677398"/>
              <a:gd name="connsiteX1" fmla="*/ 457199 w 7772399"/>
              <a:gd name="connsiteY1" fmla="*/ 404013 h 677398"/>
              <a:gd name="connsiteX2" fmla="*/ 914399 w 7772399"/>
              <a:gd name="connsiteY2" fmla="*/ 639342 h 677398"/>
              <a:gd name="connsiteX3" fmla="*/ 1371599 w 7772399"/>
              <a:gd name="connsiteY3" fmla="*/ 175677 h 677398"/>
              <a:gd name="connsiteX4" fmla="*/ 1828800 w 7772399"/>
              <a:gd name="connsiteY4" fmla="*/ 637434 h 677398"/>
              <a:gd name="connsiteX5" fmla="*/ 2286000 w 7772399"/>
              <a:gd name="connsiteY5" fmla="*/ 104034 h 677398"/>
              <a:gd name="connsiteX6" fmla="*/ 2743200 w 7772399"/>
              <a:gd name="connsiteY6" fmla="*/ 561234 h 677398"/>
              <a:gd name="connsiteX7" fmla="*/ 3200399 w 7772399"/>
              <a:gd name="connsiteY7" fmla="*/ 0 h 677398"/>
              <a:gd name="connsiteX8" fmla="*/ 3676650 w 7772399"/>
              <a:gd name="connsiteY8" fmla="*/ 561234 h 677398"/>
              <a:gd name="connsiteX9" fmla="*/ 4114799 w 7772399"/>
              <a:gd name="connsiteY9" fmla="*/ 91334 h 677398"/>
              <a:gd name="connsiteX10" fmla="*/ 4571998 w 7772399"/>
              <a:gd name="connsiteY10" fmla="*/ 548007 h 677398"/>
              <a:gd name="connsiteX11" fmla="*/ 5029199 w 7772399"/>
              <a:gd name="connsiteY11" fmla="*/ 137002 h 677398"/>
              <a:gd name="connsiteX12" fmla="*/ 5486399 w 7772399"/>
              <a:gd name="connsiteY12" fmla="*/ 502340 h 677398"/>
              <a:gd name="connsiteX13" fmla="*/ 5943599 w 7772399"/>
              <a:gd name="connsiteY13" fmla="*/ 228337 h 677398"/>
              <a:gd name="connsiteX14" fmla="*/ 6400799 w 7772399"/>
              <a:gd name="connsiteY14" fmla="*/ 548007 h 677398"/>
              <a:gd name="connsiteX15" fmla="*/ 6857999 w 7772399"/>
              <a:gd name="connsiteY15" fmla="*/ 228337 h 677398"/>
              <a:gd name="connsiteX16" fmla="*/ 7315199 w 7772399"/>
              <a:gd name="connsiteY16" fmla="*/ 495348 h 677398"/>
              <a:gd name="connsiteX17" fmla="*/ 7772399 w 7772399"/>
              <a:gd name="connsiteY17" fmla="*/ 267011 h 677398"/>
              <a:gd name="connsiteX0" fmla="*/ 0 w 7772399"/>
              <a:gd name="connsiteY0" fmla="*/ 637434 h 649375"/>
              <a:gd name="connsiteX1" fmla="*/ 457199 w 7772399"/>
              <a:gd name="connsiteY1" fmla="*/ 221344 h 649375"/>
              <a:gd name="connsiteX2" fmla="*/ 914399 w 7772399"/>
              <a:gd name="connsiteY2" fmla="*/ 639342 h 649375"/>
              <a:gd name="connsiteX3" fmla="*/ 1371599 w 7772399"/>
              <a:gd name="connsiteY3" fmla="*/ 175677 h 649375"/>
              <a:gd name="connsiteX4" fmla="*/ 1828800 w 7772399"/>
              <a:gd name="connsiteY4" fmla="*/ 637434 h 649375"/>
              <a:gd name="connsiteX5" fmla="*/ 2286000 w 7772399"/>
              <a:gd name="connsiteY5" fmla="*/ 104034 h 649375"/>
              <a:gd name="connsiteX6" fmla="*/ 2743200 w 7772399"/>
              <a:gd name="connsiteY6" fmla="*/ 561234 h 649375"/>
              <a:gd name="connsiteX7" fmla="*/ 3200399 w 7772399"/>
              <a:gd name="connsiteY7" fmla="*/ 0 h 649375"/>
              <a:gd name="connsiteX8" fmla="*/ 3676650 w 7772399"/>
              <a:gd name="connsiteY8" fmla="*/ 561234 h 649375"/>
              <a:gd name="connsiteX9" fmla="*/ 4114799 w 7772399"/>
              <a:gd name="connsiteY9" fmla="*/ 91334 h 649375"/>
              <a:gd name="connsiteX10" fmla="*/ 4571998 w 7772399"/>
              <a:gd name="connsiteY10" fmla="*/ 548007 h 649375"/>
              <a:gd name="connsiteX11" fmla="*/ 5029199 w 7772399"/>
              <a:gd name="connsiteY11" fmla="*/ 137002 h 649375"/>
              <a:gd name="connsiteX12" fmla="*/ 5486399 w 7772399"/>
              <a:gd name="connsiteY12" fmla="*/ 502340 h 649375"/>
              <a:gd name="connsiteX13" fmla="*/ 5943599 w 7772399"/>
              <a:gd name="connsiteY13" fmla="*/ 228337 h 649375"/>
              <a:gd name="connsiteX14" fmla="*/ 6400799 w 7772399"/>
              <a:gd name="connsiteY14" fmla="*/ 548007 h 649375"/>
              <a:gd name="connsiteX15" fmla="*/ 6857999 w 7772399"/>
              <a:gd name="connsiteY15" fmla="*/ 228337 h 649375"/>
              <a:gd name="connsiteX16" fmla="*/ 7315199 w 7772399"/>
              <a:gd name="connsiteY16" fmla="*/ 495348 h 649375"/>
              <a:gd name="connsiteX17" fmla="*/ 7772399 w 7772399"/>
              <a:gd name="connsiteY17" fmla="*/ 267011 h 649375"/>
              <a:gd name="connsiteX0" fmla="*/ 0 w 7772399"/>
              <a:gd name="connsiteY0" fmla="*/ 637434 h 662176"/>
              <a:gd name="connsiteX1" fmla="*/ 457199 w 7772399"/>
              <a:gd name="connsiteY1" fmla="*/ 312679 h 662176"/>
              <a:gd name="connsiteX2" fmla="*/ 914399 w 7772399"/>
              <a:gd name="connsiteY2" fmla="*/ 639342 h 662176"/>
              <a:gd name="connsiteX3" fmla="*/ 1371599 w 7772399"/>
              <a:gd name="connsiteY3" fmla="*/ 175677 h 662176"/>
              <a:gd name="connsiteX4" fmla="*/ 1828800 w 7772399"/>
              <a:gd name="connsiteY4" fmla="*/ 637434 h 662176"/>
              <a:gd name="connsiteX5" fmla="*/ 2286000 w 7772399"/>
              <a:gd name="connsiteY5" fmla="*/ 104034 h 662176"/>
              <a:gd name="connsiteX6" fmla="*/ 2743200 w 7772399"/>
              <a:gd name="connsiteY6" fmla="*/ 561234 h 662176"/>
              <a:gd name="connsiteX7" fmla="*/ 3200399 w 7772399"/>
              <a:gd name="connsiteY7" fmla="*/ 0 h 662176"/>
              <a:gd name="connsiteX8" fmla="*/ 3676650 w 7772399"/>
              <a:gd name="connsiteY8" fmla="*/ 561234 h 662176"/>
              <a:gd name="connsiteX9" fmla="*/ 4114799 w 7772399"/>
              <a:gd name="connsiteY9" fmla="*/ 91334 h 662176"/>
              <a:gd name="connsiteX10" fmla="*/ 4571998 w 7772399"/>
              <a:gd name="connsiteY10" fmla="*/ 548007 h 662176"/>
              <a:gd name="connsiteX11" fmla="*/ 5029199 w 7772399"/>
              <a:gd name="connsiteY11" fmla="*/ 137002 h 662176"/>
              <a:gd name="connsiteX12" fmla="*/ 5486399 w 7772399"/>
              <a:gd name="connsiteY12" fmla="*/ 502340 h 662176"/>
              <a:gd name="connsiteX13" fmla="*/ 5943599 w 7772399"/>
              <a:gd name="connsiteY13" fmla="*/ 228337 h 662176"/>
              <a:gd name="connsiteX14" fmla="*/ 6400799 w 7772399"/>
              <a:gd name="connsiteY14" fmla="*/ 548007 h 662176"/>
              <a:gd name="connsiteX15" fmla="*/ 6857999 w 7772399"/>
              <a:gd name="connsiteY15" fmla="*/ 228337 h 662176"/>
              <a:gd name="connsiteX16" fmla="*/ 7315199 w 7772399"/>
              <a:gd name="connsiteY16" fmla="*/ 495348 h 662176"/>
              <a:gd name="connsiteX17" fmla="*/ 7772399 w 7772399"/>
              <a:gd name="connsiteY17" fmla="*/ 267011 h 6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2399" h="662176">
                <a:moveTo>
                  <a:pt x="0" y="637434"/>
                </a:moveTo>
                <a:cubicBezTo>
                  <a:pt x="92075" y="632672"/>
                  <a:pt x="304799" y="312361"/>
                  <a:pt x="457199" y="312679"/>
                </a:cubicBezTo>
                <a:cubicBezTo>
                  <a:pt x="609599" y="312997"/>
                  <a:pt x="761999" y="662176"/>
                  <a:pt x="914399" y="639342"/>
                </a:cubicBezTo>
                <a:cubicBezTo>
                  <a:pt x="1066799" y="616508"/>
                  <a:pt x="1219199" y="175995"/>
                  <a:pt x="1371599" y="175677"/>
                </a:cubicBezTo>
                <a:cubicBezTo>
                  <a:pt x="1523999" y="175359"/>
                  <a:pt x="1676400" y="649375"/>
                  <a:pt x="1828800" y="637434"/>
                </a:cubicBezTo>
                <a:cubicBezTo>
                  <a:pt x="1981200" y="625494"/>
                  <a:pt x="2133600" y="116734"/>
                  <a:pt x="2286000" y="104034"/>
                </a:cubicBezTo>
                <a:cubicBezTo>
                  <a:pt x="2438400" y="91334"/>
                  <a:pt x="2590800" y="578573"/>
                  <a:pt x="2743200" y="561234"/>
                </a:cubicBezTo>
                <a:cubicBezTo>
                  <a:pt x="2895600" y="543895"/>
                  <a:pt x="3044824" y="0"/>
                  <a:pt x="3200399" y="0"/>
                </a:cubicBezTo>
                <a:cubicBezTo>
                  <a:pt x="3355974" y="0"/>
                  <a:pt x="3524250" y="546012"/>
                  <a:pt x="3676650" y="561234"/>
                </a:cubicBezTo>
                <a:cubicBezTo>
                  <a:pt x="3829050" y="576456"/>
                  <a:pt x="3965574" y="93538"/>
                  <a:pt x="4114799" y="91334"/>
                </a:cubicBezTo>
                <a:cubicBezTo>
                  <a:pt x="4264024" y="89130"/>
                  <a:pt x="4419598" y="540396"/>
                  <a:pt x="4571998" y="548007"/>
                </a:cubicBezTo>
                <a:cubicBezTo>
                  <a:pt x="4724398" y="555618"/>
                  <a:pt x="4892674" y="138905"/>
                  <a:pt x="5029199" y="137002"/>
                </a:cubicBezTo>
                <a:cubicBezTo>
                  <a:pt x="5165724" y="135099"/>
                  <a:pt x="5333999" y="487117"/>
                  <a:pt x="5486399" y="502340"/>
                </a:cubicBezTo>
                <a:cubicBezTo>
                  <a:pt x="5638799" y="517563"/>
                  <a:pt x="5786437" y="229290"/>
                  <a:pt x="5943599" y="228337"/>
                </a:cubicBezTo>
                <a:cubicBezTo>
                  <a:pt x="6100761" y="227384"/>
                  <a:pt x="6248399" y="548007"/>
                  <a:pt x="6400799" y="548007"/>
                </a:cubicBezTo>
                <a:cubicBezTo>
                  <a:pt x="6553199" y="548007"/>
                  <a:pt x="6705599" y="237114"/>
                  <a:pt x="6857999" y="228337"/>
                </a:cubicBezTo>
                <a:cubicBezTo>
                  <a:pt x="7010399" y="219560"/>
                  <a:pt x="7162799" y="488902"/>
                  <a:pt x="7315199" y="495348"/>
                </a:cubicBezTo>
                <a:cubicBezTo>
                  <a:pt x="7467599" y="501794"/>
                  <a:pt x="7562849" y="263206"/>
                  <a:pt x="7772399" y="2670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9342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486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990601" y="2728936"/>
            <a:ext cx="7772399" cy="570274"/>
          </a:xfrm>
          <a:custGeom>
            <a:avLst/>
            <a:gdLst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152775 w 5848350"/>
              <a:gd name="connsiteY7" fmla="*/ 3175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200525 w 5848350"/>
              <a:gd name="connsiteY9" fmla="*/ 50800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36575 h 536575"/>
              <a:gd name="connsiteX1" fmla="*/ 542925 w 5848350"/>
              <a:gd name="connsiteY1" fmla="*/ 384175 h 536575"/>
              <a:gd name="connsiteX2" fmla="*/ 904875 w 5848350"/>
              <a:gd name="connsiteY2" fmla="*/ 498475 h 536575"/>
              <a:gd name="connsiteX3" fmla="*/ 1400175 w 5848350"/>
              <a:gd name="connsiteY3" fmla="*/ 222250 h 536575"/>
              <a:gd name="connsiteX4" fmla="*/ 1914525 w 5848350"/>
              <a:gd name="connsiteY4" fmla="*/ 441325 h 536575"/>
              <a:gd name="connsiteX5" fmla="*/ 2333625 w 5848350"/>
              <a:gd name="connsiteY5" fmla="*/ 3175 h 536575"/>
              <a:gd name="connsiteX6" fmla="*/ 2828925 w 5848350"/>
              <a:gd name="connsiteY6" fmla="*/ 422275 h 536575"/>
              <a:gd name="connsiteX7" fmla="*/ 3286125 w 5848350"/>
              <a:gd name="connsiteY7" fmla="*/ 41275 h 536575"/>
              <a:gd name="connsiteX8" fmla="*/ 3762375 w 5848350"/>
              <a:gd name="connsiteY8" fmla="*/ 422275 h 536575"/>
              <a:gd name="connsiteX9" fmla="*/ 4200525 w 5848350"/>
              <a:gd name="connsiteY9" fmla="*/ 41275 h 536575"/>
              <a:gd name="connsiteX10" fmla="*/ 4676775 w 5848350"/>
              <a:gd name="connsiteY10" fmla="*/ 403225 h 536575"/>
              <a:gd name="connsiteX11" fmla="*/ 5067300 w 5848350"/>
              <a:gd name="connsiteY11" fmla="*/ 212725 h 536575"/>
              <a:gd name="connsiteX12" fmla="*/ 5553075 w 5848350"/>
              <a:gd name="connsiteY12" fmla="*/ 393700 h 536575"/>
              <a:gd name="connsiteX13" fmla="*/ 5848350 w 5848350"/>
              <a:gd name="connsiteY13" fmla="*/ 441325 h 536575"/>
              <a:gd name="connsiteX0" fmla="*/ 0 w 5848350"/>
              <a:gd name="connsiteY0" fmla="*/ 574675 h 574675"/>
              <a:gd name="connsiteX1" fmla="*/ 542925 w 5848350"/>
              <a:gd name="connsiteY1" fmla="*/ 422275 h 574675"/>
              <a:gd name="connsiteX2" fmla="*/ 904875 w 5848350"/>
              <a:gd name="connsiteY2" fmla="*/ 536575 h 574675"/>
              <a:gd name="connsiteX3" fmla="*/ 1400175 w 5848350"/>
              <a:gd name="connsiteY3" fmla="*/ 260350 h 574675"/>
              <a:gd name="connsiteX4" fmla="*/ 1914525 w 5848350"/>
              <a:gd name="connsiteY4" fmla="*/ 479425 h 574675"/>
              <a:gd name="connsiteX5" fmla="*/ 2371725 w 5848350"/>
              <a:gd name="connsiteY5" fmla="*/ 3175 h 574675"/>
              <a:gd name="connsiteX6" fmla="*/ 2828925 w 5848350"/>
              <a:gd name="connsiteY6" fmla="*/ 460375 h 574675"/>
              <a:gd name="connsiteX7" fmla="*/ 3286125 w 5848350"/>
              <a:gd name="connsiteY7" fmla="*/ 79375 h 574675"/>
              <a:gd name="connsiteX8" fmla="*/ 3762375 w 5848350"/>
              <a:gd name="connsiteY8" fmla="*/ 460375 h 574675"/>
              <a:gd name="connsiteX9" fmla="*/ 4200525 w 5848350"/>
              <a:gd name="connsiteY9" fmla="*/ 79375 h 574675"/>
              <a:gd name="connsiteX10" fmla="*/ 4676775 w 5848350"/>
              <a:gd name="connsiteY10" fmla="*/ 441325 h 574675"/>
              <a:gd name="connsiteX11" fmla="*/ 5067300 w 5848350"/>
              <a:gd name="connsiteY11" fmla="*/ 250825 h 574675"/>
              <a:gd name="connsiteX12" fmla="*/ 5553075 w 5848350"/>
              <a:gd name="connsiteY12" fmla="*/ 431800 h 574675"/>
              <a:gd name="connsiteX13" fmla="*/ 5848350 w 5848350"/>
              <a:gd name="connsiteY13" fmla="*/ 479425 h 574675"/>
              <a:gd name="connsiteX0" fmla="*/ 0 w 5848350"/>
              <a:gd name="connsiteY0" fmla="*/ 584200 h 588963"/>
              <a:gd name="connsiteX1" fmla="*/ 542925 w 5848350"/>
              <a:gd name="connsiteY1" fmla="*/ 431800 h 588963"/>
              <a:gd name="connsiteX2" fmla="*/ 904875 w 5848350"/>
              <a:gd name="connsiteY2" fmla="*/ 546100 h 588963"/>
              <a:gd name="connsiteX3" fmla="*/ 1400175 w 5848350"/>
              <a:gd name="connsiteY3" fmla="*/ 269875 h 588963"/>
              <a:gd name="connsiteX4" fmla="*/ 1914525 w 5848350"/>
              <a:gd name="connsiteY4" fmla="*/ 546100 h 588963"/>
              <a:gd name="connsiteX5" fmla="*/ 2371725 w 5848350"/>
              <a:gd name="connsiteY5" fmla="*/ 12700 h 588963"/>
              <a:gd name="connsiteX6" fmla="*/ 2828925 w 5848350"/>
              <a:gd name="connsiteY6" fmla="*/ 469900 h 588963"/>
              <a:gd name="connsiteX7" fmla="*/ 3286125 w 5848350"/>
              <a:gd name="connsiteY7" fmla="*/ 88900 h 588963"/>
              <a:gd name="connsiteX8" fmla="*/ 3762375 w 5848350"/>
              <a:gd name="connsiteY8" fmla="*/ 469900 h 588963"/>
              <a:gd name="connsiteX9" fmla="*/ 4200525 w 5848350"/>
              <a:gd name="connsiteY9" fmla="*/ 88900 h 588963"/>
              <a:gd name="connsiteX10" fmla="*/ 4676775 w 5848350"/>
              <a:gd name="connsiteY10" fmla="*/ 450850 h 588963"/>
              <a:gd name="connsiteX11" fmla="*/ 5067300 w 5848350"/>
              <a:gd name="connsiteY11" fmla="*/ 260350 h 588963"/>
              <a:gd name="connsiteX12" fmla="*/ 5553075 w 5848350"/>
              <a:gd name="connsiteY12" fmla="*/ 441325 h 588963"/>
              <a:gd name="connsiteX13" fmla="*/ 5848350 w 5848350"/>
              <a:gd name="connsiteY13" fmla="*/ 488950 h 588963"/>
              <a:gd name="connsiteX0" fmla="*/ 0 w 5848350"/>
              <a:gd name="connsiteY0" fmla="*/ 584200 h 588962"/>
              <a:gd name="connsiteX1" fmla="*/ 542925 w 5848350"/>
              <a:gd name="connsiteY1" fmla="*/ 431800 h 588962"/>
              <a:gd name="connsiteX2" fmla="*/ 904875 w 5848350"/>
              <a:gd name="connsiteY2" fmla="*/ 546100 h 588962"/>
              <a:gd name="connsiteX3" fmla="*/ 1400175 w 5848350"/>
              <a:gd name="connsiteY3" fmla="*/ 269875 h 588962"/>
              <a:gd name="connsiteX4" fmla="*/ 1914525 w 5848350"/>
              <a:gd name="connsiteY4" fmla="*/ 546100 h 588962"/>
              <a:gd name="connsiteX5" fmla="*/ 2371725 w 5848350"/>
              <a:gd name="connsiteY5" fmla="*/ 12700 h 588962"/>
              <a:gd name="connsiteX6" fmla="*/ 2828925 w 5848350"/>
              <a:gd name="connsiteY6" fmla="*/ 469900 h 588962"/>
              <a:gd name="connsiteX7" fmla="*/ 3286125 w 5848350"/>
              <a:gd name="connsiteY7" fmla="*/ 88900 h 588962"/>
              <a:gd name="connsiteX8" fmla="*/ 3762375 w 5848350"/>
              <a:gd name="connsiteY8" fmla="*/ 469900 h 588962"/>
              <a:gd name="connsiteX9" fmla="*/ 4200525 w 5848350"/>
              <a:gd name="connsiteY9" fmla="*/ 88900 h 588962"/>
              <a:gd name="connsiteX10" fmla="*/ 4676775 w 5848350"/>
              <a:gd name="connsiteY10" fmla="*/ 450850 h 588962"/>
              <a:gd name="connsiteX11" fmla="*/ 5067300 w 5848350"/>
              <a:gd name="connsiteY11" fmla="*/ 260350 h 588962"/>
              <a:gd name="connsiteX12" fmla="*/ 5553075 w 5848350"/>
              <a:gd name="connsiteY12" fmla="*/ 441325 h 588962"/>
              <a:gd name="connsiteX13" fmla="*/ 5848350 w 5848350"/>
              <a:gd name="connsiteY13" fmla="*/ 488950 h 588962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65150"/>
              <a:gd name="connsiteX1" fmla="*/ 76200 w 5762625"/>
              <a:gd name="connsiteY1" fmla="*/ 546100 h 565150"/>
              <a:gd name="connsiteX2" fmla="*/ 457200 w 5762625"/>
              <a:gd name="connsiteY2" fmla="*/ 431800 h 565150"/>
              <a:gd name="connsiteX3" fmla="*/ 819150 w 5762625"/>
              <a:gd name="connsiteY3" fmla="*/ 546100 h 565150"/>
              <a:gd name="connsiteX4" fmla="*/ 1314450 w 5762625"/>
              <a:gd name="connsiteY4" fmla="*/ 269875 h 565150"/>
              <a:gd name="connsiteX5" fmla="*/ 1828800 w 5762625"/>
              <a:gd name="connsiteY5" fmla="*/ 546100 h 565150"/>
              <a:gd name="connsiteX6" fmla="*/ 2286000 w 5762625"/>
              <a:gd name="connsiteY6" fmla="*/ 12700 h 565150"/>
              <a:gd name="connsiteX7" fmla="*/ 2743200 w 5762625"/>
              <a:gd name="connsiteY7" fmla="*/ 469900 h 565150"/>
              <a:gd name="connsiteX8" fmla="*/ 3200400 w 5762625"/>
              <a:gd name="connsiteY8" fmla="*/ 88900 h 565150"/>
              <a:gd name="connsiteX9" fmla="*/ 3676650 w 5762625"/>
              <a:gd name="connsiteY9" fmla="*/ 469900 h 565150"/>
              <a:gd name="connsiteX10" fmla="*/ 4114800 w 5762625"/>
              <a:gd name="connsiteY10" fmla="*/ 88900 h 565150"/>
              <a:gd name="connsiteX11" fmla="*/ 4591050 w 5762625"/>
              <a:gd name="connsiteY11" fmla="*/ 450850 h 565150"/>
              <a:gd name="connsiteX12" fmla="*/ 4981575 w 5762625"/>
              <a:gd name="connsiteY12" fmla="*/ 260350 h 565150"/>
              <a:gd name="connsiteX13" fmla="*/ 5467350 w 5762625"/>
              <a:gd name="connsiteY13" fmla="*/ 441325 h 565150"/>
              <a:gd name="connsiteX14" fmla="*/ 5762625 w 5762625"/>
              <a:gd name="connsiteY14" fmla="*/ 488950 h 56515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943600"/>
              <a:gd name="connsiteY0" fmla="*/ 546100 h 550862"/>
              <a:gd name="connsiteX1" fmla="*/ 457200 w 5943600"/>
              <a:gd name="connsiteY1" fmla="*/ 431800 h 550862"/>
              <a:gd name="connsiteX2" fmla="*/ 819150 w 5943600"/>
              <a:gd name="connsiteY2" fmla="*/ 546100 h 550862"/>
              <a:gd name="connsiteX3" fmla="*/ 1314450 w 5943600"/>
              <a:gd name="connsiteY3" fmla="*/ 269875 h 550862"/>
              <a:gd name="connsiteX4" fmla="*/ 1828800 w 5943600"/>
              <a:gd name="connsiteY4" fmla="*/ 546100 h 550862"/>
              <a:gd name="connsiteX5" fmla="*/ 2286000 w 5943600"/>
              <a:gd name="connsiteY5" fmla="*/ 12700 h 550862"/>
              <a:gd name="connsiteX6" fmla="*/ 2743200 w 5943600"/>
              <a:gd name="connsiteY6" fmla="*/ 469900 h 550862"/>
              <a:gd name="connsiteX7" fmla="*/ 3200400 w 5943600"/>
              <a:gd name="connsiteY7" fmla="*/ 88900 h 550862"/>
              <a:gd name="connsiteX8" fmla="*/ 3676650 w 5943600"/>
              <a:gd name="connsiteY8" fmla="*/ 469900 h 550862"/>
              <a:gd name="connsiteX9" fmla="*/ 4114800 w 5943600"/>
              <a:gd name="connsiteY9" fmla="*/ 88900 h 550862"/>
              <a:gd name="connsiteX10" fmla="*/ 4591050 w 5943600"/>
              <a:gd name="connsiteY10" fmla="*/ 450850 h 550862"/>
              <a:gd name="connsiteX11" fmla="*/ 4981575 w 5943600"/>
              <a:gd name="connsiteY11" fmla="*/ 260350 h 550862"/>
              <a:gd name="connsiteX12" fmla="*/ 5467350 w 5943600"/>
              <a:gd name="connsiteY12" fmla="*/ 441325 h 550862"/>
              <a:gd name="connsiteX13" fmla="*/ 5943600 w 5943600"/>
              <a:gd name="connsiteY13" fmla="*/ 228337 h 550862"/>
              <a:gd name="connsiteX0" fmla="*/ 0 w 6022975"/>
              <a:gd name="connsiteY0" fmla="*/ 546100 h 550862"/>
              <a:gd name="connsiteX1" fmla="*/ 457200 w 6022975"/>
              <a:gd name="connsiteY1" fmla="*/ 431800 h 550862"/>
              <a:gd name="connsiteX2" fmla="*/ 819150 w 6022975"/>
              <a:gd name="connsiteY2" fmla="*/ 546100 h 550862"/>
              <a:gd name="connsiteX3" fmla="*/ 1314450 w 6022975"/>
              <a:gd name="connsiteY3" fmla="*/ 269875 h 550862"/>
              <a:gd name="connsiteX4" fmla="*/ 1828800 w 6022975"/>
              <a:gd name="connsiteY4" fmla="*/ 546100 h 550862"/>
              <a:gd name="connsiteX5" fmla="*/ 2286000 w 6022975"/>
              <a:gd name="connsiteY5" fmla="*/ 12700 h 550862"/>
              <a:gd name="connsiteX6" fmla="*/ 2743200 w 6022975"/>
              <a:gd name="connsiteY6" fmla="*/ 469900 h 550862"/>
              <a:gd name="connsiteX7" fmla="*/ 3200400 w 6022975"/>
              <a:gd name="connsiteY7" fmla="*/ 88900 h 550862"/>
              <a:gd name="connsiteX8" fmla="*/ 3676650 w 6022975"/>
              <a:gd name="connsiteY8" fmla="*/ 469900 h 550862"/>
              <a:gd name="connsiteX9" fmla="*/ 4114800 w 6022975"/>
              <a:gd name="connsiteY9" fmla="*/ 88900 h 550862"/>
              <a:gd name="connsiteX10" fmla="*/ 4591050 w 6022975"/>
              <a:gd name="connsiteY10" fmla="*/ 450850 h 550862"/>
              <a:gd name="connsiteX11" fmla="*/ 4981575 w 6022975"/>
              <a:gd name="connsiteY11" fmla="*/ 260350 h 550862"/>
              <a:gd name="connsiteX12" fmla="*/ 5467350 w 6022975"/>
              <a:gd name="connsiteY12" fmla="*/ 441325 h 550862"/>
              <a:gd name="connsiteX13" fmla="*/ 5943600 w 6022975"/>
              <a:gd name="connsiteY13" fmla="*/ 228337 h 550862"/>
              <a:gd name="connsiteX14" fmla="*/ 5943599 w 6022975"/>
              <a:gd name="connsiteY14" fmla="*/ 228337 h 550862"/>
              <a:gd name="connsiteX0" fmla="*/ 0 w 6476999"/>
              <a:gd name="connsiteY0" fmla="*/ 546100 h 550862"/>
              <a:gd name="connsiteX1" fmla="*/ 457200 w 6476999"/>
              <a:gd name="connsiteY1" fmla="*/ 431800 h 550862"/>
              <a:gd name="connsiteX2" fmla="*/ 819150 w 6476999"/>
              <a:gd name="connsiteY2" fmla="*/ 546100 h 550862"/>
              <a:gd name="connsiteX3" fmla="*/ 1314450 w 6476999"/>
              <a:gd name="connsiteY3" fmla="*/ 269875 h 550862"/>
              <a:gd name="connsiteX4" fmla="*/ 1828800 w 6476999"/>
              <a:gd name="connsiteY4" fmla="*/ 546100 h 550862"/>
              <a:gd name="connsiteX5" fmla="*/ 2286000 w 6476999"/>
              <a:gd name="connsiteY5" fmla="*/ 12700 h 550862"/>
              <a:gd name="connsiteX6" fmla="*/ 2743200 w 6476999"/>
              <a:gd name="connsiteY6" fmla="*/ 469900 h 550862"/>
              <a:gd name="connsiteX7" fmla="*/ 3200400 w 6476999"/>
              <a:gd name="connsiteY7" fmla="*/ 88900 h 550862"/>
              <a:gd name="connsiteX8" fmla="*/ 3676650 w 6476999"/>
              <a:gd name="connsiteY8" fmla="*/ 469900 h 550862"/>
              <a:gd name="connsiteX9" fmla="*/ 4114800 w 6476999"/>
              <a:gd name="connsiteY9" fmla="*/ 88900 h 550862"/>
              <a:gd name="connsiteX10" fmla="*/ 4591050 w 6476999"/>
              <a:gd name="connsiteY10" fmla="*/ 450850 h 550862"/>
              <a:gd name="connsiteX11" fmla="*/ 4981575 w 6476999"/>
              <a:gd name="connsiteY11" fmla="*/ 260350 h 550862"/>
              <a:gd name="connsiteX12" fmla="*/ 5467350 w 6476999"/>
              <a:gd name="connsiteY12" fmla="*/ 441325 h 550862"/>
              <a:gd name="connsiteX13" fmla="*/ 5943600 w 6476999"/>
              <a:gd name="connsiteY13" fmla="*/ 228337 h 550862"/>
              <a:gd name="connsiteX14" fmla="*/ 6476999 w 6476999"/>
              <a:gd name="connsiteY14" fmla="*/ 456673 h 550862"/>
              <a:gd name="connsiteX0" fmla="*/ 0 w 6569709"/>
              <a:gd name="connsiteY0" fmla="*/ 546100 h 550862"/>
              <a:gd name="connsiteX1" fmla="*/ 457200 w 6569709"/>
              <a:gd name="connsiteY1" fmla="*/ 431800 h 550862"/>
              <a:gd name="connsiteX2" fmla="*/ 819150 w 6569709"/>
              <a:gd name="connsiteY2" fmla="*/ 546100 h 550862"/>
              <a:gd name="connsiteX3" fmla="*/ 1314450 w 6569709"/>
              <a:gd name="connsiteY3" fmla="*/ 269875 h 550862"/>
              <a:gd name="connsiteX4" fmla="*/ 1828800 w 6569709"/>
              <a:gd name="connsiteY4" fmla="*/ 546100 h 550862"/>
              <a:gd name="connsiteX5" fmla="*/ 2286000 w 6569709"/>
              <a:gd name="connsiteY5" fmla="*/ 12700 h 550862"/>
              <a:gd name="connsiteX6" fmla="*/ 2743200 w 6569709"/>
              <a:gd name="connsiteY6" fmla="*/ 469900 h 550862"/>
              <a:gd name="connsiteX7" fmla="*/ 3200400 w 6569709"/>
              <a:gd name="connsiteY7" fmla="*/ 88900 h 550862"/>
              <a:gd name="connsiteX8" fmla="*/ 3676650 w 6569709"/>
              <a:gd name="connsiteY8" fmla="*/ 469900 h 550862"/>
              <a:gd name="connsiteX9" fmla="*/ 4114800 w 6569709"/>
              <a:gd name="connsiteY9" fmla="*/ 88900 h 550862"/>
              <a:gd name="connsiteX10" fmla="*/ 4591050 w 6569709"/>
              <a:gd name="connsiteY10" fmla="*/ 450850 h 550862"/>
              <a:gd name="connsiteX11" fmla="*/ 4981575 w 6569709"/>
              <a:gd name="connsiteY11" fmla="*/ 260350 h 550862"/>
              <a:gd name="connsiteX12" fmla="*/ 5467350 w 6569709"/>
              <a:gd name="connsiteY12" fmla="*/ 441325 h 550862"/>
              <a:gd name="connsiteX13" fmla="*/ 5943600 w 6569709"/>
              <a:gd name="connsiteY13" fmla="*/ 228337 h 550862"/>
              <a:gd name="connsiteX14" fmla="*/ 6476999 w 6569709"/>
              <a:gd name="connsiteY14" fmla="*/ 456673 h 550862"/>
              <a:gd name="connsiteX15" fmla="*/ 6499859 w 6569709"/>
              <a:gd name="connsiteY15" fmla="*/ 45210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600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932612"/>
              <a:gd name="connsiteY0" fmla="*/ 546100 h 550862"/>
              <a:gd name="connsiteX1" fmla="*/ 457200 w 6932612"/>
              <a:gd name="connsiteY1" fmla="*/ 431800 h 550862"/>
              <a:gd name="connsiteX2" fmla="*/ 819150 w 6932612"/>
              <a:gd name="connsiteY2" fmla="*/ 546100 h 550862"/>
              <a:gd name="connsiteX3" fmla="*/ 1314450 w 6932612"/>
              <a:gd name="connsiteY3" fmla="*/ 269875 h 550862"/>
              <a:gd name="connsiteX4" fmla="*/ 1828800 w 6932612"/>
              <a:gd name="connsiteY4" fmla="*/ 546100 h 550862"/>
              <a:gd name="connsiteX5" fmla="*/ 2286000 w 6932612"/>
              <a:gd name="connsiteY5" fmla="*/ 12700 h 550862"/>
              <a:gd name="connsiteX6" fmla="*/ 2743200 w 6932612"/>
              <a:gd name="connsiteY6" fmla="*/ 469900 h 550862"/>
              <a:gd name="connsiteX7" fmla="*/ 3200400 w 6932612"/>
              <a:gd name="connsiteY7" fmla="*/ 88900 h 550862"/>
              <a:gd name="connsiteX8" fmla="*/ 3676650 w 6932612"/>
              <a:gd name="connsiteY8" fmla="*/ 469900 h 550862"/>
              <a:gd name="connsiteX9" fmla="*/ 4114800 w 6932612"/>
              <a:gd name="connsiteY9" fmla="*/ 88900 h 550862"/>
              <a:gd name="connsiteX10" fmla="*/ 4591050 w 6932612"/>
              <a:gd name="connsiteY10" fmla="*/ 450850 h 550862"/>
              <a:gd name="connsiteX11" fmla="*/ 4981575 w 6932612"/>
              <a:gd name="connsiteY11" fmla="*/ 260350 h 550862"/>
              <a:gd name="connsiteX12" fmla="*/ 5486399 w 6932612"/>
              <a:gd name="connsiteY12" fmla="*/ 411006 h 550862"/>
              <a:gd name="connsiteX13" fmla="*/ 5943599 w 6932612"/>
              <a:gd name="connsiteY13" fmla="*/ 228337 h 550862"/>
              <a:gd name="connsiteX14" fmla="*/ 6400799 w 6932612"/>
              <a:gd name="connsiteY14" fmla="*/ 456673 h 550862"/>
              <a:gd name="connsiteX15" fmla="*/ 6857999 w 6932612"/>
              <a:gd name="connsiteY15" fmla="*/ 228337 h 550862"/>
              <a:gd name="connsiteX16" fmla="*/ 6848474 w 6932612"/>
              <a:gd name="connsiteY16" fmla="*/ 216920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213201"/>
              <a:gd name="connsiteY0" fmla="*/ 546100 h 550862"/>
              <a:gd name="connsiteX1" fmla="*/ 457200 w 7213201"/>
              <a:gd name="connsiteY1" fmla="*/ 431800 h 550862"/>
              <a:gd name="connsiteX2" fmla="*/ 819150 w 7213201"/>
              <a:gd name="connsiteY2" fmla="*/ 546100 h 550862"/>
              <a:gd name="connsiteX3" fmla="*/ 1314450 w 7213201"/>
              <a:gd name="connsiteY3" fmla="*/ 269875 h 550862"/>
              <a:gd name="connsiteX4" fmla="*/ 1828800 w 7213201"/>
              <a:gd name="connsiteY4" fmla="*/ 546100 h 550862"/>
              <a:gd name="connsiteX5" fmla="*/ 2286000 w 7213201"/>
              <a:gd name="connsiteY5" fmla="*/ 12700 h 550862"/>
              <a:gd name="connsiteX6" fmla="*/ 2743200 w 7213201"/>
              <a:gd name="connsiteY6" fmla="*/ 469900 h 550862"/>
              <a:gd name="connsiteX7" fmla="*/ 3200400 w 7213201"/>
              <a:gd name="connsiteY7" fmla="*/ 88900 h 550862"/>
              <a:gd name="connsiteX8" fmla="*/ 3676650 w 7213201"/>
              <a:gd name="connsiteY8" fmla="*/ 469900 h 550862"/>
              <a:gd name="connsiteX9" fmla="*/ 4114800 w 7213201"/>
              <a:gd name="connsiteY9" fmla="*/ 88900 h 550862"/>
              <a:gd name="connsiteX10" fmla="*/ 4571998 w 7213201"/>
              <a:gd name="connsiteY10" fmla="*/ 456673 h 550862"/>
              <a:gd name="connsiteX11" fmla="*/ 5029198 w 7213201"/>
              <a:gd name="connsiteY11" fmla="*/ 228337 h 550862"/>
              <a:gd name="connsiteX12" fmla="*/ 5486399 w 7213201"/>
              <a:gd name="connsiteY12" fmla="*/ 411006 h 550862"/>
              <a:gd name="connsiteX13" fmla="*/ 5943599 w 7213201"/>
              <a:gd name="connsiteY13" fmla="*/ 228337 h 550862"/>
              <a:gd name="connsiteX14" fmla="*/ 6400799 w 7213201"/>
              <a:gd name="connsiteY14" fmla="*/ 456673 h 550862"/>
              <a:gd name="connsiteX15" fmla="*/ 6857999 w 7213201"/>
              <a:gd name="connsiteY15" fmla="*/ 228337 h 550862"/>
              <a:gd name="connsiteX16" fmla="*/ 7162798 w 7213201"/>
              <a:gd name="connsiteY16" fmla="*/ 411006 h 550862"/>
              <a:gd name="connsiteX17" fmla="*/ 7160417 w 7213201"/>
              <a:gd name="connsiteY17" fmla="*/ 408152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9 w 7162798"/>
              <a:gd name="connsiteY11" fmla="*/ 137002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8304 h 553066"/>
              <a:gd name="connsiteX1" fmla="*/ 457200 w 7162798"/>
              <a:gd name="connsiteY1" fmla="*/ 434004 h 553066"/>
              <a:gd name="connsiteX2" fmla="*/ 819150 w 7162798"/>
              <a:gd name="connsiteY2" fmla="*/ 548304 h 553066"/>
              <a:gd name="connsiteX3" fmla="*/ 1314450 w 7162798"/>
              <a:gd name="connsiteY3" fmla="*/ 272079 h 553066"/>
              <a:gd name="connsiteX4" fmla="*/ 1828800 w 7162798"/>
              <a:gd name="connsiteY4" fmla="*/ 548304 h 553066"/>
              <a:gd name="connsiteX5" fmla="*/ 2286000 w 7162798"/>
              <a:gd name="connsiteY5" fmla="*/ 14904 h 553066"/>
              <a:gd name="connsiteX6" fmla="*/ 2743200 w 7162798"/>
              <a:gd name="connsiteY6" fmla="*/ 472104 h 553066"/>
              <a:gd name="connsiteX7" fmla="*/ 3200400 w 7162798"/>
              <a:gd name="connsiteY7" fmla="*/ 91104 h 553066"/>
              <a:gd name="connsiteX8" fmla="*/ 3676650 w 7162798"/>
              <a:gd name="connsiteY8" fmla="*/ 472104 h 553066"/>
              <a:gd name="connsiteX9" fmla="*/ 4114799 w 7162798"/>
              <a:gd name="connsiteY9" fmla="*/ 2204 h 553066"/>
              <a:gd name="connsiteX10" fmla="*/ 4571998 w 7162798"/>
              <a:gd name="connsiteY10" fmla="*/ 458877 h 553066"/>
              <a:gd name="connsiteX11" fmla="*/ 5029199 w 7162798"/>
              <a:gd name="connsiteY11" fmla="*/ 139206 h 553066"/>
              <a:gd name="connsiteX12" fmla="*/ 5486399 w 7162798"/>
              <a:gd name="connsiteY12" fmla="*/ 413210 h 553066"/>
              <a:gd name="connsiteX13" fmla="*/ 5943599 w 7162798"/>
              <a:gd name="connsiteY13" fmla="*/ 230541 h 553066"/>
              <a:gd name="connsiteX14" fmla="*/ 6400799 w 7162798"/>
              <a:gd name="connsiteY14" fmla="*/ 458877 h 553066"/>
              <a:gd name="connsiteX15" fmla="*/ 6857999 w 7162798"/>
              <a:gd name="connsiteY15" fmla="*/ 230541 h 553066"/>
              <a:gd name="connsiteX16" fmla="*/ 7162798 w 7162798"/>
              <a:gd name="connsiteY16" fmla="*/ 413210 h 55306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319671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137002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914399 w 7162798"/>
              <a:gd name="connsiteY2" fmla="*/ 639342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45587"/>
              <a:gd name="connsiteX1" fmla="*/ 457200 w 7162798"/>
              <a:gd name="connsiteY1" fmla="*/ 523134 h 645587"/>
              <a:gd name="connsiteX2" fmla="*/ 914399 w 7162798"/>
              <a:gd name="connsiteY2" fmla="*/ 639342 h 645587"/>
              <a:gd name="connsiteX3" fmla="*/ 1371599 w 7162798"/>
              <a:gd name="connsiteY3" fmla="*/ 365339 h 645587"/>
              <a:gd name="connsiteX4" fmla="*/ 1828800 w 7162798"/>
              <a:gd name="connsiteY4" fmla="*/ 637434 h 645587"/>
              <a:gd name="connsiteX5" fmla="*/ 2286000 w 7162798"/>
              <a:gd name="connsiteY5" fmla="*/ 316422 h 645587"/>
              <a:gd name="connsiteX6" fmla="*/ 2743200 w 7162798"/>
              <a:gd name="connsiteY6" fmla="*/ 561234 h 645587"/>
              <a:gd name="connsiteX7" fmla="*/ 3200399 w 7162798"/>
              <a:gd name="connsiteY7" fmla="*/ 0 h 645587"/>
              <a:gd name="connsiteX8" fmla="*/ 3676650 w 7162798"/>
              <a:gd name="connsiteY8" fmla="*/ 561234 h 645587"/>
              <a:gd name="connsiteX9" fmla="*/ 4114799 w 7162798"/>
              <a:gd name="connsiteY9" fmla="*/ 91334 h 645587"/>
              <a:gd name="connsiteX10" fmla="*/ 4571998 w 7162798"/>
              <a:gd name="connsiteY10" fmla="*/ 548007 h 645587"/>
              <a:gd name="connsiteX11" fmla="*/ 5029199 w 7162798"/>
              <a:gd name="connsiteY11" fmla="*/ 137002 h 645587"/>
              <a:gd name="connsiteX12" fmla="*/ 5486399 w 7162798"/>
              <a:gd name="connsiteY12" fmla="*/ 502340 h 645587"/>
              <a:gd name="connsiteX13" fmla="*/ 5943599 w 7162798"/>
              <a:gd name="connsiteY13" fmla="*/ 228337 h 645587"/>
              <a:gd name="connsiteX14" fmla="*/ 6400799 w 7162798"/>
              <a:gd name="connsiteY14" fmla="*/ 548007 h 645587"/>
              <a:gd name="connsiteX15" fmla="*/ 6857999 w 7162798"/>
              <a:gd name="connsiteY15" fmla="*/ 228337 h 645587"/>
              <a:gd name="connsiteX16" fmla="*/ 7162798 w 7162798"/>
              <a:gd name="connsiteY16" fmla="*/ 502340 h 645587"/>
              <a:gd name="connsiteX0" fmla="*/ 0 w 7162798"/>
              <a:gd name="connsiteY0" fmla="*/ 548304 h 556457"/>
              <a:gd name="connsiteX1" fmla="*/ 457200 w 7162798"/>
              <a:gd name="connsiteY1" fmla="*/ 434004 h 556457"/>
              <a:gd name="connsiteX2" fmla="*/ 914399 w 7162798"/>
              <a:gd name="connsiteY2" fmla="*/ 550212 h 556457"/>
              <a:gd name="connsiteX3" fmla="*/ 1371599 w 7162798"/>
              <a:gd name="connsiteY3" fmla="*/ 276209 h 556457"/>
              <a:gd name="connsiteX4" fmla="*/ 1828800 w 7162798"/>
              <a:gd name="connsiteY4" fmla="*/ 548304 h 556457"/>
              <a:gd name="connsiteX5" fmla="*/ 2286000 w 7162798"/>
              <a:gd name="connsiteY5" fmla="*/ 227292 h 556457"/>
              <a:gd name="connsiteX6" fmla="*/ 2743200 w 7162798"/>
              <a:gd name="connsiteY6" fmla="*/ 472104 h 556457"/>
              <a:gd name="connsiteX7" fmla="*/ 3200400 w 7162798"/>
              <a:gd name="connsiteY7" fmla="*/ 227293 h 556457"/>
              <a:gd name="connsiteX8" fmla="*/ 3676650 w 7162798"/>
              <a:gd name="connsiteY8" fmla="*/ 472104 h 556457"/>
              <a:gd name="connsiteX9" fmla="*/ 4114799 w 7162798"/>
              <a:gd name="connsiteY9" fmla="*/ 2204 h 556457"/>
              <a:gd name="connsiteX10" fmla="*/ 4571998 w 7162798"/>
              <a:gd name="connsiteY10" fmla="*/ 458877 h 556457"/>
              <a:gd name="connsiteX11" fmla="*/ 5029199 w 7162798"/>
              <a:gd name="connsiteY11" fmla="*/ 47872 h 556457"/>
              <a:gd name="connsiteX12" fmla="*/ 5486399 w 7162798"/>
              <a:gd name="connsiteY12" fmla="*/ 413210 h 556457"/>
              <a:gd name="connsiteX13" fmla="*/ 5943599 w 7162798"/>
              <a:gd name="connsiteY13" fmla="*/ 139207 h 556457"/>
              <a:gd name="connsiteX14" fmla="*/ 6400799 w 7162798"/>
              <a:gd name="connsiteY14" fmla="*/ 458877 h 556457"/>
              <a:gd name="connsiteX15" fmla="*/ 6857999 w 7162798"/>
              <a:gd name="connsiteY15" fmla="*/ 139207 h 556457"/>
              <a:gd name="connsiteX16" fmla="*/ 7162798 w 7162798"/>
              <a:gd name="connsiteY16" fmla="*/ 413210 h 556457"/>
              <a:gd name="connsiteX0" fmla="*/ 0 w 7162798"/>
              <a:gd name="connsiteY0" fmla="*/ 502335 h 510488"/>
              <a:gd name="connsiteX1" fmla="*/ 457200 w 7162798"/>
              <a:gd name="connsiteY1" fmla="*/ 388035 h 510488"/>
              <a:gd name="connsiteX2" fmla="*/ 914399 w 7162798"/>
              <a:gd name="connsiteY2" fmla="*/ 504243 h 510488"/>
              <a:gd name="connsiteX3" fmla="*/ 1371599 w 7162798"/>
              <a:gd name="connsiteY3" fmla="*/ 230240 h 510488"/>
              <a:gd name="connsiteX4" fmla="*/ 1828800 w 7162798"/>
              <a:gd name="connsiteY4" fmla="*/ 502335 h 510488"/>
              <a:gd name="connsiteX5" fmla="*/ 2286000 w 7162798"/>
              <a:gd name="connsiteY5" fmla="*/ 181323 h 510488"/>
              <a:gd name="connsiteX6" fmla="*/ 2743200 w 7162798"/>
              <a:gd name="connsiteY6" fmla="*/ 426135 h 510488"/>
              <a:gd name="connsiteX7" fmla="*/ 3200400 w 7162798"/>
              <a:gd name="connsiteY7" fmla="*/ 181324 h 510488"/>
              <a:gd name="connsiteX8" fmla="*/ 3676650 w 7162798"/>
              <a:gd name="connsiteY8" fmla="*/ 426135 h 510488"/>
              <a:gd name="connsiteX9" fmla="*/ 4114800 w 7162798"/>
              <a:gd name="connsiteY9" fmla="*/ 226526 h 510488"/>
              <a:gd name="connsiteX10" fmla="*/ 4571998 w 7162798"/>
              <a:gd name="connsiteY10" fmla="*/ 412908 h 510488"/>
              <a:gd name="connsiteX11" fmla="*/ 5029199 w 7162798"/>
              <a:gd name="connsiteY11" fmla="*/ 1903 h 510488"/>
              <a:gd name="connsiteX12" fmla="*/ 5486399 w 7162798"/>
              <a:gd name="connsiteY12" fmla="*/ 367241 h 510488"/>
              <a:gd name="connsiteX13" fmla="*/ 5943599 w 7162798"/>
              <a:gd name="connsiteY13" fmla="*/ 93238 h 510488"/>
              <a:gd name="connsiteX14" fmla="*/ 6400799 w 7162798"/>
              <a:gd name="connsiteY14" fmla="*/ 412908 h 510488"/>
              <a:gd name="connsiteX15" fmla="*/ 6857999 w 7162798"/>
              <a:gd name="connsiteY15" fmla="*/ 93238 h 510488"/>
              <a:gd name="connsiteX16" fmla="*/ 7162798 w 7162798"/>
              <a:gd name="connsiteY16" fmla="*/ 367241 h 510488"/>
              <a:gd name="connsiteX0" fmla="*/ 0 w 7162798"/>
              <a:gd name="connsiteY0" fmla="*/ 410050 h 418203"/>
              <a:gd name="connsiteX1" fmla="*/ 457200 w 7162798"/>
              <a:gd name="connsiteY1" fmla="*/ 295750 h 418203"/>
              <a:gd name="connsiteX2" fmla="*/ 914399 w 7162798"/>
              <a:gd name="connsiteY2" fmla="*/ 411958 h 418203"/>
              <a:gd name="connsiteX3" fmla="*/ 1371599 w 7162798"/>
              <a:gd name="connsiteY3" fmla="*/ 137955 h 418203"/>
              <a:gd name="connsiteX4" fmla="*/ 1828800 w 7162798"/>
              <a:gd name="connsiteY4" fmla="*/ 410050 h 418203"/>
              <a:gd name="connsiteX5" fmla="*/ 2286000 w 7162798"/>
              <a:gd name="connsiteY5" fmla="*/ 89038 h 418203"/>
              <a:gd name="connsiteX6" fmla="*/ 2743200 w 7162798"/>
              <a:gd name="connsiteY6" fmla="*/ 333850 h 418203"/>
              <a:gd name="connsiteX7" fmla="*/ 3200400 w 7162798"/>
              <a:gd name="connsiteY7" fmla="*/ 89039 h 418203"/>
              <a:gd name="connsiteX8" fmla="*/ 3676650 w 7162798"/>
              <a:gd name="connsiteY8" fmla="*/ 333850 h 418203"/>
              <a:gd name="connsiteX9" fmla="*/ 4114800 w 7162798"/>
              <a:gd name="connsiteY9" fmla="*/ 134241 h 418203"/>
              <a:gd name="connsiteX10" fmla="*/ 4571998 w 7162798"/>
              <a:gd name="connsiteY10" fmla="*/ 320623 h 418203"/>
              <a:gd name="connsiteX11" fmla="*/ 5029200 w 7162798"/>
              <a:gd name="connsiteY11" fmla="*/ 89038 h 418203"/>
              <a:gd name="connsiteX12" fmla="*/ 5486399 w 7162798"/>
              <a:gd name="connsiteY12" fmla="*/ 274956 h 418203"/>
              <a:gd name="connsiteX13" fmla="*/ 5943599 w 7162798"/>
              <a:gd name="connsiteY13" fmla="*/ 953 h 418203"/>
              <a:gd name="connsiteX14" fmla="*/ 6400799 w 7162798"/>
              <a:gd name="connsiteY14" fmla="*/ 320623 h 418203"/>
              <a:gd name="connsiteX15" fmla="*/ 6857999 w 7162798"/>
              <a:gd name="connsiteY15" fmla="*/ 953 h 418203"/>
              <a:gd name="connsiteX16" fmla="*/ 7162798 w 7162798"/>
              <a:gd name="connsiteY16" fmla="*/ 274956 h 418203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49 h 413604"/>
              <a:gd name="connsiteX1" fmla="*/ 457200 w 7162798"/>
              <a:gd name="connsiteY1" fmla="*/ 295749 h 413604"/>
              <a:gd name="connsiteX2" fmla="*/ 914399 w 7162798"/>
              <a:gd name="connsiteY2" fmla="*/ 411957 h 413604"/>
              <a:gd name="connsiteX3" fmla="*/ 1371599 w 7162798"/>
              <a:gd name="connsiteY3" fmla="*/ 137954 h 413604"/>
              <a:gd name="connsiteX4" fmla="*/ 1828800 w 7162798"/>
              <a:gd name="connsiteY4" fmla="*/ 410049 h 413604"/>
              <a:gd name="connsiteX5" fmla="*/ 2286000 w 7162798"/>
              <a:gd name="connsiteY5" fmla="*/ 134239 h 413604"/>
              <a:gd name="connsiteX6" fmla="*/ 2743200 w 7162798"/>
              <a:gd name="connsiteY6" fmla="*/ 333849 h 413604"/>
              <a:gd name="connsiteX7" fmla="*/ 3200400 w 7162798"/>
              <a:gd name="connsiteY7" fmla="*/ 89038 h 413604"/>
              <a:gd name="connsiteX8" fmla="*/ 3676650 w 7162798"/>
              <a:gd name="connsiteY8" fmla="*/ 333849 h 413604"/>
              <a:gd name="connsiteX9" fmla="*/ 4114800 w 7162798"/>
              <a:gd name="connsiteY9" fmla="*/ 134240 h 413604"/>
              <a:gd name="connsiteX10" fmla="*/ 4571998 w 7162798"/>
              <a:gd name="connsiteY10" fmla="*/ 320622 h 413604"/>
              <a:gd name="connsiteX11" fmla="*/ 5029200 w 7162798"/>
              <a:gd name="connsiteY11" fmla="*/ 89037 h 413604"/>
              <a:gd name="connsiteX12" fmla="*/ 5486399 w 7162798"/>
              <a:gd name="connsiteY12" fmla="*/ 274955 h 413604"/>
              <a:gd name="connsiteX13" fmla="*/ 5943600 w 7162798"/>
              <a:gd name="connsiteY13" fmla="*/ 89037 h 413604"/>
              <a:gd name="connsiteX14" fmla="*/ 6400799 w 7162798"/>
              <a:gd name="connsiteY14" fmla="*/ 320622 h 413604"/>
              <a:gd name="connsiteX15" fmla="*/ 6857999 w 7162798"/>
              <a:gd name="connsiteY15" fmla="*/ 952 h 413604"/>
              <a:gd name="connsiteX16" fmla="*/ 7162798 w 7162798"/>
              <a:gd name="connsiteY16" fmla="*/ 274955 h 413604"/>
              <a:gd name="connsiteX0" fmla="*/ 0 w 7162798"/>
              <a:gd name="connsiteY0" fmla="*/ 322915 h 326470"/>
              <a:gd name="connsiteX1" fmla="*/ 457200 w 7162798"/>
              <a:gd name="connsiteY1" fmla="*/ 208615 h 326470"/>
              <a:gd name="connsiteX2" fmla="*/ 914399 w 7162798"/>
              <a:gd name="connsiteY2" fmla="*/ 324823 h 326470"/>
              <a:gd name="connsiteX3" fmla="*/ 1371599 w 7162798"/>
              <a:gd name="connsiteY3" fmla="*/ 50820 h 326470"/>
              <a:gd name="connsiteX4" fmla="*/ 1828800 w 7162798"/>
              <a:gd name="connsiteY4" fmla="*/ 322915 h 326470"/>
              <a:gd name="connsiteX5" fmla="*/ 2286000 w 7162798"/>
              <a:gd name="connsiteY5" fmla="*/ 47105 h 326470"/>
              <a:gd name="connsiteX6" fmla="*/ 2743200 w 7162798"/>
              <a:gd name="connsiteY6" fmla="*/ 246715 h 326470"/>
              <a:gd name="connsiteX7" fmla="*/ 3200400 w 7162798"/>
              <a:gd name="connsiteY7" fmla="*/ 1904 h 326470"/>
              <a:gd name="connsiteX8" fmla="*/ 3676650 w 7162798"/>
              <a:gd name="connsiteY8" fmla="*/ 246715 h 326470"/>
              <a:gd name="connsiteX9" fmla="*/ 4114800 w 7162798"/>
              <a:gd name="connsiteY9" fmla="*/ 47106 h 326470"/>
              <a:gd name="connsiteX10" fmla="*/ 4571998 w 7162798"/>
              <a:gd name="connsiteY10" fmla="*/ 233488 h 326470"/>
              <a:gd name="connsiteX11" fmla="*/ 5029200 w 7162798"/>
              <a:gd name="connsiteY11" fmla="*/ 1903 h 326470"/>
              <a:gd name="connsiteX12" fmla="*/ 5486399 w 7162798"/>
              <a:gd name="connsiteY12" fmla="*/ 187821 h 326470"/>
              <a:gd name="connsiteX13" fmla="*/ 5943600 w 7162798"/>
              <a:gd name="connsiteY13" fmla="*/ 1903 h 326470"/>
              <a:gd name="connsiteX14" fmla="*/ 6400799 w 7162798"/>
              <a:gd name="connsiteY14" fmla="*/ 233488 h 326470"/>
              <a:gd name="connsiteX15" fmla="*/ 6858000 w 7162798"/>
              <a:gd name="connsiteY15" fmla="*/ 1903 h 326470"/>
              <a:gd name="connsiteX16" fmla="*/ 7162798 w 7162798"/>
              <a:gd name="connsiteY16" fmla="*/ 187821 h 326470"/>
              <a:gd name="connsiteX0" fmla="*/ 0 w 7162798"/>
              <a:gd name="connsiteY0" fmla="*/ 322915 h 331738"/>
              <a:gd name="connsiteX1" fmla="*/ 457200 w 7162798"/>
              <a:gd name="connsiteY1" fmla="*/ 92309 h 331738"/>
              <a:gd name="connsiteX2" fmla="*/ 914399 w 7162798"/>
              <a:gd name="connsiteY2" fmla="*/ 324823 h 331738"/>
              <a:gd name="connsiteX3" fmla="*/ 1371599 w 7162798"/>
              <a:gd name="connsiteY3" fmla="*/ 50820 h 331738"/>
              <a:gd name="connsiteX4" fmla="*/ 1828800 w 7162798"/>
              <a:gd name="connsiteY4" fmla="*/ 322915 h 331738"/>
              <a:gd name="connsiteX5" fmla="*/ 2286000 w 7162798"/>
              <a:gd name="connsiteY5" fmla="*/ 47105 h 331738"/>
              <a:gd name="connsiteX6" fmla="*/ 2743200 w 7162798"/>
              <a:gd name="connsiteY6" fmla="*/ 246715 h 331738"/>
              <a:gd name="connsiteX7" fmla="*/ 3200400 w 7162798"/>
              <a:gd name="connsiteY7" fmla="*/ 1904 h 331738"/>
              <a:gd name="connsiteX8" fmla="*/ 3676650 w 7162798"/>
              <a:gd name="connsiteY8" fmla="*/ 246715 h 331738"/>
              <a:gd name="connsiteX9" fmla="*/ 4114800 w 7162798"/>
              <a:gd name="connsiteY9" fmla="*/ 47106 h 331738"/>
              <a:gd name="connsiteX10" fmla="*/ 4571998 w 7162798"/>
              <a:gd name="connsiteY10" fmla="*/ 233488 h 331738"/>
              <a:gd name="connsiteX11" fmla="*/ 5029200 w 7162798"/>
              <a:gd name="connsiteY11" fmla="*/ 1903 h 331738"/>
              <a:gd name="connsiteX12" fmla="*/ 5486399 w 7162798"/>
              <a:gd name="connsiteY12" fmla="*/ 187821 h 331738"/>
              <a:gd name="connsiteX13" fmla="*/ 5943600 w 7162798"/>
              <a:gd name="connsiteY13" fmla="*/ 1903 h 331738"/>
              <a:gd name="connsiteX14" fmla="*/ 6400799 w 7162798"/>
              <a:gd name="connsiteY14" fmla="*/ 233488 h 331738"/>
              <a:gd name="connsiteX15" fmla="*/ 6858000 w 7162798"/>
              <a:gd name="connsiteY15" fmla="*/ 1903 h 331738"/>
              <a:gd name="connsiteX16" fmla="*/ 7162798 w 7162798"/>
              <a:gd name="connsiteY16" fmla="*/ 187821 h 331738"/>
              <a:gd name="connsiteX0" fmla="*/ 0 w 7239000"/>
              <a:gd name="connsiteY0" fmla="*/ 329474 h 338297"/>
              <a:gd name="connsiteX1" fmla="*/ 457200 w 7239000"/>
              <a:gd name="connsiteY1" fmla="*/ 98868 h 338297"/>
              <a:gd name="connsiteX2" fmla="*/ 914399 w 7239000"/>
              <a:gd name="connsiteY2" fmla="*/ 331382 h 338297"/>
              <a:gd name="connsiteX3" fmla="*/ 1371599 w 7239000"/>
              <a:gd name="connsiteY3" fmla="*/ 57379 h 338297"/>
              <a:gd name="connsiteX4" fmla="*/ 1828800 w 7239000"/>
              <a:gd name="connsiteY4" fmla="*/ 329474 h 338297"/>
              <a:gd name="connsiteX5" fmla="*/ 2286000 w 7239000"/>
              <a:gd name="connsiteY5" fmla="*/ 53664 h 338297"/>
              <a:gd name="connsiteX6" fmla="*/ 2743200 w 7239000"/>
              <a:gd name="connsiteY6" fmla="*/ 253274 h 338297"/>
              <a:gd name="connsiteX7" fmla="*/ 3200400 w 7239000"/>
              <a:gd name="connsiteY7" fmla="*/ 8463 h 338297"/>
              <a:gd name="connsiteX8" fmla="*/ 3676650 w 7239000"/>
              <a:gd name="connsiteY8" fmla="*/ 253274 h 338297"/>
              <a:gd name="connsiteX9" fmla="*/ 4114800 w 7239000"/>
              <a:gd name="connsiteY9" fmla="*/ 53665 h 338297"/>
              <a:gd name="connsiteX10" fmla="*/ 4571998 w 7239000"/>
              <a:gd name="connsiteY10" fmla="*/ 240047 h 338297"/>
              <a:gd name="connsiteX11" fmla="*/ 5029200 w 7239000"/>
              <a:gd name="connsiteY11" fmla="*/ 8462 h 338297"/>
              <a:gd name="connsiteX12" fmla="*/ 5486399 w 7239000"/>
              <a:gd name="connsiteY12" fmla="*/ 194380 h 338297"/>
              <a:gd name="connsiteX13" fmla="*/ 5943600 w 7239000"/>
              <a:gd name="connsiteY13" fmla="*/ 8462 h 338297"/>
              <a:gd name="connsiteX14" fmla="*/ 6400799 w 7239000"/>
              <a:gd name="connsiteY14" fmla="*/ 240047 h 338297"/>
              <a:gd name="connsiteX15" fmla="*/ 6858000 w 7239000"/>
              <a:gd name="connsiteY15" fmla="*/ 8462 h 338297"/>
              <a:gd name="connsiteX16" fmla="*/ 7239000 w 7239000"/>
              <a:gd name="connsiteY16" fmla="*/ 189275 h 338297"/>
              <a:gd name="connsiteX0" fmla="*/ 0 w 7300383"/>
              <a:gd name="connsiteY0" fmla="*/ 329474 h 338297"/>
              <a:gd name="connsiteX1" fmla="*/ 457200 w 7300383"/>
              <a:gd name="connsiteY1" fmla="*/ 98868 h 338297"/>
              <a:gd name="connsiteX2" fmla="*/ 914399 w 7300383"/>
              <a:gd name="connsiteY2" fmla="*/ 331382 h 338297"/>
              <a:gd name="connsiteX3" fmla="*/ 1371599 w 7300383"/>
              <a:gd name="connsiteY3" fmla="*/ 57379 h 338297"/>
              <a:gd name="connsiteX4" fmla="*/ 1828800 w 7300383"/>
              <a:gd name="connsiteY4" fmla="*/ 329474 h 338297"/>
              <a:gd name="connsiteX5" fmla="*/ 2286000 w 7300383"/>
              <a:gd name="connsiteY5" fmla="*/ 53664 h 338297"/>
              <a:gd name="connsiteX6" fmla="*/ 2743200 w 7300383"/>
              <a:gd name="connsiteY6" fmla="*/ 253274 h 338297"/>
              <a:gd name="connsiteX7" fmla="*/ 3200400 w 7300383"/>
              <a:gd name="connsiteY7" fmla="*/ 8463 h 338297"/>
              <a:gd name="connsiteX8" fmla="*/ 3676650 w 7300383"/>
              <a:gd name="connsiteY8" fmla="*/ 253274 h 338297"/>
              <a:gd name="connsiteX9" fmla="*/ 4114800 w 7300383"/>
              <a:gd name="connsiteY9" fmla="*/ 53665 h 338297"/>
              <a:gd name="connsiteX10" fmla="*/ 4571998 w 7300383"/>
              <a:gd name="connsiteY10" fmla="*/ 240047 h 338297"/>
              <a:gd name="connsiteX11" fmla="*/ 5029200 w 7300383"/>
              <a:gd name="connsiteY11" fmla="*/ 8462 h 338297"/>
              <a:gd name="connsiteX12" fmla="*/ 5486399 w 7300383"/>
              <a:gd name="connsiteY12" fmla="*/ 194380 h 338297"/>
              <a:gd name="connsiteX13" fmla="*/ 5943600 w 7300383"/>
              <a:gd name="connsiteY13" fmla="*/ 8462 h 338297"/>
              <a:gd name="connsiteX14" fmla="*/ 6400799 w 7300383"/>
              <a:gd name="connsiteY14" fmla="*/ 240047 h 338297"/>
              <a:gd name="connsiteX15" fmla="*/ 6858000 w 7300383"/>
              <a:gd name="connsiteY15" fmla="*/ 8462 h 338297"/>
              <a:gd name="connsiteX16" fmla="*/ 7239000 w 7300383"/>
              <a:gd name="connsiteY16" fmla="*/ 189275 h 338297"/>
              <a:gd name="connsiteX17" fmla="*/ 7226300 w 7300383"/>
              <a:gd name="connsiteY17" fmla="*/ 181741 h 338297"/>
              <a:gd name="connsiteX0" fmla="*/ 0 w 7775046"/>
              <a:gd name="connsiteY0" fmla="*/ 329474 h 338297"/>
              <a:gd name="connsiteX1" fmla="*/ 457200 w 7775046"/>
              <a:gd name="connsiteY1" fmla="*/ 98868 h 338297"/>
              <a:gd name="connsiteX2" fmla="*/ 914399 w 7775046"/>
              <a:gd name="connsiteY2" fmla="*/ 331382 h 338297"/>
              <a:gd name="connsiteX3" fmla="*/ 1371599 w 7775046"/>
              <a:gd name="connsiteY3" fmla="*/ 57379 h 338297"/>
              <a:gd name="connsiteX4" fmla="*/ 1828800 w 7775046"/>
              <a:gd name="connsiteY4" fmla="*/ 329474 h 338297"/>
              <a:gd name="connsiteX5" fmla="*/ 2286000 w 7775046"/>
              <a:gd name="connsiteY5" fmla="*/ 53664 h 338297"/>
              <a:gd name="connsiteX6" fmla="*/ 2743200 w 7775046"/>
              <a:gd name="connsiteY6" fmla="*/ 253274 h 338297"/>
              <a:gd name="connsiteX7" fmla="*/ 3200400 w 7775046"/>
              <a:gd name="connsiteY7" fmla="*/ 8463 h 338297"/>
              <a:gd name="connsiteX8" fmla="*/ 3676650 w 7775046"/>
              <a:gd name="connsiteY8" fmla="*/ 253274 h 338297"/>
              <a:gd name="connsiteX9" fmla="*/ 4114800 w 7775046"/>
              <a:gd name="connsiteY9" fmla="*/ 53665 h 338297"/>
              <a:gd name="connsiteX10" fmla="*/ 4571998 w 7775046"/>
              <a:gd name="connsiteY10" fmla="*/ 240047 h 338297"/>
              <a:gd name="connsiteX11" fmla="*/ 5029200 w 7775046"/>
              <a:gd name="connsiteY11" fmla="*/ 8462 h 338297"/>
              <a:gd name="connsiteX12" fmla="*/ 5486399 w 7775046"/>
              <a:gd name="connsiteY12" fmla="*/ 194380 h 338297"/>
              <a:gd name="connsiteX13" fmla="*/ 5943600 w 7775046"/>
              <a:gd name="connsiteY13" fmla="*/ 8462 h 338297"/>
              <a:gd name="connsiteX14" fmla="*/ 6400799 w 7775046"/>
              <a:gd name="connsiteY14" fmla="*/ 240047 h 338297"/>
              <a:gd name="connsiteX15" fmla="*/ 6858000 w 7775046"/>
              <a:gd name="connsiteY15" fmla="*/ 8462 h 338297"/>
              <a:gd name="connsiteX16" fmla="*/ 7239000 w 7775046"/>
              <a:gd name="connsiteY16" fmla="*/ 189275 h 338297"/>
              <a:gd name="connsiteX17" fmla="*/ 7772400 w 7775046"/>
              <a:gd name="connsiteY17" fmla="*/ 8462 h 338297"/>
              <a:gd name="connsiteX0" fmla="*/ 0 w 7775046"/>
              <a:gd name="connsiteY0" fmla="*/ 329474 h 338297"/>
              <a:gd name="connsiteX1" fmla="*/ 457200 w 7775046"/>
              <a:gd name="connsiteY1" fmla="*/ 98868 h 338297"/>
              <a:gd name="connsiteX2" fmla="*/ 914399 w 7775046"/>
              <a:gd name="connsiteY2" fmla="*/ 331382 h 338297"/>
              <a:gd name="connsiteX3" fmla="*/ 1371599 w 7775046"/>
              <a:gd name="connsiteY3" fmla="*/ 57379 h 338297"/>
              <a:gd name="connsiteX4" fmla="*/ 1828800 w 7775046"/>
              <a:gd name="connsiteY4" fmla="*/ 329474 h 338297"/>
              <a:gd name="connsiteX5" fmla="*/ 2286000 w 7775046"/>
              <a:gd name="connsiteY5" fmla="*/ 53664 h 338297"/>
              <a:gd name="connsiteX6" fmla="*/ 2743200 w 7775046"/>
              <a:gd name="connsiteY6" fmla="*/ 253274 h 338297"/>
              <a:gd name="connsiteX7" fmla="*/ 3200400 w 7775046"/>
              <a:gd name="connsiteY7" fmla="*/ 8463 h 338297"/>
              <a:gd name="connsiteX8" fmla="*/ 3676650 w 7775046"/>
              <a:gd name="connsiteY8" fmla="*/ 253274 h 338297"/>
              <a:gd name="connsiteX9" fmla="*/ 4114800 w 7775046"/>
              <a:gd name="connsiteY9" fmla="*/ 53665 h 338297"/>
              <a:gd name="connsiteX10" fmla="*/ 4571998 w 7775046"/>
              <a:gd name="connsiteY10" fmla="*/ 240047 h 338297"/>
              <a:gd name="connsiteX11" fmla="*/ 5029200 w 7775046"/>
              <a:gd name="connsiteY11" fmla="*/ 8462 h 338297"/>
              <a:gd name="connsiteX12" fmla="*/ 5486399 w 7775046"/>
              <a:gd name="connsiteY12" fmla="*/ 194380 h 338297"/>
              <a:gd name="connsiteX13" fmla="*/ 5943600 w 7775046"/>
              <a:gd name="connsiteY13" fmla="*/ 8462 h 338297"/>
              <a:gd name="connsiteX14" fmla="*/ 6400799 w 7775046"/>
              <a:gd name="connsiteY14" fmla="*/ 240047 h 338297"/>
              <a:gd name="connsiteX15" fmla="*/ 6858000 w 7775046"/>
              <a:gd name="connsiteY15" fmla="*/ 8462 h 338297"/>
              <a:gd name="connsiteX16" fmla="*/ 7239000 w 7775046"/>
              <a:gd name="connsiteY16" fmla="*/ 189275 h 338297"/>
              <a:gd name="connsiteX17" fmla="*/ 7772400 w 7775046"/>
              <a:gd name="connsiteY17" fmla="*/ 8462 h 338297"/>
              <a:gd name="connsiteX0" fmla="*/ 0 w 7775046"/>
              <a:gd name="connsiteY0" fmla="*/ 329474 h 338297"/>
              <a:gd name="connsiteX1" fmla="*/ 457200 w 7775046"/>
              <a:gd name="connsiteY1" fmla="*/ 98868 h 338297"/>
              <a:gd name="connsiteX2" fmla="*/ 914399 w 7775046"/>
              <a:gd name="connsiteY2" fmla="*/ 331382 h 338297"/>
              <a:gd name="connsiteX3" fmla="*/ 1371599 w 7775046"/>
              <a:gd name="connsiteY3" fmla="*/ 57379 h 338297"/>
              <a:gd name="connsiteX4" fmla="*/ 1828800 w 7775046"/>
              <a:gd name="connsiteY4" fmla="*/ 329474 h 338297"/>
              <a:gd name="connsiteX5" fmla="*/ 2286000 w 7775046"/>
              <a:gd name="connsiteY5" fmla="*/ 53664 h 338297"/>
              <a:gd name="connsiteX6" fmla="*/ 2743200 w 7775046"/>
              <a:gd name="connsiteY6" fmla="*/ 253274 h 338297"/>
              <a:gd name="connsiteX7" fmla="*/ 3200400 w 7775046"/>
              <a:gd name="connsiteY7" fmla="*/ 8463 h 338297"/>
              <a:gd name="connsiteX8" fmla="*/ 3676650 w 7775046"/>
              <a:gd name="connsiteY8" fmla="*/ 253274 h 338297"/>
              <a:gd name="connsiteX9" fmla="*/ 4114800 w 7775046"/>
              <a:gd name="connsiteY9" fmla="*/ 53665 h 338297"/>
              <a:gd name="connsiteX10" fmla="*/ 4571998 w 7775046"/>
              <a:gd name="connsiteY10" fmla="*/ 240047 h 338297"/>
              <a:gd name="connsiteX11" fmla="*/ 5029200 w 7775046"/>
              <a:gd name="connsiteY11" fmla="*/ 8462 h 338297"/>
              <a:gd name="connsiteX12" fmla="*/ 5486399 w 7775046"/>
              <a:gd name="connsiteY12" fmla="*/ 194380 h 338297"/>
              <a:gd name="connsiteX13" fmla="*/ 5943600 w 7775046"/>
              <a:gd name="connsiteY13" fmla="*/ 8462 h 338297"/>
              <a:gd name="connsiteX14" fmla="*/ 6400799 w 7775046"/>
              <a:gd name="connsiteY14" fmla="*/ 240047 h 338297"/>
              <a:gd name="connsiteX15" fmla="*/ 6858000 w 7775046"/>
              <a:gd name="connsiteY15" fmla="*/ 8462 h 338297"/>
              <a:gd name="connsiteX16" fmla="*/ 7239000 w 7775046"/>
              <a:gd name="connsiteY16" fmla="*/ 189275 h 338297"/>
              <a:gd name="connsiteX17" fmla="*/ 7772400 w 7775046"/>
              <a:gd name="connsiteY17" fmla="*/ 8462 h 338297"/>
              <a:gd name="connsiteX0" fmla="*/ 0 w 7622645"/>
              <a:gd name="connsiteY0" fmla="*/ 329474 h 338297"/>
              <a:gd name="connsiteX1" fmla="*/ 457200 w 7622645"/>
              <a:gd name="connsiteY1" fmla="*/ 98868 h 338297"/>
              <a:gd name="connsiteX2" fmla="*/ 914399 w 7622645"/>
              <a:gd name="connsiteY2" fmla="*/ 331382 h 338297"/>
              <a:gd name="connsiteX3" fmla="*/ 1371599 w 7622645"/>
              <a:gd name="connsiteY3" fmla="*/ 57379 h 338297"/>
              <a:gd name="connsiteX4" fmla="*/ 1828800 w 7622645"/>
              <a:gd name="connsiteY4" fmla="*/ 329474 h 338297"/>
              <a:gd name="connsiteX5" fmla="*/ 2286000 w 7622645"/>
              <a:gd name="connsiteY5" fmla="*/ 53664 h 338297"/>
              <a:gd name="connsiteX6" fmla="*/ 2743200 w 7622645"/>
              <a:gd name="connsiteY6" fmla="*/ 253274 h 338297"/>
              <a:gd name="connsiteX7" fmla="*/ 3200400 w 7622645"/>
              <a:gd name="connsiteY7" fmla="*/ 8463 h 338297"/>
              <a:gd name="connsiteX8" fmla="*/ 3676650 w 7622645"/>
              <a:gd name="connsiteY8" fmla="*/ 253274 h 338297"/>
              <a:gd name="connsiteX9" fmla="*/ 4114800 w 7622645"/>
              <a:gd name="connsiteY9" fmla="*/ 53665 h 338297"/>
              <a:gd name="connsiteX10" fmla="*/ 4571998 w 7622645"/>
              <a:gd name="connsiteY10" fmla="*/ 240047 h 338297"/>
              <a:gd name="connsiteX11" fmla="*/ 5029200 w 7622645"/>
              <a:gd name="connsiteY11" fmla="*/ 8462 h 338297"/>
              <a:gd name="connsiteX12" fmla="*/ 5486399 w 7622645"/>
              <a:gd name="connsiteY12" fmla="*/ 194380 h 338297"/>
              <a:gd name="connsiteX13" fmla="*/ 5943600 w 7622645"/>
              <a:gd name="connsiteY13" fmla="*/ 8462 h 338297"/>
              <a:gd name="connsiteX14" fmla="*/ 6400799 w 7622645"/>
              <a:gd name="connsiteY14" fmla="*/ 240047 h 338297"/>
              <a:gd name="connsiteX15" fmla="*/ 6858000 w 7622645"/>
              <a:gd name="connsiteY15" fmla="*/ 8462 h 338297"/>
              <a:gd name="connsiteX16" fmla="*/ 7239000 w 7622645"/>
              <a:gd name="connsiteY16" fmla="*/ 189275 h 338297"/>
              <a:gd name="connsiteX17" fmla="*/ 7619999 w 7622645"/>
              <a:gd name="connsiteY17" fmla="*/ 8462 h 338297"/>
              <a:gd name="connsiteX0" fmla="*/ 0 w 7698846"/>
              <a:gd name="connsiteY0" fmla="*/ 329474 h 338297"/>
              <a:gd name="connsiteX1" fmla="*/ 457200 w 7698846"/>
              <a:gd name="connsiteY1" fmla="*/ 98868 h 338297"/>
              <a:gd name="connsiteX2" fmla="*/ 914399 w 7698846"/>
              <a:gd name="connsiteY2" fmla="*/ 331382 h 338297"/>
              <a:gd name="connsiteX3" fmla="*/ 1371599 w 7698846"/>
              <a:gd name="connsiteY3" fmla="*/ 57379 h 338297"/>
              <a:gd name="connsiteX4" fmla="*/ 1828800 w 7698846"/>
              <a:gd name="connsiteY4" fmla="*/ 329474 h 338297"/>
              <a:gd name="connsiteX5" fmla="*/ 2286000 w 7698846"/>
              <a:gd name="connsiteY5" fmla="*/ 53664 h 338297"/>
              <a:gd name="connsiteX6" fmla="*/ 2743200 w 7698846"/>
              <a:gd name="connsiteY6" fmla="*/ 253274 h 338297"/>
              <a:gd name="connsiteX7" fmla="*/ 3200400 w 7698846"/>
              <a:gd name="connsiteY7" fmla="*/ 8463 h 338297"/>
              <a:gd name="connsiteX8" fmla="*/ 3676650 w 7698846"/>
              <a:gd name="connsiteY8" fmla="*/ 253274 h 338297"/>
              <a:gd name="connsiteX9" fmla="*/ 4114800 w 7698846"/>
              <a:gd name="connsiteY9" fmla="*/ 53665 h 338297"/>
              <a:gd name="connsiteX10" fmla="*/ 4571998 w 7698846"/>
              <a:gd name="connsiteY10" fmla="*/ 240047 h 338297"/>
              <a:gd name="connsiteX11" fmla="*/ 5029200 w 7698846"/>
              <a:gd name="connsiteY11" fmla="*/ 8462 h 338297"/>
              <a:gd name="connsiteX12" fmla="*/ 5486399 w 7698846"/>
              <a:gd name="connsiteY12" fmla="*/ 194380 h 338297"/>
              <a:gd name="connsiteX13" fmla="*/ 5943600 w 7698846"/>
              <a:gd name="connsiteY13" fmla="*/ 8462 h 338297"/>
              <a:gd name="connsiteX14" fmla="*/ 6400799 w 7698846"/>
              <a:gd name="connsiteY14" fmla="*/ 240047 h 338297"/>
              <a:gd name="connsiteX15" fmla="*/ 6858000 w 7698846"/>
              <a:gd name="connsiteY15" fmla="*/ 8462 h 338297"/>
              <a:gd name="connsiteX16" fmla="*/ 7239000 w 7698846"/>
              <a:gd name="connsiteY16" fmla="*/ 189275 h 338297"/>
              <a:gd name="connsiteX17" fmla="*/ 7696200 w 7698846"/>
              <a:gd name="connsiteY17" fmla="*/ 8462 h 338297"/>
              <a:gd name="connsiteX0" fmla="*/ 0 w 7628996"/>
              <a:gd name="connsiteY0" fmla="*/ 366215 h 375038"/>
              <a:gd name="connsiteX1" fmla="*/ 457200 w 7628996"/>
              <a:gd name="connsiteY1" fmla="*/ 135609 h 375038"/>
              <a:gd name="connsiteX2" fmla="*/ 914399 w 7628996"/>
              <a:gd name="connsiteY2" fmla="*/ 368123 h 375038"/>
              <a:gd name="connsiteX3" fmla="*/ 1371599 w 7628996"/>
              <a:gd name="connsiteY3" fmla="*/ 94120 h 375038"/>
              <a:gd name="connsiteX4" fmla="*/ 1828800 w 7628996"/>
              <a:gd name="connsiteY4" fmla="*/ 366215 h 375038"/>
              <a:gd name="connsiteX5" fmla="*/ 2286000 w 7628996"/>
              <a:gd name="connsiteY5" fmla="*/ 90405 h 375038"/>
              <a:gd name="connsiteX6" fmla="*/ 2743200 w 7628996"/>
              <a:gd name="connsiteY6" fmla="*/ 290015 h 375038"/>
              <a:gd name="connsiteX7" fmla="*/ 3200400 w 7628996"/>
              <a:gd name="connsiteY7" fmla="*/ 45204 h 375038"/>
              <a:gd name="connsiteX8" fmla="*/ 3676650 w 7628996"/>
              <a:gd name="connsiteY8" fmla="*/ 290015 h 375038"/>
              <a:gd name="connsiteX9" fmla="*/ 4114800 w 7628996"/>
              <a:gd name="connsiteY9" fmla="*/ 90406 h 375038"/>
              <a:gd name="connsiteX10" fmla="*/ 4571998 w 7628996"/>
              <a:gd name="connsiteY10" fmla="*/ 276788 h 375038"/>
              <a:gd name="connsiteX11" fmla="*/ 5029200 w 7628996"/>
              <a:gd name="connsiteY11" fmla="*/ 45203 h 375038"/>
              <a:gd name="connsiteX12" fmla="*/ 5486399 w 7628996"/>
              <a:gd name="connsiteY12" fmla="*/ 231121 h 375038"/>
              <a:gd name="connsiteX13" fmla="*/ 5943600 w 7628996"/>
              <a:gd name="connsiteY13" fmla="*/ 45203 h 375038"/>
              <a:gd name="connsiteX14" fmla="*/ 6400799 w 7628996"/>
              <a:gd name="connsiteY14" fmla="*/ 276788 h 375038"/>
              <a:gd name="connsiteX15" fmla="*/ 6858000 w 7628996"/>
              <a:gd name="connsiteY15" fmla="*/ 45203 h 375038"/>
              <a:gd name="connsiteX16" fmla="*/ 7239000 w 7628996"/>
              <a:gd name="connsiteY16" fmla="*/ 226016 h 375038"/>
              <a:gd name="connsiteX17" fmla="*/ 7626350 w 7628996"/>
              <a:gd name="connsiteY17" fmla="*/ 0 h 375038"/>
              <a:gd name="connsiteX0" fmla="*/ 0 w 7622645"/>
              <a:gd name="connsiteY0" fmla="*/ 329474 h 338297"/>
              <a:gd name="connsiteX1" fmla="*/ 457200 w 7622645"/>
              <a:gd name="connsiteY1" fmla="*/ 98868 h 338297"/>
              <a:gd name="connsiteX2" fmla="*/ 914399 w 7622645"/>
              <a:gd name="connsiteY2" fmla="*/ 331382 h 338297"/>
              <a:gd name="connsiteX3" fmla="*/ 1371599 w 7622645"/>
              <a:gd name="connsiteY3" fmla="*/ 57379 h 338297"/>
              <a:gd name="connsiteX4" fmla="*/ 1828800 w 7622645"/>
              <a:gd name="connsiteY4" fmla="*/ 329474 h 338297"/>
              <a:gd name="connsiteX5" fmla="*/ 2286000 w 7622645"/>
              <a:gd name="connsiteY5" fmla="*/ 53664 h 338297"/>
              <a:gd name="connsiteX6" fmla="*/ 2743200 w 7622645"/>
              <a:gd name="connsiteY6" fmla="*/ 253274 h 338297"/>
              <a:gd name="connsiteX7" fmla="*/ 3200400 w 7622645"/>
              <a:gd name="connsiteY7" fmla="*/ 8463 h 338297"/>
              <a:gd name="connsiteX8" fmla="*/ 3676650 w 7622645"/>
              <a:gd name="connsiteY8" fmla="*/ 253274 h 338297"/>
              <a:gd name="connsiteX9" fmla="*/ 4114800 w 7622645"/>
              <a:gd name="connsiteY9" fmla="*/ 53665 h 338297"/>
              <a:gd name="connsiteX10" fmla="*/ 4571998 w 7622645"/>
              <a:gd name="connsiteY10" fmla="*/ 240047 h 338297"/>
              <a:gd name="connsiteX11" fmla="*/ 5029200 w 7622645"/>
              <a:gd name="connsiteY11" fmla="*/ 8462 h 338297"/>
              <a:gd name="connsiteX12" fmla="*/ 5486399 w 7622645"/>
              <a:gd name="connsiteY12" fmla="*/ 194380 h 338297"/>
              <a:gd name="connsiteX13" fmla="*/ 5943600 w 7622645"/>
              <a:gd name="connsiteY13" fmla="*/ 8462 h 338297"/>
              <a:gd name="connsiteX14" fmla="*/ 6400799 w 7622645"/>
              <a:gd name="connsiteY14" fmla="*/ 240047 h 338297"/>
              <a:gd name="connsiteX15" fmla="*/ 6858000 w 7622645"/>
              <a:gd name="connsiteY15" fmla="*/ 8462 h 338297"/>
              <a:gd name="connsiteX16" fmla="*/ 7239000 w 7622645"/>
              <a:gd name="connsiteY16" fmla="*/ 189275 h 338297"/>
              <a:gd name="connsiteX17" fmla="*/ 7619999 w 7622645"/>
              <a:gd name="connsiteY17" fmla="*/ 53665 h 338297"/>
              <a:gd name="connsiteX0" fmla="*/ 0 w 7622645"/>
              <a:gd name="connsiteY0" fmla="*/ 329474 h 338297"/>
              <a:gd name="connsiteX1" fmla="*/ 457200 w 7622645"/>
              <a:gd name="connsiteY1" fmla="*/ 98868 h 338297"/>
              <a:gd name="connsiteX2" fmla="*/ 914399 w 7622645"/>
              <a:gd name="connsiteY2" fmla="*/ 331382 h 338297"/>
              <a:gd name="connsiteX3" fmla="*/ 1371599 w 7622645"/>
              <a:gd name="connsiteY3" fmla="*/ 57379 h 338297"/>
              <a:gd name="connsiteX4" fmla="*/ 1828800 w 7622645"/>
              <a:gd name="connsiteY4" fmla="*/ 329474 h 338297"/>
              <a:gd name="connsiteX5" fmla="*/ 2286000 w 7622645"/>
              <a:gd name="connsiteY5" fmla="*/ 53664 h 338297"/>
              <a:gd name="connsiteX6" fmla="*/ 2743200 w 7622645"/>
              <a:gd name="connsiteY6" fmla="*/ 253274 h 338297"/>
              <a:gd name="connsiteX7" fmla="*/ 3200400 w 7622645"/>
              <a:gd name="connsiteY7" fmla="*/ 8463 h 338297"/>
              <a:gd name="connsiteX8" fmla="*/ 3676650 w 7622645"/>
              <a:gd name="connsiteY8" fmla="*/ 253274 h 338297"/>
              <a:gd name="connsiteX9" fmla="*/ 4114800 w 7622645"/>
              <a:gd name="connsiteY9" fmla="*/ 53665 h 338297"/>
              <a:gd name="connsiteX10" fmla="*/ 4571998 w 7622645"/>
              <a:gd name="connsiteY10" fmla="*/ 240047 h 338297"/>
              <a:gd name="connsiteX11" fmla="*/ 5029200 w 7622645"/>
              <a:gd name="connsiteY11" fmla="*/ 8462 h 338297"/>
              <a:gd name="connsiteX12" fmla="*/ 5486399 w 7622645"/>
              <a:gd name="connsiteY12" fmla="*/ 194380 h 338297"/>
              <a:gd name="connsiteX13" fmla="*/ 5943600 w 7622645"/>
              <a:gd name="connsiteY13" fmla="*/ 8462 h 338297"/>
              <a:gd name="connsiteX14" fmla="*/ 6400799 w 7622645"/>
              <a:gd name="connsiteY14" fmla="*/ 240047 h 338297"/>
              <a:gd name="connsiteX15" fmla="*/ 6858000 w 7622645"/>
              <a:gd name="connsiteY15" fmla="*/ 8462 h 338297"/>
              <a:gd name="connsiteX16" fmla="*/ 7239000 w 7622645"/>
              <a:gd name="connsiteY16" fmla="*/ 189275 h 338297"/>
              <a:gd name="connsiteX17" fmla="*/ 7619999 w 7622645"/>
              <a:gd name="connsiteY17" fmla="*/ 53665 h 338297"/>
              <a:gd name="connsiteX0" fmla="*/ 0 w 7622646"/>
              <a:gd name="connsiteY0" fmla="*/ 329474 h 338297"/>
              <a:gd name="connsiteX1" fmla="*/ 457200 w 7622646"/>
              <a:gd name="connsiteY1" fmla="*/ 98868 h 338297"/>
              <a:gd name="connsiteX2" fmla="*/ 914399 w 7622646"/>
              <a:gd name="connsiteY2" fmla="*/ 331382 h 338297"/>
              <a:gd name="connsiteX3" fmla="*/ 1371599 w 7622646"/>
              <a:gd name="connsiteY3" fmla="*/ 57379 h 338297"/>
              <a:gd name="connsiteX4" fmla="*/ 1828800 w 7622646"/>
              <a:gd name="connsiteY4" fmla="*/ 329474 h 338297"/>
              <a:gd name="connsiteX5" fmla="*/ 2286000 w 7622646"/>
              <a:gd name="connsiteY5" fmla="*/ 53664 h 338297"/>
              <a:gd name="connsiteX6" fmla="*/ 2743200 w 7622646"/>
              <a:gd name="connsiteY6" fmla="*/ 253274 h 338297"/>
              <a:gd name="connsiteX7" fmla="*/ 3200400 w 7622646"/>
              <a:gd name="connsiteY7" fmla="*/ 8463 h 338297"/>
              <a:gd name="connsiteX8" fmla="*/ 3676650 w 7622646"/>
              <a:gd name="connsiteY8" fmla="*/ 253274 h 338297"/>
              <a:gd name="connsiteX9" fmla="*/ 4114800 w 7622646"/>
              <a:gd name="connsiteY9" fmla="*/ 53665 h 338297"/>
              <a:gd name="connsiteX10" fmla="*/ 4571998 w 7622646"/>
              <a:gd name="connsiteY10" fmla="*/ 240047 h 338297"/>
              <a:gd name="connsiteX11" fmla="*/ 5029200 w 7622646"/>
              <a:gd name="connsiteY11" fmla="*/ 8462 h 338297"/>
              <a:gd name="connsiteX12" fmla="*/ 5486399 w 7622646"/>
              <a:gd name="connsiteY12" fmla="*/ 194380 h 338297"/>
              <a:gd name="connsiteX13" fmla="*/ 5943600 w 7622646"/>
              <a:gd name="connsiteY13" fmla="*/ 8462 h 338297"/>
              <a:gd name="connsiteX14" fmla="*/ 6400799 w 7622646"/>
              <a:gd name="connsiteY14" fmla="*/ 240047 h 338297"/>
              <a:gd name="connsiteX15" fmla="*/ 6858000 w 7622646"/>
              <a:gd name="connsiteY15" fmla="*/ 8462 h 338297"/>
              <a:gd name="connsiteX16" fmla="*/ 7239000 w 7622646"/>
              <a:gd name="connsiteY16" fmla="*/ 189275 h 338297"/>
              <a:gd name="connsiteX17" fmla="*/ 7620000 w 7622646"/>
              <a:gd name="connsiteY17" fmla="*/ 53665 h 338297"/>
              <a:gd name="connsiteX0" fmla="*/ 0 w 7683500"/>
              <a:gd name="connsiteY0" fmla="*/ 329474 h 338297"/>
              <a:gd name="connsiteX1" fmla="*/ 457200 w 7683500"/>
              <a:gd name="connsiteY1" fmla="*/ 98868 h 338297"/>
              <a:gd name="connsiteX2" fmla="*/ 914399 w 7683500"/>
              <a:gd name="connsiteY2" fmla="*/ 331382 h 338297"/>
              <a:gd name="connsiteX3" fmla="*/ 1371599 w 7683500"/>
              <a:gd name="connsiteY3" fmla="*/ 57379 h 338297"/>
              <a:gd name="connsiteX4" fmla="*/ 1828800 w 7683500"/>
              <a:gd name="connsiteY4" fmla="*/ 329474 h 338297"/>
              <a:gd name="connsiteX5" fmla="*/ 2286000 w 7683500"/>
              <a:gd name="connsiteY5" fmla="*/ 53664 h 338297"/>
              <a:gd name="connsiteX6" fmla="*/ 2743200 w 7683500"/>
              <a:gd name="connsiteY6" fmla="*/ 253274 h 338297"/>
              <a:gd name="connsiteX7" fmla="*/ 3200400 w 7683500"/>
              <a:gd name="connsiteY7" fmla="*/ 8463 h 338297"/>
              <a:gd name="connsiteX8" fmla="*/ 3676650 w 7683500"/>
              <a:gd name="connsiteY8" fmla="*/ 253274 h 338297"/>
              <a:gd name="connsiteX9" fmla="*/ 4114800 w 7683500"/>
              <a:gd name="connsiteY9" fmla="*/ 53665 h 338297"/>
              <a:gd name="connsiteX10" fmla="*/ 4571998 w 7683500"/>
              <a:gd name="connsiteY10" fmla="*/ 240047 h 338297"/>
              <a:gd name="connsiteX11" fmla="*/ 5029200 w 7683500"/>
              <a:gd name="connsiteY11" fmla="*/ 8462 h 338297"/>
              <a:gd name="connsiteX12" fmla="*/ 5486399 w 7683500"/>
              <a:gd name="connsiteY12" fmla="*/ 194380 h 338297"/>
              <a:gd name="connsiteX13" fmla="*/ 5943600 w 7683500"/>
              <a:gd name="connsiteY13" fmla="*/ 8462 h 338297"/>
              <a:gd name="connsiteX14" fmla="*/ 6400799 w 7683500"/>
              <a:gd name="connsiteY14" fmla="*/ 240047 h 338297"/>
              <a:gd name="connsiteX15" fmla="*/ 6858000 w 7683500"/>
              <a:gd name="connsiteY15" fmla="*/ 8462 h 338297"/>
              <a:gd name="connsiteX16" fmla="*/ 7239000 w 7683500"/>
              <a:gd name="connsiteY16" fmla="*/ 189275 h 338297"/>
              <a:gd name="connsiteX17" fmla="*/ 7620000 w 7683500"/>
              <a:gd name="connsiteY17" fmla="*/ 53665 h 338297"/>
              <a:gd name="connsiteX18" fmla="*/ 7619999 w 7683500"/>
              <a:gd name="connsiteY18" fmla="*/ 61199 h 338297"/>
              <a:gd name="connsiteX0" fmla="*/ 0 w 7924799"/>
              <a:gd name="connsiteY0" fmla="*/ 329474 h 338297"/>
              <a:gd name="connsiteX1" fmla="*/ 457200 w 7924799"/>
              <a:gd name="connsiteY1" fmla="*/ 98868 h 338297"/>
              <a:gd name="connsiteX2" fmla="*/ 914399 w 7924799"/>
              <a:gd name="connsiteY2" fmla="*/ 331382 h 338297"/>
              <a:gd name="connsiteX3" fmla="*/ 1371599 w 7924799"/>
              <a:gd name="connsiteY3" fmla="*/ 57379 h 338297"/>
              <a:gd name="connsiteX4" fmla="*/ 1828800 w 7924799"/>
              <a:gd name="connsiteY4" fmla="*/ 329474 h 338297"/>
              <a:gd name="connsiteX5" fmla="*/ 2286000 w 7924799"/>
              <a:gd name="connsiteY5" fmla="*/ 53664 h 338297"/>
              <a:gd name="connsiteX6" fmla="*/ 2743200 w 7924799"/>
              <a:gd name="connsiteY6" fmla="*/ 253274 h 338297"/>
              <a:gd name="connsiteX7" fmla="*/ 3200400 w 7924799"/>
              <a:gd name="connsiteY7" fmla="*/ 8463 h 338297"/>
              <a:gd name="connsiteX8" fmla="*/ 3676650 w 7924799"/>
              <a:gd name="connsiteY8" fmla="*/ 253274 h 338297"/>
              <a:gd name="connsiteX9" fmla="*/ 4114800 w 7924799"/>
              <a:gd name="connsiteY9" fmla="*/ 53665 h 338297"/>
              <a:gd name="connsiteX10" fmla="*/ 4571998 w 7924799"/>
              <a:gd name="connsiteY10" fmla="*/ 240047 h 338297"/>
              <a:gd name="connsiteX11" fmla="*/ 5029200 w 7924799"/>
              <a:gd name="connsiteY11" fmla="*/ 8462 h 338297"/>
              <a:gd name="connsiteX12" fmla="*/ 5486399 w 7924799"/>
              <a:gd name="connsiteY12" fmla="*/ 194380 h 338297"/>
              <a:gd name="connsiteX13" fmla="*/ 5943600 w 7924799"/>
              <a:gd name="connsiteY13" fmla="*/ 8462 h 338297"/>
              <a:gd name="connsiteX14" fmla="*/ 6400799 w 7924799"/>
              <a:gd name="connsiteY14" fmla="*/ 240047 h 338297"/>
              <a:gd name="connsiteX15" fmla="*/ 6858000 w 7924799"/>
              <a:gd name="connsiteY15" fmla="*/ 8462 h 338297"/>
              <a:gd name="connsiteX16" fmla="*/ 7239000 w 7924799"/>
              <a:gd name="connsiteY16" fmla="*/ 189275 h 338297"/>
              <a:gd name="connsiteX17" fmla="*/ 7620000 w 7924799"/>
              <a:gd name="connsiteY17" fmla="*/ 53665 h 338297"/>
              <a:gd name="connsiteX18" fmla="*/ 7924799 w 7924799"/>
              <a:gd name="connsiteY18" fmla="*/ 144071 h 338297"/>
              <a:gd name="connsiteX0" fmla="*/ 0 w 7924799"/>
              <a:gd name="connsiteY0" fmla="*/ 329474 h 338297"/>
              <a:gd name="connsiteX1" fmla="*/ 457200 w 7924799"/>
              <a:gd name="connsiteY1" fmla="*/ 98868 h 338297"/>
              <a:gd name="connsiteX2" fmla="*/ 914399 w 7924799"/>
              <a:gd name="connsiteY2" fmla="*/ 331382 h 338297"/>
              <a:gd name="connsiteX3" fmla="*/ 1371599 w 7924799"/>
              <a:gd name="connsiteY3" fmla="*/ 57379 h 338297"/>
              <a:gd name="connsiteX4" fmla="*/ 1828800 w 7924799"/>
              <a:gd name="connsiteY4" fmla="*/ 329474 h 338297"/>
              <a:gd name="connsiteX5" fmla="*/ 2286000 w 7924799"/>
              <a:gd name="connsiteY5" fmla="*/ 53664 h 338297"/>
              <a:gd name="connsiteX6" fmla="*/ 2743200 w 7924799"/>
              <a:gd name="connsiteY6" fmla="*/ 253274 h 338297"/>
              <a:gd name="connsiteX7" fmla="*/ 3200400 w 7924799"/>
              <a:gd name="connsiteY7" fmla="*/ 8463 h 338297"/>
              <a:gd name="connsiteX8" fmla="*/ 3676650 w 7924799"/>
              <a:gd name="connsiteY8" fmla="*/ 253274 h 338297"/>
              <a:gd name="connsiteX9" fmla="*/ 4114800 w 7924799"/>
              <a:gd name="connsiteY9" fmla="*/ 53665 h 338297"/>
              <a:gd name="connsiteX10" fmla="*/ 4571998 w 7924799"/>
              <a:gd name="connsiteY10" fmla="*/ 240047 h 338297"/>
              <a:gd name="connsiteX11" fmla="*/ 5029200 w 7924799"/>
              <a:gd name="connsiteY11" fmla="*/ 8462 h 338297"/>
              <a:gd name="connsiteX12" fmla="*/ 5486399 w 7924799"/>
              <a:gd name="connsiteY12" fmla="*/ 194380 h 338297"/>
              <a:gd name="connsiteX13" fmla="*/ 5943600 w 7924799"/>
              <a:gd name="connsiteY13" fmla="*/ 8462 h 338297"/>
              <a:gd name="connsiteX14" fmla="*/ 6400799 w 7924799"/>
              <a:gd name="connsiteY14" fmla="*/ 240047 h 338297"/>
              <a:gd name="connsiteX15" fmla="*/ 6858000 w 7924799"/>
              <a:gd name="connsiteY15" fmla="*/ 8462 h 338297"/>
              <a:gd name="connsiteX16" fmla="*/ 7239000 w 7924799"/>
              <a:gd name="connsiteY16" fmla="*/ 189275 h 338297"/>
              <a:gd name="connsiteX17" fmla="*/ 7772399 w 7924799"/>
              <a:gd name="connsiteY17" fmla="*/ 53665 h 338297"/>
              <a:gd name="connsiteX18" fmla="*/ 7924799 w 7924799"/>
              <a:gd name="connsiteY18" fmla="*/ 144071 h 338297"/>
              <a:gd name="connsiteX0" fmla="*/ 0 w 7772399"/>
              <a:gd name="connsiteY0" fmla="*/ 329474 h 338297"/>
              <a:gd name="connsiteX1" fmla="*/ 457200 w 7772399"/>
              <a:gd name="connsiteY1" fmla="*/ 98868 h 338297"/>
              <a:gd name="connsiteX2" fmla="*/ 914399 w 7772399"/>
              <a:gd name="connsiteY2" fmla="*/ 331382 h 338297"/>
              <a:gd name="connsiteX3" fmla="*/ 1371599 w 7772399"/>
              <a:gd name="connsiteY3" fmla="*/ 57379 h 338297"/>
              <a:gd name="connsiteX4" fmla="*/ 1828800 w 7772399"/>
              <a:gd name="connsiteY4" fmla="*/ 329474 h 338297"/>
              <a:gd name="connsiteX5" fmla="*/ 2286000 w 7772399"/>
              <a:gd name="connsiteY5" fmla="*/ 53664 h 338297"/>
              <a:gd name="connsiteX6" fmla="*/ 2743200 w 7772399"/>
              <a:gd name="connsiteY6" fmla="*/ 253274 h 338297"/>
              <a:gd name="connsiteX7" fmla="*/ 3200400 w 7772399"/>
              <a:gd name="connsiteY7" fmla="*/ 8463 h 338297"/>
              <a:gd name="connsiteX8" fmla="*/ 3676650 w 7772399"/>
              <a:gd name="connsiteY8" fmla="*/ 253274 h 338297"/>
              <a:gd name="connsiteX9" fmla="*/ 4114800 w 7772399"/>
              <a:gd name="connsiteY9" fmla="*/ 53665 h 338297"/>
              <a:gd name="connsiteX10" fmla="*/ 4571998 w 7772399"/>
              <a:gd name="connsiteY10" fmla="*/ 240047 h 338297"/>
              <a:gd name="connsiteX11" fmla="*/ 5029200 w 7772399"/>
              <a:gd name="connsiteY11" fmla="*/ 8462 h 338297"/>
              <a:gd name="connsiteX12" fmla="*/ 5486399 w 7772399"/>
              <a:gd name="connsiteY12" fmla="*/ 194380 h 338297"/>
              <a:gd name="connsiteX13" fmla="*/ 5943600 w 7772399"/>
              <a:gd name="connsiteY13" fmla="*/ 8462 h 338297"/>
              <a:gd name="connsiteX14" fmla="*/ 6400799 w 7772399"/>
              <a:gd name="connsiteY14" fmla="*/ 240047 h 338297"/>
              <a:gd name="connsiteX15" fmla="*/ 6858000 w 7772399"/>
              <a:gd name="connsiteY15" fmla="*/ 8462 h 338297"/>
              <a:gd name="connsiteX16" fmla="*/ 7239000 w 7772399"/>
              <a:gd name="connsiteY16" fmla="*/ 189275 h 338297"/>
              <a:gd name="connsiteX17" fmla="*/ 7772399 w 7772399"/>
              <a:gd name="connsiteY17" fmla="*/ 53665 h 338297"/>
              <a:gd name="connsiteX0" fmla="*/ 0 w 7772399"/>
              <a:gd name="connsiteY0" fmla="*/ 329474 h 338297"/>
              <a:gd name="connsiteX1" fmla="*/ 457200 w 7772399"/>
              <a:gd name="connsiteY1" fmla="*/ 98868 h 338297"/>
              <a:gd name="connsiteX2" fmla="*/ 914399 w 7772399"/>
              <a:gd name="connsiteY2" fmla="*/ 331382 h 338297"/>
              <a:gd name="connsiteX3" fmla="*/ 1371599 w 7772399"/>
              <a:gd name="connsiteY3" fmla="*/ 57379 h 338297"/>
              <a:gd name="connsiteX4" fmla="*/ 1828800 w 7772399"/>
              <a:gd name="connsiteY4" fmla="*/ 329474 h 338297"/>
              <a:gd name="connsiteX5" fmla="*/ 2286000 w 7772399"/>
              <a:gd name="connsiteY5" fmla="*/ 53664 h 338297"/>
              <a:gd name="connsiteX6" fmla="*/ 2743200 w 7772399"/>
              <a:gd name="connsiteY6" fmla="*/ 253274 h 338297"/>
              <a:gd name="connsiteX7" fmla="*/ 3200400 w 7772399"/>
              <a:gd name="connsiteY7" fmla="*/ 8463 h 338297"/>
              <a:gd name="connsiteX8" fmla="*/ 3676650 w 7772399"/>
              <a:gd name="connsiteY8" fmla="*/ 253274 h 338297"/>
              <a:gd name="connsiteX9" fmla="*/ 4114800 w 7772399"/>
              <a:gd name="connsiteY9" fmla="*/ 53665 h 338297"/>
              <a:gd name="connsiteX10" fmla="*/ 4571998 w 7772399"/>
              <a:gd name="connsiteY10" fmla="*/ 240047 h 338297"/>
              <a:gd name="connsiteX11" fmla="*/ 5029200 w 7772399"/>
              <a:gd name="connsiteY11" fmla="*/ 8462 h 338297"/>
              <a:gd name="connsiteX12" fmla="*/ 5486399 w 7772399"/>
              <a:gd name="connsiteY12" fmla="*/ 194380 h 338297"/>
              <a:gd name="connsiteX13" fmla="*/ 5943600 w 7772399"/>
              <a:gd name="connsiteY13" fmla="*/ 8462 h 338297"/>
              <a:gd name="connsiteX14" fmla="*/ 6400799 w 7772399"/>
              <a:gd name="connsiteY14" fmla="*/ 240047 h 338297"/>
              <a:gd name="connsiteX15" fmla="*/ 6858000 w 7772399"/>
              <a:gd name="connsiteY15" fmla="*/ 8462 h 338297"/>
              <a:gd name="connsiteX16" fmla="*/ 7239000 w 7772399"/>
              <a:gd name="connsiteY16" fmla="*/ 189275 h 338297"/>
              <a:gd name="connsiteX17" fmla="*/ 7772399 w 7772399"/>
              <a:gd name="connsiteY17" fmla="*/ 53665 h 338297"/>
              <a:gd name="connsiteX0" fmla="*/ 0 w 7772399"/>
              <a:gd name="connsiteY0" fmla="*/ 329474 h 338297"/>
              <a:gd name="connsiteX1" fmla="*/ 457200 w 7772399"/>
              <a:gd name="connsiteY1" fmla="*/ 98868 h 338297"/>
              <a:gd name="connsiteX2" fmla="*/ 914399 w 7772399"/>
              <a:gd name="connsiteY2" fmla="*/ 331382 h 338297"/>
              <a:gd name="connsiteX3" fmla="*/ 1371599 w 7772399"/>
              <a:gd name="connsiteY3" fmla="*/ 57379 h 338297"/>
              <a:gd name="connsiteX4" fmla="*/ 1828800 w 7772399"/>
              <a:gd name="connsiteY4" fmla="*/ 329474 h 338297"/>
              <a:gd name="connsiteX5" fmla="*/ 2286000 w 7772399"/>
              <a:gd name="connsiteY5" fmla="*/ 53664 h 338297"/>
              <a:gd name="connsiteX6" fmla="*/ 2743200 w 7772399"/>
              <a:gd name="connsiteY6" fmla="*/ 253274 h 338297"/>
              <a:gd name="connsiteX7" fmla="*/ 3200400 w 7772399"/>
              <a:gd name="connsiteY7" fmla="*/ 8463 h 338297"/>
              <a:gd name="connsiteX8" fmla="*/ 3676650 w 7772399"/>
              <a:gd name="connsiteY8" fmla="*/ 253274 h 338297"/>
              <a:gd name="connsiteX9" fmla="*/ 4114800 w 7772399"/>
              <a:gd name="connsiteY9" fmla="*/ 53665 h 338297"/>
              <a:gd name="connsiteX10" fmla="*/ 4571998 w 7772399"/>
              <a:gd name="connsiteY10" fmla="*/ 240047 h 338297"/>
              <a:gd name="connsiteX11" fmla="*/ 5029200 w 7772399"/>
              <a:gd name="connsiteY11" fmla="*/ 8462 h 338297"/>
              <a:gd name="connsiteX12" fmla="*/ 5486399 w 7772399"/>
              <a:gd name="connsiteY12" fmla="*/ 194380 h 338297"/>
              <a:gd name="connsiteX13" fmla="*/ 5943600 w 7772399"/>
              <a:gd name="connsiteY13" fmla="*/ 8462 h 338297"/>
              <a:gd name="connsiteX14" fmla="*/ 6400799 w 7772399"/>
              <a:gd name="connsiteY14" fmla="*/ 240047 h 338297"/>
              <a:gd name="connsiteX15" fmla="*/ 6858000 w 7772399"/>
              <a:gd name="connsiteY15" fmla="*/ 8462 h 338297"/>
              <a:gd name="connsiteX16" fmla="*/ 7315199 w 7772399"/>
              <a:gd name="connsiteY16" fmla="*/ 189275 h 338297"/>
              <a:gd name="connsiteX17" fmla="*/ 7772399 w 7772399"/>
              <a:gd name="connsiteY17" fmla="*/ 53665 h 338297"/>
              <a:gd name="connsiteX0" fmla="*/ 0 w 7772399"/>
              <a:gd name="connsiteY0" fmla="*/ 329474 h 338297"/>
              <a:gd name="connsiteX1" fmla="*/ 457200 w 7772399"/>
              <a:gd name="connsiteY1" fmla="*/ 98868 h 338297"/>
              <a:gd name="connsiteX2" fmla="*/ 914399 w 7772399"/>
              <a:gd name="connsiteY2" fmla="*/ 331382 h 338297"/>
              <a:gd name="connsiteX3" fmla="*/ 1371599 w 7772399"/>
              <a:gd name="connsiteY3" fmla="*/ 57379 h 338297"/>
              <a:gd name="connsiteX4" fmla="*/ 1828800 w 7772399"/>
              <a:gd name="connsiteY4" fmla="*/ 329474 h 338297"/>
              <a:gd name="connsiteX5" fmla="*/ 2286000 w 7772399"/>
              <a:gd name="connsiteY5" fmla="*/ 53664 h 338297"/>
              <a:gd name="connsiteX6" fmla="*/ 2743200 w 7772399"/>
              <a:gd name="connsiteY6" fmla="*/ 253274 h 338297"/>
              <a:gd name="connsiteX7" fmla="*/ 3200400 w 7772399"/>
              <a:gd name="connsiteY7" fmla="*/ 8463 h 338297"/>
              <a:gd name="connsiteX8" fmla="*/ 3676650 w 7772399"/>
              <a:gd name="connsiteY8" fmla="*/ 253274 h 338297"/>
              <a:gd name="connsiteX9" fmla="*/ 4114800 w 7772399"/>
              <a:gd name="connsiteY9" fmla="*/ 53665 h 338297"/>
              <a:gd name="connsiteX10" fmla="*/ 4571998 w 7772399"/>
              <a:gd name="connsiteY10" fmla="*/ 240047 h 338297"/>
              <a:gd name="connsiteX11" fmla="*/ 5029200 w 7772399"/>
              <a:gd name="connsiteY11" fmla="*/ 8462 h 338297"/>
              <a:gd name="connsiteX12" fmla="*/ 5486399 w 7772399"/>
              <a:gd name="connsiteY12" fmla="*/ 194380 h 338297"/>
              <a:gd name="connsiteX13" fmla="*/ 5943600 w 7772399"/>
              <a:gd name="connsiteY13" fmla="*/ 8462 h 338297"/>
              <a:gd name="connsiteX14" fmla="*/ 6400799 w 7772399"/>
              <a:gd name="connsiteY14" fmla="*/ 240047 h 338297"/>
              <a:gd name="connsiteX15" fmla="*/ 6858000 w 7772399"/>
              <a:gd name="connsiteY15" fmla="*/ 8462 h 338297"/>
              <a:gd name="connsiteX16" fmla="*/ 7315199 w 7772399"/>
              <a:gd name="connsiteY16" fmla="*/ 189275 h 338297"/>
              <a:gd name="connsiteX17" fmla="*/ 7772399 w 7772399"/>
              <a:gd name="connsiteY17" fmla="*/ 53665 h 338297"/>
              <a:gd name="connsiteX0" fmla="*/ 0 w 7772399"/>
              <a:gd name="connsiteY0" fmla="*/ 329474 h 338297"/>
              <a:gd name="connsiteX1" fmla="*/ 457200 w 7772399"/>
              <a:gd name="connsiteY1" fmla="*/ 98868 h 338297"/>
              <a:gd name="connsiteX2" fmla="*/ 914399 w 7772399"/>
              <a:gd name="connsiteY2" fmla="*/ 331382 h 338297"/>
              <a:gd name="connsiteX3" fmla="*/ 1371599 w 7772399"/>
              <a:gd name="connsiteY3" fmla="*/ 57379 h 338297"/>
              <a:gd name="connsiteX4" fmla="*/ 1828800 w 7772399"/>
              <a:gd name="connsiteY4" fmla="*/ 329474 h 338297"/>
              <a:gd name="connsiteX5" fmla="*/ 2286000 w 7772399"/>
              <a:gd name="connsiteY5" fmla="*/ 53664 h 338297"/>
              <a:gd name="connsiteX6" fmla="*/ 2743200 w 7772399"/>
              <a:gd name="connsiteY6" fmla="*/ 253274 h 338297"/>
              <a:gd name="connsiteX7" fmla="*/ 3200400 w 7772399"/>
              <a:gd name="connsiteY7" fmla="*/ 8463 h 338297"/>
              <a:gd name="connsiteX8" fmla="*/ 3676650 w 7772399"/>
              <a:gd name="connsiteY8" fmla="*/ 253274 h 338297"/>
              <a:gd name="connsiteX9" fmla="*/ 4114800 w 7772399"/>
              <a:gd name="connsiteY9" fmla="*/ 53665 h 338297"/>
              <a:gd name="connsiteX10" fmla="*/ 4571998 w 7772399"/>
              <a:gd name="connsiteY10" fmla="*/ 240047 h 338297"/>
              <a:gd name="connsiteX11" fmla="*/ 5029200 w 7772399"/>
              <a:gd name="connsiteY11" fmla="*/ 8462 h 338297"/>
              <a:gd name="connsiteX12" fmla="*/ 5486399 w 7772399"/>
              <a:gd name="connsiteY12" fmla="*/ 194380 h 338297"/>
              <a:gd name="connsiteX13" fmla="*/ 5943600 w 7772399"/>
              <a:gd name="connsiteY13" fmla="*/ 8462 h 338297"/>
              <a:gd name="connsiteX14" fmla="*/ 6400799 w 7772399"/>
              <a:gd name="connsiteY14" fmla="*/ 240047 h 338297"/>
              <a:gd name="connsiteX15" fmla="*/ 6858000 w 7772399"/>
              <a:gd name="connsiteY15" fmla="*/ 8462 h 338297"/>
              <a:gd name="connsiteX16" fmla="*/ 7315199 w 7772399"/>
              <a:gd name="connsiteY16" fmla="*/ 189275 h 338297"/>
              <a:gd name="connsiteX17" fmla="*/ 7772399 w 7772399"/>
              <a:gd name="connsiteY17" fmla="*/ 53665 h 338297"/>
              <a:gd name="connsiteX0" fmla="*/ 0 w 7772399"/>
              <a:gd name="connsiteY0" fmla="*/ 329474 h 338297"/>
              <a:gd name="connsiteX1" fmla="*/ 457200 w 7772399"/>
              <a:gd name="connsiteY1" fmla="*/ 98868 h 338297"/>
              <a:gd name="connsiteX2" fmla="*/ 914399 w 7772399"/>
              <a:gd name="connsiteY2" fmla="*/ 331382 h 338297"/>
              <a:gd name="connsiteX3" fmla="*/ 1371599 w 7772399"/>
              <a:gd name="connsiteY3" fmla="*/ 57379 h 338297"/>
              <a:gd name="connsiteX4" fmla="*/ 1828800 w 7772399"/>
              <a:gd name="connsiteY4" fmla="*/ 329474 h 338297"/>
              <a:gd name="connsiteX5" fmla="*/ 2286000 w 7772399"/>
              <a:gd name="connsiteY5" fmla="*/ 53664 h 338297"/>
              <a:gd name="connsiteX6" fmla="*/ 2743200 w 7772399"/>
              <a:gd name="connsiteY6" fmla="*/ 253274 h 338297"/>
              <a:gd name="connsiteX7" fmla="*/ 3200400 w 7772399"/>
              <a:gd name="connsiteY7" fmla="*/ 8463 h 338297"/>
              <a:gd name="connsiteX8" fmla="*/ 3676650 w 7772399"/>
              <a:gd name="connsiteY8" fmla="*/ 253274 h 338297"/>
              <a:gd name="connsiteX9" fmla="*/ 4114800 w 7772399"/>
              <a:gd name="connsiteY9" fmla="*/ 53665 h 338297"/>
              <a:gd name="connsiteX10" fmla="*/ 4571998 w 7772399"/>
              <a:gd name="connsiteY10" fmla="*/ 240047 h 338297"/>
              <a:gd name="connsiteX11" fmla="*/ 5029200 w 7772399"/>
              <a:gd name="connsiteY11" fmla="*/ 8462 h 338297"/>
              <a:gd name="connsiteX12" fmla="*/ 5486399 w 7772399"/>
              <a:gd name="connsiteY12" fmla="*/ 194380 h 338297"/>
              <a:gd name="connsiteX13" fmla="*/ 5943600 w 7772399"/>
              <a:gd name="connsiteY13" fmla="*/ 8462 h 338297"/>
              <a:gd name="connsiteX14" fmla="*/ 6400799 w 7772399"/>
              <a:gd name="connsiteY14" fmla="*/ 240047 h 338297"/>
              <a:gd name="connsiteX15" fmla="*/ 6858000 w 7772399"/>
              <a:gd name="connsiteY15" fmla="*/ 8462 h 338297"/>
              <a:gd name="connsiteX16" fmla="*/ 7315199 w 7772399"/>
              <a:gd name="connsiteY16" fmla="*/ 189275 h 338297"/>
              <a:gd name="connsiteX17" fmla="*/ 7772399 w 7772399"/>
              <a:gd name="connsiteY17" fmla="*/ 53665 h 33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2399" h="338297">
                <a:moveTo>
                  <a:pt x="0" y="329474"/>
                </a:moveTo>
                <a:cubicBezTo>
                  <a:pt x="92075" y="324712"/>
                  <a:pt x="304800" y="98550"/>
                  <a:pt x="457200" y="98868"/>
                </a:cubicBezTo>
                <a:cubicBezTo>
                  <a:pt x="609600" y="99186"/>
                  <a:pt x="761999" y="338297"/>
                  <a:pt x="914399" y="331382"/>
                </a:cubicBezTo>
                <a:cubicBezTo>
                  <a:pt x="1066799" y="324467"/>
                  <a:pt x="1219199" y="57697"/>
                  <a:pt x="1371599" y="57379"/>
                </a:cubicBezTo>
                <a:cubicBezTo>
                  <a:pt x="1523999" y="57061"/>
                  <a:pt x="1676400" y="330093"/>
                  <a:pt x="1828800" y="329474"/>
                </a:cubicBezTo>
                <a:cubicBezTo>
                  <a:pt x="1981200" y="328855"/>
                  <a:pt x="2146300" y="55062"/>
                  <a:pt x="2286000" y="53664"/>
                </a:cubicBezTo>
                <a:cubicBezTo>
                  <a:pt x="2425700" y="52266"/>
                  <a:pt x="2590800" y="260808"/>
                  <a:pt x="2743200" y="253274"/>
                </a:cubicBezTo>
                <a:cubicBezTo>
                  <a:pt x="2895600" y="245741"/>
                  <a:pt x="3044825" y="8463"/>
                  <a:pt x="3200400" y="8463"/>
                </a:cubicBezTo>
                <a:cubicBezTo>
                  <a:pt x="3355975" y="8463"/>
                  <a:pt x="3524250" y="245740"/>
                  <a:pt x="3676650" y="253274"/>
                </a:cubicBezTo>
                <a:cubicBezTo>
                  <a:pt x="3829050" y="260808"/>
                  <a:pt x="3978275" y="53985"/>
                  <a:pt x="4114800" y="53665"/>
                </a:cubicBezTo>
                <a:cubicBezTo>
                  <a:pt x="4251325" y="53345"/>
                  <a:pt x="4419598" y="247581"/>
                  <a:pt x="4571998" y="240047"/>
                </a:cubicBezTo>
                <a:cubicBezTo>
                  <a:pt x="4724398" y="232513"/>
                  <a:pt x="4892675" y="10365"/>
                  <a:pt x="5029200" y="8462"/>
                </a:cubicBezTo>
                <a:cubicBezTo>
                  <a:pt x="5165725" y="6559"/>
                  <a:pt x="5333999" y="194380"/>
                  <a:pt x="5486399" y="194380"/>
                </a:cubicBezTo>
                <a:cubicBezTo>
                  <a:pt x="5638799" y="194380"/>
                  <a:pt x="5786438" y="9415"/>
                  <a:pt x="5943600" y="8462"/>
                </a:cubicBezTo>
                <a:cubicBezTo>
                  <a:pt x="6100762" y="7509"/>
                  <a:pt x="6248399" y="240047"/>
                  <a:pt x="6400799" y="240047"/>
                </a:cubicBezTo>
                <a:cubicBezTo>
                  <a:pt x="6553199" y="240047"/>
                  <a:pt x="6705600" y="16924"/>
                  <a:pt x="6858000" y="8462"/>
                </a:cubicBezTo>
                <a:cubicBezTo>
                  <a:pt x="7010400" y="0"/>
                  <a:pt x="7150099" y="193042"/>
                  <a:pt x="7315199" y="189275"/>
                </a:cubicBezTo>
                <a:cubicBezTo>
                  <a:pt x="7480299" y="185508"/>
                  <a:pt x="7632699" y="53665"/>
                  <a:pt x="7772399" y="5366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" y="1318912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Normal breeding temperatures</a:t>
            </a:r>
            <a:endParaRPr lang="en-US" sz="2400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" y="3904749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Heat wave (clutch viability hypothesis)</a:t>
            </a:r>
            <a:endParaRPr lang="en-US" sz="2400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1074759" y="2237077"/>
            <a:ext cx="7693003" cy="894552"/>
          </a:xfrm>
          <a:custGeom>
            <a:avLst/>
            <a:gdLst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152775 w 5848350"/>
              <a:gd name="connsiteY7" fmla="*/ 3175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200525 w 5848350"/>
              <a:gd name="connsiteY9" fmla="*/ 50800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36575 h 536575"/>
              <a:gd name="connsiteX1" fmla="*/ 542925 w 5848350"/>
              <a:gd name="connsiteY1" fmla="*/ 384175 h 536575"/>
              <a:gd name="connsiteX2" fmla="*/ 904875 w 5848350"/>
              <a:gd name="connsiteY2" fmla="*/ 498475 h 536575"/>
              <a:gd name="connsiteX3" fmla="*/ 1400175 w 5848350"/>
              <a:gd name="connsiteY3" fmla="*/ 222250 h 536575"/>
              <a:gd name="connsiteX4" fmla="*/ 1914525 w 5848350"/>
              <a:gd name="connsiteY4" fmla="*/ 441325 h 536575"/>
              <a:gd name="connsiteX5" fmla="*/ 2333625 w 5848350"/>
              <a:gd name="connsiteY5" fmla="*/ 3175 h 536575"/>
              <a:gd name="connsiteX6" fmla="*/ 2828925 w 5848350"/>
              <a:gd name="connsiteY6" fmla="*/ 422275 h 536575"/>
              <a:gd name="connsiteX7" fmla="*/ 3286125 w 5848350"/>
              <a:gd name="connsiteY7" fmla="*/ 41275 h 536575"/>
              <a:gd name="connsiteX8" fmla="*/ 3762375 w 5848350"/>
              <a:gd name="connsiteY8" fmla="*/ 422275 h 536575"/>
              <a:gd name="connsiteX9" fmla="*/ 4200525 w 5848350"/>
              <a:gd name="connsiteY9" fmla="*/ 41275 h 536575"/>
              <a:gd name="connsiteX10" fmla="*/ 4676775 w 5848350"/>
              <a:gd name="connsiteY10" fmla="*/ 403225 h 536575"/>
              <a:gd name="connsiteX11" fmla="*/ 5067300 w 5848350"/>
              <a:gd name="connsiteY11" fmla="*/ 212725 h 536575"/>
              <a:gd name="connsiteX12" fmla="*/ 5553075 w 5848350"/>
              <a:gd name="connsiteY12" fmla="*/ 393700 h 536575"/>
              <a:gd name="connsiteX13" fmla="*/ 5848350 w 5848350"/>
              <a:gd name="connsiteY13" fmla="*/ 441325 h 536575"/>
              <a:gd name="connsiteX0" fmla="*/ 0 w 5848350"/>
              <a:gd name="connsiteY0" fmla="*/ 574675 h 574675"/>
              <a:gd name="connsiteX1" fmla="*/ 542925 w 5848350"/>
              <a:gd name="connsiteY1" fmla="*/ 422275 h 574675"/>
              <a:gd name="connsiteX2" fmla="*/ 904875 w 5848350"/>
              <a:gd name="connsiteY2" fmla="*/ 536575 h 574675"/>
              <a:gd name="connsiteX3" fmla="*/ 1400175 w 5848350"/>
              <a:gd name="connsiteY3" fmla="*/ 260350 h 574675"/>
              <a:gd name="connsiteX4" fmla="*/ 1914525 w 5848350"/>
              <a:gd name="connsiteY4" fmla="*/ 479425 h 574675"/>
              <a:gd name="connsiteX5" fmla="*/ 2371725 w 5848350"/>
              <a:gd name="connsiteY5" fmla="*/ 3175 h 574675"/>
              <a:gd name="connsiteX6" fmla="*/ 2828925 w 5848350"/>
              <a:gd name="connsiteY6" fmla="*/ 460375 h 574675"/>
              <a:gd name="connsiteX7" fmla="*/ 3286125 w 5848350"/>
              <a:gd name="connsiteY7" fmla="*/ 79375 h 574675"/>
              <a:gd name="connsiteX8" fmla="*/ 3762375 w 5848350"/>
              <a:gd name="connsiteY8" fmla="*/ 460375 h 574675"/>
              <a:gd name="connsiteX9" fmla="*/ 4200525 w 5848350"/>
              <a:gd name="connsiteY9" fmla="*/ 79375 h 574675"/>
              <a:gd name="connsiteX10" fmla="*/ 4676775 w 5848350"/>
              <a:gd name="connsiteY10" fmla="*/ 441325 h 574675"/>
              <a:gd name="connsiteX11" fmla="*/ 5067300 w 5848350"/>
              <a:gd name="connsiteY11" fmla="*/ 250825 h 574675"/>
              <a:gd name="connsiteX12" fmla="*/ 5553075 w 5848350"/>
              <a:gd name="connsiteY12" fmla="*/ 431800 h 574675"/>
              <a:gd name="connsiteX13" fmla="*/ 5848350 w 5848350"/>
              <a:gd name="connsiteY13" fmla="*/ 479425 h 574675"/>
              <a:gd name="connsiteX0" fmla="*/ 0 w 5848350"/>
              <a:gd name="connsiteY0" fmla="*/ 584200 h 588963"/>
              <a:gd name="connsiteX1" fmla="*/ 542925 w 5848350"/>
              <a:gd name="connsiteY1" fmla="*/ 431800 h 588963"/>
              <a:gd name="connsiteX2" fmla="*/ 904875 w 5848350"/>
              <a:gd name="connsiteY2" fmla="*/ 546100 h 588963"/>
              <a:gd name="connsiteX3" fmla="*/ 1400175 w 5848350"/>
              <a:gd name="connsiteY3" fmla="*/ 269875 h 588963"/>
              <a:gd name="connsiteX4" fmla="*/ 1914525 w 5848350"/>
              <a:gd name="connsiteY4" fmla="*/ 546100 h 588963"/>
              <a:gd name="connsiteX5" fmla="*/ 2371725 w 5848350"/>
              <a:gd name="connsiteY5" fmla="*/ 12700 h 588963"/>
              <a:gd name="connsiteX6" fmla="*/ 2828925 w 5848350"/>
              <a:gd name="connsiteY6" fmla="*/ 469900 h 588963"/>
              <a:gd name="connsiteX7" fmla="*/ 3286125 w 5848350"/>
              <a:gd name="connsiteY7" fmla="*/ 88900 h 588963"/>
              <a:gd name="connsiteX8" fmla="*/ 3762375 w 5848350"/>
              <a:gd name="connsiteY8" fmla="*/ 469900 h 588963"/>
              <a:gd name="connsiteX9" fmla="*/ 4200525 w 5848350"/>
              <a:gd name="connsiteY9" fmla="*/ 88900 h 588963"/>
              <a:gd name="connsiteX10" fmla="*/ 4676775 w 5848350"/>
              <a:gd name="connsiteY10" fmla="*/ 450850 h 588963"/>
              <a:gd name="connsiteX11" fmla="*/ 5067300 w 5848350"/>
              <a:gd name="connsiteY11" fmla="*/ 260350 h 588963"/>
              <a:gd name="connsiteX12" fmla="*/ 5553075 w 5848350"/>
              <a:gd name="connsiteY12" fmla="*/ 441325 h 588963"/>
              <a:gd name="connsiteX13" fmla="*/ 5848350 w 5848350"/>
              <a:gd name="connsiteY13" fmla="*/ 488950 h 588963"/>
              <a:gd name="connsiteX0" fmla="*/ 0 w 5848350"/>
              <a:gd name="connsiteY0" fmla="*/ 584200 h 588962"/>
              <a:gd name="connsiteX1" fmla="*/ 542925 w 5848350"/>
              <a:gd name="connsiteY1" fmla="*/ 431800 h 588962"/>
              <a:gd name="connsiteX2" fmla="*/ 904875 w 5848350"/>
              <a:gd name="connsiteY2" fmla="*/ 546100 h 588962"/>
              <a:gd name="connsiteX3" fmla="*/ 1400175 w 5848350"/>
              <a:gd name="connsiteY3" fmla="*/ 269875 h 588962"/>
              <a:gd name="connsiteX4" fmla="*/ 1914525 w 5848350"/>
              <a:gd name="connsiteY4" fmla="*/ 546100 h 588962"/>
              <a:gd name="connsiteX5" fmla="*/ 2371725 w 5848350"/>
              <a:gd name="connsiteY5" fmla="*/ 12700 h 588962"/>
              <a:gd name="connsiteX6" fmla="*/ 2828925 w 5848350"/>
              <a:gd name="connsiteY6" fmla="*/ 469900 h 588962"/>
              <a:gd name="connsiteX7" fmla="*/ 3286125 w 5848350"/>
              <a:gd name="connsiteY7" fmla="*/ 88900 h 588962"/>
              <a:gd name="connsiteX8" fmla="*/ 3762375 w 5848350"/>
              <a:gd name="connsiteY8" fmla="*/ 469900 h 588962"/>
              <a:gd name="connsiteX9" fmla="*/ 4200525 w 5848350"/>
              <a:gd name="connsiteY9" fmla="*/ 88900 h 588962"/>
              <a:gd name="connsiteX10" fmla="*/ 4676775 w 5848350"/>
              <a:gd name="connsiteY10" fmla="*/ 450850 h 588962"/>
              <a:gd name="connsiteX11" fmla="*/ 5067300 w 5848350"/>
              <a:gd name="connsiteY11" fmla="*/ 260350 h 588962"/>
              <a:gd name="connsiteX12" fmla="*/ 5553075 w 5848350"/>
              <a:gd name="connsiteY12" fmla="*/ 441325 h 588962"/>
              <a:gd name="connsiteX13" fmla="*/ 5848350 w 5848350"/>
              <a:gd name="connsiteY13" fmla="*/ 488950 h 588962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65150"/>
              <a:gd name="connsiteX1" fmla="*/ 76200 w 5762625"/>
              <a:gd name="connsiteY1" fmla="*/ 546100 h 565150"/>
              <a:gd name="connsiteX2" fmla="*/ 457200 w 5762625"/>
              <a:gd name="connsiteY2" fmla="*/ 431800 h 565150"/>
              <a:gd name="connsiteX3" fmla="*/ 819150 w 5762625"/>
              <a:gd name="connsiteY3" fmla="*/ 546100 h 565150"/>
              <a:gd name="connsiteX4" fmla="*/ 1314450 w 5762625"/>
              <a:gd name="connsiteY4" fmla="*/ 269875 h 565150"/>
              <a:gd name="connsiteX5" fmla="*/ 1828800 w 5762625"/>
              <a:gd name="connsiteY5" fmla="*/ 546100 h 565150"/>
              <a:gd name="connsiteX6" fmla="*/ 2286000 w 5762625"/>
              <a:gd name="connsiteY6" fmla="*/ 12700 h 565150"/>
              <a:gd name="connsiteX7" fmla="*/ 2743200 w 5762625"/>
              <a:gd name="connsiteY7" fmla="*/ 469900 h 565150"/>
              <a:gd name="connsiteX8" fmla="*/ 3200400 w 5762625"/>
              <a:gd name="connsiteY8" fmla="*/ 88900 h 565150"/>
              <a:gd name="connsiteX9" fmla="*/ 3676650 w 5762625"/>
              <a:gd name="connsiteY9" fmla="*/ 469900 h 565150"/>
              <a:gd name="connsiteX10" fmla="*/ 4114800 w 5762625"/>
              <a:gd name="connsiteY10" fmla="*/ 88900 h 565150"/>
              <a:gd name="connsiteX11" fmla="*/ 4591050 w 5762625"/>
              <a:gd name="connsiteY11" fmla="*/ 450850 h 565150"/>
              <a:gd name="connsiteX12" fmla="*/ 4981575 w 5762625"/>
              <a:gd name="connsiteY12" fmla="*/ 260350 h 565150"/>
              <a:gd name="connsiteX13" fmla="*/ 5467350 w 5762625"/>
              <a:gd name="connsiteY13" fmla="*/ 441325 h 565150"/>
              <a:gd name="connsiteX14" fmla="*/ 5762625 w 5762625"/>
              <a:gd name="connsiteY14" fmla="*/ 488950 h 56515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943600"/>
              <a:gd name="connsiteY0" fmla="*/ 546100 h 550862"/>
              <a:gd name="connsiteX1" fmla="*/ 457200 w 5943600"/>
              <a:gd name="connsiteY1" fmla="*/ 431800 h 550862"/>
              <a:gd name="connsiteX2" fmla="*/ 819150 w 5943600"/>
              <a:gd name="connsiteY2" fmla="*/ 546100 h 550862"/>
              <a:gd name="connsiteX3" fmla="*/ 1314450 w 5943600"/>
              <a:gd name="connsiteY3" fmla="*/ 269875 h 550862"/>
              <a:gd name="connsiteX4" fmla="*/ 1828800 w 5943600"/>
              <a:gd name="connsiteY4" fmla="*/ 546100 h 550862"/>
              <a:gd name="connsiteX5" fmla="*/ 2286000 w 5943600"/>
              <a:gd name="connsiteY5" fmla="*/ 12700 h 550862"/>
              <a:gd name="connsiteX6" fmla="*/ 2743200 w 5943600"/>
              <a:gd name="connsiteY6" fmla="*/ 469900 h 550862"/>
              <a:gd name="connsiteX7" fmla="*/ 3200400 w 5943600"/>
              <a:gd name="connsiteY7" fmla="*/ 88900 h 550862"/>
              <a:gd name="connsiteX8" fmla="*/ 3676650 w 5943600"/>
              <a:gd name="connsiteY8" fmla="*/ 469900 h 550862"/>
              <a:gd name="connsiteX9" fmla="*/ 4114800 w 5943600"/>
              <a:gd name="connsiteY9" fmla="*/ 88900 h 550862"/>
              <a:gd name="connsiteX10" fmla="*/ 4591050 w 5943600"/>
              <a:gd name="connsiteY10" fmla="*/ 450850 h 550862"/>
              <a:gd name="connsiteX11" fmla="*/ 4981575 w 5943600"/>
              <a:gd name="connsiteY11" fmla="*/ 260350 h 550862"/>
              <a:gd name="connsiteX12" fmla="*/ 5467350 w 5943600"/>
              <a:gd name="connsiteY12" fmla="*/ 441325 h 550862"/>
              <a:gd name="connsiteX13" fmla="*/ 5943600 w 5943600"/>
              <a:gd name="connsiteY13" fmla="*/ 228337 h 550862"/>
              <a:gd name="connsiteX0" fmla="*/ 0 w 6022975"/>
              <a:gd name="connsiteY0" fmla="*/ 546100 h 550862"/>
              <a:gd name="connsiteX1" fmla="*/ 457200 w 6022975"/>
              <a:gd name="connsiteY1" fmla="*/ 431800 h 550862"/>
              <a:gd name="connsiteX2" fmla="*/ 819150 w 6022975"/>
              <a:gd name="connsiteY2" fmla="*/ 546100 h 550862"/>
              <a:gd name="connsiteX3" fmla="*/ 1314450 w 6022975"/>
              <a:gd name="connsiteY3" fmla="*/ 269875 h 550862"/>
              <a:gd name="connsiteX4" fmla="*/ 1828800 w 6022975"/>
              <a:gd name="connsiteY4" fmla="*/ 546100 h 550862"/>
              <a:gd name="connsiteX5" fmla="*/ 2286000 w 6022975"/>
              <a:gd name="connsiteY5" fmla="*/ 12700 h 550862"/>
              <a:gd name="connsiteX6" fmla="*/ 2743200 w 6022975"/>
              <a:gd name="connsiteY6" fmla="*/ 469900 h 550862"/>
              <a:gd name="connsiteX7" fmla="*/ 3200400 w 6022975"/>
              <a:gd name="connsiteY7" fmla="*/ 88900 h 550862"/>
              <a:gd name="connsiteX8" fmla="*/ 3676650 w 6022975"/>
              <a:gd name="connsiteY8" fmla="*/ 469900 h 550862"/>
              <a:gd name="connsiteX9" fmla="*/ 4114800 w 6022975"/>
              <a:gd name="connsiteY9" fmla="*/ 88900 h 550862"/>
              <a:gd name="connsiteX10" fmla="*/ 4591050 w 6022975"/>
              <a:gd name="connsiteY10" fmla="*/ 450850 h 550862"/>
              <a:gd name="connsiteX11" fmla="*/ 4981575 w 6022975"/>
              <a:gd name="connsiteY11" fmla="*/ 260350 h 550862"/>
              <a:gd name="connsiteX12" fmla="*/ 5467350 w 6022975"/>
              <a:gd name="connsiteY12" fmla="*/ 441325 h 550862"/>
              <a:gd name="connsiteX13" fmla="*/ 5943600 w 6022975"/>
              <a:gd name="connsiteY13" fmla="*/ 228337 h 550862"/>
              <a:gd name="connsiteX14" fmla="*/ 5943599 w 6022975"/>
              <a:gd name="connsiteY14" fmla="*/ 228337 h 550862"/>
              <a:gd name="connsiteX0" fmla="*/ 0 w 6476999"/>
              <a:gd name="connsiteY0" fmla="*/ 546100 h 550862"/>
              <a:gd name="connsiteX1" fmla="*/ 457200 w 6476999"/>
              <a:gd name="connsiteY1" fmla="*/ 431800 h 550862"/>
              <a:gd name="connsiteX2" fmla="*/ 819150 w 6476999"/>
              <a:gd name="connsiteY2" fmla="*/ 546100 h 550862"/>
              <a:gd name="connsiteX3" fmla="*/ 1314450 w 6476999"/>
              <a:gd name="connsiteY3" fmla="*/ 269875 h 550862"/>
              <a:gd name="connsiteX4" fmla="*/ 1828800 w 6476999"/>
              <a:gd name="connsiteY4" fmla="*/ 546100 h 550862"/>
              <a:gd name="connsiteX5" fmla="*/ 2286000 w 6476999"/>
              <a:gd name="connsiteY5" fmla="*/ 12700 h 550862"/>
              <a:gd name="connsiteX6" fmla="*/ 2743200 w 6476999"/>
              <a:gd name="connsiteY6" fmla="*/ 469900 h 550862"/>
              <a:gd name="connsiteX7" fmla="*/ 3200400 w 6476999"/>
              <a:gd name="connsiteY7" fmla="*/ 88900 h 550862"/>
              <a:gd name="connsiteX8" fmla="*/ 3676650 w 6476999"/>
              <a:gd name="connsiteY8" fmla="*/ 469900 h 550862"/>
              <a:gd name="connsiteX9" fmla="*/ 4114800 w 6476999"/>
              <a:gd name="connsiteY9" fmla="*/ 88900 h 550862"/>
              <a:gd name="connsiteX10" fmla="*/ 4591050 w 6476999"/>
              <a:gd name="connsiteY10" fmla="*/ 450850 h 550862"/>
              <a:gd name="connsiteX11" fmla="*/ 4981575 w 6476999"/>
              <a:gd name="connsiteY11" fmla="*/ 260350 h 550862"/>
              <a:gd name="connsiteX12" fmla="*/ 5467350 w 6476999"/>
              <a:gd name="connsiteY12" fmla="*/ 441325 h 550862"/>
              <a:gd name="connsiteX13" fmla="*/ 5943600 w 6476999"/>
              <a:gd name="connsiteY13" fmla="*/ 228337 h 550862"/>
              <a:gd name="connsiteX14" fmla="*/ 6476999 w 6476999"/>
              <a:gd name="connsiteY14" fmla="*/ 456673 h 550862"/>
              <a:gd name="connsiteX0" fmla="*/ 0 w 6569709"/>
              <a:gd name="connsiteY0" fmla="*/ 546100 h 550862"/>
              <a:gd name="connsiteX1" fmla="*/ 457200 w 6569709"/>
              <a:gd name="connsiteY1" fmla="*/ 431800 h 550862"/>
              <a:gd name="connsiteX2" fmla="*/ 819150 w 6569709"/>
              <a:gd name="connsiteY2" fmla="*/ 546100 h 550862"/>
              <a:gd name="connsiteX3" fmla="*/ 1314450 w 6569709"/>
              <a:gd name="connsiteY3" fmla="*/ 269875 h 550862"/>
              <a:gd name="connsiteX4" fmla="*/ 1828800 w 6569709"/>
              <a:gd name="connsiteY4" fmla="*/ 546100 h 550862"/>
              <a:gd name="connsiteX5" fmla="*/ 2286000 w 6569709"/>
              <a:gd name="connsiteY5" fmla="*/ 12700 h 550862"/>
              <a:gd name="connsiteX6" fmla="*/ 2743200 w 6569709"/>
              <a:gd name="connsiteY6" fmla="*/ 469900 h 550862"/>
              <a:gd name="connsiteX7" fmla="*/ 3200400 w 6569709"/>
              <a:gd name="connsiteY7" fmla="*/ 88900 h 550862"/>
              <a:gd name="connsiteX8" fmla="*/ 3676650 w 6569709"/>
              <a:gd name="connsiteY8" fmla="*/ 469900 h 550862"/>
              <a:gd name="connsiteX9" fmla="*/ 4114800 w 6569709"/>
              <a:gd name="connsiteY9" fmla="*/ 88900 h 550862"/>
              <a:gd name="connsiteX10" fmla="*/ 4591050 w 6569709"/>
              <a:gd name="connsiteY10" fmla="*/ 450850 h 550862"/>
              <a:gd name="connsiteX11" fmla="*/ 4981575 w 6569709"/>
              <a:gd name="connsiteY11" fmla="*/ 260350 h 550862"/>
              <a:gd name="connsiteX12" fmla="*/ 5467350 w 6569709"/>
              <a:gd name="connsiteY12" fmla="*/ 441325 h 550862"/>
              <a:gd name="connsiteX13" fmla="*/ 5943600 w 6569709"/>
              <a:gd name="connsiteY13" fmla="*/ 228337 h 550862"/>
              <a:gd name="connsiteX14" fmla="*/ 6476999 w 6569709"/>
              <a:gd name="connsiteY14" fmla="*/ 456673 h 550862"/>
              <a:gd name="connsiteX15" fmla="*/ 6499859 w 6569709"/>
              <a:gd name="connsiteY15" fmla="*/ 45210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600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932612"/>
              <a:gd name="connsiteY0" fmla="*/ 546100 h 550862"/>
              <a:gd name="connsiteX1" fmla="*/ 457200 w 6932612"/>
              <a:gd name="connsiteY1" fmla="*/ 431800 h 550862"/>
              <a:gd name="connsiteX2" fmla="*/ 819150 w 6932612"/>
              <a:gd name="connsiteY2" fmla="*/ 546100 h 550862"/>
              <a:gd name="connsiteX3" fmla="*/ 1314450 w 6932612"/>
              <a:gd name="connsiteY3" fmla="*/ 269875 h 550862"/>
              <a:gd name="connsiteX4" fmla="*/ 1828800 w 6932612"/>
              <a:gd name="connsiteY4" fmla="*/ 546100 h 550862"/>
              <a:gd name="connsiteX5" fmla="*/ 2286000 w 6932612"/>
              <a:gd name="connsiteY5" fmla="*/ 12700 h 550862"/>
              <a:gd name="connsiteX6" fmla="*/ 2743200 w 6932612"/>
              <a:gd name="connsiteY6" fmla="*/ 469900 h 550862"/>
              <a:gd name="connsiteX7" fmla="*/ 3200400 w 6932612"/>
              <a:gd name="connsiteY7" fmla="*/ 88900 h 550862"/>
              <a:gd name="connsiteX8" fmla="*/ 3676650 w 6932612"/>
              <a:gd name="connsiteY8" fmla="*/ 469900 h 550862"/>
              <a:gd name="connsiteX9" fmla="*/ 4114800 w 6932612"/>
              <a:gd name="connsiteY9" fmla="*/ 88900 h 550862"/>
              <a:gd name="connsiteX10" fmla="*/ 4591050 w 6932612"/>
              <a:gd name="connsiteY10" fmla="*/ 450850 h 550862"/>
              <a:gd name="connsiteX11" fmla="*/ 4981575 w 6932612"/>
              <a:gd name="connsiteY11" fmla="*/ 260350 h 550862"/>
              <a:gd name="connsiteX12" fmla="*/ 5486399 w 6932612"/>
              <a:gd name="connsiteY12" fmla="*/ 411006 h 550862"/>
              <a:gd name="connsiteX13" fmla="*/ 5943599 w 6932612"/>
              <a:gd name="connsiteY13" fmla="*/ 228337 h 550862"/>
              <a:gd name="connsiteX14" fmla="*/ 6400799 w 6932612"/>
              <a:gd name="connsiteY14" fmla="*/ 456673 h 550862"/>
              <a:gd name="connsiteX15" fmla="*/ 6857999 w 6932612"/>
              <a:gd name="connsiteY15" fmla="*/ 228337 h 550862"/>
              <a:gd name="connsiteX16" fmla="*/ 6848474 w 6932612"/>
              <a:gd name="connsiteY16" fmla="*/ 216920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213201"/>
              <a:gd name="connsiteY0" fmla="*/ 546100 h 550862"/>
              <a:gd name="connsiteX1" fmla="*/ 457200 w 7213201"/>
              <a:gd name="connsiteY1" fmla="*/ 431800 h 550862"/>
              <a:gd name="connsiteX2" fmla="*/ 819150 w 7213201"/>
              <a:gd name="connsiteY2" fmla="*/ 546100 h 550862"/>
              <a:gd name="connsiteX3" fmla="*/ 1314450 w 7213201"/>
              <a:gd name="connsiteY3" fmla="*/ 269875 h 550862"/>
              <a:gd name="connsiteX4" fmla="*/ 1828800 w 7213201"/>
              <a:gd name="connsiteY4" fmla="*/ 546100 h 550862"/>
              <a:gd name="connsiteX5" fmla="*/ 2286000 w 7213201"/>
              <a:gd name="connsiteY5" fmla="*/ 12700 h 550862"/>
              <a:gd name="connsiteX6" fmla="*/ 2743200 w 7213201"/>
              <a:gd name="connsiteY6" fmla="*/ 469900 h 550862"/>
              <a:gd name="connsiteX7" fmla="*/ 3200400 w 7213201"/>
              <a:gd name="connsiteY7" fmla="*/ 88900 h 550862"/>
              <a:gd name="connsiteX8" fmla="*/ 3676650 w 7213201"/>
              <a:gd name="connsiteY8" fmla="*/ 469900 h 550862"/>
              <a:gd name="connsiteX9" fmla="*/ 4114800 w 7213201"/>
              <a:gd name="connsiteY9" fmla="*/ 88900 h 550862"/>
              <a:gd name="connsiteX10" fmla="*/ 4571998 w 7213201"/>
              <a:gd name="connsiteY10" fmla="*/ 456673 h 550862"/>
              <a:gd name="connsiteX11" fmla="*/ 5029198 w 7213201"/>
              <a:gd name="connsiteY11" fmla="*/ 228337 h 550862"/>
              <a:gd name="connsiteX12" fmla="*/ 5486399 w 7213201"/>
              <a:gd name="connsiteY12" fmla="*/ 411006 h 550862"/>
              <a:gd name="connsiteX13" fmla="*/ 5943599 w 7213201"/>
              <a:gd name="connsiteY13" fmla="*/ 228337 h 550862"/>
              <a:gd name="connsiteX14" fmla="*/ 6400799 w 7213201"/>
              <a:gd name="connsiteY14" fmla="*/ 456673 h 550862"/>
              <a:gd name="connsiteX15" fmla="*/ 6857999 w 7213201"/>
              <a:gd name="connsiteY15" fmla="*/ 228337 h 550862"/>
              <a:gd name="connsiteX16" fmla="*/ 7162798 w 7213201"/>
              <a:gd name="connsiteY16" fmla="*/ 411006 h 550862"/>
              <a:gd name="connsiteX17" fmla="*/ 7160417 w 7213201"/>
              <a:gd name="connsiteY17" fmla="*/ 408152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9 w 7162798"/>
              <a:gd name="connsiteY11" fmla="*/ 137002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8304 h 553066"/>
              <a:gd name="connsiteX1" fmla="*/ 457200 w 7162798"/>
              <a:gd name="connsiteY1" fmla="*/ 434004 h 553066"/>
              <a:gd name="connsiteX2" fmla="*/ 819150 w 7162798"/>
              <a:gd name="connsiteY2" fmla="*/ 548304 h 553066"/>
              <a:gd name="connsiteX3" fmla="*/ 1314450 w 7162798"/>
              <a:gd name="connsiteY3" fmla="*/ 272079 h 553066"/>
              <a:gd name="connsiteX4" fmla="*/ 1828800 w 7162798"/>
              <a:gd name="connsiteY4" fmla="*/ 548304 h 553066"/>
              <a:gd name="connsiteX5" fmla="*/ 2286000 w 7162798"/>
              <a:gd name="connsiteY5" fmla="*/ 14904 h 553066"/>
              <a:gd name="connsiteX6" fmla="*/ 2743200 w 7162798"/>
              <a:gd name="connsiteY6" fmla="*/ 472104 h 553066"/>
              <a:gd name="connsiteX7" fmla="*/ 3200400 w 7162798"/>
              <a:gd name="connsiteY7" fmla="*/ 91104 h 553066"/>
              <a:gd name="connsiteX8" fmla="*/ 3676650 w 7162798"/>
              <a:gd name="connsiteY8" fmla="*/ 472104 h 553066"/>
              <a:gd name="connsiteX9" fmla="*/ 4114799 w 7162798"/>
              <a:gd name="connsiteY9" fmla="*/ 2204 h 553066"/>
              <a:gd name="connsiteX10" fmla="*/ 4571998 w 7162798"/>
              <a:gd name="connsiteY10" fmla="*/ 458877 h 553066"/>
              <a:gd name="connsiteX11" fmla="*/ 5029199 w 7162798"/>
              <a:gd name="connsiteY11" fmla="*/ 139206 h 553066"/>
              <a:gd name="connsiteX12" fmla="*/ 5486399 w 7162798"/>
              <a:gd name="connsiteY12" fmla="*/ 413210 h 553066"/>
              <a:gd name="connsiteX13" fmla="*/ 5943599 w 7162798"/>
              <a:gd name="connsiteY13" fmla="*/ 230541 h 553066"/>
              <a:gd name="connsiteX14" fmla="*/ 6400799 w 7162798"/>
              <a:gd name="connsiteY14" fmla="*/ 458877 h 553066"/>
              <a:gd name="connsiteX15" fmla="*/ 6857999 w 7162798"/>
              <a:gd name="connsiteY15" fmla="*/ 230541 h 553066"/>
              <a:gd name="connsiteX16" fmla="*/ 7162798 w 7162798"/>
              <a:gd name="connsiteY16" fmla="*/ 413210 h 55306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319671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137002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914399 w 7162798"/>
              <a:gd name="connsiteY2" fmla="*/ 639342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45587"/>
              <a:gd name="connsiteX1" fmla="*/ 457200 w 7162798"/>
              <a:gd name="connsiteY1" fmla="*/ 523134 h 645587"/>
              <a:gd name="connsiteX2" fmla="*/ 914399 w 7162798"/>
              <a:gd name="connsiteY2" fmla="*/ 639342 h 645587"/>
              <a:gd name="connsiteX3" fmla="*/ 1371599 w 7162798"/>
              <a:gd name="connsiteY3" fmla="*/ 365339 h 645587"/>
              <a:gd name="connsiteX4" fmla="*/ 1828800 w 7162798"/>
              <a:gd name="connsiteY4" fmla="*/ 637434 h 645587"/>
              <a:gd name="connsiteX5" fmla="*/ 2286000 w 7162798"/>
              <a:gd name="connsiteY5" fmla="*/ 316422 h 645587"/>
              <a:gd name="connsiteX6" fmla="*/ 2743200 w 7162798"/>
              <a:gd name="connsiteY6" fmla="*/ 561234 h 645587"/>
              <a:gd name="connsiteX7" fmla="*/ 3200399 w 7162798"/>
              <a:gd name="connsiteY7" fmla="*/ 0 h 645587"/>
              <a:gd name="connsiteX8" fmla="*/ 3676650 w 7162798"/>
              <a:gd name="connsiteY8" fmla="*/ 561234 h 645587"/>
              <a:gd name="connsiteX9" fmla="*/ 4114799 w 7162798"/>
              <a:gd name="connsiteY9" fmla="*/ 91334 h 645587"/>
              <a:gd name="connsiteX10" fmla="*/ 4571998 w 7162798"/>
              <a:gd name="connsiteY10" fmla="*/ 548007 h 645587"/>
              <a:gd name="connsiteX11" fmla="*/ 5029199 w 7162798"/>
              <a:gd name="connsiteY11" fmla="*/ 137002 h 645587"/>
              <a:gd name="connsiteX12" fmla="*/ 5486399 w 7162798"/>
              <a:gd name="connsiteY12" fmla="*/ 502340 h 645587"/>
              <a:gd name="connsiteX13" fmla="*/ 5943599 w 7162798"/>
              <a:gd name="connsiteY13" fmla="*/ 228337 h 645587"/>
              <a:gd name="connsiteX14" fmla="*/ 6400799 w 7162798"/>
              <a:gd name="connsiteY14" fmla="*/ 548007 h 645587"/>
              <a:gd name="connsiteX15" fmla="*/ 6857999 w 7162798"/>
              <a:gd name="connsiteY15" fmla="*/ 228337 h 645587"/>
              <a:gd name="connsiteX16" fmla="*/ 7162798 w 7162798"/>
              <a:gd name="connsiteY16" fmla="*/ 502340 h 645587"/>
              <a:gd name="connsiteX0" fmla="*/ 0 w 7162798"/>
              <a:gd name="connsiteY0" fmla="*/ 548304 h 556457"/>
              <a:gd name="connsiteX1" fmla="*/ 457200 w 7162798"/>
              <a:gd name="connsiteY1" fmla="*/ 434004 h 556457"/>
              <a:gd name="connsiteX2" fmla="*/ 914399 w 7162798"/>
              <a:gd name="connsiteY2" fmla="*/ 550212 h 556457"/>
              <a:gd name="connsiteX3" fmla="*/ 1371599 w 7162798"/>
              <a:gd name="connsiteY3" fmla="*/ 276209 h 556457"/>
              <a:gd name="connsiteX4" fmla="*/ 1828800 w 7162798"/>
              <a:gd name="connsiteY4" fmla="*/ 548304 h 556457"/>
              <a:gd name="connsiteX5" fmla="*/ 2286000 w 7162798"/>
              <a:gd name="connsiteY5" fmla="*/ 227292 h 556457"/>
              <a:gd name="connsiteX6" fmla="*/ 2743200 w 7162798"/>
              <a:gd name="connsiteY6" fmla="*/ 472104 h 556457"/>
              <a:gd name="connsiteX7" fmla="*/ 3200400 w 7162798"/>
              <a:gd name="connsiteY7" fmla="*/ 227293 h 556457"/>
              <a:gd name="connsiteX8" fmla="*/ 3676650 w 7162798"/>
              <a:gd name="connsiteY8" fmla="*/ 472104 h 556457"/>
              <a:gd name="connsiteX9" fmla="*/ 4114799 w 7162798"/>
              <a:gd name="connsiteY9" fmla="*/ 2204 h 556457"/>
              <a:gd name="connsiteX10" fmla="*/ 4571998 w 7162798"/>
              <a:gd name="connsiteY10" fmla="*/ 458877 h 556457"/>
              <a:gd name="connsiteX11" fmla="*/ 5029199 w 7162798"/>
              <a:gd name="connsiteY11" fmla="*/ 47872 h 556457"/>
              <a:gd name="connsiteX12" fmla="*/ 5486399 w 7162798"/>
              <a:gd name="connsiteY12" fmla="*/ 413210 h 556457"/>
              <a:gd name="connsiteX13" fmla="*/ 5943599 w 7162798"/>
              <a:gd name="connsiteY13" fmla="*/ 139207 h 556457"/>
              <a:gd name="connsiteX14" fmla="*/ 6400799 w 7162798"/>
              <a:gd name="connsiteY14" fmla="*/ 458877 h 556457"/>
              <a:gd name="connsiteX15" fmla="*/ 6857999 w 7162798"/>
              <a:gd name="connsiteY15" fmla="*/ 139207 h 556457"/>
              <a:gd name="connsiteX16" fmla="*/ 7162798 w 7162798"/>
              <a:gd name="connsiteY16" fmla="*/ 413210 h 556457"/>
              <a:gd name="connsiteX0" fmla="*/ 0 w 7162798"/>
              <a:gd name="connsiteY0" fmla="*/ 502335 h 510488"/>
              <a:gd name="connsiteX1" fmla="*/ 457200 w 7162798"/>
              <a:gd name="connsiteY1" fmla="*/ 388035 h 510488"/>
              <a:gd name="connsiteX2" fmla="*/ 914399 w 7162798"/>
              <a:gd name="connsiteY2" fmla="*/ 504243 h 510488"/>
              <a:gd name="connsiteX3" fmla="*/ 1371599 w 7162798"/>
              <a:gd name="connsiteY3" fmla="*/ 230240 h 510488"/>
              <a:gd name="connsiteX4" fmla="*/ 1828800 w 7162798"/>
              <a:gd name="connsiteY4" fmla="*/ 502335 h 510488"/>
              <a:gd name="connsiteX5" fmla="*/ 2286000 w 7162798"/>
              <a:gd name="connsiteY5" fmla="*/ 181323 h 510488"/>
              <a:gd name="connsiteX6" fmla="*/ 2743200 w 7162798"/>
              <a:gd name="connsiteY6" fmla="*/ 426135 h 510488"/>
              <a:gd name="connsiteX7" fmla="*/ 3200400 w 7162798"/>
              <a:gd name="connsiteY7" fmla="*/ 181324 h 510488"/>
              <a:gd name="connsiteX8" fmla="*/ 3676650 w 7162798"/>
              <a:gd name="connsiteY8" fmla="*/ 426135 h 510488"/>
              <a:gd name="connsiteX9" fmla="*/ 4114800 w 7162798"/>
              <a:gd name="connsiteY9" fmla="*/ 226526 h 510488"/>
              <a:gd name="connsiteX10" fmla="*/ 4571998 w 7162798"/>
              <a:gd name="connsiteY10" fmla="*/ 412908 h 510488"/>
              <a:gd name="connsiteX11" fmla="*/ 5029199 w 7162798"/>
              <a:gd name="connsiteY11" fmla="*/ 1903 h 510488"/>
              <a:gd name="connsiteX12" fmla="*/ 5486399 w 7162798"/>
              <a:gd name="connsiteY12" fmla="*/ 367241 h 510488"/>
              <a:gd name="connsiteX13" fmla="*/ 5943599 w 7162798"/>
              <a:gd name="connsiteY13" fmla="*/ 93238 h 510488"/>
              <a:gd name="connsiteX14" fmla="*/ 6400799 w 7162798"/>
              <a:gd name="connsiteY14" fmla="*/ 412908 h 510488"/>
              <a:gd name="connsiteX15" fmla="*/ 6857999 w 7162798"/>
              <a:gd name="connsiteY15" fmla="*/ 93238 h 510488"/>
              <a:gd name="connsiteX16" fmla="*/ 7162798 w 7162798"/>
              <a:gd name="connsiteY16" fmla="*/ 367241 h 510488"/>
              <a:gd name="connsiteX0" fmla="*/ 0 w 7162798"/>
              <a:gd name="connsiteY0" fmla="*/ 410050 h 418203"/>
              <a:gd name="connsiteX1" fmla="*/ 457200 w 7162798"/>
              <a:gd name="connsiteY1" fmla="*/ 295750 h 418203"/>
              <a:gd name="connsiteX2" fmla="*/ 914399 w 7162798"/>
              <a:gd name="connsiteY2" fmla="*/ 411958 h 418203"/>
              <a:gd name="connsiteX3" fmla="*/ 1371599 w 7162798"/>
              <a:gd name="connsiteY3" fmla="*/ 137955 h 418203"/>
              <a:gd name="connsiteX4" fmla="*/ 1828800 w 7162798"/>
              <a:gd name="connsiteY4" fmla="*/ 410050 h 418203"/>
              <a:gd name="connsiteX5" fmla="*/ 2286000 w 7162798"/>
              <a:gd name="connsiteY5" fmla="*/ 89038 h 418203"/>
              <a:gd name="connsiteX6" fmla="*/ 2743200 w 7162798"/>
              <a:gd name="connsiteY6" fmla="*/ 333850 h 418203"/>
              <a:gd name="connsiteX7" fmla="*/ 3200400 w 7162798"/>
              <a:gd name="connsiteY7" fmla="*/ 89039 h 418203"/>
              <a:gd name="connsiteX8" fmla="*/ 3676650 w 7162798"/>
              <a:gd name="connsiteY8" fmla="*/ 333850 h 418203"/>
              <a:gd name="connsiteX9" fmla="*/ 4114800 w 7162798"/>
              <a:gd name="connsiteY9" fmla="*/ 134241 h 418203"/>
              <a:gd name="connsiteX10" fmla="*/ 4571998 w 7162798"/>
              <a:gd name="connsiteY10" fmla="*/ 320623 h 418203"/>
              <a:gd name="connsiteX11" fmla="*/ 5029200 w 7162798"/>
              <a:gd name="connsiteY11" fmla="*/ 89038 h 418203"/>
              <a:gd name="connsiteX12" fmla="*/ 5486399 w 7162798"/>
              <a:gd name="connsiteY12" fmla="*/ 274956 h 418203"/>
              <a:gd name="connsiteX13" fmla="*/ 5943599 w 7162798"/>
              <a:gd name="connsiteY13" fmla="*/ 953 h 418203"/>
              <a:gd name="connsiteX14" fmla="*/ 6400799 w 7162798"/>
              <a:gd name="connsiteY14" fmla="*/ 320623 h 418203"/>
              <a:gd name="connsiteX15" fmla="*/ 6857999 w 7162798"/>
              <a:gd name="connsiteY15" fmla="*/ 953 h 418203"/>
              <a:gd name="connsiteX16" fmla="*/ 7162798 w 7162798"/>
              <a:gd name="connsiteY16" fmla="*/ 274956 h 418203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50 h 413605"/>
              <a:gd name="connsiteX1" fmla="*/ 457200 w 7162798"/>
              <a:gd name="connsiteY1" fmla="*/ 295750 h 413605"/>
              <a:gd name="connsiteX2" fmla="*/ 914399 w 7162798"/>
              <a:gd name="connsiteY2" fmla="*/ 411958 h 413605"/>
              <a:gd name="connsiteX3" fmla="*/ 1371599 w 7162798"/>
              <a:gd name="connsiteY3" fmla="*/ 137955 h 413605"/>
              <a:gd name="connsiteX4" fmla="*/ 1828800 w 7162798"/>
              <a:gd name="connsiteY4" fmla="*/ 410050 h 413605"/>
              <a:gd name="connsiteX5" fmla="*/ 2286000 w 7162798"/>
              <a:gd name="connsiteY5" fmla="*/ 134240 h 413605"/>
              <a:gd name="connsiteX6" fmla="*/ 2743200 w 7162798"/>
              <a:gd name="connsiteY6" fmla="*/ 333850 h 413605"/>
              <a:gd name="connsiteX7" fmla="*/ 3200400 w 7162798"/>
              <a:gd name="connsiteY7" fmla="*/ 89039 h 413605"/>
              <a:gd name="connsiteX8" fmla="*/ 3676650 w 7162798"/>
              <a:gd name="connsiteY8" fmla="*/ 333850 h 413605"/>
              <a:gd name="connsiteX9" fmla="*/ 4114800 w 7162798"/>
              <a:gd name="connsiteY9" fmla="*/ 134241 h 413605"/>
              <a:gd name="connsiteX10" fmla="*/ 4571998 w 7162798"/>
              <a:gd name="connsiteY10" fmla="*/ 320623 h 413605"/>
              <a:gd name="connsiteX11" fmla="*/ 5029200 w 7162798"/>
              <a:gd name="connsiteY11" fmla="*/ 89038 h 413605"/>
              <a:gd name="connsiteX12" fmla="*/ 5486399 w 7162798"/>
              <a:gd name="connsiteY12" fmla="*/ 274956 h 413605"/>
              <a:gd name="connsiteX13" fmla="*/ 5943599 w 7162798"/>
              <a:gd name="connsiteY13" fmla="*/ 953 h 413605"/>
              <a:gd name="connsiteX14" fmla="*/ 6400799 w 7162798"/>
              <a:gd name="connsiteY14" fmla="*/ 320623 h 413605"/>
              <a:gd name="connsiteX15" fmla="*/ 6857999 w 7162798"/>
              <a:gd name="connsiteY15" fmla="*/ 953 h 413605"/>
              <a:gd name="connsiteX16" fmla="*/ 7162798 w 7162798"/>
              <a:gd name="connsiteY16" fmla="*/ 274956 h 413605"/>
              <a:gd name="connsiteX0" fmla="*/ 0 w 7162798"/>
              <a:gd name="connsiteY0" fmla="*/ 410049 h 413604"/>
              <a:gd name="connsiteX1" fmla="*/ 457200 w 7162798"/>
              <a:gd name="connsiteY1" fmla="*/ 295749 h 413604"/>
              <a:gd name="connsiteX2" fmla="*/ 914399 w 7162798"/>
              <a:gd name="connsiteY2" fmla="*/ 411957 h 413604"/>
              <a:gd name="connsiteX3" fmla="*/ 1371599 w 7162798"/>
              <a:gd name="connsiteY3" fmla="*/ 137954 h 413604"/>
              <a:gd name="connsiteX4" fmla="*/ 1828800 w 7162798"/>
              <a:gd name="connsiteY4" fmla="*/ 410049 h 413604"/>
              <a:gd name="connsiteX5" fmla="*/ 2286000 w 7162798"/>
              <a:gd name="connsiteY5" fmla="*/ 134239 h 413604"/>
              <a:gd name="connsiteX6" fmla="*/ 2743200 w 7162798"/>
              <a:gd name="connsiteY6" fmla="*/ 333849 h 413604"/>
              <a:gd name="connsiteX7" fmla="*/ 3200400 w 7162798"/>
              <a:gd name="connsiteY7" fmla="*/ 89038 h 413604"/>
              <a:gd name="connsiteX8" fmla="*/ 3676650 w 7162798"/>
              <a:gd name="connsiteY8" fmla="*/ 333849 h 413604"/>
              <a:gd name="connsiteX9" fmla="*/ 4114800 w 7162798"/>
              <a:gd name="connsiteY9" fmla="*/ 134240 h 413604"/>
              <a:gd name="connsiteX10" fmla="*/ 4571998 w 7162798"/>
              <a:gd name="connsiteY10" fmla="*/ 320622 h 413604"/>
              <a:gd name="connsiteX11" fmla="*/ 5029200 w 7162798"/>
              <a:gd name="connsiteY11" fmla="*/ 89037 h 413604"/>
              <a:gd name="connsiteX12" fmla="*/ 5486399 w 7162798"/>
              <a:gd name="connsiteY12" fmla="*/ 274955 h 413604"/>
              <a:gd name="connsiteX13" fmla="*/ 5943600 w 7162798"/>
              <a:gd name="connsiteY13" fmla="*/ 89037 h 413604"/>
              <a:gd name="connsiteX14" fmla="*/ 6400799 w 7162798"/>
              <a:gd name="connsiteY14" fmla="*/ 320622 h 413604"/>
              <a:gd name="connsiteX15" fmla="*/ 6857999 w 7162798"/>
              <a:gd name="connsiteY15" fmla="*/ 952 h 413604"/>
              <a:gd name="connsiteX16" fmla="*/ 7162798 w 7162798"/>
              <a:gd name="connsiteY16" fmla="*/ 274955 h 413604"/>
              <a:gd name="connsiteX0" fmla="*/ 0 w 7162798"/>
              <a:gd name="connsiteY0" fmla="*/ 322915 h 326470"/>
              <a:gd name="connsiteX1" fmla="*/ 457200 w 7162798"/>
              <a:gd name="connsiteY1" fmla="*/ 208615 h 326470"/>
              <a:gd name="connsiteX2" fmla="*/ 914399 w 7162798"/>
              <a:gd name="connsiteY2" fmla="*/ 324823 h 326470"/>
              <a:gd name="connsiteX3" fmla="*/ 1371599 w 7162798"/>
              <a:gd name="connsiteY3" fmla="*/ 50820 h 326470"/>
              <a:gd name="connsiteX4" fmla="*/ 1828800 w 7162798"/>
              <a:gd name="connsiteY4" fmla="*/ 322915 h 326470"/>
              <a:gd name="connsiteX5" fmla="*/ 2286000 w 7162798"/>
              <a:gd name="connsiteY5" fmla="*/ 47105 h 326470"/>
              <a:gd name="connsiteX6" fmla="*/ 2743200 w 7162798"/>
              <a:gd name="connsiteY6" fmla="*/ 246715 h 326470"/>
              <a:gd name="connsiteX7" fmla="*/ 3200400 w 7162798"/>
              <a:gd name="connsiteY7" fmla="*/ 1904 h 326470"/>
              <a:gd name="connsiteX8" fmla="*/ 3676650 w 7162798"/>
              <a:gd name="connsiteY8" fmla="*/ 246715 h 326470"/>
              <a:gd name="connsiteX9" fmla="*/ 4114800 w 7162798"/>
              <a:gd name="connsiteY9" fmla="*/ 47106 h 326470"/>
              <a:gd name="connsiteX10" fmla="*/ 4571998 w 7162798"/>
              <a:gd name="connsiteY10" fmla="*/ 233488 h 326470"/>
              <a:gd name="connsiteX11" fmla="*/ 5029200 w 7162798"/>
              <a:gd name="connsiteY11" fmla="*/ 1903 h 326470"/>
              <a:gd name="connsiteX12" fmla="*/ 5486399 w 7162798"/>
              <a:gd name="connsiteY12" fmla="*/ 187821 h 326470"/>
              <a:gd name="connsiteX13" fmla="*/ 5943600 w 7162798"/>
              <a:gd name="connsiteY13" fmla="*/ 1903 h 326470"/>
              <a:gd name="connsiteX14" fmla="*/ 6400799 w 7162798"/>
              <a:gd name="connsiteY14" fmla="*/ 233488 h 326470"/>
              <a:gd name="connsiteX15" fmla="*/ 6858000 w 7162798"/>
              <a:gd name="connsiteY15" fmla="*/ 1903 h 326470"/>
              <a:gd name="connsiteX16" fmla="*/ 7162798 w 7162798"/>
              <a:gd name="connsiteY16" fmla="*/ 187821 h 326470"/>
              <a:gd name="connsiteX0" fmla="*/ 0 w 7162798"/>
              <a:gd name="connsiteY0" fmla="*/ 322915 h 331738"/>
              <a:gd name="connsiteX1" fmla="*/ 457200 w 7162798"/>
              <a:gd name="connsiteY1" fmla="*/ 92309 h 331738"/>
              <a:gd name="connsiteX2" fmla="*/ 914399 w 7162798"/>
              <a:gd name="connsiteY2" fmla="*/ 324823 h 331738"/>
              <a:gd name="connsiteX3" fmla="*/ 1371599 w 7162798"/>
              <a:gd name="connsiteY3" fmla="*/ 50820 h 331738"/>
              <a:gd name="connsiteX4" fmla="*/ 1828800 w 7162798"/>
              <a:gd name="connsiteY4" fmla="*/ 322915 h 331738"/>
              <a:gd name="connsiteX5" fmla="*/ 2286000 w 7162798"/>
              <a:gd name="connsiteY5" fmla="*/ 47105 h 331738"/>
              <a:gd name="connsiteX6" fmla="*/ 2743200 w 7162798"/>
              <a:gd name="connsiteY6" fmla="*/ 246715 h 331738"/>
              <a:gd name="connsiteX7" fmla="*/ 3200400 w 7162798"/>
              <a:gd name="connsiteY7" fmla="*/ 1904 h 331738"/>
              <a:gd name="connsiteX8" fmla="*/ 3676650 w 7162798"/>
              <a:gd name="connsiteY8" fmla="*/ 246715 h 331738"/>
              <a:gd name="connsiteX9" fmla="*/ 4114800 w 7162798"/>
              <a:gd name="connsiteY9" fmla="*/ 47106 h 331738"/>
              <a:gd name="connsiteX10" fmla="*/ 4571998 w 7162798"/>
              <a:gd name="connsiteY10" fmla="*/ 233488 h 331738"/>
              <a:gd name="connsiteX11" fmla="*/ 5029200 w 7162798"/>
              <a:gd name="connsiteY11" fmla="*/ 1903 h 331738"/>
              <a:gd name="connsiteX12" fmla="*/ 5486399 w 7162798"/>
              <a:gd name="connsiteY12" fmla="*/ 187821 h 331738"/>
              <a:gd name="connsiteX13" fmla="*/ 5943600 w 7162798"/>
              <a:gd name="connsiteY13" fmla="*/ 1903 h 331738"/>
              <a:gd name="connsiteX14" fmla="*/ 6400799 w 7162798"/>
              <a:gd name="connsiteY14" fmla="*/ 233488 h 331738"/>
              <a:gd name="connsiteX15" fmla="*/ 6858000 w 7162798"/>
              <a:gd name="connsiteY15" fmla="*/ 1903 h 331738"/>
              <a:gd name="connsiteX16" fmla="*/ 7162798 w 7162798"/>
              <a:gd name="connsiteY16" fmla="*/ 187821 h 331738"/>
              <a:gd name="connsiteX0" fmla="*/ 0 w 6858000"/>
              <a:gd name="connsiteY0" fmla="*/ 322915 h 331738"/>
              <a:gd name="connsiteX1" fmla="*/ 457200 w 6858000"/>
              <a:gd name="connsiteY1" fmla="*/ 92309 h 331738"/>
              <a:gd name="connsiteX2" fmla="*/ 914399 w 6858000"/>
              <a:gd name="connsiteY2" fmla="*/ 324823 h 331738"/>
              <a:gd name="connsiteX3" fmla="*/ 1371599 w 6858000"/>
              <a:gd name="connsiteY3" fmla="*/ 50820 h 331738"/>
              <a:gd name="connsiteX4" fmla="*/ 1828800 w 6858000"/>
              <a:gd name="connsiteY4" fmla="*/ 322915 h 331738"/>
              <a:gd name="connsiteX5" fmla="*/ 2286000 w 6858000"/>
              <a:gd name="connsiteY5" fmla="*/ 47105 h 331738"/>
              <a:gd name="connsiteX6" fmla="*/ 2743200 w 6858000"/>
              <a:gd name="connsiteY6" fmla="*/ 246715 h 331738"/>
              <a:gd name="connsiteX7" fmla="*/ 3200400 w 6858000"/>
              <a:gd name="connsiteY7" fmla="*/ 1904 h 331738"/>
              <a:gd name="connsiteX8" fmla="*/ 3676650 w 6858000"/>
              <a:gd name="connsiteY8" fmla="*/ 246715 h 331738"/>
              <a:gd name="connsiteX9" fmla="*/ 4114800 w 6858000"/>
              <a:gd name="connsiteY9" fmla="*/ 47106 h 331738"/>
              <a:gd name="connsiteX10" fmla="*/ 4571998 w 6858000"/>
              <a:gd name="connsiteY10" fmla="*/ 233488 h 331738"/>
              <a:gd name="connsiteX11" fmla="*/ 5029200 w 6858000"/>
              <a:gd name="connsiteY11" fmla="*/ 1903 h 331738"/>
              <a:gd name="connsiteX12" fmla="*/ 5486399 w 6858000"/>
              <a:gd name="connsiteY12" fmla="*/ 187821 h 331738"/>
              <a:gd name="connsiteX13" fmla="*/ 5943600 w 6858000"/>
              <a:gd name="connsiteY13" fmla="*/ 1903 h 331738"/>
              <a:gd name="connsiteX14" fmla="*/ 6400799 w 6858000"/>
              <a:gd name="connsiteY14" fmla="*/ 233488 h 331738"/>
              <a:gd name="connsiteX15" fmla="*/ 6858000 w 6858000"/>
              <a:gd name="connsiteY15" fmla="*/ 1903 h 331738"/>
              <a:gd name="connsiteX0" fmla="*/ 0 w 6400799"/>
              <a:gd name="connsiteY0" fmla="*/ 322915 h 331738"/>
              <a:gd name="connsiteX1" fmla="*/ 457200 w 6400799"/>
              <a:gd name="connsiteY1" fmla="*/ 92309 h 331738"/>
              <a:gd name="connsiteX2" fmla="*/ 914399 w 6400799"/>
              <a:gd name="connsiteY2" fmla="*/ 324823 h 331738"/>
              <a:gd name="connsiteX3" fmla="*/ 1371599 w 6400799"/>
              <a:gd name="connsiteY3" fmla="*/ 50820 h 331738"/>
              <a:gd name="connsiteX4" fmla="*/ 1828800 w 6400799"/>
              <a:gd name="connsiteY4" fmla="*/ 322915 h 331738"/>
              <a:gd name="connsiteX5" fmla="*/ 2286000 w 6400799"/>
              <a:gd name="connsiteY5" fmla="*/ 47105 h 331738"/>
              <a:gd name="connsiteX6" fmla="*/ 2743200 w 6400799"/>
              <a:gd name="connsiteY6" fmla="*/ 246715 h 331738"/>
              <a:gd name="connsiteX7" fmla="*/ 3200400 w 6400799"/>
              <a:gd name="connsiteY7" fmla="*/ 1904 h 331738"/>
              <a:gd name="connsiteX8" fmla="*/ 3676650 w 6400799"/>
              <a:gd name="connsiteY8" fmla="*/ 246715 h 331738"/>
              <a:gd name="connsiteX9" fmla="*/ 4114800 w 6400799"/>
              <a:gd name="connsiteY9" fmla="*/ 47106 h 331738"/>
              <a:gd name="connsiteX10" fmla="*/ 4571998 w 6400799"/>
              <a:gd name="connsiteY10" fmla="*/ 233488 h 331738"/>
              <a:gd name="connsiteX11" fmla="*/ 5029200 w 6400799"/>
              <a:gd name="connsiteY11" fmla="*/ 1903 h 331738"/>
              <a:gd name="connsiteX12" fmla="*/ 5486399 w 6400799"/>
              <a:gd name="connsiteY12" fmla="*/ 187821 h 331738"/>
              <a:gd name="connsiteX13" fmla="*/ 5943600 w 6400799"/>
              <a:gd name="connsiteY13" fmla="*/ 1903 h 331738"/>
              <a:gd name="connsiteX14" fmla="*/ 6400799 w 6400799"/>
              <a:gd name="connsiteY14" fmla="*/ 233488 h 331738"/>
              <a:gd name="connsiteX0" fmla="*/ 0 w 5943600"/>
              <a:gd name="connsiteY0" fmla="*/ 322915 h 331738"/>
              <a:gd name="connsiteX1" fmla="*/ 457200 w 5943600"/>
              <a:gd name="connsiteY1" fmla="*/ 92309 h 331738"/>
              <a:gd name="connsiteX2" fmla="*/ 914399 w 5943600"/>
              <a:gd name="connsiteY2" fmla="*/ 324823 h 331738"/>
              <a:gd name="connsiteX3" fmla="*/ 1371599 w 5943600"/>
              <a:gd name="connsiteY3" fmla="*/ 50820 h 331738"/>
              <a:gd name="connsiteX4" fmla="*/ 1828800 w 5943600"/>
              <a:gd name="connsiteY4" fmla="*/ 322915 h 331738"/>
              <a:gd name="connsiteX5" fmla="*/ 2286000 w 5943600"/>
              <a:gd name="connsiteY5" fmla="*/ 47105 h 331738"/>
              <a:gd name="connsiteX6" fmla="*/ 2743200 w 5943600"/>
              <a:gd name="connsiteY6" fmla="*/ 246715 h 331738"/>
              <a:gd name="connsiteX7" fmla="*/ 3200400 w 5943600"/>
              <a:gd name="connsiteY7" fmla="*/ 1904 h 331738"/>
              <a:gd name="connsiteX8" fmla="*/ 3676650 w 5943600"/>
              <a:gd name="connsiteY8" fmla="*/ 246715 h 331738"/>
              <a:gd name="connsiteX9" fmla="*/ 4114800 w 5943600"/>
              <a:gd name="connsiteY9" fmla="*/ 47106 h 331738"/>
              <a:gd name="connsiteX10" fmla="*/ 4571998 w 5943600"/>
              <a:gd name="connsiteY10" fmla="*/ 233488 h 331738"/>
              <a:gd name="connsiteX11" fmla="*/ 5029200 w 5943600"/>
              <a:gd name="connsiteY11" fmla="*/ 1903 h 331738"/>
              <a:gd name="connsiteX12" fmla="*/ 5486399 w 5943600"/>
              <a:gd name="connsiteY12" fmla="*/ 187821 h 331738"/>
              <a:gd name="connsiteX13" fmla="*/ 5943600 w 5943600"/>
              <a:gd name="connsiteY13" fmla="*/ 1903 h 331738"/>
              <a:gd name="connsiteX0" fmla="*/ 0 w 6850041"/>
              <a:gd name="connsiteY0" fmla="*/ 1001245 h 1010068"/>
              <a:gd name="connsiteX1" fmla="*/ 457200 w 6850041"/>
              <a:gd name="connsiteY1" fmla="*/ 770639 h 1010068"/>
              <a:gd name="connsiteX2" fmla="*/ 914399 w 6850041"/>
              <a:gd name="connsiteY2" fmla="*/ 1003153 h 1010068"/>
              <a:gd name="connsiteX3" fmla="*/ 1371599 w 6850041"/>
              <a:gd name="connsiteY3" fmla="*/ 729150 h 1010068"/>
              <a:gd name="connsiteX4" fmla="*/ 1828800 w 6850041"/>
              <a:gd name="connsiteY4" fmla="*/ 1001245 h 1010068"/>
              <a:gd name="connsiteX5" fmla="*/ 2286000 w 6850041"/>
              <a:gd name="connsiteY5" fmla="*/ 725435 h 1010068"/>
              <a:gd name="connsiteX6" fmla="*/ 2743200 w 6850041"/>
              <a:gd name="connsiteY6" fmla="*/ 925045 h 1010068"/>
              <a:gd name="connsiteX7" fmla="*/ 3200400 w 6850041"/>
              <a:gd name="connsiteY7" fmla="*/ 680234 h 1010068"/>
              <a:gd name="connsiteX8" fmla="*/ 3676650 w 6850041"/>
              <a:gd name="connsiteY8" fmla="*/ 925045 h 1010068"/>
              <a:gd name="connsiteX9" fmla="*/ 4114800 w 6850041"/>
              <a:gd name="connsiteY9" fmla="*/ 725436 h 1010068"/>
              <a:gd name="connsiteX10" fmla="*/ 4571998 w 6850041"/>
              <a:gd name="connsiteY10" fmla="*/ 911818 h 1010068"/>
              <a:gd name="connsiteX11" fmla="*/ 5029200 w 6850041"/>
              <a:gd name="connsiteY11" fmla="*/ 680233 h 1010068"/>
              <a:gd name="connsiteX12" fmla="*/ 5486399 w 6850041"/>
              <a:gd name="connsiteY12" fmla="*/ 866151 h 1010068"/>
              <a:gd name="connsiteX13" fmla="*/ 6850041 w 6850041"/>
              <a:gd name="connsiteY13" fmla="*/ 0 h 1010068"/>
              <a:gd name="connsiteX0" fmla="*/ 0 w 6850041"/>
              <a:gd name="connsiteY0" fmla="*/ 1016383 h 1025206"/>
              <a:gd name="connsiteX1" fmla="*/ 457200 w 6850041"/>
              <a:gd name="connsiteY1" fmla="*/ 785777 h 1025206"/>
              <a:gd name="connsiteX2" fmla="*/ 914399 w 6850041"/>
              <a:gd name="connsiteY2" fmla="*/ 1018291 h 1025206"/>
              <a:gd name="connsiteX3" fmla="*/ 1371599 w 6850041"/>
              <a:gd name="connsiteY3" fmla="*/ 744288 h 1025206"/>
              <a:gd name="connsiteX4" fmla="*/ 1828800 w 6850041"/>
              <a:gd name="connsiteY4" fmla="*/ 1016383 h 1025206"/>
              <a:gd name="connsiteX5" fmla="*/ 2286000 w 6850041"/>
              <a:gd name="connsiteY5" fmla="*/ 740573 h 1025206"/>
              <a:gd name="connsiteX6" fmla="*/ 2743200 w 6850041"/>
              <a:gd name="connsiteY6" fmla="*/ 940183 h 1025206"/>
              <a:gd name="connsiteX7" fmla="*/ 3200400 w 6850041"/>
              <a:gd name="connsiteY7" fmla="*/ 695372 h 1025206"/>
              <a:gd name="connsiteX8" fmla="*/ 3676650 w 6850041"/>
              <a:gd name="connsiteY8" fmla="*/ 940183 h 1025206"/>
              <a:gd name="connsiteX9" fmla="*/ 4114800 w 6850041"/>
              <a:gd name="connsiteY9" fmla="*/ 740574 h 1025206"/>
              <a:gd name="connsiteX10" fmla="*/ 4571998 w 6850041"/>
              <a:gd name="connsiteY10" fmla="*/ 926956 h 1025206"/>
              <a:gd name="connsiteX11" fmla="*/ 5029200 w 6850041"/>
              <a:gd name="connsiteY11" fmla="*/ 695371 h 1025206"/>
              <a:gd name="connsiteX12" fmla="*/ 5486399 w 6850041"/>
              <a:gd name="connsiteY12" fmla="*/ 881289 h 1025206"/>
              <a:gd name="connsiteX13" fmla="*/ 6850041 w 6850041"/>
              <a:gd name="connsiteY13" fmla="*/ 15138 h 1025206"/>
              <a:gd name="connsiteX0" fmla="*/ 0 w 7688241"/>
              <a:gd name="connsiteY0" fmla="*/ 1016382 h 1025205"/>
              <a:gd name="connsiteX1" fmla="*/ 457200 w 7688241"/>
              <a:gd name="connsiteY1" fmla="*/ 785776 h 1025205"/>
              <a:gd name="connsiteX2" fmla="*/ 914399 w 7688241"/>
              <a:gd name="connsiteY2" fmla="*/ 1018290 h 1025205"/>
              <a:gd name="connsiteX3" fmla="*/ 1371599 w 7688241"/>
              <a:gd name="connsiteY3" fmla="*/ 744287 h 1025205"/>
              <a:gd name="connsiteX4" fmla="*/ 1828800 w 7688241"/>
              <a:gd name="connsiteY4" fmla="*/ 1016382 h 1025205"/>
              <a:gd name="connsiteX5" fmla="*/ 2286000 w 7688241"/>
              <a:gd name="connsiteY5" fmla="*/ 740572 h 1025205"/>
              <a:gd name="connsiteX6" fmla="*/ 2743200 w 7688241"/>
              <a:gd name="connsiteY6" fmla="*/ 940182 h 1025205"/>
              <a:gd name="connsiteX7" fmla="*/ 3200400 w 7688241"/>
              <a:gd name="connsiteY7" fmla="*/ 695371 h 1025205"/>
              <a:gd name="connsiteX8" fmla="*/ 3676650 w 7688241"/>
              <a:gd name="connsiteY8" fmla="*/ 940182 h 1025205"/>
              <a:gd name="connsiteX9" fmla="*/ 4114800 w 7688241"/>
              <a:gd name="connsiteY9" fmla="*/ 740573 h 1025205"/>
              <a:gd name="connsiteX10" fmla="*/ 4571998 w 7688241"/>
              <a:gd name="connsiteY10" fmla="*/ 926955 h 1025205"/>
              <a:gd name="connsiteX11" fmla="*/ 5029200 w 7688241"/>
              <a:gd name="connsiteY11" fmla="*/ 695370 h 1025205"/>
              <a:gd name="connsiteX12" fmla="*/ 5486399 w 7688241"/>
              <a:gd name="connsiteY12" fmla="*/ 881288 h 1025205"/>
              <a:gd name="connsiteX13" fmla="*/ 7688241 w 7688241"/>
              <a:gd name="connsiteY13" fmla="*/ 15138 h 1025205"/>
              <a:gd name="connsiteX0" fmla="*/ 0 w 7688241"/>
              <a:gd name="connsiteY0" fmla="*/ 1057849 h 1066672"/>
              <a:gd name="connsiteX1" fmla="*/ 457200 w 7688241"/>
              <a:gd name="connsiteY1" fmla="*/ 827243 h 1066672"/>
              <a:gd name="connsiteX2" fmla="*/ 914399 w 7688241"/>
              <a:gd name="connsiteY2" fmla="*/ 1059757 h 1066672"/>
              <a:gd name="connsiteX3" fmla="*/ 1371599 w 7688241"/>
              <a:gd name="connsiteY3" fmla="*/ 785754 h 1066672"/>
              <a:gd name="connsiteX4" fmla="*/ 1828800 w 7688241"/>
              <a:gd name="connsiteY4" fmla="*/ 1057849 h 1066672"/>
              <a:gd name="connsiteX5" fmla="*/ 2286000 w 7688241"/>
              <a:gd name="connsiteY5" fmla="*/ 782039 h 1066672"/>
              <a:gd name="connsiteX6" fmla="*/ 2743200 w 7688241"/>
              <a:gd name="connsiteY6" fmla="*/ 981649 h 1066672"/>
              <a:gd name="connsiteX7" fmla="*/ 3200400 w 7688241"/>
              <a:gd name="connsiteY7" fmla="*/ 736838 h 1066672"/>
              <a:gd name="connsiteX8" fmla="*/ 3676650 w 7688241"/>
              <a:gd name="connsiteY8" fmla="*/ 981649 h 1066672"/>
              <a:gd name="connsiteX9" fmla="*/ 4114800 w 7688241"/>
              <a:gd name="connsiteY9" fmla="*/ 782040 h 1066672"/>
              <a:gd name="connsiteX10" fmla="*/ 4571998 w 7688241"/>
              <a:gd name="connsiteY10" fmla="*/ 968422 h 1066672"/>
              <a:gd name="connsiteX11" fmla="*/ 5029200 w 7688241"/>
              <a:gd name="connsiteY11" fmla="*/ 736837 h 1066672"/>
              <a:gd name="connsiteX12" fmla="*/ 5486399 w 7688241"/>
              <a:gd name="connsiteY12" fmla="*/ 922755 h 1066672"/>
              <a:gd name="connsiteX13" fmla="*/ 7688241 w 7688241"/>
              <a:gd name="connsiteY13" fmla="*/ 56605 h 1066672"/>
              <a:gd name="connsiteX0" fmla="*/ 0 w 7688241"/>
              <a:gd name="connsiteY0" fmla="*/ 1001244 h 1010067"/>
              <a:gd name="connsiteX1" fmla="*/ 457200 w 7688241"/>
              <a:gd name="connsiteY1" fmla="*/ 770638 h 1010067"/>
              <a:gd name="connsiteX2" fmla="*/ 914399 w 7688241"/>
              <a:gd name="connsiteY2" fmla="*/ 1003152 h 1010067"/>
              <a:gd name="connsiteX3" fmla="*/ 1371599 w 7688241"/>
              <a:gd name="connsiteY3" fmla="*/ 729149 h 1010067"/>
              <a:gd name="connsiteX4" fmla="*/ 1828800 w 7688241"/>
              <a:gd name="connsiteY4" fmla="*/ 1001244 h 1010067"/>
              <a:gd name="connsiteX5" fmla="*/ 2286000 w 7688241"/>
              <a:gd name="connsiteY5" fmla="*/ 725434 h 1010067"/>
              <a:gd name="connsiteX6" fmla="*/ 2743200 w 7688241"/>
              <a:gd name="connsiteY6" fmla="*/ 925044 h 1010067"/>
              <a:gd name="connsiteX7" fmla="*/ 3200400 w 7688241"/>
              <a:gd name="connsiteY7" fmla="*/ 680233 h 1010067"/>
              <a:gd name="connsiteX8" fmla="*/ 3676650 w 7688241"/>
              <a:gd name="connsiteY8" fmla="*/ 925044 h 1010067"/>
              <a:gd name="connsiteX9" fmla="*/ 4114800 w 7688241"/>
              <a:gd name="connsiteY9" fmla="*/ 725435 h 1010067"/>
              <a:gd name="connsiteX10" fmla="*/ 4571998 w 7688241"/>
              <a:gd name="connsiteY10" fmla="*/ 911817 h 1010067"/>
              <a:gd name="connsiteX11" fmla="*/ 5029200 w 7688241"/>
              <a:gd name="connsiteY11" fmla="*/ 680232 h 1010067"/>
              <a:gd name="connsiteX12" fmla="*/ 5486399 w 7688241"/>
              <a:gd name="connsiteY12" fmla="*/ 866150 h 1010067"/>
              <a:gd name="connsiteX13" fmla="*/ 7688241 w 7688241"/>
              <a:gd name="connsiteY13" fmla="*/ 0 h 1010067"/>
              <a:gd name="connsiteX0" fmla="*/ 0 w 7688241"/>
              <a:gd name="connsiteY0" fmla="*/ 1001244 h 1010067"/>
              <a:gd name="connsiteX1" fmla="*/ 457200 w 7688241"/>
              <a:gd name="connsiteY1" fmla="*/ 770638 h 1010067"/>
              <a:gd name="connsiteX2" fmla="*/ 914399 w 7688241"/>
              <a:gd name="connsiteY2" fmla="*/ 1003152 h 1010067"/>
              <a:gd name="connsiteX3" fmla="*/ 1371599 w 7688241"/>
              <a:gd name="connsiteY3" fmla="*/ 729149 h 1010067"/>
              <a:gd name="connsiteX4" fmla="*/ 1828800 w 7688241"/>
              <a:gd name="connsiteY4" fmla="*/ 1001244 h 1010067"/>
              <a:gd name="connsiteX5" fmla="*/ 2286000 w 7688241"/>
              <a:gd name="connsiteY5" fmla="*/ 725434 h 1010067"/>
              <a:gd name="connsiteX6" fmla="*/ 2743200 w 7688241"/>
              <a:gd name="connsiteY6" fmla="*/ 925044 h 1010067"/>
              <a:gd name="connsiteX7" fmla="*/ 3200400 w 7688241"/>
              <a:gd name="connsiteY7" fmla="*/ 680233 h 1010067"/>
              <a:gd name="connsiteX8" fmla="*/ 3676650 w 7688241"/>
              <a:gd name="connsiteY8" fmla="*/ 925044 h 1010067"/>
              <a:gd name="connsiteX9" fmla="*/ 4114800 w 7688241"/>
              <a:gd name="connsiteY9" fmla="*/ 725435 h 1010067"/>
              <a:gd name="connsiteX10" fmla="*/ 4571998 w 7688241"/>
              <a:gd name="connsiteY10" fmla="*/ 911817 h 1010067"/>
              <a:gd name="connsiteX11" fmla="*/ 5029200 w 7688241"/>
              <a:gd name="connsiteY11" fmla="*/ 680232 h 1010067"/>
              <a:gd name="connsiteX12" fmla="*/ 5486399 w 7688241"/>
              <a:gd name="connsiteY12" fmla="*/ 866150 h 1010067"/>
              <a:gd name="connsiteX13" fmla="*/ 6672241 w 7688241"/>
              <a:gd name="connsiteY13" fmla="*/ 421583 h 1010067"/>
              <a:gd name="connsiteX14" fmla="*/ 7688241 w 7688241"/>
              <a:gd name="connsiteY14" fmla="*/ 0 h 1010067"/>
              <a:gd name="connsiteX0" fmla="*/ 0 w 7688241"/>
              <a:gd name="connsiteY0" fmla="*/ 1062669 h 1071492"/>
              <a:gd name="connsiteX1" fmla="*/ 457200 w 7688241"/>
              <a:gd name="connsiteY1" fmla="*/ 832063 h 1071492"/>
              <a:gd name="connsiteX2" fmla="*/ 914399 w 7688241"/>
              <a:gd name="connsiteY2" fmla="*/ 1064577 h 1071492"/>
              <a:gd name="connsiteX3" fmla="*/ 1371599 w 7688241"/>
              <a:gd name="connsiteY3" fmla="*/ 790574 h 1071492"/>
              <a:gd name="connsiteX4" fmla="*/ 1828800 w 7688241"/>
              <a:gd name="connsiteY4" fmla="*/ 1062669 h 1071492"/>
              <a:gd name="connsiteX5" fmla="*/ 2286000 w 7688241"/>
              <a:gd name="connsiteY5" fmla="*/ 786859 h 1071492"/>
              <a:gd name="connsiteX6" fmla="*/ 2743200 w 7688241"/>
              <a:gd name="connsiteY6" fmla="*/ 986469 h 1071492"/>
              <a:gd name="connsiteX7" fmla="*/ 3200400 w 7688241"/>
              <a:gd name="connsiteY7" fmla="*/ 741658 h 1071492"/>
              <a:gd name="connsiteX8" fmla="*/ 3676650 w 7688241"/>
              <a:gd name="connsiteY8" fmla="*/ 986469 h 1071492"/>
              <a:gd name="connsiteX9" fmla="*/ 4114800 w 7688241"/>
              <a:gd name="connsiteY9" fmla="*/ 786860 h 1071492"/>
              <a:gd name="connsiteX10" fmla="*/ 4571998 w 7688241"/>
              <a:gd name="connsiteY10" fmla="*/ 973242 h 1071492"/>
              <a:gd name="connsiteX11" fmla="*/ 5029200 w 7688241"/>
              <a:gd name="connsiteY11" fmla="*/ 741657 h 1071492"/>
              <a:gd name="connsiteX12" fmla="*/ 5486399 w 7688241"/>
              <a:gd name="connsiteY12" fmla="*/ 927575 h 1071492"/>
              <a:gd name="connsiteX13" fmla="*/ 6164241 w 7688241"/>
              <a:gd name="connsiteY13" fmla="*/ 144358 h 1071492"/>
              <a:gd name="connsiteX14" fmla="*/ 7688241 w 7688241"/>
              <a:gd name="connsiteY14" fmla="*/ 61425 h 1071492"/>
              <a:gd name="connsiteX0" fmla="*/ 0 w 7688241"/>
              <a:gd name="connsiteY0" fmla="*/ 1001244 h 1010067"/>
              <a:gd name="connsiteX1" fmla="*/ 457200 w 7688241"/>
              <a:gd name="connsiteY1" fmla="*/ 770638 h 1010067"/>
              <a:gd name="connsiteX2" fmla="*/ 914399 w 7688241"/>
              <a:gd name="connsiteY2" fmla="*/ 1003152 h 1010067"/>
              <a:gd name="connsiteX3" fmla="*/ 1371599 w 7688241"/>
              <a:gd name="connsiteY3" fmla="*/ 729149 h 1010067"/>
              <a:gd name="connsiteX4" fmla="*/ 1828800 w 7688241"/>
              <a:gd name="connsiteY4" fmla="*/ 1001244 h 1010067"/>
              <a:gd name="connsiteX5" fmla="*/ 2286000 w 7688241"/>
              <a:gd name="connsiteY5" fmla="*/ 725434 h 1010067"/>
              <a:gd name="connsiteX6" fmla="*/ 2743200 w 7688241"/>
              <a:gd name="connsiteY6" fmla="*/ 925044 h 1010067"/>
              <a:gd name="connsiteX7" fmla="*/ 3200400 w 7688241"/>
              <a:gd name="connsiteY7" fmla="*/ 680233 h 1010067"/>
              <a:gd name="connsiteX8" fmla="*/ 3676650 w 7688241"/>
              <a:gd name="connsiteY8" fmla="*/ 925044 h 1010067"/>
              <a:gd name="connsiteX9" fmla="*/ 4114800 w 7688241"/>
              <a:gd name="connsiteY9" fmla="*/ 725435 h 1010067"/>
              <a:gd name="connsiteX10" fmla="*/ 4571998 w 7688241"/>
              <a:gd name="connsiteY10" fmla="*/ 911817 h 1010067"/>
              <a:gd name="connsiteX11" fmla="*/ 5029200 w 7688241"/>
              <a:gd name="connsiteY11" fmla="*/ 680232 h 1010067"/>
              <a:gd name="connsiteX12" fmla="*/ 5486399 w 7688241"/>
              <a:gd name="connsiteY12" fmla="*/ 866150 h 1010067"/>
              <a:gd name="connsiteX13" fmla="*/ 6164241 w 7688241"/>
              <a:gd name="connsiteY13" fmla="*/ 82933 h 1010067"/>
              <a:gd name="connsiteX14" fmla="*/ 7688241 w 7688241"/>
              <a:gd name="connsiteY14" fmla="*/ 0 h 1010067"/>
              <a:gd name="connsiteX0" fmla="*/ 0 w 7688241"/>
              <a:gd name="connsiteY0" fmla="*/ 1001244 h 1010067"/>
              <a:gd name="connsiteX1" fmla="*/ 457200 w 7688241"/>
              <a:gd name="connsiteY1" fmla="*/ 770638 h 1010067"/>
              <a:gd name="connsiteX2" fmla="*/ 914399 w 7688241"/>
              <a:gd name="connsiteY2" fmla="*/ 1003152 h 1010067"/>
              <a:gd name="connsiteX3" fmla="*/ 1371599 w 7688241"/>
              <a:gd name="connsiteY3" fmla="*/ 729149 h 1010067"/>
              <a:gd name="connsiteX4" fmla="*/ 1828800 w 7688241"/>
              <a:gd name="connsiteY4" fmla="*/ 1001244 h 1010067"/>
              <a:gd name="connsiteX5" fmla="*/ 2286000 w 7688241"/>
              <a:gd name="connsiteY5" fmla="*/ 725434 h 1010067"/>
              <a:gd name="connsiteX6" fmla="*/ 2743200 w 7688241"/>
              <a:gd name="connsiteY6" fmla="*/ 925044 h 1010067"/>
              <a:gd name="connsiteX7" fmla="*/ 3200400 w 7688241"/>
              <a:gd name="connsiteY7" fmla="*/ 680233 h 1010067"/>
              <a:gd name="connsiteX8" fmla="*/ 3676650 w 7688241"/>
              <a:gd name="connsiteY8" fmla="*/ 925044 h 1010067"/>
              <a:gd name="connsiteX9" fmla="*/ 4114800 w 7688241"/>
              <a:gd name="connsiteY9" fmla="*/ 725435 h 1010067"/>
              <a:gd name="connsiteX10" fmla="*/ 4571998 w 7688241"/>
              <a:gd name="connsiteY10" fmla="*/ 911817 h 1010067"/>
              <a:gd name="connsiteX11" fmla="*/ 5029200 w 7688241"/>
              <a:gd name="connsiteY11" fmla="*/ 680232 h 1010067"/>
              <a:gd name="connsiteX12" fmla="*/ 5486399 w 7688241"/>
              <a:gd name="connsiteY12" fmla="*/ 866150 h 1010067"/>
              <a:gd name="connsiteX13" fmla="*/ 6164241 w 7688241"/>
              <a:gd name="connsiteY13" fmla="*/ 82933 h 1010067"/>
              <a:gd name="connsiteX14" fmla="*/ 7688241 w 7688241"/>
              <a:gd name="connsiteY14" fmla="*/ 0 h 1010067"/>
              <a:gd name="connsiteX0" fmla="*/ 0 w 7688241"/>
              <a:gd name="connsiteY0" fmla="*/ 1013914 h 1022737"/>
              <a:gd name="connsiteX1" fmla="*/ 457200 w 7688241"/>
              <a:gd name="connsiteY1" fmla="*/ 783308 h 1022737"/>
              <a:gd name="connsiteX2" fmla="*/ 914399 w 7688241"/>
              <a:gd name="connsiteY2" fmla="*/ 1015822 h 1022737"/>
              <a:gd name="connsiteX3" fmla="*/ 1371599 w 7688241"/>
              <a:gd name="connsiteY3" fmla="*/ 741819 h 1022737"/>
              <a:gd name="connsiteX4" fmla="*/ 1828800 w 7688241"/>
              <a:gd name="connsiteY4" fmla="*/ 1013914 h 1022737"/>
              <a:gd name="connsiteX5" fmla="*/ 2286000 w 7688241"/>
              <a:gd name="connsiteY5" fmla="*/ 738104 h 1022737"/>
              <a:gd name="connsiteX6" fmla="*/ 2743200 w 7688241"/>
              <a:gd name="connsiteY6" fmla="*/ 937714 h 1022737"/>
              <a:gd name="connsiteX7" fmla="*/ 3200400 w 7688241"/>
              <a:gd name="connsiteY7" fmla="*/ 692903 h 1022737"/>
              <a:gd name="connsiteX8" fmla="*/ 3676650 w 7688241"/>
              <a:gd name="connsiteY8" fmla="*/ 937714 h 1022737"/>
              <a:gd name="connsiteX9" fmla="*/ 4114800 w 7688241"/>
              <a:gd name="connsiteY9" fmla="*/ 738105 h 1022737"/>
              <a:gd name="connsiteX10" fmla="*/ 4571998 w 7688241"/>
              <a:gd name="connsiteY10" fmla="*/ 924487 h 1022737"/>
              <a:gd name="connsiteX11" fmla="*/ 5029200 w 7688241"/>
              <a:gd name="connsiteY11" fmla="*/ 692902 h 1022737"/>
              <a:gd name="connsiteX12" fmla="*/ 5486399 w 7688241"/>
              <a:gd name="connsiteY12" fmla="*/ 878820 h 1022737"/>
              <a:gd name="connsiteX13" fmla="*/ 6164241 w 7688241"/>
              <a:gd name="connsiteY13" fmla="*/ 95603 h 1022737"/>
              <a:gd name="connsiteX14" fmla="*/ 7688241 w 7688241"/>
              <a:gd name="connsiteY14" fmla="*/ 12670 h 1022737"/>
              <a:gd name="connsiteX0" fmla="*/ 0 w 7688241"/>
              <a:gd name="connsiteY0" fmla="*/ 1083402 h 1092225"/>
              <a:gd name="connsiteX1" fmla="*/ 457200 w 7688241"/>
              <a:gd name="connsiteY1" fmla="*/ 852796 h 1092225"/>
              <a:gd name="connsiteX2" fmla="*/ 914399 w 7688241"/>
              <a:gd name="connsiteY2" fmla="*/ 1085310 h 1092225"/>
              <a:gd name="connsiteX3" fmla="*/ 1371599 w 7688241"/>
              <a:gd name="connsiteY3" fmla="*/ 811307 h 1092225"/>
              <a:gd name="connsiteX4" fmla="*/ 1828800 w 7688241"/>
              <a:gd name="connsiteY4" fmla="*/ 1083402 h 1092225"/>
              <a:gd name="connsiteX5" fmla="*/ 2286000 w 7688241"/>
              <a:gd name="connsiteY5" fmla="*/ 807592 h 1092225"/>
              <a:gd name="connsiteX6" fmla="*/ 2743200 w 7688241"/>
              <a:gd name="connsiteY6" fmla="*/ 1007202 h 1092225"/>
              <a:gd name="connsiteX7" fmla="*/ 3200400 w 7688241"/>
              <a:gd name="connsiteY7" fmla="*/ 762391 h 1092225"/>
              <a:gd name="connsiteX8" fmla="*/ 3676650 w 7688241"/>
              <a:gd name="connsiteY8" fmla="*/ 1007202 h 1092225"/>
              <a:gd name="connsiteX9" fmla="*/ 4114800 w 7688241"/>
              <a:gd name="connsiteY9" fmla="*/ 807593 h 1092225"/>
              <a:gd name="connsiteX10" fmla="*/ 4571998 w 7688241"/>
              <a:gd name="connsiteY10" fmla="*/ 993975 h 1092225"/>
              <a:gd name="connsiteX11" fmla="*/ 5029200 w 7688241"/>
              <a:gd name="connsiteY11" fmla="*/ 762390 h 1092225"/>
              <a:gd name="connsiteX12" fmla="*/ 5486399 w 7688241"/>
              <a:gd name="connsiteY12" fmla="*/ 948308 h 1092225"/>
              <a:gd name="connsiteX13" fmla="*/ 6240441 w 7688241"/>
              <a:gd name="connsiteY13" fmla="*/ 82157 h 1092225"/>
              <a:gd name="connsiteX14" fmla="*/ 7688241 w 7688241"/>
              <a:gd name="connsiteY14" fmla="*/ 82158 h 1092225"/>
              <a:gd name="connsiteX0" fmla="*/ 0 w 7688241"/>
              <a:gd name="connsiteY0" fmla="*/ 1021201 h 1030024"/>
              <a:gd name="connsiteX1" fmla="*/ 457200 w 7688241"/>
              <a:gd name="connsiteY1" fmla="*/ 790595 h 1030024"/>
              <a:gd name="connsiteX2" fmla="*/ 914399 w 7688241"/>
              <a:gd name="connsiteY2" fmla="*/ 1023109 h 1030024"/>
              <a:gd name="connsiteX3" fmla="*/ 1371599 w 7688241"/>
              <a:gd name="connsiteY3" fmla="*/ 749106 h 1030024"/>
              <a:gd name="connsiteX4" fmla="*/ 1828800 w 7688241"/>
              <a:gd name="connsiteY4" fmla="*/ 1021201 h 1030024"/>
              <a:gd name="connsiteX5" fmla="*/ 2286000 w 7688241"/>
              <a:gd name="connsiteY5" fmla="*/ 745391 h 1030024"/>
              <a:gd name="connsiteX6" fmla="*/ 2743200 w 7688241"/>
              <a:gd name="connsiteY6" fmla="*/ 945001 h 1030024"/>
              <a:gd name="connsiteX7" fmla="*/ 3200400 w 7688241"/>
              <a:gd name="connsiteY7" fmla="*/ 700190 h 1030024"/>
              <a:gd name="connsiteX8" fmla="*/ 3676650 w 7688241"/>
              <a:gd name="connsiteY8" fmla="*/ 945001 h 1030024"/>
              <a:gd name="connsiteX9" fmla="*/ 4114800 w 7688241"/>
              <a:gd name="connsiteY9" fmla="*/ 745392 h 1030024"/>
              <a:gd name="connsiteX10" fmla="*/ 4571998 w 7688241"/>
              <a:gd name="connsiteY10" fmla="*/ 931774 h 1030024"/>
              <a:gd name="connsiteX11" fmla="*/ 5029200 w 7688241"/>
              <a:gd name="connsiteY11" fmla="*/ 700189 h 1030024"/>
              <a:gd name="connsiteX12" fmla="*/ 5486399 w 7688241"/>
              <a:gd name="connsiteY12" fmla="*/ 886107 h 1030024"/>
              <a:gd name="connsiteX13" fmla="*/ 6240441 w 7688241"/>
              <a:gd name="connsiteY13" fmla="*/ 19956 h 1030024"/>
              <a:gd name="connsiteX14" fmla="*/ 7688241 w 7688241"/>
              <a:gd name="connsiteY14" fmla="*/ 19957 h 1030024"/>
              <a:gd name="connsiteX0" fmla="*/ 0 w 7688241"/>
              <a:gd name="connsiteY0" fmla="*/ 1041935 h 1050758"/>
              <a:gd name="connsiteX1" fmla="*/ 457200 w 7688241"/>
              <a:gd name="connsiteY1" fmla="*/ 811329 h 1050758"/>
              <a:gd name="connsiteX2" fmla="*/ 914399 w 7688241"/>
              <a:gd name="connsiteY2" fmla="*/ 1043843 h 1050758"/>
              <a:gd name="connsiteX3" fmla="*/ 1371599 w 7688241"/>
              <a:gd name="connsiteY3" fmla="*/ 769840 h 1050758"/>
              <a:gd name="connsiteX4" fmla="*/ 1828800 w 7688241"/>
              <a:gd name="connsiteY4" fmla="*/ 1041935 h 1050758"/>
              <a:gd name="connsiteX5" fmla="*/ 2286000 w 7688241"/>
              <a:gd name="connsiteY5" fmla="*/ 766125 h 1050758"/>
              <a:gd name="connsiteX6" fmla="*/ 2743200 w 7688241"/>
              <a:gd name="connsiteY6" fmla="*/ 965735 h 1050758"/>
              <a:gd name="connsiteX7" fmla="*/ 3200400 w 7688241"/>
              <a:gd name="connsiteY7" fmla="*/ 720924 h 1050758"/>
              <a:gd name="connsiteX8" fmla="*/ 3676650 w 7688241"/>
              <a:gd name="connsiteY8" fmla="*/ 965735 h 1050758"/>
              <a:gd name="connsiteX9" fmla="*/ 4114800 w 7688241"/>
              <a:gd name="connsiteY9" fmla="*/ 766126 h 1050758"/>
              <a:gd name="connsiteX10" fmla="*/ 4571998 w 7688241"/>
              <a:gd name="connsiteY10" fmla="*/ 952508 h 1050758"/>
              <a:gd name="connsiteX11" fmla="*/ 5029200 w 7688241"/>
              <a:gd name="connsiteY11" fmla="*/ 720923 h 1050758"/>
              <a:gd name="connsiteX12" fmla="*/ 5486399 w 7688241"/>
              <a:gd name="connsiteY12" fmla="*/ 906841 h 1050758"/>
              <a:gd name="connsiteX13" fmla="*/ 6240441 w 7688241"/>
              <a:gd name="connsiteY13" fmla="*/ 40690 h 1050758"/>
              <a:gd name="connsiteX14" fmla="*/ 7688241 w 7688241"/>
              <a:gd name="connsiteY14" fmla="*/ 40691 h 1050758"/>
              <a:gd name="connsiteX0" fmla="*/ 0 w 7688241"/>
              <a:gd name="connsiteY0" fmla="*/ 1041935 h 1050758"/>
              <a:gd name="connsiteX1" fmla="*/ 457200 w 7688241"/>
              <a:gd name="connsiteY1" fmla="*/ 811329 h 1050758"/>
              <a:gd name="connsiteX2" fmla="*/ 914399 w 7688241"/>
              <a:gd name="connsiteY2" fmla="*/ 1043843 h 1050758"/>
              <a:gd name="connsiteX3" fmla="*/ 1371599 w 7688241"/>
              <a:gd name="connsiteY3" fmla="*/ 769840 h 1050758"/>
              <a:gd name="connsiteX4" fmla="*/ 1828800 w 7688241"/>
              <a:gd name="connsiteY4" fmla="*/ 1041935 h 1050758"/>
              <a:gd name="connsiteX5" fmla="*/ 2286000 w 7688241"/>
              <a:gd name="connsiteY5" fmla="*/ 766125 h 1050758"/>
              <a:gd name="connsiteX6" fmla="*/ 2743200 w 7688241"/>
              <a:gd name="connsiteY6" fmla="*/ 965735 h 1050758"/>
              <a:gd name="connsiteX7" fmla="*/ 3200400 w 7688241"/>
              <a:gd name="connsiteY7" fmla="*/ 720924 h 1050758"/>
              <a:gd name="connsiteX8" fmla="*/ 3676650 w 7688241"/>
              <a:gd name="connsiteY8" fmla="*/ 965735 h 1050758"/>
              <a:gd name="connsiteX9" fmla="*/ 4114800 w 7688241"/>
              <a:gd name="connsiteY9" fmla="*/ 766126 h 1050758"/>
              <a:gd name="connsiteX10" fmla="*/ 4571998 w 7688241"/>
              <a:gd name="connsiteY10" fmla="*/ 952508 h 1050758"/>
              <a:gd name="connsiteX11" fmla="*/ 5029200 w 7688241"/>
              <a:gd name="connsiteY11" fmla="*/ 720923 h 1050758"/>
              <a:gd name="connsiteX12" fmla="*/ 5486399 w 7688241"/>
              <a:gd name="connsiteY12" fmla="*/ 906841 h 1050758"/>
              <a:gd name="connsiteX13" fmla="*/ 6240441 w 7688241"/>
              <a:gd name="connsiteY13" fmla="*/ 40690 h 1050758"/>
              <a:gd name="connsiteX14" fmla="*/ 7688241 w 7688241"/>
              <a:gd name="connsiteY14" fmla="*/ 40691 h 1050758"/>
              <a:gd name="connsiteX0" fmla="*/ 0 w 7688241"/>
              <a:gd name="connsiteY0" fmla="*/ 1027736 h 1036559"/>
              <a:gd name="connsiteX1" fmla="*/ 457200 w 7688241"/>
              <a:gd name="connsiteY1" fmla="*/ 797130 h 1036559"/>
              <a:gd name="connsiteX2" fmla="*/ 914399 w 7688241"/>
              <a:gd name="connsiteY2" fmla="*/ 1029644 h 1036559"/>
              <a:gd name="connsiteX3" fmla="*/ 1371599 w 7688241"/>
              <a:gd name="connsiteY3" fmla="*/ 755641 h 1036559"/>
              <a:gd name="connsiteX4" fmla="*/ 1828800 w 7688241"/>
              <a:gd name="connsiteY4" fmla="*/ 1027736 h 1036559"/>
              <a:gd name="connsiteX5" fmla="*/ 2286000 w 7688241"/>
              <a:gd name="connsiteY5" fmla="*/ 751926 h 1036559"/>
              <a:gd name="connsiteX6" fmla="*/ 2743200 w 7688241"/>
              <a:gd name="connsiteY6" fmla="*/ 951536 h 1036559"/>
              <a:gd name="connsiteX7" fmla="*/ 3200400 w 7688241"/>
              <a:gd name="connsiteY7" fmla="*/ 706725 h 1036559"/>
              <a:gd name="connsiteX8" fmla="*/ 3676650 w 7688241"/>
              <a:gd name="connsiteY8" fmla="*/ 951536 h 1036559"/>
              <a:gd name="connsiteX9" fmla="*/ 4114800 w 7688241"/>
              <a:gd name="connsiteY9" fmla="*/ 751927 h 1036559"/>
              <a:gd name="connsiteX10" fmla="*/ 4571998 w 7688241"/>
              <a:gd name="connsiteY10" fmla="*/ 938309 h 1036559"/>
              <a:gd name="connsiteX11" fmla="*/ 5029200 w 7688241"/>
              <a:gd name="connsiteY11" fmla="*/ 706724 h 1036559"/>
              <a:gd name="connsiteX12" fmla="*/ 5486399 w 7688241"/>
              <a:gd name="connsiteY12" fmla="*/ 892642 h 1036559"/>
              <a:gd name="connsiteX13" fmla="*/ 6240441 w 7688241"/>
              <a:gd name="connsiteY13" fmla="*/ 26491 h 1036559"/>
              <a:gd name="connsiteX14" fmla="*/ 7688241 w 7688241"/>
              <a:gd name="connsiteY14" fmla="*/ 26492 h 1036559"/>
              <a:gd name="connsiteX0" fmla="*/ 0 w 7688241"/>
              <a:gd name="connsiteY0" fmla="*/ 1027736 h 1036559"/>
              <a:gd name="connsiteX1" fmla="*/ 457200 w 7688241"/>
              <a:gd name="connsiteY1" fmla="*/ 797130 h 1036559"/>
              <a:gd name="connsiteX2" fmla="*/ 914399 w 7688241"/>
              <a:gd name="connsiteY2" fmla="*/ 1029644 h 1036559"/>
              <a:gd name="connsiteX3" fmla="*/ 1371599 w 7688241"/>
              <a:gd name="connsiteY3" fmla="*/ 755641 h 1036559"/>
              <a:gd name="connsiteX4" fmla="*/ 1828800 w 7688241"/>
              <a:gd name="connsiteY4" fmla="*/ 1027736 h 1036559"/>
              <a:gd name="connsiteX5" fmla="*/ 2286000 w 7688241"/>
              <a:gd name="connsiteY5" fmla="*/ 751926 h 1036559"/>
              <a:gd name="connsiteX6" fmla="*/ 2743200 w 7688241"/>
              <a:gd name="connsiteY6" fmla="*/ 951536 h 1036559"/>
              <a:gd name="connsiteX7" fmla="*/ 3200400 w 7688241"/>
              <a:gd name="connsiteY7" fmla="*/ 706725 h 1036559"/>
              <a:gd name="connsiteX8" fmla="*/ 3676650 w 7688241"/>
              <a:gd name="connsiteY8" fmla="*/ 951536 h 1036559"/>
              <a:gd name="connsiteX9" fmla="*/ 4114800 w 7688241"/>
              <a:gd name="connsiteY9" fmla="*/ 751927 h 1036559"/>
              <a:gd name="connsiteX10" fmla="*/ 4571998 w 7688241"/>
              <a:gd name="connsiteY10" fmla="*/ 938309 h 1036559"/>
              <a:gd name="connsiteX11" fmla="*/ 5029200 w 7688241"/>
              <a:gd name="connsiteY11" fmla="*/ 706724 h 1036559"/>
              <a:gd name="connsiteX12" fmla="*/ 5486399 w 7688241"/>
              <a:gd name="connsiteY12" fmla="*/ 892642 h 1036559"/>
              <a:gd name="connsiteX13" fmla="*/ 6240441 w 7688241"/>
              <a:gd name="connsiteY13" fmla="*/ 26491 h 1036559"/>
              <a:gd name="connsiteX14" fmla="*/ 7688241 w 7688241"/>
              <a:gd name="connsiteY14" fmla="*/ 26492 h 1036559"/>
              <a:gd name="connsiteX0" fmla="*/ 0 w 7688241"/>
              <a:gd name="connsiteY0" fmla="*/ 1021201 h 1030024"/>
              <a:gd name="connsiteX1" fmla="*/ 457200 w 7688241"/>
              <a:gd name="connsiteY1" fmla="*/ 790595 h 1030024"/>
              <a:gd name="connsiteX2" fmla="*/ 914399 w 7688241"/>
              <a:gd name="connsiteY2" fmla="*/ 1023109 h 1030024"/>
              <a:gd name="connsiteX3" fmla="*/ 1371599 w 7688241"/>
              <a:gd name="connsiteY3" fmla="*/ 749106 h 1030024"/>
              <a:gd name="connsiteX4" fmla="*/ 1828800 w 7688241"/>
              <a:gd name="connsiteY4" fmla="*/ 1021201 h 1030024"/>
              <a:gd name="connsiteX5" fmla="*/ 2286000 w 7688241"/>
              <a:gd name="connsiteY5" fmla="*/ 745391 h 1030024"/>
              <a:gd name="connsiteX6" fmla="*/ 2743200 w 7688241"/>
              <a:gd name="connsiteY6" fmla="*/ 945001 h 1030024"/>
              <a:gd name="connsiteX7" fmla="*/ 3200400 w 7688241"/>
              <a:gd name="connsiteY7" fmla="*/ 700190 h 1030024"/>
              <a:gd name="connsiteX8" fmla="*/ 3676650 w 7688241"/>
              <a:gd name="connsiteY8" fmla="*/ 945001 h 1030024"/>
              <a:gd name="connsiteX9" fmla="*/ 4114800 w 7688241"/>
              <a:gd name="connsiteY9" fmla="*/ 745392 h 1030024"/>
              <a:gd name="connsiteX10" fmla="*/ 4571998 w 7688241"/>
              <a:gd name="connsiteY10" fmla="*/ 931774 h 1030024"/>
              <a:gd name="connsiteX11" fmla="*/ 5029200 w 7688241"/>
              <a:gd name="connsiteY11" fmla="*/ 700189 h 1030024"/>
              <a:gd name="connsiteX12" fmla="*/ 5486399 w 7688241"/>
              <a:gd name="connsiteY12" fmla="*/ 886107 h 1030024"/>
              <a:gd name="connsiteX13" fmla="*/ 6240441 w 7688241"/>
              <a:gd name="connsiteY13" fmla="*/ 19956 h 1030024"/>
              <a:gd name="connsiteX14" fmla="*/ 7688241 w 7688241"/>
              <a:gd name="connsiteY14" fmla="*/ 19957 h 1030024"/>
              <a:gd name="connsiteX0" fmla="*/ 0 w 7764441"/>
              <a:gd name="connsiteY0" fmla="*/ 1021201 h 1030024"/>
              <a:gd name="connsiteX1" fmla="*/ 457200 w 7764441"/>
              <a:gd name="connsiteY1" fmla="*/ 790595 h 1030024"/>
              <a:gd name="connsiteX2" fmla="*/ 914399 w 7764441"/>
              <a:gd name="connsiteY2" fmla="*/ 1023109 h 1030024"/>
              <a:gd name="connsiteX3" fmla="*/ 1371599 w 7764441"/>
              <a:gd name="connsiteY3" fmla="*/ 749106 h 1030024"/>
              <a:gd name="connsiteX4" fmla="*/ 1828800 w 7764441"/>
              <a:gd name="connsiteY4" fmla="*/ 1021201 h 1030024"/>
              <a:gd name="connsiteX5" fmla="*/ 2286000 w 7764441"/>
              <a:gd name="connsiteY5" fmla="*/ 745391 h 1030024"/>
              <a:gd name="connsiteX6" fmla="*/ 2743200 w 7764441"/>
              <a:gd name="connsiteY6" fmla="*/ 945001 h 1030024"/>
              <a:gd name="connsiteX7" fmla="*/ 3200400 w 7764441"/>
              <a:gd name="connsiteY7" fmla="*/ 700190 h 1030024"/>
              <a:gd name="connsiteX8" fmla="*/ 3676650 w 7764441"/>
              <a:gd name="connsiteY8" fmla="*/ 945001 h 1030024"/>
              <a:gd name="connsiteX9" fmla="*/ 4114800 w 7764441"/>
              <a:gd name="connsiteY9" fmla="*/ 745392 h 1030024"/>
              <a:gd name="connsiteX10" fmla="*/ 4571998 w 7764441"/>
              <a:gd name="connsiteY10" fmla="*/ 931774 h 1030024"/>
              <a:gd name="connsiteX11" fmla="*/ 5029200 w 7764441"/>
              <a:gd name="connsiteY11" fmla="*/ 700189 h 1030024"/>
              <a:gd name="connsiteX12" fmla="*/ 5486399 w 7764441"/>
              <a:gd name="connsiteY12" fmla="*/ 886107 h 1030024"/>
              <a:gd name="connsiteX13" fmla="*/ 6240441 w 7764441"/>
              <a:gd name="connsiteY13" fmla="*/ 19956 h 1030024"/>
              <a:gd name="connsiteX14" fmla="*/ 7764441 w 7764441"/>
              <a:gd name="connsiteY14" fmla="*/ 19957 h 1030024"/>
              <a:gd name="connsiteX0" fmla="*/ 0 w 7688241"/>
              <a:gd name="connsiteY0" fmla="*/ 1021201 h 1030024"/>
              <a:gd name="connsiteX1" fmla="*/ 457200 w 7688241"/>
              <a:gd name="connsiteY1" fmla="*/ 790595 h 1030024"/>
              <a:gd name="connsiteX2" fmla="*/ 914399 w 7688241"/>
              <a:gd name="connsiteY2" fmla="*/ 1023109 h 1030024"/>
              <a:gd name="connsiteX3" fmla="*/ 1371599 w 7688241"/>
              <a:gd name="connsiteY3" fmla="*/ 749106 h 1030024"/>
              <a:gd name="connsiteX4" fmla="*/ 1828800 w 7688241"/>
              <a:gd name="connsiteY4" fmla="*/ 1021201 h 1030024"/>
              <a:gd name="connsiteX5" fmla="*/ 2286000 w 7688241"/>
              <a:gd name="connsiteY5" fmla="*/ 745391 h 1030024"/>
              <a:gd name="connsiteX6" fmla="*/ 2743200 w 7688241"/>
              <a:gd name="connsiteY6" fmla="*/ 945001 h 1030024"/>
              <a:gd name="connsiteX7" fmla="*/ 3200400 w 7688241"/>
              <a:gd name="connsiteY7" fmla="*/ 700190 h 1030024"/>
              <a:gd name="connsiteX8" fmla="*/ 3676650 w 7688241"/>
              <a:gd name="connsiteY8" fmla="*/ 945001 h 1030024"/>
              <a:gd name="connsiteX9" fmla="*/ 4114800 w 7688241"/>
              <a:gd name="connsiteY9" fmla="*/ 745392 h 1030024"/>
              <a:gd name="connsiteX10" fmla="*/ 4571998 w 7688241"/>
              <a:gd name="connsiteY10" fmla="*/ 931774 h 1030024"/>
              <a:gd name="connsiteX11" fmla="*/ 5029200 w 7688241"/>
              <a:gd name="connsiteY11" fmla="*/ 700189 h 1030024"/>
              <a:gd name="connsiteX12" fmla="*/ 5486399 w 7688241"/>
              <a:gd name="connsiteY12" fmla="*/ 886107 h 1030024"/>
              <a:gd name="connsiteX13" fmla="*/ 6240441 w 7688241"/>
              <a:gd name="connsiteY13" fmla="*/ 19956 h 1030024"/>
              <a:gd name="connsiteX14" fmla="*/ 7688241 w 7688241"/>
              <a:gd name="connsiteY14" fmla="*/ 19957 h 1030024"/>
              <a:gd name="connsiteX0" fmla="*/ 0 w 7688241"/>
              <a:gd name="connsiteY0" fmla="*/ 1013629 h 1015685"/>
              <a:gd name="connsiteX1" fmla="*/ 457200 w 7688241"/>
              <a:gd name="connsiteY1" fmla="*/ 783023 h 1015685"/>
              <a:gd name="connsiteX2" fmla="*/ 914399 w 7688241"/>
              <a:gd name="connsiteY2" fmla="*/ 1015537 h 1015685"/>
              <a:gd name="connsiteX3" fmla="*/ 1371599 w 7688241"/>
              <a:gd name="connsiteY3" fmla="*/ 741534 h 1015685"/>
              <a:gd name="connsiteX4" fmla="*/ 1828800 w 7688241"/>
              <a:gd name="connsiteY4" fmla="*/ 1013629 h 1015685"/>
              <a:gd name="connsiteX5" fmla="*/ 2286000 w 7688241"/>
              <a:gd name="connsiteY5" fmla="*/ 737819 h 1015685"/>
              <a:gd name="connsiteX6" fmla="*/ 2743200 w 7688241"/>
              <a:gd name="connsiteY6" fmla="*/ 937429 h 1015685"/>
              <a:gd name="connsiteX7" fmla="*/ 3200400 w 7688241"/>
              <a:gd name="connsiteY7" fmla="*/ 692618 h 1015685"/>
              <a:gd name="connsiteX8" fmla="*/ 3676650 w 7688241"/>
              <a:gd name="connsiteY8" fmla="*/ 937429 h 1015685"/>
              <a:gd name="connsiteX9" fmla="*/ 4114800 w 7688241"/>
              <a:gd name="connsiteY9" fmla="*/ 737820 h 1015685"/>
              <a:gd name="connsiteX10" fmla="*/ 4571998 w 7688241"/>
              <a:gd name="connsiteY10" fmla="*/ 924202 h 1015685"/>
              <a:gd name="connsiteX11" fmla="*/ 5029200 w 7688241"/>
              <a:gd name="connsiteY11" fmla="*/ 692617 h 1015685"/>
              <a:gd name="connsiteX12" fmla="*/ 5486399 w 7688241"/>
              <a:gd name="connsiteY12" fmla="*/ 878535 h 1015685"/>
              <a:gd name="connsiteX13" fmla="*/ 6240441 w 7688241"/>
              <a:gd name="connsiteY13" fmla="*/ 12384 h 1015685"/>
              <a:gd name="connsiteX14" fmla="*/ 7688241 w 7688241"/>
              <a:gd name="connsiteY14" fmla="*/ 12385 h 1015685"/>
              <a:gd name="connsiteX0" fmla="*/ 0 w 7688241"/>
              <a:gd name="connsiteY0" fmla="*/ 1012021 h 1014076"/>
              <a:gd name="connsiteX1" fmla="*/ 457200 w 7688241"/>
              <a:gd name="connsiteY1" fmla="*/ 781415 h 1014076"/>
              <a:gd name="connsiteX2" fmla="*/ 914399 w 7688241"/>
              <a:gd name="connsiteY2" fmla="*/ 1013929 h 1014076"/>
              <a:gd name="connsiteX3" fmla="*/ 1371599 w 7688241"/>
              <a:gd name="connsiteY3" fmla="*/ 739926 h 1014076"/>
              <a:gd name="connsiteX4" fmla="*/ 1828800 w 7688241"/>
              <a:gd name="connsiteY4" fmla="*/ 1012021 h 1014076"/>
              <a:gd name="connsiteX5" fmla="*/ 2286000 w 7688241"/>
              <a:gd name="connsiteY5" fmla="*/ 736211 h 1014076"/>
              <a:gd name="connsiteX6" fmla="*/ 2743200 w 7688241"/>
              <a:gd name="connsiteY6" fmla="*/ 935821 h 1014076"/>
              <a:gd name="connsiteX7" fmla="*/ 3200400 w 7688241"/>
              <a:gd name="connsiteY7" fmla="*/ 691010 h 1014076"/>
              <a:gd name="connsiteX8" fmla="*/ 3676650 w 7688241"/>
              <a:gd name="connsiteY8" fmla="*/ 935821 h 1014076"/>
              <a:gd name="connsiteX9" fmla="*/ 4114800 w 7688241"/>
              <a:gd name="connsiteY9" fmla="*/ 736212 h 1014076"/>
              <a:gd name="connsiteX10" fmla="*/ 4571998 w 7688241"/>
              <a:gd name="connsiteY10" fmla="*/ 922594 h 1014076"/>
              <a:gd name="connsiteX11" fmla="*/ 5029200 w 7688241"/>
              <a:gd name="connsiteY11" fmla="*/ 691009 h 1014076"/>
              <a:gd name="connsiteX12" fmla="*/ 5486399 w 7688241"/>
              <a:gd name="connsiteY12" fmla="*/ 876927 h 1014076"/>
              <a:gd name="connsiteX13" fmla="*/ 6240441 w 7688241"/>
              <a:gd name="connsiteY13" fmla="*/ 10776 h 1014076"/>
              <a:gd name="connsiteX14" fmla="*/ 7688241 w 7688241"/>
              <a:gd name="connsiteY14" fmla="*/ 10777 h 1014076"/>
              <a:gd name="connsiteX0" fmla="*/ 0 w 7693003"/>
              <a:gd name="connsiteY0" fmla="*/ 1055860 h 1057915"/>
              <a:gd name="connsiteX1" fmla="*/ 457200 w 7693003"/>
              <a:gd name="connsiteY1" fmla="*/ 825254 h 1057915"/>
              <a:gd name="connsiteX2" fmla="*/ 914399 w 7693003"/>
              <a:gd name="connsiteY2" fmla="*/ 1057768 h 1057915"/>
              <a:gd name="connsiteX3" fmla="*/ 1371599 w 7693003"/>
              <a:gd name="connsiteY3" fmla="*/ 783765 h 1057915"/>
              <a:gd name="connsiteX4" fmla="*/ 1828800 w 7693003"/>
              <a:gd name="connsiteY4" fmla="*/ 1055860 h 1057915"/>
              <a:gd name="connsiteX5" fmla="*/ 2286000 w 7693003"/>
              <a:gd name="connsiteY5" fmla="*/ 780050 h 1057915"/>
              <a:gd name="connsiteX6" fmla="*/ 2743200 w 7693003"/>
              <a:gd name="connsiteY6" fmla="*/ 979660 h 1057915"/>
              <a:gd name="connsiteX7" fmla="*/ 3200400 w 7693003"/>
              <a:gd name="connsiteY7" fmla="*/ 734849 h 1057915"/>
              <a:gd name="connsiteX8" fmla="*/ 3676650 w 7693003"/>
              <a:gd name="connsiteY8" fmla="*/ 979660 h 1057915"/>
              <a:gd name="connsiteX9" fmla="*/ 4114800 w 7693003"/>
              <a:gd name="connsiteY9" fmla="*/ 780051 h 1057915"/>
              <a:gd name="connsiteX10" fmla="*/ 4571998 w 7693003"/>
              <a:gd name="connsiteY10" fmla="*/ 966433 h 1057915"/>
              <a:gd name="connsiteX11" fmla="*/ 5029200 w 7693003"/>
              <a:gd name="connsiteY11" fmla="*/ 734848 h 1057915"/>
              <a:gd name="connsiteX12" fmla="*/ 5486399 w 7693003"/>
              <a:gd name="connsiteY12" fmla="*/ 920766 h 1057915"/>
              <a:gd name="connsiteX13" fmla="*/ 6240441 w 7693003"/>
              <a:gd name="connsiteY13" fmla="*/ 54615 h 1057915"/>
              <a:gd name="connsiteX14" fmla="*/ 7693003 w 7693003"/>
              <a:gd name="connsiteY14" fmla="*/ 90901 h 1057915"/>
              <a:gd name="connsiteX0" fmla="*/ 0 w 7693003"/>
              <a:gd name="connsiteY0" fmla="*/ 1000239 h 1002294"/>
              <a:gd name="connsiteX1" fmla="*/ 457200 w 7693003"/>
              <a:gd name="connsiteY1" fmla="*/ 769633 h 1002294"/>
              <a:gd name="connsiteX2" fmla="*/ 914399 w 7693003"/>
              <a:gd name="connsiteY2" fmla="*/ 1002147 h 1002294"/>
              <a:gd name="connsiteX3" fmla="*/ 1371599 w 7693003"/>
              <a:gd name="connsiteY3" fmla="*/ 728144 h 1002294"/>
              <a:gd name="connsiteX4" fmla="*/ 1828800 w 7693003"/>
              <a:gd name="connsiteY4" fmla="*/ 1000239 h 1002294"/>
              <a:gd name="connsiteX5" fmla="*/ 2286000 w 7693003"/>
              <a:gd name="connsiteY5" fmla="*/ 724429 h 1002294"/>
              <a:gd name="connsiteX6" fmla="*/ 2743200 w 7693003"/>
              <a:gd name="connsiteY6" fmla="*/ 924039 h 1002294"/>
              <a:gd name="connsiteX7" fmla="*/ 3200400 w 7693003"/>
              <a:gd name="connsiteY7" fmla="*/ 679228 h 1002294"/>
              <a:gd name="connsiteX8" fmla="*/ 3676650 w 7693003"/>
              <a:gd name="connsiteY8" fmla="*/ 924039 h 1002294"/>
              <a:gd name="connsiteX9" fmla="*/ 4114800 w 7693003"/>
              <a:gd name="connsiteY9" fmla="*/ 724430 h 1002294"/>
              <a:gd name="connsiteX10" fmla="*/ 4571998 w 7693003"/>
              <a:gd name="connsiteY10" fmla="*/ 910812 h 1002294"/>
              <a:gd name="connsiteX11" fmla="*/ 5029200 w 7693003"/>
              <a:gd name="connsiteY11" fmla="*/ 679227 h 1002294"/>
              <a:gd name="connsiteX12" fmla="*/ 5486399 w 7693003"/>
              <a:gd name="connsiteY12" fmla="*/ 865145 h 1002294"/>
              <a:gd name="connsiteX13" fmla="*/ 6197579 w 7693003"/>
              <a:gd name="connsiteY13" fmla="*/ 76744 h 1002294"/>
              <a:gd name="connsiteX14" fmla="*/ 7693003 w 7693003"/>
              <a:gd name="connsiteY14" fmla="*/ 35280 h 1002294"/>
              <a:gd name="connsiteX0" fmla="*/ 0 w 7693003"/>
              <a:gd name="connsiteY0" fmla="*/ 975817 h 977872"/>
              <a:gd name="connsiteX1" fmla="*/ 457200 w 7693003"/>
              <a:gd name="connsiteY1" fmla="*/ 745211 h 977872"/>
              <a:gd name="connsiteX2" fmla="*/ 914399 w 7693003"/>
              <a:gd name="connsiteY2" fmla="*/ 977725 h 977872"/>
              <a:gd name="connsiteX3" fmla="*/ 1371599 w 7693003"/>
              <a:gd name="connsiteY3" fmla="*/ 703722 h 977872"/>
              <a:gd name="connsiteX4" fmla="*/ 1828800 w 7693003"/>
              <a:gd name="connsiteY4" fmla="*/ 975817 h 977872"/>
              <a:gd name="connsiteX5" fmla="*/ 2286000 w 7693003"/>
              <a:gd name="connsiteY5" fmla="*/ 700007 h 977872"/>
              <a:gd name="connsiteX6" fmla="*/ 2743200 w 7693003"/>
              <a:gd name="connsiteY6" fmla="*/ 899617 h 977872"/>
              <a:gd name="connsiteX7" fmla="*/ 3200400 w 7693003"/>
              <a:gd name="connsiteY7" fmla="*/ 654806 h 977872"/>
              <a:gd name="connsiteX8" fmla="*/ 3676650 w 7693003"/>
              <a:gd name="connsiteY8" fmla="*/ 899617 h 977872"/>
              <a:gd name="connsiteX9" fmla="*/ 4114800 w 7693003"/>
              <a:gd name="connsiteY9" fmla="*/ 700008 h 977872"/>
              <a:gd name="connsiteX10" fmla="*/ 4571998 w 7693003"/>
              <a:gd name="connsiteY10" fmla="*/ 886390 h 977872"/>
              <a:gd name="connsiteX11" fmla="*/ 5029200 w 7693003"/>
              <a:gd name="connsiteY11" fmla="*/ 654805 h 977872"/>
              <a:gd name="connsiteX12" fmla="*/ 5486399 w 7693003"/>
              <a:gd name="connsiteY12" fmla="*/ 840723 h 977872"/>
              <a:gd name="connsiteX13" fmla="*/ 6197579 w 7693003"/>
              <a:gd name="connsiteY13" fmla="*/ 52322 h 977872"/>
              <a:gd name="connsiteX14" fmla="*/ 7693003 w 7693003"/>
              <a:gd name="connsiteY14" fmla="*/ 10858 h 977872"/>
              <a:gd name="connsiteX0" fmla="*/ 0 w 7693003"/>
              <a:gd name="connsiteY0" fmla="*/ 996629 h 998684"/>
              <a:gd name="connsiteX1" fmla="*/ 457200 w 7693003"/>
              <a:gd name="connsiteY1" fmla="*/ 766023 h 998684"/>
              <a:gd name="connsiteX2" fmla="*/ 914399 w 7693003"/>
              <a:gd name="connsiteY2" fmla="*/ 998537 h 998684"/>
              <a:gd name="connsiteX3" fmla="*/ 1371599 w 7693003"/>
              <a:gd name="connsiteY3" fmla="*/ 724534 h 998684"/>
              <a:gd name="connsiteX4" fmla="*/ 1828800 w 7693003"/>
              <a:gd name="connsiteY4" fmla="*/ 996629 h 998684"/>
              <a:gd name="connsiteX5" fmla="*/ 2286000 w 7693003"/>
              <a:gd name="connsiteY5" fmla="*/ 720819 h 998684"/>
              <a:gd name="connsiteX6" fmla="*/ 2743200 w 7693003"/>
              <a:gd name="connsiteY6" fmla="*/ 920429 h 998684"/>
              <a:gd name="connsiteX7" fmla="*/ 3200400 w 7693003"/>
              <a:gd name="connsiteY7" fmla="*/ 675618 h 998684"/>
              <a:gd name="connsiteX8" fmla="*/ 3676650 w 7693003"/>
              <a:gd name="connsiteY8" fmla="*/ 920429 h 998684"/>
              <a:gd name="connsiteX9" fmla="*/ 4114800 w 7693003"/>
              <a:gd name="connsiteY9" fmla="*/ 720820 h 998684"/>
              <a:gd name="connsiteX10" fmla="*/ 4571998 w 7693003"/>
              <a:gd name="connsiteY10" fmla="*/ 907202 h 998684"/>
              <a:gd name="connsiteX11" fmla="*/ 5029200 w 7693003"/>
              <a:gd name="connsiteY11" fmla="*/ 675617 h 998684"/>
              <a:gd name="connsiteX12" fmla="*/ 5500687 w 7693003"/>
              <a:gd name="connsiteY12" fmla="*/ 809701 h 998684"/>
              <a:gd name="connsiteX13" fmla="*/ 6197579 w 7693003"/>
              <a:gd name="connsiteY13" fmla="*/ 73134 h 998684"/>
              <a:gd name="connsiteX14" fmla="*/ 7693003 w 7693003"/>
              <a:gd name="connsiteY14" fmla="*/ 31670 h 998684"/>
              <a:gd name="connsiteX0" fmla="*/ 0 w 7693003"/>
              <a:gd name="connsiteY0" fmla="*/ 967536 h 969591"/>
              <a:gd name="connsiteX1" fmla="*/ 457200 w 7693003"/>
              <a:gd name="connsiteY1" fmla="*/ 736930 h 969591"/>
              <a:gd name="connsiteX2" fmla="*/ 914399 w 7693003"/>
              <a:gd name="connsiteY2" fmla="*/ 969444 h 969591"/>
              <a:gd name="connsiteX3" fmla="*/ 1371599 w 7693003"/>
              <a:gd name="connsiteY3" fmla="*/ 695441 h 969591"/>
              <a:gd name="connsiteX4" fmla="*/ 1828800 w 7693003"/>
              <a:gd name="connsiteY4" fmla="*/ 967536 h 969591"/>
              <a:gd name="connsiteX5" fmla="*/ 2286000 w 7693003"/>
              <a:gd name="connsiteY5" fmla="*/ 691726 h 969591"/>
              <a:gd name="connsiteX6" fmla="*/ 2743200 w 7693003"/>
              <a:gd name="connsiteY6" fmla="*/ 891336 h 969591"/>
              <a:gd name="connsiteX7" fmla="*/ 3200400 w 7693003"/>
              <a:gd name="connsiteY7" fmla="*/ 646525 h 969591"/>
              <a:gd name="connsiteX8" fmla="*/ 3676650 w 7693003"/>
              <a:gd name="connsiteY8" fmla="*/ 891336 h 969591"/>
              <a:gd name="connsiteX9" fmla="*/ 4114800 w 7693003"/>
              <a:gd name="connsiteY9" fmla="*/ 691727 h 969591"/>
              <a:gd name="connsiteX10" fmla="*/ 4571998 w 7693003"/>
              <a:gd name="connsiteY10" fmla="*/ 878109 h 969591"/>
              <a:gd name="connsiteX11" fmla="*/ 5029200 w 7693003"/>
              <a:gd name="connsiteY11" fmla="*/ 646524 h 969591"/>
              <a:gd name="connsiteX12" fmla="*/ 5500687 w 7693003"/>
              <a:gd name="connsiteY12" fmla="*/ 780608 h 969591"/>
              <a:gd name="connsiteX13" fmla="*/ 6197579 w 7693003"/>
              <a:gd name="connsiteY13" fmla="*/ 44041 h 969591"/>
              <a:gd name="connsiteX14" fmla="*/ 7693003 w 7693003"/>
              <a:gd name="connsiteY14" fmla="*/ 2577 h 969591"/>
              <a:gd name="connsiteX0" fmla="*/ 0 w 7693003"/>
              <a:gd name="connsiteY0" fmla="*/ 971558 h 973613"/>
              <a:gd name="connsiteX1" fmla="*/ 457200 w 7693003"/>
              <a:gd name="connsiteY1" fmla="*/ 740952 h 973613"/>
              <a:gd name="connsiteX2" fmla="*/ 914399 w 7693003"/>
              <a:gd name="connsiteY2" fmla="*/ 973466 h 973613"/>
              <a:gd name="connsiteX3" fmla="*/ 1371599 w 7693003"/>
              <a:gd name="connsiteY3" fmla="*/ 699463 h 973613"/>
              <a:gd name="connsiteX4" fmla="*/ 1828800 w 7693003"/>
              <a:gd name="connsiteY4" fmla="*/ 971558 h 973613"/>
              <a:gd name="connsiteX5" fmla="*/ 2286000 w 7693003"/>
              <a:gd name="connsiteY5" fmla="*/ 695748 h 973613"/>
              <a:gd name="connsiteX6" fmla="*/ 2743200 w 7693003"/>
              <a:gd name="connsiteY6" fmla="*/ 895358 h 973613"/>
              <a:gd name="connsiteX7" fmla="*/ 3200400 w 7693003"/>
              <a:gd name="connsiteY7" fmla="*/ 650547 h 973613"/>
              <a:gd name="connsiteX8" fmla="*/ 3676650 w 7693003"/>
              <a:gd name="connsiteY8" fmla="*/ 895358 h 973613"/>
              <a:gd name="connsiteX9" fmla="*/ 4114800 w 7693003"/>
              <a:gd name="connsiteY9" fmla="*/ 695749 h 973613"/>
              <a:gd name="connsiteX10" fmla="*/ 4571998 w 7693003"/>
              <a:gd name="connsiteY10" fmla="*/ 882131 h 973613"/>
              <a:gd name="connsiteX11" fmla="*/ 5029200 w 7693003"/>
              <a:gd name="connsiteY11" fmla="*/ 650546 h 973613"/>
              <a:gd name="connsiteX12" fmla="*/ 5500687 w 7693003"/>
              <a:gd name="connsiteY12" fmla="*/ 784630 h 973613"/>
              <a:gd name="connsiteX13" fmla="*/ 6197579 w 7693003"/>
              <a:gd name="connsiteY13" fmla="*/ 48063 h 973613"/>
              <a:gd name="connsiteX14" fmla="*/ 7693003 w 7693003"/>
              <a:gd name="connsiteY14" fmla="*/ 6599 h 97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93003" h="973613">
                <a:moveTo>
                  <a:pt x="0" y="971558"/>
                </a:moveTo>
                <a:cubicBezTo>
                  <a:pt x="92075" y="966796"/>
                  <a:pt x="304800" y="740634"/>
                  <a:pt x="457200" y="740952"/>
                </a:cubicBezTo>
                <a:cubicBezTo>
                  <a:pt x="609600" y="741270"/>
                  <a:pt x="761999" y="980381"/>
                  <a:pt x="914399" y="973466"/>
                </a:cubicBezTo>
                <a:cubicBezTo>
                  <a:pt x="1066799" y="966551"/>
                  <a:pt x="1219199" y="699781"/>
                  <a:pt x="1371599" y="699463"/>
                </a:cubicBezTo>
                <a:cubicBezTo>
                  <a:pt x="1523999" y="699145"/>
                  <a:pt x="1676400" y="972177"/>
                  <a:pt x="1828800" y="971558"/>
                </a:cubicBezTo>
                <a:cubicBezTo>
                  <a:pt x="1981200" y="970939"/>
                  <a:pt x="2146300" y="697146"/>
                  <a:pt x="2286000" y="695748"/>
                </a:cubicBezTo>
                <a:cubicBezTo>
                  <a:pt x="2425700" y="694350"/>
                  <a:pt x="2590800" y="902892"/>
                  <a:pt x="2743200" y="895358"/>
                </a:cubicBezTo>
                <a:cubicBezTo>
                  <a:pt x="2895600" y="887825"/>
                  <a:pt x="3044825" y="650547"/>
                  <a:pt x="3200400" y="650547"/>
                </a:cubicBezTo>
                <a:cubicBezTo>
                  <a:pt x="3355975" y="650547"/>
                  <a:pt x="3524250" y="887824"/>
                  <a:pt x="3676650" y="895358"/>
                </a:cubicBezTo>
                <a:cubicBezTo>
                  <a:pt x="3829050" y="902892"/>
                  <a:pt x="3978275" y="696069"/>
                  <a:pt x="4114800" y="695749"/>
                </a:cubicBezTo>
                <a:cubicBezTo>
                  <a:pt x="4251325" y="695429"/>
                  <a:pt x="4419598" y="889665"/>
                  <a:pt x="4571998" y="882131"/>
                </a:cubicBezTo>
                <a:cubicBezTo>
                  <a:pt x="4724398" y="874597"/>
                  <a:pt x="4874419" y="666796"/>
                  <a:pt x="5029200" y="650546"/>
                </a:cubicBezTo>
                <a:cubicBezTo>
                  <a:pt x="5183982" y="634296"/>
                  <a:pt x="5305957" y="885044"/>
                  <a:pt x="5500687" y="784630"/>
                </a:cubicBezTo>
                <a:cubicBezTo>
                  <a:pt x="5695417" y="684216"/>
                  <a:pt x="5865429" y="248058"/>
                  <a:pt x="6197579" y="48063"/>
                </a:cubicBezTo>
                <a:cubicBezTo>
                  <a:pt x="6301028" y="-14226"/>
                  <a:pt x="6799770" y="-888"/>
                  <a:pt x="7693003" y="6599"/>
                </a:cubicBez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447800" y="59436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362200" y="59436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276600" y="59436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191000" y="5943600"/>
            <a:ext cx="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763000" y="6172200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1066800" y="4916159"/>
            <a:ext cx="7672388" cy="974823"/>
          </a:xfrm>
          <a:custGeom>
            <a:avLst/>
            <a:gdLst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152775 w 5848350"/>
              <a:gd name="connsiteY7" fmla="*/ 3175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181475 w 5848350"/>
              <a:gd name="connsiteY9" fmla="*/ 60325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46100 h 546100"/>
              <a:gd name="connsiteX1" fmla="*/ 542925 w 5848350"/>
              <a:gd name="connsiteY1" fmla="*/ 393700 h 546100"/>
              <a:gd name="connsiteX2" fmla="*/ 904875 w 5848350"/>
              <a:gd name="connsiteY2" fmla="*/ 508000 h 546100"/>
              <a:gd name="connsiteX3" fmla="*/ 1400175 w 5848350"/>
              <a:gd name="connsiteY3" fmla="*/ 231775 h 546100"/>
              <a:gd name="connsiteX4" fmla="*/ 1914525 w 5848350"/>
              <a:gd name="connsiteY4" fmla="*/ 450850 h 546100"/>
              <a:gd name="connsiteX5" fmla="*/ 2333625 w 5848350"/>
              <a:gd name="connsiteY5" fmla="*/ 12700 h 546100"/>
              <a:gd name="connsiteX6" fmla="*/ 2790825 w 5848350"/>
              <a:gd name="connsiteY6" fmla="*/ 374650 h 546100"/>
              <a:gd name="connsiteX7" fmla="*/ 3286125 w 5848350"/>
              <a:gd name="connsiteY7" fmla="*/ 50800 h 546100"/>
              <a:gd name="connsiteX8" fmla="*/ 3762375 w 5848350"/>
              <a:gd name="connsiteY8" fmla="*/ 431800 h 546100"/>
              <a:gd name="connsiteX9" fmla="*/ 4200525 w 5848350"/>
              <a:gd name="connsiteY9" fmla="*/ 50800 h 546100"/>
              <a:gd name="connsiteX10" fmla="*/ 4676775 w 5848350"/>
              <a:gd name="connsiteY10" fmla="*/ 412750 h 546100"/>
              <a:gd name="connsiteX11" fmla="*/ 5067300 w 5848350"/>
              <a:gd name="connsiteY11" fmla="*/ 222250 h 546100"/>
              <a:gd name="connsiteX12" fmla="*/ 5553075 w 5848350"/>
              <a:gd name="connsiteY12" fmla="*/ 403225 h 546100"/>
              <a:gd name="connsiteX13" fmla="*/ 5848350 w 5848350"/>
              <a:gd name="connsiteY13" fmla="*/ 450850 h 546100"/>
              <a:gd name="connsiteX0" fmla="*/ 0 w 5848350"/>
              <a:gd name="connsiteY0" fmla="*/ 536575 h 536575"/>
              <a:gd name="connsiteX1" fmla="*/ 542925 w 5848350"/>
              <a:gd name="connsiteY1" fmla="*/ 384175 h 536575"/>
              <a:gd name="connsiteX2" fmla="*/ 904875 w 5848350"/>
              <a:gd name="connsiteY2" fmla="*/ 498475 h 536575"/>
              <a:gd name="connsiteX3" fmla="*/ 1400175 w 5848350"/>
              <a:gd name="connsiteY3" fmla="*/ 222250 h 536575"/>
              <a:gd name="connsiteX4" fmla="*/ 1914525 w 5848350"/>
              <a:gd name="connsiteY4" fmla="*/ 441325 h 536575"/>
              <a:gd name="connsiteX5" fmla="*/ 2333625 w 5848350"/>
              <a:gd name="connsiteY5" fmla="*/ 3175 h 536575"/>
              <a:gd name="connsiteX6" fmla="*/ 2828925 w 5848350"/>
              <a:gd name="connsiteY6" fmla="*/ 422275 h 536575"/>
              <a:gd name="connsiteX7" fmla="*/ 3286125 w 5848350"/>
              <a:gd name="connsiteY7" fmla="*/ 41275 h 536575"/>
              <a:gd name="connsiteX8" fmla="*/ 3762375 w 5848350"/>
              <a:gd name="connsiteY8" fmla="*/ 422275 h 536575"/>
              <a:gd name="connsiteX9" fmla="*/ 4200525 w 5848350"/>
              <a:gd name="connsiteY9" fmla="*/ 41275 h 536575"/>
              <a:gd name="connsiteX10" fmla="*/ 4676775 w 5848350"/>
              <a:gd name="connsiteY10" fmla="*/ 403225 h 536575"/>
              <a:gd name="connsiteX11" fmla="*/ 5067300 w 5848350"/>
              <a:gd name="connsiteY11" fmla="*/ 212725 h 536575"/>
              <a:gd name="connsiteX12" fmla="*/ 5553075 w 5848350"/>
              <a:gd name="connsiteY12" fmla="*/ 393700 h 536575"/>
              <a:gd name="connsiteX13" fmla="*/ 5848350 w 5848350"/>
              <a:gd name="connsiteY13" fmla="*/ 441325 h 536575"/>
              <a:gd name="connsiteX0" fmla="*/ 0 w 5848350"/>
              <a:gd name="connsiteY0" fmla="*/ 574675 h 574675"/>
              <a:gd name="connsiteX1" fmla="*/ 542925 w 5848350"/>
              <a:gd name="connsiteY1" fmla="*/ 422275 h 574675"/>
              <a:gd name="connsiteX2" fmla="*/ 904875 w 5848350"/>
              <a:gd name="connsiteY2" fmla="*/ 536575 h 574675"/>
              <a:gd name="connsiteX3" fmla="*/ 1400175 w 5848350"/>
              <a:gd name="connsiteY3" fmla="*/ 260350 h 574675"/>
              <a:gd name="connsiteX4" fmla="*/ 1914525 w 5848350"/>
              <a:gd name="connsiteY4" fmla="*/ 479425 h 574675"/>
              <a:gd name="connsiteX5" fmla="*/ 2371725 w 5848350"/>
              <a:gd name="connsiteY5" fmla="*/ 3175 h 574675"/>
              <a:gd name="connsiteX6" fmla="*/ 2828925 w 5848350"/>
              <a:gd name="connsiteY6" fmla="*/ 460375 h 574675"/>
              <a:gd name="connsiteX7" fmla="*/ 3286125 w 5848350"/>
              <a:gd name="connsiteY7" fmla="*/ 79375 h 574675"/>
              <a:gd name="connsiteX8" fmla="*/ 3762375 w 5848350"/>
              <a:gd name="connsiteY8" fmla="*/ 460375 h 574675"/>
              <a:gd name="connsiteX9" fmla="*/ 4200525 w 5848350"/>
              <a:gd name="connsiteY9" fmla="*/ 79375 h 574675"/>
              <a:gd name="connsiteX10" fmla="*/ 4676775 w 5848350"/>
              <a:gd name="connsiteY10" fmla="*/ 441325 h 574675"/>
              <a:gd name="connsiteX11" fmla="*/ 5067300 w 5848350"/>
              <a:gd name="connsiteY11" fmla="*/ 250825 h 574675"/>
              <a:gd name="connsiteX12" fmla="*/ 5553075 w 5848350"/>
              <a:gd name="connsiteY12" fmla="*/ 431800 h 574675"/>
              <a:gd name="connsiteX13" fmla="*/ 5848350 w 5848350"/>
              <a:gd name="connsiteY13" fmla="*/ 479425 h 574675"/>
              <a:gd name="connsiteX0" fmla="*/ 0 w 5848350"/>
              <a:gd name="connsiteY0" fmla="*/ 584200 h 588963"/>
              <a:gd name="connsiteX1" fmla="*/ 542925 w 5848350"/>
              <a:gd name="connsiteY1" fmla="*/ 431800 h 588963"/>
              <a:gd name="connsiteX2" fmla="*/ 904875 w 5848350"/>
              <a:gd name="connsiteY2" fmla="*/ 546100 h 588963"/>
              <a:gd name="connsiteX3" fmla="*/ 1400175 w 5848350"/>
              <a:gd name="connsiteY3" fmla="*/ 269875 h 588963"/>
              <a:gd name="connsiteX4" fmla="*/ 1914525 w 5848350"/>
              <a:gd name="connsiteY4" fmla="*/ 546100 h 588963"/>
              <a:gd name="connsiteX5" fmla="*/ 2371725 w 5848350"/>
              <a:gd name="connsiteY5" fmla="*/ 12700 h 588963"/>
              <a:gd name="connsiteX6" fmla="*/ 2828925 w 5848350"/>
              <a:gd name="connsiteY6" fmla="*/ 469900 h 588963"/>
              <a:gd name="connsiteX7" fmla="*/ 3286125 w 5848350"/>
              <a:gd name="connsiteY7" fmla="*/ 88900 h 588963"/>
              <a:gd name="connsiteX8" fmla="*/ 3762375 w 5848350"/>
              <a:gd name="connsiteY8" fmla="*/ 469900 h 588963"/>
              <a:gd name="connsiteX9" fmla="*/ 4200525 w 5848350"/>
              <a:gd name="connsiteY9" fmla="*/ 88900 h 588963"/>
              <a:gd name="connsiteX10" fmla="*/ 4676775 w 5848350"/>
              <a:gd name="connsiteY10" fmla="*/ 450850 h 588963"/>
              <a:gd name="connsiteX11" fmla="*/ 5067300 w 5848350"/>
              <a:gd name="connsiteY11" fmla="*/ 260350 h 588963"/>
              <a:gd name="connsiteX12" fmla="*/ 5553075 w 5848350"/>
              <a:gd name="connsiteY12" fmla="*/ 441325 h 588963"/>
              <a:gd name="connsiteX13" fmla="*/ 5848350 w 5848350"/>
              <a:gd name="connsiteY13" fmla="*/ 488950 h 588963"/>
              <a:gd name="connsiteX0" fmla="*/ 0 w 5848350"/>
              <a:gd name="connsiteY0" fmla="*/ 584200 h 588962"/>
              <a:gd name="connsiteX1" fmla="*/ 542925 w 5848350"/>
              <a:gd name="connsiteY1" fmla="*/ 431800 h 588962"/>
              <a:gd name="connsiteX2" fmla="*/ 904875 w 5848350"/>
              <a:gd name="connsiteY2" fmla="*/ 546100 h 588962"/>
              <a:gd name="connsiteX3" fmla="*/ 1400175 w 5848350"/>
              <a:gd name="connsiteY3" fmla="*/ 269875 h 588962"/>
              <a:gd name="connsiteX4" fmla="*/ 1914525 w 5848350"/>
              <a:gd name="connsiteY4" fmla="*/ 546100 h 588962"/>
              <a:gd name="connsiteX5" fmla="*/ 2371725 w 5848350"/>
              <a:gd name="connsiteY5" fmla="*/ 12700 h 588962"/>
              <a:gd name="connsiteX6" fmla="*/ 2828925 w 5848350"/>
              <a:gd name="connsiteY6" fmla="*/ 469900 h 588962"/>
              <a:gd name="connsiteX7" fmla="*/ 3286125 w 5848350"/>
              <a:gd name="connsiteY7" fmla="*/ 88900 h 588962"/>
              <a:gd name="connsiteX8" fmla="*/ 3762375 w 5848350"/>
              <a:gd name="connsiteY8" fmla="*/ 469900 h 588962"/>
              <a:gd name="connsiteX9" fmla="*/ 4200525 w 5848350"/>
              <a:gd name="connsiteY9" fmla="*/ 88900 h 588962"/>
              <a:gd name="connsiteX10" fmla="*/ 4676775 w 5848350"/>
              <a:gd name="connsiteY10" fmla="*/ 450850 h 588962"/>
              <a:gd name="connsiteX11" fmla="*/ 5067300 w 5848350"/>
              <a:gd name="connsiteY11" fmla="*/ 260350 h 588962"/>
              <a:gd name="connsiteX12" fmla="*/ 5553075 w 5848350"/>
              <a:gd name="connsiteY12" fmla="*/ 441325 h 588962"/>
              <a:gd name="connsiteX13" fmla="*/ 5848350 w 5848350"/>
              <a:gd name="connsiteY13" fmla="*/ 488950 h 588962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674688"/>
              <a:gd name="connsiteX1" fmla="*/ 542925 w 5848350"/>
              <a:gd name="connsiteY1" fmla="*/ 431800 h 674688"/>
              <a:gd name="connsiteX2" fmla="*/ 904875 w 5848350"/>
              <a:gd name="connsiteY2" fmla="*/ 546100 h 674688"/>
              <a:gd name="connsiteX3" fmla="*/ 1400175 w 5848350"/>
              <a:gd name="connsiteY3" fmla="*/ 269875 h 674688"/>
              <a:gd name="connsiteX4" fmla="*/ 1914525 w 5848350"/>
              <a:gd name="connsiteY4" fmla="*/ 546100 h 674688"/>
              <a:gd name="connsiteX5" fmla="*/ 2371725 w 5848350"/>
              <a:gd name="connsiteY5" fmla="*/ 12700 h 674688"/>
              <a:gd name="connsiteX6" fmla="*/ 2828925 w 5848350"/>
              <a:gd name="connsiteY6" fmla="*/ 469900 h 674688"/>
              <a:gd name="connsiteX7" fmla="*/ 3286125 w 5848350"/>
              <a:gd name="connsiteY7" fmla="*/ 88900 h 674688"/>
              <a:gd name="connsiteX8" fmla="*/ 3762375 w 5848350"/>
              <a:gd name="connsiteY8" fmla="*/ 469900 h 674688"/>
              <a:gd name="connsiteX9" fmla="*/ 4200525 w 5848350"/>
              <a:gd name="connsiteY9" fmla="*/ 88900 h 674688"/>
              <a:gd name="connsiteX10" fmla="*/ 4676775 w 5848350"/>
              <a:gd name="connsiteY10" fmla="*/ 450850 h 674688"/>
              <a:gd name="connsiteX11" fmla="*/ 5067300 w 5848350"/>
              <a:gd name="connsiteY11" fmla="*/ 260350 h 674688"/>
              <a:gd name="connsiteX12" fmla="*/ 5553075 w 5848350"/>
              <a:gd name="connsiteY12" fmla="*/ 441325 h 674688"/>
              <a:gd name="connsiteX13" fmla="*/ 5848350 w 5848350"/>
              <a:gd name="connsiteY13" fmla="*/ 488950 h 674688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848350"/>
              <a:gd name="connsiteY0" fmla="*/ 584200 h 584200"/>
              <a:gd name="connsiteX1" fmla="*/ 542925 w 5848350"/>
              <a:gd name="connsiteY1" fmla="*/ 431800 h 584200"/>
              <a:gd name="connsiteX2" fmla="*/ 904875 w 5848350"/>
              <a:gd name="connsiteY2" fmla="*/ 546100 h 584200"/>
              <a:gd name="connsiteX3" fmla="*/ 1400175 w 5848350"/>
              <a:gd name="connsiteY3" fmla="*/ 269875 h 584200"/>
              <a:gd name="connsiteX4" fmla="*/ 1914525 w 5848350"/>
              <a:gd name="connsiteY4" fmla="*/ 546100 h 584200"/>
              <a:gd name="connsiteX5" fmla="*/ 2371725 w 5848350"/>
              <a:gd name="connsiteY5" fmla="*/ 12700 h 584200"/>
              <a:gd name="connsiteX6" fmla="*/ 2828925 w 5848350"/>
              <a:gd name="connsiteY6" fmla="*/ 469900 h 584200"/>
              <a:gd name="connsiteX7" fmla="*/ 3286125 w 5848350"/>
              <a:gd name="connsiteY7" fmla="*/ 88900 h 584200"/>
              <a:gd name="connsiteX8" fmla="*/ 3762375 w 5848350"/>
              <a:gd name="connsiteY8" fmla="*/ 469900 h 584200"/>
              <a:gd name="connsiteX9" fmla="*/ 4200525 w 5848350"/>
              <a:gd name="connsiteY9" fmla="*/ 88900 h 584200"/>
              <a:gd name="connsiteX10" fmla="*/ 4676775 w 5848350"/>
              <a:gd name="connsiteY10" fmla="*/ 450850 h 584200"/>
              <a:gd name="connsiteX11" fmla="*/ 5067300 w 5848350"/>
              <a:gd name="connsiteY11" fmla="*/ 260350 h 584200"/>
              <a:gd name="connsiteX12" fmla="*/ 5553075 w 5848350"/>
              <a:gd name="connsiteY12" fmla="*/ 441325 h 584200"/>
              <a:gd name="connsiteX13" fmla="*/ 5848350 w 5848350"/>
              <a:gd name="connsiteY13" fmla="*/ 488950 h 58420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65150"/>
              <a:gd name="connsiteX1" fmla="*/ 76200 w 5762625"/>
              <a:gd name="connsiteY1" fmla="*/ 546100 h 565150"/>
              <a:gd name="connsiteX2" fmla="*/ 457200 w 5762625"/>
              <a:gd name="connsiteY2" fmla="*/ 431800 h 565150"/>
              <a:gd name="connsiteX3" fmla="*/ 819150 w 5762625"/>
              <a:gd name="connsiteY3" fmla="*/ 546100 h 565150"/>
              <a:gd name="connsiteX4" fmla="*/ 1314450 w 5762625"/>
              <a:gd name="connsiteY4" fmla="*/ 269875 h 565150"/>
              <a:gd name="connsiteX5" fmla="*/ 1828800 w 5762625"/>
              <a:gd name="connsiteY5" fmla="*/ 546100 h 565150"/>
              <a:gd name="connsiteX6" fmla="*/ 2286000 w 5762625"/>
              <a:gd name="connsiteY6" fmla="*/ 12700 h 565150"/>
              <a:gd name="connsiteX7" fmla="*/ 2743200 w 5762625"/>
              <a:gd name="connsiteY7" fmla="*/ 469900 h 565150"/>
              <a:gd name="connsiteX8" fmla="*/ 3200400 w 5762625"/>
              <a:gd name="connsiteY8" fmla="*/ 88900 h 565150"/>
              <a:gd name="connsiteX9" fmla="*/ 3676650 w 5762625"/>
              <a:gd name="connsiteY9" fmla="*/ 469900 h 565150"/>
              <a:gd name="connsiteX10" fmla="*/ 4114800 w 5762625"/>
              <a:gd name="connsiteY10" fmla="*/ 88900 h 565150"/>
              <a:gd name="connsiteX11" fmla="*/ 4591050 w 5762625"/>
              <a:gd name="connsiteY11" fmla="*/ 450850 h 565150"/>
              <a:gd name="connsiteX12" fmla="*/ 4981575 w 5762625"/>
              <a:gd name="connsiteY12" fmla="*/ 260350 h 565150"/>
              <a:gd name="connsiteX13" fmla="*/ 5467350 w 5762625"/>
              <a:gd name="connsiteY13" fmla="*/ 441325 h 565150"/>
              <a:gd name="connsiteX14" fmla="*/ 5762625 w 5762625"/>
              <a:gd name="connsiteY14" fmla="*/ 488950 h 565150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762625"/>
              <a:gd name="connsiteY0" fmla="*/ 546100 h 550862"/>
              <a:gd name="connsiteX1" fmla="*/ 457200 w 5762625"/>
              <a:gd name="connsiteY1" fmla="*/ 431800 h 550862"/>
              <a:gd name="connsiteX2" fmla="*/ 819150 w 5762625"/>
              <a:gd name="connsiteY2" fmla="*/ 546100 h 550862"/>
              <a:gd name="connsiteX3" fmla="*/ 1314450 w 5762625"/>
              <a:gd name="connsiteY3" fmla="*/ 269875 h 550862"/>
              <a:gd name="connsiteX4" fmla="*/ 1828800 w 5762625"/>
              <a:gd name="connsiteY4" fmla="*/ 546100 h 550862"/>
              <a:gd name="connsiteX5" fmla="*/ 2286000 w 5762625"/>
              <a:gd name="connsiteY5" fmla="*/ 12700 h 550862"/>
              <a:gd name="connsiteX6" fmla="*/ 2743200 w 5762625"/>
              <a:gd name="connsiteY6" fmla="*/ 469900 h 550862"/>
              <a:gd name="connsiteX7" fmla="*/ 3200400 w 5762625"/>
              <a:gd name="connsiteY7" fmla="*/ 88900 h 550862"/>
              <a:gd name="connsiteX8" fmla="*/ 3676650 w 5762625"/>
              <a:gd name="connsiteY8" fmla="*/ 469900 h 550862"/>
              <a:gd name="connsiteX9" fmla="*/ 4114800 w 5762625"/>
              <a:gd name="connsiteY9" fmla="*/ 88900 h 550862"/>
              <a:gd name="connsiteX10" fmla="*/ 4591050 w 5762625"/>
              <a:gd name="connsiteY10" fmla="*/ 450850 h 550862"/>
              <a:gd name="connsiteX11" fmla="*/ 4981575 w 5762625"/>
              <a:gd name="connsiteY11" fmla="*/ 260350 h 550862"/>
              <a:gd name="connsiteX12" fmla="*/ 5467350 w 5762625"/>
              <a:gd name="connsiteY12" fmla="*/ 441325 h 550862"/>
              <a:gd name="connsiteX13" fmla="*/ 5762625 w 5762625"/>
              <a:gd name="connsiteY13" fmla="*/ 488950 h 550862"/>
              <a:gd name="connsiteX0" fmla="*/ 0 w 5943600"/>
              <a:gd name="connsiteY0" fmla="*/ 546100 h 550862"/>
              <a:gd name="connsiteX1" fmla="*/ 457200 w 5943600"/>
              <a:gd name="connsiteY1" fmla="*/ 431800 h 550862"/>
              <a:gd name="connsiteX2" fmla="*/ 819150 w 5943600"/>
              <a:gd name="connsiteY2" fmla="*/ 546100 h 550862"/>
              <a:gd name="connsiteX3" fmla="*/ 1314450 w 5943600"/>
              <a:gd name="connsiteY3" fmla="*/ 269875 h 550862"/>
              <a:gd name="connsiteX4" fmla="*/ 1828800 w 5943600"/>
              <a:gd name="connsiteY4" fmla="*/ 546100 h 550862"/>
              <a:gd name="connsiteX5" fmla="*/ 2286000 w 5943600"/>
              <a:gd name="connsiteY5" fmla="*/ 12700 h 550862"/>
              <a:gd name="connsiteX6" fmla="*/ 2743200 w 5943600"/>
              <a:gd name="connsiteY6" fmla="*/ 469900 h 550862"/>
              <a:gd name="connsiteX7" fmla="*/ 3200400 w 5943600"/>
              <a:gd name="connsiteY7" fmla="*/ 88900 h 550862"/>
              <a:gd name="connsiteX8" fmla="*/ 3676650 w 5943600"/>
              <a:gd name="connsiteY8" fmla="*/ 469900 h 550862"/>
              <a:gd name="connsiteX9" fmla="*/ 4114800 w 5943600"/>
              <a:gd name="connsiteY9" fmla="*/ 88900 h 550862"/>
              <a:gd name="connsiteX10" fmla="*/ 4591050 w 5943600"/>
              <a:gd name="connsiteY10" fmla="*/ 450850 h 550862"/>
              <a:gd name="connsiteX11" fmla="*/ 4981575 w 5943600"/>
              <a:gd name="connsiteY11" fmla="*/ 260350 h 550862"/>
              <a:gd name="connsiteX12" fmla="*/ 5467350 w 5943600"/>
              <a:gd name="connsiteY12" fmla="*/ 441325 h 550862"/>
              <a:gd name="connsiteX13" fmla="*/ 5943600 w 5943600"/>
              <a:gd name="connsiteY13" fmla="*/ 228337 h 550862"/>
              <a:gd name="connsiteX0" fmla="*/ 0 w 6022975"/>
              <a:gd name="connsiteY0" fmla="*/ 546100 h 550862"/>
              <a:gd name="connsiteX1" fmla="*/ 457200 w 6022975"/>
              <a:gd name="connsiteY1" fmla="*/ 431800 h 550862"/>
              <a:gd name="connsiteX2" fmla="*/ 819150 w 6022975"/>
              <a:gd name="connsiteY2" fmla="*/ 546100 h 550862"/>
              <a:gd name="connsiteX3" fmla="*/ 1314450 w 6022975"/>
              <a:gd name="connsiteY3" fmla="*/ 269875 h 550862"/>
              <a:gd name="connsiteX4" fmla="*/ 1828800 w 6022975"/>
              <a:gd name="connsiteY4" fmla="*/ 546100 h 550862"/>
              <a:gd name="connsiteX5" fmla="*/ 2286000 w 6022975"/>
              <a:gd name="connsiteY5" fmla="*/ 12700 h 550862"/>
              <a:gd name="connsiteX6" fmla="*/ 2743200 w 6022975"/>
              <a:gd name="connsiteY6" fmla="*/ 469900 h 550862"/>
              <a:gd name="connsiteX7" fmla="*/ 3200400 w 6022975"/>
              <a:gd name="connsiteY7" fmla="*/ 88900 h 550862"/>
              <a:gd name="connsiteX8" fmla="*/ 3676650 w 6022975"/>
              <a:gd name="connsiteY8" fmla="*/ 469900 h 550862"/>
              <a:gd name="connsiteX9" fmla="*/ 4114800 w 6022975"/>
              <a:gd name="connsiteY9" fmla="*/ 88900 h 550862"/>
              <a:gd name="connsiteX10" fmla="*/ 4591050 w 6022975"/>
              <a:gd name="connsiteY10" fmla="*/ 450850 h 550862"/>
              <a:gd name="connsiteX11" fmla="*/ 4981575 w 6022975"/>
              <a:gd name="connsiteY11" fmla="*/ 260350 h 550862"/>
              <a:gd name="connsiteX12" fmla="*/ 5467350 w 6022975"/>
              <a:gd name="connsiteY12" fmla="*/ 441325 h 550862"/>
              <a:gd name="connsiteX13" fmla="*/ 5943600 w 6022975"/>
              <a:gd name="connsiteY13" fmla="*/ 228337 h 550862"/>
              <a:gd name="connsiteX14" fmla="*/ 5943599 w 6022975"/>
              <a:gd name="connsiteY14" fmla="*/ 228337 h 550862"/>
              <a:gd name="connsiteX0" fmla="*/ 0 w 6476999"/>
              <a:gd name="connsiteY0" fmla="*/ 546100 h 550862"/>
              <a:gd name="connsiteX1" fmla="*/ 457200 w 6476999"/>
              <a:gd name="connsiteY1" fmla="*/ 431800 h 550862"/>
              <a:gd name="connsiteX2" fmla="*/ 819150 w 6476999"/>
              <a:gd name="connsiteY2" fmla="*/ 546100 h 550862"/>
              <a:gd name="connsiteX3" fmla="*/ 1314450 w 6476999"/>
              <a:gd name="connsiteY3" fmla="*/ 269875 h 550862"/>
              <a:gd name="connsiteX4" fmla="*/ 1828800 w 6476999"/>
              <a:gd name="connsiteY4" fmla="*/ 546100 h 550862"/>
              <a:gd name="connsiteX5" fmla="*/ 2286000 w 6476999"/>
              <a:gd name="connsiteY5" fmla="*/ 12700 h 550862"/>
              <a:gd name="connsiteX6" fmla="*/ 2743200 w 6476999"/>
              <a:gd name="connsiteY6" fmla="*/ 469900 h 550862"/>
              <a:gd name="connsiteX7" fmla="*/ 3200400 w 6476999"/>
              <a:gd name="connsiteY7" fmla="*/ 88900 h 550862"/>
              <a:gd name="connsiteX8" fmla="*/ 3676650 w 6476999"/>
              <a:gd name="connsiteY8" fmla="*/ 469900 h 550862"/>
              <a:gd name="connsiteX9" fmla="*/ 4114800 w 6476999"/>
              <a:gd name="connsiteY9" fmla="*/ 88900 h 550862"/>
              <a:gd name="connsiteX10" fmla="*/ 4591050 w 6476999"/>
              <a:gd name="connsiteY10" fmla="*/ 450850 h 550862"/>
              <a:gd name="connsiteX11" fmla="*/ 4981575 w 6476999"/>
              <a:gd name="connsiteY11" fmla="*/ 260350 h 550862"/>
              <a:gd name="connsiteX12" fmla="*/ 5467350 w 6476999"/>
              <a:gd name="connsiteY12" fmla="*/ 441325 h 550862"/>
              <a:gd name="connsiteX13" fmla="*/ 5943600 w 6476999"/>
              <a:gd name="connsiteY13" fmla="*/ 228337 h 550862"/>
              <a:gd name="connsiteX14" fmla="*/ 6476999 w 6476999"/>
              <a:gd name="connsiteY14" fmla="*/ 456673 h 550862"/>
              <a:gd name="connsiteX0" fmla="*/ 0 w 6569709"/>
              <a:gd name="connsiteY0" fmla="*/ 546100 h 550862"/>
              <a:gd name="connsiteX1" fmla="*/ 457200 w 6569709"/>
              <a:gd name="connsiteY1" fmla="*/ 431800 h 550862"/>
              <a:gd name="connsiteX2" fmla="*/ 819150 w 6569709"/>
              <a:gd name="connsiteY2" fmla="*/ 546100 h 550862"/>
              <a:gd name="connsiteX3" fmla="*/ 1314450 w 6569709"/>
              <a:gd name="connsiteY3" fmla="*/ 269875 h 550862"/>
              <a:gd name="connsiteX4" fmla="*/ 1828800 w 6569709"/>
              <a:gd name="connsiteY4" fmla="*/ 546100 h 550862"/>
              <a:gd name="connsiteX5" fmla="*/ 2286000 w 6569709"/>
              <a:gd name="connsiteY5" fmla="*/ 12700 h 550862"/>
              <a:gd name="connsiteX6" fmla="*/ 2743200 w 6569709"/>
              <a:gd name="connsiteY6" fmla="*/ 469900 h 550862"/>
              <a:gd name="connsiteX7" fmla="*/ 3200400 w 6569709"/>
              <a:gd name="connsiteY7" fmla="*/ 88900 h 550862"/>
              <a:gd name="connsiteX8" fmla="*/ 3676650 w 6569709"/>
              <a:gd name="connsiteY8" fmla="*/ 469900 h 550862"/>
              <a:gd name="connsiteX9" fmla="*/ 4114800 w 6569709"/>
              <a:gd name="connsiteY9" fmla="*/ 88900 h 550862"/>
              <a:gd name="connsiteX10" fmla="*/ 4591050 w 6569709"/>
              <a:gd name="connsiteY10" fmla="*/ 450850 h 550862"/>
              <a:gd name="connsiteX11" fmla="*/ 4981575 w 6569709"/>
              <a:gd name="connsiteY11" fmla="*/ 260350 h 550862"/>
              <a:gd name="connsiteX12" fmla="*/ 5467350 w 6569709"/>
              <a:gd name="connsiteY12" fmla="*/ 441325 h 550862"/>
              <a:gd name="connsiteX13" fmla="*/ 5943600 w 6569709"/>
              <a:gd name="connsiteY13" fmla="*/ 228337 h 550862"/>
              <a:gd name="connsiteX14" fmla="*/ 6476999 w 6569709"/>
              <a:gd name="connsiteY14" fmla="*/ 456673 h 550862"/>
              <a:gd name="connsiteX15" fmla="*/ 6499859 w 6569709"/>
              <a:gd name="connsiteY15" fmla="*/ 45210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600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769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67350 w 6857999"/>
              <a:gd name="connsiteY12" fmla="*/ 441325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857999"/>
              <a:gd name="connsiteY0" fmla="*/ 546100 h 550862"/>
              <a:gd name="connsiteX1" fmla="*/ 457200 w 6857999"/>
              <a:gd name="connsiteY1" fmla="*/ 431800 h 550862"/>
              <a:gd name="connsiteX2" fmla="*/ 819150 w 6857999"/>
              <a:gd name="connsiteY2" fmla="*/ 546100 h 550862"/>
              <a:gd name="connsiteX3" fmla="*/ 1314450 w 6857999"/>
              <a:gd name="connsiteY3" fmla="*/ 269875 h 550862"/>
              <a:gd name="connsiteX4" fmla="*/ 1828800 w 6857999"/>
              <a:gd name="connsiteY4" fmla="*/ 546100 h 550862"/>
              <a:gd name="connsiteX5" fmla="*/ 2286000 w 6857999"/>
              <a:gd name="connsiteY5" fmla="*/ 12700 h 550862"/>
              <a:gd name="connsiteX6" fmla="*/ 2743200 w 6857999"/>
              <a:gd name="connsiteY6" fmla="*/ 469900 h 550862"/>
              <a:gd name="connsiteX7" fmla="*/ 3200400 w 6857999"/>
              <a:gd name="connsiteY7" fmla="*/ 88900 h 550862"/>
              <a:gd name="connsiteX8" fmla="*/ 3676650 w 6857999"/>
              <a:gd name="connsiteY8" fmla="*/ 469900 h 550862"/>
              <a:gd name="connsiteX9" fmla="*/ 4114800 w 6857999"/>
              <a:gd name="connsiteY9" fmla="*/ 88900 h 550862"/>
              <a:gd name="connsiteX10" fmla="*/ 4591050 w 6857999"/>
              <a:gd name="connsiteY10" fmla="*/ 450850 h 550862"/>
              <a:gd name="connsiteX11" fmla="*/ 4981575 w 6857999"/>
              <a:gd name="connsiteY11" fmla="*/ 260350 h 550862"/>
              <a:gd name="connsiteX12" fmla="*/ 5486399 w 6857999"/>
              <a:gd name="connsiteY12" fmla="*/ 411006 h 550862"/>
              <a:gd name="connsiteX13" fmla="*/ 5943599 w 6857999"/>
              <a:gd name="connsiteY13" fmla="*/ 228337 h 550862"/>
              <a:gd name="connsiteX14" fmla="*/ 6400799 w 6857999"/>
              <a:gd name="connsiteY14" fmla="*/ 456673 h 550862"/>
              <a:gd name="connsiteX15" fmla="*/ 6857999 w 6857999"/>
              <a:gd name="connsiteY15" fmla="*/ 228337 h 550862"/>
              <a:gd name="connsiteX0" fmla="*/ 0 w 6932612"/>
              <a:gd name="connsiteY0" fmla="*/ 546100 h 550862"/>
              <a:gd name="connsiteX1" fmla="*/ 457200 w 6932612"/>
              <a:gd name="connsiteY1" fmla="*/ 431800 h 550862"/>
              <a:gd name="connsiteX2" fmla="*/ 819150 w 6932612"/>
              <a:gd name="connsiteY2" fmla="*/ 546100 h 550862"/>
              <a:gd name="connsiteX3" fmla="*/ 1314450 w 6932612"/>
              <a:gd name="connsiteY3" fmla="*/ 269875 h 550862"/>
              <a:gd name="connsiteX4" fmla="*/ 1828800 w 6932612"/>
              <a:gd name="connsiteY4" fmla="*/ 546100 h 550862"/>
              <a:gd name="connsiteX5" fmla="*/ 2286000 w 6932612"/>
              <a:gd name="connsiteY5" fmla="*/ 12700 h 550862"/>
              <a:gd name="connsiteX6" fmla="*/ 2743200 w 6932612"/>
              <a:gd name="connsiteY6" fmla="*/ 469900 h 550862"/>
              <a:gd name="connsiteX7" fmla="*/ 3200400 w 6932612"/>
              <a:gd name="connsiteY7" fmla="*/ 88900 h 550862"/>
              <a:gd name="connsiteX8" fmla="*/ 3676650 w 6932612"/>
              <a:gd name="connsiteY8" fmla="*/ 469900 h 550862"/>
              <a:gd name="connsiteX9" fmla="*/ 4114800 w 6932612"/>
              <a:gd name="connsiteY9" fmla="*/ 88900 h 550862"/>
              <a:gd name="connsiteX10" fmla="*/ 4591050 w 6932612"/>
              <a:gd name="connsiteY10" fmla="*/ 450850 h 550862"/>
              <a:gd name="connsiteX11" fmla="*/ 4981575 w 6932612"/>
              <a:gd name="connsiteY11" fmla="*/ 260350 h 550862"/>
              <a:gd name="connsiteX12" fmla="*/ 5486399 w 6932612"/>
              <a:gd name="connsiteY12" fmla="*/ 411006 h 550862"/>
              <a:gd name="connsiteX13" fmla="*/ 5943599 w 6932612"/>
              <a:gd name="connsiteY13" fmla="*/ 228337 h 550862"/>
              <a:gd name="connsiteX14" fmla="*/ 6400799 w 6932612"/>
              <a:gd name="connsiteY14" fmla="*/ 456673 h 550862"/>
              <a:gd name="connsiteX15" fmla="*/ 6857999 w 6932612"/>
              <a:gd name="connsiteY15" fmla="*/ 228337 h 550862"/>
              <a:gd name="connsiteX16" fmla="*/ 6848474 w 6932612"/>
              <a:gd name="connsiteY16" fmla="*/ 216920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91050 w 7164782"/>
              <a:gd name="connsiteY10" fmla="*/ 450850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4981575 w 7164782"/>
              <a:gd name="connsiteY11" fmla="*/ 260350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365339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164782"/>
              <a:gd name="connsiteY0" fmla="*/ 546100 h 550862"/>
              <a:gd name="connsiteX1" fmla="*/ 457200 w 7164782"/>
              <a:gd name="connsiteY1" fmla="*/ 431800 h 550862"/>
              <a:gd name="connsiteX2" fmla="*/ 819150 w 7164782"/>
              <a:gd name="connsiteY2" fmla="*/ 546100 h 550862"/>
              <a:gd name="connsiteX3" fmla="*/ 1314450 w 7164782"/>
              <a:gd name="connsiteY3" fmla="*/ 269875 h 550862"/>
              <a:gd name="connsiteX4" fmla="*/ 1828800 w 7164782"/>
              <a:gd name="connsiteY4" fmla="*/ 546100 h 550862"/>
              <a:gd name="connsiteX5" fmla="*/ 2286000 w 7164782"/>
              <a:gd name="connsiteY5" fmla="*/ 12700 h 550862"/>
              <a:gd name="connsiteX6" fmla="*/ 2743200 w 7164782"/>
              <a:gd name="connsiteY6" fmla="*/ 469900 h 550862"/>
              <a:gd name="connsiteX7" fmla="*/ 3200400 w 7164782"/>
              <a:gd name="connsiteY7" fmla="*/ 88900 h 550862"/>
              <a:gd name="connsiteX8" fmla="*/ 3676650 w 7164782"/>
              <a:gd name="connsiteY8" fmla="*/ 469900 h 550862"/>
              <a:gd name="connsiteX9" fmla="*/ 4114800 w 7164782"/>
              <a:gd name="connsiteY9" fmla="*/ 88900 h 550862"/>
              <a:gd name="connsiteX10" fmla="*/ 4571998 w 7164782"/>
              <a:gd name="connsiteY10" fmla="*/ 456673 h 550862"/>
              <a:gd name="connsiteX11" fmla="*/ 5029198 w 7164782"/>
              <a:gd name="connsiteY11" fmla="*/ 228337 h 550862"/>
              <a:gd name="connsiteX12" fmla="*/ 5486399 w 7164782"/>
              <a:gd name="connsiteY12" fmla="*/ 411006 h 550862"/>
              <a:gd name="connsiteX13" fmla="*/ 5943599 w 7164782"/>
              <a:gd name="connsiteY13" fmla="*/ 228337 h 550862"/>
              <a:gd name="connsiteX14" fmla="*/ 6400799 w 7164782"/>
              <a:gd name="connsiteY14" fmla="*/ 456673 h 550862"/>
              <a:gd name="connsiteX15" fmla="*/ 6857999 w 7164782"/>
              <a:gd name="connsiteY15" fmla="*/ 228337 h 550862"/>
              <a:gd name="connsiteX16" fmla="*/ 7162798 w 7164782"/>
              <a:gd name="connsiteY16" fmla="*/ 411006 h 550862"/>
              <a:gd name="connsiteX0" fmla="*/ 0 w 7213201"/>
              <a:gd name="connsiteY0" fmla="*/ 546100 h 550862"/>
              <a:gd name="connsiteX1" fmla="*/ 457200 w 7213201"/>
              <a:gd name="connsiteY1" fmla="*/ 431800 h 550862"/>
              <a:gd name="connsiteX2" fmla="*/ 819150 w 7213201"/>
              <a:gd name="connsiteY2" fmla="*/ 546100 h 550862"/>
              <a:gd name="connsiteX3" fmla="*/ 1314450 w 7213201"/>
              <a:gd name="connsiteY3" fmla="*/ 269875 h 550862"/>
              <a:gd name="connsiteX4" fmla="*/ 1828800 w 7213201"/>
              <a:gd name="connsiteY4" fmla="*/ 546100 h 550862"/>
              <a:gd name="connsiteX5" fmla="*/ 2286000 w 7213201"/>
              <a:gd name="connsiteY5" fmla="*/ 12700 h 550862"/>
              <a:gd name="connsiteX6" fmla="*/ 2743200 w 7213201"/>
              <a:gd name="connsiteY6" fmla="*/ 469900 h 550862"/>
              <a:gd name="connsiteX7" fmla="*/ 3200400 w 7213201"/>
              <a:gd name="connsiteY7" fmla="*/ 88900 h 550862"/>
              <a:gd name="connsiteX8" fmla="*/ 3676650 w 7213201"/>
              <a:gd name="connsiteY8" fmla="*/ 469900 h 550862"/>
              <a:gd name="connsiteX9" fmla="*/ 4114800 w 7213201"/>
              <a:gd name="connsiteY9" fmla="*/ 88900 h 550862"/>
              <a:gd name="connsiteX10" fmla="*/ 4571998 w 7213201"/>
              <a:gd name="connsiteY10" fmla="*/ 456673 h 550862"/>
              <a:gd name="connsiteX11" fmla="*/ 5029198 w 7213201"/>
              <a:gd name="connsiteY11" fmla="*/ 228337 h 550862"/>
              <a:gd name="connsiteX12" fmla="*/ 5486399 w 7213201"/>
              <a:gd name="connsiteY12" fmla="*/ 411006 h 550862"/>
              <a:gd name="connsiteX13" fmla="*/ 5943599 w 7213201"/>
              <a:gd name="connsiteY13" fmla="*/ 228337 h 550862"/>
              <a:gd name="connsiteX14" fmla="*/ 6400799 w 7213201"/>
              <a:gd name="connsiteY14" fmla="*/ 456673 h 550862"/>
              <a:gd name="connsiteX15" fmla="*/ 6857999 w 7213201"/>
              <a:gd name="connsiteY15" fmla="*/ 228337 h 550862"/>
              <a:gd name="connsiteX16" fmla="*/ 7162798 w 7213201"/>
              <a:gd name="connsiteY16" fmla="*/ 411006 h 550862"/>
              <a:gd name="connsiteX17" fmla="*/ 7160417 w 7213201"/>
              <a:gd name="connsiteY17" fmla="*/ 408152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315200"/>
              <a:gd name="connsiteY0" fmla="*/ 546100 h 550862"/>
              <a:gd name="connsiteX1" fmla="*/ 457200 w 7315200"/>
              <a:gd name="connsiteY1" fmla="*/ 431800 h 550862"/>
              <a:gd name="connsiteX2" fmla="*/ 819150 w 7315200"/>
              <a:gd name="connsiteY2" fmla="*/ 546100 h 550862"/>
              <a:gd name="connsiteX3" fmla="*/ 1314450 w 7315200"/>
              <a:gd name="connsiteY3" fmla="*/ 269875 h 550862"/>
              <a:gd name="connsiteX4" fmla="*/ 1828800 w 7315200"/>
              <a:gd name="connsiteY4" fmla="*/ 546100 h 550862"/>
              <a:gd name="connsiteX5" fmla="*/ 2286000 w 7315200"/>
              <a:gd name="connsiteY5" fmla="*/ 12700 h 550862"/>
              <a:gd name="connsiteX6" fmla="*/ 2743200 w 7315200"/>
              <a:gd name="connsiteY6" fmla="*/ 469900 h 550862"/>
              <a:gd name="connsiteX7" fmla="*/ 3200400 w 7315200"/>
              <a:gd name="connsiteY7" fmla="*/ 88900 h 550862"/>
              <a:gd name="connsiteX8" fmla="*/ 3676650 w 7315200"/>
              <a:gd name="connsiteY8" fmla="*/ 469900 h 550862"/>
              <a:gd name="connsiteX9" fmla="*/ 4114800 w 7315200"/>
              <a:gd name="connsiteY9" fmla="*/ 88900 h 550862"/>
              <a:gd name="connsiteX10" fmla="*/ 4571998 w 7315200"/>
              <a:gd name="connsiteY10" fmla="*/ 456673 h 550862"/>
              <a:gd name="connsiteX11" fmla="*/ 5029198 w 7315200"/>
              <a:gd name="connsiteY11" fmla="*/ 228337 h 550862"/>
              <a:gd name="connsiteX12" fmla="*/ 5486399 w 7315200"/>
              <a:gd name="connsiteY12" fmla="*/ 411006 h 550862"/>
              <a:gd name="connsiteX13" fmla="*/ 5943599 w 7315200"/>
              <a:gd name="connsiteY13" fmla="*/ 228337 h 550862"/>
              <a:gd name="connsiteX14" fmla="*/ 6400799 w 7315200"/>
              <a:gd name="connsiteY14" fmla="*/ 456673 h 550862"/>
              <a:gd name="connsiteX15" fmla="*/ 6857999 w 7315200"/>
              <a:gd name="connsiteY15" fmla="*/ 228337 h 550862"/>
              <a:gd name="connsiteX16" fmla="*/ 7162798 w 7315200"/>
              <a:gd name="connsiteY16" fmla="*/ 411006 h 550862"/>
              <a:gd name="connsiteX17" fmla="*/ 7315200 w 7315200"/>
              <a:gd name="connsiteY17" fmla="*/ 365339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8 w 7162798"/>
              <a:gd name="connsiteY11" fmla="*/ 228337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6100 h 550862"/>
              <a:gd name="connsiteX1" fmla="*/ 457200 w 7162798"/>
              <a:gd name="connsiteY1" fmla="*/ 431800 h 550862"/>
              <a:gd name="connsiteX2" fmla="*/ 819150 w 7162798"/>
              <a:gd name="connsiteY2" fmla="*/ 546100 h 550862"/>
              <a:gd name="connsiteX3" fmla="*/ 1314450 w 7162798"/>
              <a:gd name="connsiteY3" fmla="*/ 269875 h 550862"/>
              <a:gd name="connsiteX4" fmla="*/ 1828800 w 7162798"/>
              <a:gd name="connsiteY4" fmla="*/ 546100 h 550862"/>
              <a:gd name="connsiteX5" fmla="*/ 2286000 w 7162798"/>
              <a:gd name="connsiteY5" fmla="*/ 12700 h 550862"/>
              <a:gd name="connsiteX6" fmla="*/ 2743200 w 7162798"/>
              <a:gd name="connsiteY6" fmla="*/ 469900 h 550862"/>
              <a:gd name="connsiteX7" fmla="*/ 3200400 w 7162798"/>
              <a:gd name="connsiteY7" fmla="*/ 88900 h 550862"/>
              <a:gd name="connsiteX8" fmla="*/ 3676650 w 7162798"/>
              <a:gd name="connsiteY8" fmla="*/ 469900 h 550862"/>
              <a:gd name="connsiteX9" fmla="*/ 4114800 w 7162798"/>
              <a:gd name="connsiteY9" fmla="*/ 88900 h 550862"/>
              <a:gd name="connsiteX10" fmla="*/ 4571998 w 7162798"/>
              <a:gd name="connsiteY10" fmla="*/ 456673 h 550862"/>
              <a:gd name="connsiteX11" fmla="*/ 5029199 w 7162798"/>
              <a:gd name="connsiteY11" fmla="*/ 137002 h 550862"/>
              <a:gd name="connsiteX12" fmla="*/ 5486399 w 7162798"/>
              <a:gd name="connsiteY12" fmla="*/ 411006 h 550862"/>
              <a:gd name="connsiteX13" fmla="*/ 5943599 w 7162798"/>
              <a:gd name="connsiteY13" fmla="*/ 228337 h 550862"/>
              <a:gd name="connsiteX14" fmla="*/ 6400799 w 7162798"/>
              <a:gd name="connsiteY14" fmla="*/ 456673 h 550862"/>
              <a:gd name="connsiteX15" fmla="*/ 6857999 w 7162798"/>
              <a:gd name="connsiteY15" fmla="*/ 228337 h 550862"/>
              <a:gd name="connsiteX16" fmla="*/ 7162798 w 7162798"/>
              <a:gd name="connsiteY16" fmla="*/ 411006 h 550862"/>
              <a:gd name="connsiteX0" fmla="*/ 0 w 7162798"/>
              <a:gd name="connsiteY0" fmla="*/ 548304 h 553066"/>
              <a:gd name="connsiteX1" fmla="*/ 457200 w 7162798"/>
              <a:gd name="connsiteY1" fmla="*/ 434004 h 553066"/>
              <a:gd name="connsiteX2" fmla="*/ 819150 w 7162798"/>
              <a:gd name="connsiteY2" fmla="*/ 548304 h 553066"/>
              <a:gd name="connsiteX3" fmla="*/ 1314450 w 7162798"/>
              <a:gd name="connsiteY3" fmla="*/ 272079 h 553066"/>
              <a:gd name="connsiteX4" fmla="*/ 1828800 w 7162798"/>
              <a:gd name="connsiteY4" fmla="*/ 548304 h 553066"/>
              <a:gd name="connsiteX5" fmla="*/ 2286000 w 7162798"/>
              <a:gd name="connsiteY5" fmla="*/ 14904 h 553066"/>
              <a:gd name="connsiteX6" fmla="*/ 2743200 w 7162798"/>
              <a:gd name="connsiteY6" fmla="*/ 472104 h 553066"/>
              <a:gd name="connsiteX7" fmla="*/ 3200400 w 7162798"/>
              <a:gd name="connsiteY7" fmla="*/ 91104 h 553066"/>
              <a:gd name="connsiteX8" fmla="*/ 3676650 w 7162798"/>
              <a:gd name="connsiteY8" fmla="*/ 472104 h 553066"/>
              <a:gd name="connsiteX9" fmla="*/ 4114799 w 7162798"/>
              <a:gd name="connsiteY9" fmla="*/ 2204 h 553066"/>
              <a:gd name="connsiteX10" fmla="*/ 4571998 w 7162798"/>
              <a:gd name="connsiteY10" fmla="*/ 458877 h 553066"/>
              <a:gd name="connsiteX11" fmla="*/ 5029199 w 7162798"/>
              <a:gd name="connsiteY11" fmla="*/ 139206 h 553066"/>
              <a:gd name="connsiteX12" fmla="*/ 5486399 w 7162798"/>
              <a:gd name="connsiteY12" fmla="*/ 413210 h 553066"/>
              <a:gd name="connsiteX13" fmla="*/ 5943599 w 7162798"/>
              <a:gd name="connsiteY13" fmla="*/ 230541 h 553066"/>
              <a:gd name="connsiteX14" fmla="*/ 6400799 w 7162798"/>
              <a:gd name="connsiteY14" fmla="*/ 458877 h 553066"/>
              <a:gd name="connsiteX15" fmla="*/ 6857999 w 7162798"/>
              <a:gd name="connsiteY15" fmla="*/ 230541 h 553066"/>
              <a:gd name="connsiteX16" fmla="*/ 7162798 w 7162798"/>
              <a:gd name="connsiteY16" fmla="*/ 413210 h 55306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319671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319671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228336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42196"/>
              <a:gd name="connsiteX1" fmla="*/ 457200 w 7162798"/>
              <a:gd name="connsiteY1" fmla="*/ 523134 h 642196"/>
              <a:gd name="connsiteX2" fmla="*/ 819150 w 7162798"/>
              <a:gd name="connsiteY2" fmla="*/ 637434 h 642196"/>
              <a:gd name="connsiteX3" fmla="*/ 1314450 w 7162798"/>
              <a:gd name="connsiteY3" fmla="*/ 361209 h 642196"/>
              <a:gd name="connsiteX4" fmla="*/ 1828800 w 7162798"/>
              <a:gd name="connsiteY4" fmla="*/ 637434 h 642196"/>
              <a:gd name="connsiteX5" fmla="*/ 2286000 w 7162798"/>
              <a:gd name="connsiteY5" fmla="*/ 104034 h 642196"/>
              <a:gd name="connsiteX6" fmla="*/ 2743200 w 7162798"/>
              <a:gd name="connsiteY6" fmla="*/ 561234 h 642196"/>
              <a:gd name="connsiteX7" fmla="*/ 3200399 w 7162798"/>
              <a:gd name="connsiteY7" fmla="*/ 0 h 642196"/>
              <a:gd name="connsiteX8" fmla="*/ 3676650 w 7162798"/>
              <a:gd name="connsiteY8" fmla="*/ 561234 h 642196"/>
              <a:gd name="connsiteX9" fmla="*/ 4114799 w 7162798"/>
              <a:gd name="connsiteY9" fmla="*/ 91334 h 642196"/>
              <a:gd name="connsiteX10" fmla="*/ 4571998 w 7162798"/>
              <a:gd name="connsiteY10" fmla="*/ 548007 h 642196"/>
              <a:gd name="connsiteX11" fmla="*/ 5029199 w 7162798"/>
              <a:gd name="connsiteY11" fmla="*/ 137002 h 642196"/>
              <a:gd name="connsiteX12" fmla="*/ 5486399 w 7162798"/>
              <a:gd name="connsiteY12" fmla="*/ 502340 h 642196"/>
              <a:gd name="connsiteX13" fmla="*/ 5943599 w 7162798"/>
              <a:gd name="connsiteY13" fmla="*/ 228337 h 642196"/>
              <a:gd name="connsiteX14" fmla="*/ 6400799 w 7162798"/>
              <a:gd name="connsiteY14" fmla="*/ 548007 h 642196"/>
              <a:gd name="connsiteX15" fmla="*/ 6857999 w 7162798"/>
              <a:gd name="connsiteY15" fmla="*/ 228337 h 642196"/>
              <a:gd name="connsiteX16" fmla="*/ 7162798 w 7162798"/>
              <a:gd name="connsiteY16" fmla="*/ 502340 h 642196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819150 w 7162798"/>
              <a:gd name="connsiteY2" fmla="*/ 637434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0985"/>
              <a:gd name="connsiteX1" fmla="*/ 457200 w 7162798"/>
              <a:gd name="connsiteY1" fmla="*/ 523134 h 680985"/>
              <a:gd name="connsiteX2" fmla="*/ 914399 w 7162798"/>
              <a:gd name="connsiteY2" fmla="*/ 639342 h 680985"/>
              <a:gd name="connsiteX3" fmla="*/ 1371599 w 7162798"/>
              <a:gd name="connsiteY3" fmla="*/ 365339 h 680985"/>
              <a:gd name="connsiteX4" fmla="*/ 1828800 w 7162798"/>
              <a:gd name="connsiteY4" fmla="*/ 637434 h 680985"/>
              <a:gd name="connsiteX5" fmla="*/ 2286000 w 7162798"/>
              <a:gd name="connsiteY5" fmla="*/ 104034 h 680985"/>
              <a:gd name="connsiteX6" fmla="*/ 2743200 w 7162798"/>
              <a:gd name="connsiteY6" fmla="*/ 561234 h 680985"/>
              <a:gd name="connsiteX7" fmla="*/ 3200399 w 7162798"/>
              <a:gd name="connsiteY7" fmla="*/ 0 h 680985"/>
              <a:gd name="connsiteX8" fmla="*/ 3676650 w 7162798"/>
              <a:gd name="connsiteY8" fmla="*/ 561234 h 680985"/>
              <a:gd name="connsiteX9" fmla="*/ 4114799 w 7162798"/>
              <a:gd name="connsiteY9" fmla="*/ 91334 h 680985"/>
              <a:gd name="connsiteX10" fmla="*/ 4571998 w 7162798"/>
              <a:gd name="connsiteY10" fmla="*/ 548007 h 680985"/>
              <a:gd name="connsiteX11" fmla="*/ 5029199 w 7162798"/>
              <a:gd name="connsiteY11" fmla="*/ 137002 h 680985"/>
              <a:gd name="connsiteX12" fmla="*/ 5486399 w 7162798"/>
              <a:gd name="connsiteY12" fmla="*/ 502340 h 680985"/>
              <a:gd name="connsiteX13" fmla="*/ 5943599 w 7162798"/>
              <a:gd name="connsiteY13" fmla="*/ 228337 h 680985"/>
              <a:gd name="connsiteX14" fmla="*/ 6400799 w 7162798"/>
              <a:gd name="connsiteY14" fmla="*/ 548007 h 680985"/>
              <a:gd name="connsiteX15" fmla="*/ 6857999 w 7162798"/>
              <a:gd name="connsiteY15" fmla="*/ 228337 h 680985"/>
              <a:gd name="connsiteX16" fmla="*/ 7162798 w 7162798"/>
              <a:gd name="connsiteY16" fmla="*/ 502340 h 680985"/>
              <a:gd name="connsiteX0" fmla="*/ 0 w 7162798"/>
              <a:gd name="connsiteY0" fmla="*/ 637434 h 689640"/>
              <a:gd name="connsiteX1" fmla="*/ 457200 w 7162798"/>
              <a:gd name="connsiteY1" fmla="*/ 523134 h 689640"/>
              <a:gd name="connsiteX2" fmla="*/ 914399 w 7162798"/>
              <a:gd name="connsiteY2" fmla="*/ 639342 h 689640"/>
              <a:gd name="connsiteX3" fmla="*/ 1371599 w 7162798"/>
              <a:gd name="connsiteY3" fmla="*/ 221343 h 689640"/>
              <a:gd name="connsiteX4" fmla="*/ 1828800 w 7162798"/>
              <a:gd name="connsiteY4" fmla="*/ 637434 h 689640"/>
              <a:gd name="connsiteX5" fmla="*/ 2286000 w 7162798"/>
              <a:gd name="connsiteY5" fmla="*/ 104034 h 689640"/>
              <a:gd name="connsiteX6" fmla="*/ 2743200 w 7162798"/>
              <a:gd name="connsiteY6" fmla="*/ 561234 h 689640"/>
              <a:gd name="connsiteX7" fmla="*/ 3200399 w 7162798"/>
              <a:gd name="connsiteY7" fmla="*/ 0 h 689640"/>
              <a:gd name="connsiteX8" fmla="*/ 3676650 w 7162798"/>
              <a:gd name="connsiteY8" fmla="*/ 561234 h 689640"/>
              <a:gd name="connsiteX9" fmla="*/ 4114799 w 7162798"/>
              <a:gd name="connsiteY9" fmla="*/ 91334 h 689640"/>
              <a:gd name="connsiteX10" fmla="*/ 4571998 w 7162798"/>
              <a:gd name="connsiteY10" fmla="*/ 548007 h 689640"/>
              <a:gd name="connsiteX11" fmla="*/ 5029199 w 7162798"/>
              <a:gd name="connsiteY11" fmla="*/ 137002 h 689640"/>
              <a:gd name="connsiteX12" fmla="*/ 5486399 w 7162798"/>
              <a:gd name="connsiteY12" fmla="*/ 502340 h 689640"/>
              <a:gd name="connsiteX13" fmla="*/ 5943599 w 7162798"/>
              <a:gd name="connsiteY13" fmla="*/ 228337 h 689640"/>
              <a:gd name="connsiteX14" fmla="*/ 6400799 w 7162798"/>
              <a:gd name="connsiteY14" fmla="*/ 548007 h 689640"/>
              <a:gd name="connsiteX15" fmla="*/ 6857999 w 7162798"/>
              <a:gd name="connsiteY15" fmla="*/ 228337 h 689640"/>
              <a:gd name="connsiteX16" fmla="*/ 7162798 w 7162798"/>
              <a:gd name="connsiteY16" fmla="*/ 502340 h 689640"/>
              <a:gd name="connsiteX0" fmla="*/ 0 w 7162798"/>
              <a:gd name="connsiteY0" fmla="*/ 637434 h 669787"/>
              <a:gd name="connsiteX1" fmla="*/ 457199 w 7162798"/>
              <a:gd name="connsiteY1" fmla="*/ 404013 h 669787"/>
              <a:gd name="connsiteX2" fmla="*/ 914399 w 7162798"/>
              <a:gd name="connsiteY2" fmla="*/ 639342 h 669787"/>
              <a:gd name="connsiteX3" fmla="*/ 1371599 w 7162798"/>
              <a:gd name="connsiteY3" fmla="*/ 221343 h 669787"/>
              <a:gd name="connsiteX4" fmla="*/ 1828800 w 7162798"/>
              <a:gd name="connsiteY4" fmla="*/ 637434 h 669787"/>
              <a:gd name="connsiteX5" fmla="*/ 2286000 w 7162798"/>
              <a:gd name="connsiteY5" fmla="*/ 104034 h 669787"/>
              <a:gd name="connsiteX6" fmla="*/ 2743200 w 7162798"/>
              <a:gd name="connsiteY6" fmla="*/ 561234 h 669787"/>
              <a:gd name="connsiteX7" fmla="*/ 3200399 w 7162798"/>
              <a:gd name="connsiteY7" fmla="*/ 0 h 669787"/>
              <a:gd name="connsiteX8" fmla="*/ 3676650 w 7162798"/>
              <a:gd name="connsiteY8" fmla="*/ 561234 h 669787"/>
              <a:gd name="connsiteX9" fmla="*/ 4114799 w 7162798"/>
              <a:gd name="connsiteY9" fmla="*/ 91334 h 669787"/>
              <a:gd name="connsiteX10" fmla="*/ 4571998 w 7162798"/>
              <a:gd name="connsiteY10" fmla="*/ 548007 h 669787"/>
              <a:gd name="connsiteX11" fmla="*/ 5029199 w 7162798"/>
              <a:gd name="connsiteY11" fmla="*/ 137002 h 669787"/>
              <a:gd name="connsiteX12" fmla="*/ 5486399 w 7162798"/>
              <a:gd name="connsiteY12" fmla="*/ 502340 h 669787"/>
              <a:gd name="connsiteX13" fmla="*/ 5943599 w 7162798"/>
              <a:gd name="connsiteY13" fmla="*/ 228337 h 669787"/>
              <a:gd name="connsiteX14" fmla="*/ 6400799 w 7162798"/>
              <a:gd name="connsiteY14" fmla="*/ 548007 h 669787"/>
              <a:gd name="connsiteX15" fmla="*/ 6857999 w 7162798"/>
              <a:gd name="connsiteY15" fmla="*/ 228337 h 669787"/>
              <a:gd name="connsiteX16" fmla="*/ 7162798 w 7162798"/>
              <a:gd name="connsiteY16" fmla="*/ 502340 h 669787"/>
              <a:gd name="connsiteX0" fmla="*/ 0 w 7212540"/>
              <a:gd name="connsiteY0" fmla="*/ 637434 h 669787"/>
              <a:gd name="connsiteX1" fmla="*/ 457199 w 7212540"/>
              <a:gd name="connsiteY1" fmla="*/ 404013 h 669787"/>
              <a:gd name="connsiteX2" fmla="*/ 914399 w 7212540"/>
              <a:gd name="connsiteY2" fmla="*/ 639342 h 669787"/>
              <a:gd name="connsiteX3" fmla="*/ 1371599 w 7212540"/>
              <a:gd name="connsiteY3" fmla="*/ 221343 h 669787"/>
              <a:gd name="connsiteX4" fmla="*/ 1828800 w 7212540"/>
              <a:gd name="connsiteY4" fmla="*/ 637434 h 669787"/>
              <a:gd name="connsiteX5" fmla="*/ 2286000 w 7212540"/>
              <a:gd name="connsiteY5" fmla="*/ 104034 h 669787"/>
              <a:gd name="connsiteX6" fmla="*/ 2743200 w 7212540"/>
              <a:gd name="connsiteY6" fmla="*/ 561234 h 669787"/>
              <a:gd name="connsiteX7" fmla="*/ 3200399 w 7212540"/>
              <a:gd name="connsiteY7" fmla="*/ 0 h 669787"/>
              <a:gd name="connsiteX8" fmla="*/ 3676650 w 7212540"/>
              <a:gd name="connsiteY8" fmla="*/ 561234 h 669787"/>
              <a:gd name="connsiteX9" fmla="*/ 4114799 w 7212540"/>
              <a:gd name="connsiteY9" fmla="*/ 91334 h 669787"/>
              <a:gd name="connsiteX10" fmla="*/ 4571998 w 7212540"/>
              <a:gd name="connsiteY10" fmla="*/ 548007 h 669787"/>
              <a:gd name="connsiteX11" fmla="*/ 5029199 w 7212540"/>
              <a:gd name="connsiteY11" fmla="*/ 137002 h 669787"/>
              <a:gd name="connsiteX12" fmla="*/ 5486399 w 7212540"/>
              <a:gd name="connsiteY12" fmla="*/ 502340 h 669787"/>
              <a:gd name="connsiteX13" fmla="*/ 5943599 w 7212540"/>
              <a:gd name="connsiteY13" fmla="*/ 228337 h 669787"/>
              <a:gd name="connsiteX14" fmla="*/ 6400799 w 7212540"/>
              <a:gd name="connsiteY14" fmla="*/ 548007 h 669787"/>
              <a:gd name="connsiteX15" fmla="*/ 6857999 w 7212540"/>
              <a:gd name="connsiteY15" fmla="*/ 228337 h 669787"/>
              <a:gd name="connsiteX16" fmla="*/ 7162798 w 7212540"/>
              <a:gd name="connsiteY16" fmla="*/ 502340 h 669787"/>
              <a:gd name="connsiteX17" fmla="*/ 7156449 w 7212540"/>
              <a:gd name="connsiteY17" fmla="*/ 499154 h 669787"/>
              <a:gd name="connsiteX0" fmla="*/ 0 w 7773722"/>
              <a:gd name="connsiteY0" fmla="*/ 637434 h 669787"/>
              <a:gd name="connsiteX1" fmla="*/ 457199 w 7773722"/>
              <a:gd name="connsiteY1" fmla="*/ 404013 h 669787"/>
              <a:gd name="connsiteX2" fmla="*/ 914399 w 7773722"/>
              <a:gd name="connsiteY2" fmla="*/ 639342 h 669787"/>
              <a:gd name="connsiteX3" fmla="*/ 1371599 w 7773722"/>
              <a:gd name="connsiteY3" fmla="*/ 221343 h 669787"/>
              <a:gd name="connsiteX4" fmla="*/ 1828800 w 7773722"/>
              <a:gd name="connsiteY4" fmla="*/ 637434 h 669787"/>
              <a:gd name="connsiteX5" fmla="*/ 2286000 w 7773722"/>
              <a:gd name="connsiteY5" fmla="*/ 104034 h 669787"/>
              <a:gd name="connsiteX6" fmla="*/ 2743200 w 7773722"/>
              <a:gd name="connsiteY6" fmla="*/ 561234 h 669787"/>
              <a:gd name="connsiteX7" fmla="*/ 3200399 w 7773722"/>
              <a:gd name="connsiteY7" fmla="*/ 0 h 669787"/>
              <a:gd name="connsiteX8" fmla="*/ 3676650 w 7773722"/>
              <a:gd name="connsiteY8" fmla="*/ 561234 h 669787"/>
              <a:gd name="connsiteX9" fmla="*/ 4114799 w 7773722"/>
              <a:gd name="connsiteY9" fmla="*/ 91334 h 669787"/>
              <a:gd name="connsiteX10" fmla="*/ 4571998 w 7773722"/>
              <a:gd name="connsiteY10" fmla="*/ 548007 h 669787"/>
              <a:gd name="connsiteX11" fmla="*/ 5029199 w 7773722"/>
              <a:gd name="connsiteY11" fmla="*/ 137002 h 669787"/>
              <a:gd name="connsiteX12" fmla="*/ 5486399 w 7773722"/>
              <a:gd name="connsiteY12" fmla="*/ 502340 h 669787"/>
              <a:gd name="connsiteX13" fmla="*/ 5943599 w 7773722"/>
              <a:gd name="connsiteY13" fmla="*/ 228337 h 669787"/>
              <a:gd name="connsiteX14" fmla="*/ 6400799 w 7773722"/>
              <a:gd name="connsiteY14" fmla="*/ 548007 h 669787"/>
              <a:gd name="connsiteX15" fmla="*/ 6857999 w 7773722"/>
              <a:gd name="connsiteY15" fmla="*/ 228337 h 669787"/>
              <a:gd name="connsiteX16" fmla="*/ 7162798 w 7773722"/>
              <a:gd name="connsiteY16" fmla="*/ 502340 h 669787"/>
              <a:gd name="connsiteX17" fmla="*/ 7772399 w 7773722"/>
              <a:gd name="connsiteY17" fmla="*/ 312679 h 669787"/>
              <a:gd name="connsiteX0" fmla="*/ 0 w 7871882"/>
              <a:gd name="connsiteY0" fmla="*/ 637434 h 669787"/>
              <a:gd name="connsiteX1" fmla="*/ 457199 w 7871882"/>
              <a:gd name="connsiteY1" fmla="*/ 404013 h 669787"/>
              <a:gd name="connsiteX2" fmla="*/ 914399 w 7871882"/>
              <a:gd name="connsiteY2" fmla="*/ 639342 h 669787"/>
              <a:gd name="connsiteX3" fmla="*/ 1371599 w 7871882"/>
              <a:gd name="connsiteY3" fmla="*/ 221343 h 669787"/>
              <a:gd name="connsiteX4" fmla="*/ 1828800 w 7871882"/>
              <a:gd name="connsiteY4" fmla="*/ 637434 h 669787"/>
              <a:gd name="connsiteX5" fmla="*/ 2286000 w 7871882"/>
              <a:gd name="connsiteY5" fmla="*/ 104034 h 669787"/>
              <a:gd name="connsiteX6" fmla="*/ 2743200 w 7871882"/>
              <a:gd name="connsiteY6" fmla="*/ 561234 h 669787"/>
              <a:gd name="connsiteX7" fmla="*/ 3200399 w 7871882"/>
              <a:gd name="connsiteY7" fmla="*/ 0 h 669787"/>
              <a:gd name="connsiteX8" fmla="*/ 3676650 w 7871882"/>
              <a:gd name="connsiteY8" fmla="*/ 561234 h 669787"/>
              <a:gd name="connsiteX9" fmla="*/ 4114799 w 7871882"/>
              <a:gd name="connsiteY9" fmla="*/ 91334 h 669787"/>
              <a:gd name="connsiteX10" fmla="*/ 4571998 w 7871882"/>
              <a:gd name="connsiteY10" fmla="*/ 548007 h 669787"/>
              <a:gd name="connsiteX11" fmla="*/ 5029199 w 7871882"/>
              <a:gd name="connsiteY11" fmla="*/ 137002 h 669787"/>
              <a:gd name="connsiteX12" fmla="*/ 5486399 w 7871882"/>
              <a:gd name="connsiteY12" fmla="*/ 502340 h 669787"/>
              <a:gd name="connsiteX13" fmla="*/ 5943599 w 7871882"/>
              <a:gd name="connsiteY13" fmla="*/ 228337 h 669787"/>
              <a:gd name="connsiteX14" fmla="*/ 6400799 w 7871882"/>
              <a:gd name="connsiteY14" fmla="*/ 548007 h 669787"/>
              <a:gd name="connsiteX15" fmla="*/ 6857999 w 7871882"/>
              <a:gd name="connsiteY15" fmla="*/ 228337 h 669787"/>
              <a:gd name="connsiteX16" fmla="*/ 7162798 w 7871882"/>
              <a:gd name="connsiteY16" fmla="*/ 502340 h 669787"/>
              <a:gd name="connsiteX17" fmla="*/ 7772399 w 7871882"/>
              <a:gd name="connsiteY17" fmla="*/ 312679 h 669787"/>
              <a:gd name="connsiteX18" fmla="*/ 7759699 w 7871882"/>
              <a:gd name="connsiteY18" fmla="*/ 316484 h 669787"/>
              <a:gd name="connsiteX0" fmla="*/ 0 w 7927445"/>
              <a:gd name="connsiteY0" fmla="*/ 637434 h 669787"/>
              <a:gd name="connsiteX1" fmla="*/ 457199 w 7927445"/>
              <a:gd name="connsiteY1" fmla="*/ 404013 h 669787"/>
              <a:gd name="connsiteX2" fmla="*/ 914399 w 7927445"/>
              <a:gd name="connsiteY2" fmla="*/ 639342 h 669787"/>
              <a:gd name="connsiteX3" fmla="*/ 1371599 w 7927445"/>
              <a:gd name="connsiteY3" fmla="*/ 221343 h 669787"/>
              <a:gd name="connsiteX4" fmla="*/ 1828800 w 7927445"/>
              <a:gd name="connsiteY4" fmla="*/ 637434 h 669787"/>
              <a:gd name="connsiteX5" fmla="*/ 2286000 w 7927445"/>
              <a:gd name="connsiteY5" fmla="*/ 104034 h 669787"/>
              <a:gd name="connsiteX6" fmla="*/ 2743200 w 7927445"/>
              <a:gd name="connsiteY6" fmla="*/ 561234 h 669787"/>
              <a:gd name="connsiteX7" fmla="*/ 3200399 w 7927445"/>
              <a:gd name="connsiteY7" fmla="*/ 0 h 669787"/>
              <a:gd name="connsiteX8" fmla="*/ 3676650 w 7927445"/>
              <a:gd name="connsiteY8" fmla="*/ 561234 h 669787"/>
              <a:gd name="connsiteX9" fmla="*/ 4114799 w 7927445"/>
              <a:gd name="connsiteY9" fmla="*/ 91334 h 669787"/>
              <a:gd name="connsiteX10" fmla="*/ 4571998 w 7927445"/>
              <a:gd name="connsiteY10" fmla="*/ 548007 h 669787"/>
              <a:gd name="connsiteX11" fmla="*/ 5029199 w 7927445"/>
              <a:gd name="connsiteY11" fmla="*/ 137002 h 669787"/>
              <a:gd name="connsiteX12" fmla="*/ 5486399 w 7927445"/>
              <a:gd name="connsiteY12" fmla="*/ 502340 h 669787"/>
              <a:gd name="connsiteX13" fmla="*/ 5943599 w 7927445"/>
              <a:gd name="connsiteY13" fmla="*/ 228337 h 669787"/>
              <a:gd name="connsiteX14" fmla="*/ 6400799 w 7927445"/>
              <a:gd name="connsiteY14" fmla="*/ 548007 h 669787"/>
              <a:gd name="connsiteX15" fmla="*/ 6857999 w 7927445"/>
              <a:gd name="connsiteY15" fmla="*/ 228337 h 669787"/>
              <a:gd name="connsiteX16" fmla="*/ 7162798 w 7927445"/>
              <a:gd name="connsiteY16" fmla="*/ 502340 h 669787"/>
              <a:gd name="connsiteX17" fmla="*/ 7772399 w 7927445"/>
              <a:gd name="connsiteY17" fmla="*/ 312679 h 669787"/>
              <a:gd name="connsiteX18" fmla="*/ 7924799 w 7927445"/>
              <a:gd name="connsiteY18" fmla="*/ 358346 h 669787"/>
              <a:gd name="connsiteX0" fmla="*/ 0 w 7927445"/>
              <a:gd name="connsiteY0" fmla="*/ 637434 h 669787"/>
              <a:gd name="connsiteX1" fmla="*/ 457199 w 7927445"/>
              <a:gd name="connsiteY1" fmla="*/ 404013 h 669787"/>
              <a:gd name="connsiteX2" fmla="*/ 914399 w 7927445"/>
              <a:gd name="connsiteY2" fmla="*/ 639342 h 669787"/>
              <a:gd name="connsiteX3" fmla="*/ 1371599 w 7927445"/>
              <a:gd name="connsiteY3" fmla="*/ 221343 h 669787"/>
              <a:gd name="connsiteX4" fmla="*/ 1828800 w 7927445"/>
              <a:gd name="connsiteY4" fmla="*/ 637434 h 669787"/>
              <a:gd name="connsiteX5" fmla="*/ 2286000 w 7927445"/>
              <a:gd name="connsiteY5" fmla="*/ 104034 h 669787"/>
              <a:gd name="connsiteX6" fmla="*/ 2743200 w 7927445"/>
              <a:gd name="connsiteY6" fmla="*/ 561234 h 669787"/>
              <a:gd name="connsiteX7" fmla="*/ 3200399 w 7927445"/>
              <a:gd name="connsiteY7" fmla="*/ 0 h 669787"/>
              <a:gd name="connsiteX8" fmla="*/ 3676650 w 7927445"/>
              <a:gd name="connsiteY8" fmla="*/ 561234 h 669787"/>
              <a:gd name="connsiteX9" fmla="*/ 4114799 w 7927445"/>
              <a:gd name="connsiteY9" fmla="*/ 91334 h 669787"/>
              <a:gd name="connsiteX10" fmla="*/ 4571998 w 7927445"/>
              <a:gd name="connsiteY10" fmla="*/ 548007 h 669787"/>
              <a:gd name="connsiteX11" fmla="*/ 5029199 w 7927445"/>
              <a:gd name="connsiteY11" fmla="*/ 137002 h 669787"/>
              <a:gd name="connsiteX12" fmla="*/ 5486399 w 7927445"/>
              <a:gd name="connsiteY12" fmla="*/ 502340 h 669787"/>
              <a:gd name="connsiteX13" fmla="*/ 5943599 w 7927445"/>
              <a:gd name="connsiteY13" fmla="*/ 228337 h 669787"/>
              <a:gd name="connsiteX14" fmla="*/ 6400799 w 7927445"/>
              <a:gd name="connsiteY14" fmla="*/ 548007 h 669787"/>
              <a:gd name="connsiteX15" fmla="*/ 6857999 w 7927445"/>
              <a:gd name="connsiteY15" fmla="*/ 228337 h 669787"/>
              <a:gd name="connsiteX16" fmla="*/ 7315199 w 7927445"/>
              <a:gd name="connsiteY16" fmla="*/ 495348 h 669787"/>
              <a:gd name="connsiteX17" fmla="*/ 7772399 w 7927445"/>
              <a:gd name="connsiteY17" fmla="*/ 312679 h 669787"/>
              <a:gd name="connsiteX18" fmla="*/ 7924799 w 7927445"/>
              <a:gd name="connsiteY18" fmla="*/ 358346 h 669787"/>
              <a:gd name="connsiteX0" fmla="*/ 0 w 7927445"/>
              <a:gd name="connsiteY0" fmla="*/ 637434 h 669787"/>
              <a:gd name="connsiteX1" fmla="*/ 457199 w 7927445"/>
              <a:gd name="connsiteY1" fmla="*/ 404013 h 669787"/>
              <a:gd name="connsiteX2" fmla="*/ 914399 w 7927445"/>
              <a:gd name="connsiteY2" fmla="*/ 639342 h 669787"/>
              <a:gd name="connsiteX3" fmla="*/ 1371599 w 7927445"/>
              <a:gd name="connsiteY3" fmla="*/ 221343 h 669787"/>
              <a:gd name="connsiteX4" fmla="*/ 1828800 w 7927445"/>
              <a:gd name="connsiteY4" fmla="*/ 637434 h 669787"/>
              <a:gd name="connsiteX5" fmla="*/ 2286000 w 7927445"/>
              <a:gd name="connsiteY5" fmla="*/ 104034 h 669787"/>
              <a:gd name="connsiteX6" fmla="*/ 2743200 w 7927445"/>
              <a:gd name="connsiteY6" fmla="*/ 561234 h 669787"/>
              <a:gd name="connsiteX7" fmla="*/ 3200399 w 7927445"/>
              <a:gd name="connsiteY7" fmla="*/ 0 h 669787"/>
              <a:gd name="connsiteX8" fmla="*/ 3676650 w 7927445"/>
              <a:gd name="connsiteY8" fmla="*/ 561234 h 669787"/>
              <a:gd name="connsiteX9" fmla="*/ 4114799 w 7927445"/>
              <a:gd name="connsiteY9" fmla="*/ 91334 h 669787"/>
              <a:gd name="connsiteX10" fmla="*/ 4571998 w 7927445"/>
              <a:gd name="connsiteY10" fmla="*/ 548007 h 669787"/>
              <a:gd name="connsiteX11" fmla="*/ 5029199 w 7927445"/>
              <a:gd name="connsiteY11" fmla="*/ 137002 h 669787"/>
              <a:gd name="connsiteX12" fmla="*/ 5486399 w 7927445"/>
              <a:gd name="connsiteY12" fmla="*/ 502340 h 669787"/>
              <a:gd name="connsiteX13" fmla="*/ 5943599 w 7927445"/>
              <a:gd name="connsiteY13" fmla="*/ 228337 h 669787"/>
              <a:gd name="connsiteX14" fmla="*/ 6400799 w 7927445"/>
              <a:gd name="connsiteY14" fmla="*/ 548007 h 669787"/>
              <a:gd name="connsiteX15" fmla="*/ 6857999 w 7927445"/>
              <a:gd name="connsiteY15" fmla="*/ 228337 h 669787"/>
              <a:gd name="connsiteX16" fmla="*/ 7315199 w 7927445"/>
              <a:gd name="connsiteY16" fmla="*/ 495348 h 669787"/>
              <a:gd name="connsiteX17" fmla="*/ 7772399 w 7927445"/>
              <a:gd name="connsiteY17" fmla="*/ 312679 h 669787"/>
              <a:gd name="connsiteX18" fmla="*/ 7924799 w 7927445"/>
              <a:gd name="connsiteY18" fmla="*/ 358346 h 669787"/>
              <a:gd name="connsiteX0" fmla="*/ 0 w 7981949"/>
              <a:gd name="connsiteY0" fmla="*/ 637434 h 669787"/>
              <a:gd name="connsiteX1" fmla="*/ 457199 w 7981949"/>
              <a:gd name="connsiteY1" fmla="*/ 404013 h 669787"/>
              <a:gd name="connsiteX2" fmla="*/ 914399 w 7981949"/>
              <a:gd name="connsiteY2" fmla="*/ 639342 h 669787"/>
              <a:gd name="connsiteX3" fmla="*/ 1371599 w 7981949"/>
              <a:gd name="connsiteY3" fmla="*/ 221343 h 669787"/>
              <a:gd name="connsiteX4" fmla="*/ 1828800 w 7981949"/>
              <a:gd name="connsiteY4" fmla="*/ 637434 h 669787"/>
              <a:gd name="connsiteX5" fmla="*/ 2286000 w 7981949"/>
              <a:gd name="connsiteY5" fmla="*/ 104034 h 669787"/>
              <a:gd name="connsiteX6" fmla="*/ 2743200 w 7981949"/>
              <a:gd name="connsiteY6" fmla="*/ 561234 h 669787"/>
              <a:gd name="connsiteX7" fmla="*/ 3200399 w 7981949"/>
              <a:gd name="connsiteY7" fmla="*/ 0 h 669787"/>
              <a:gd name="connsiteX8" fmla="*/ 3676650 w 7981949"/>
              <a:gd name="connsiteY8" fmla="*/ 561234 h 669787"/>
              <a:gd name="connsiteX9" fmla="*/ 4114799 w 7981949"/>
              <a:gd name="connsiteY9" fmla="*/ 91334 h 669787"/>
              <a:gd name="connsiteX10" fmla="*/ 4571998 w 7981949"/>
              <a:gd name="connsiteY10" fmla="*/ 548007 h 669787"/>
              <a:gd name="connsiteX11" fmla="*/ 5029199 w 7981949"/>
              <a:gd name="connsiteY11" fmla="*/ 137002 h 669787"/>
              <a:gd name="connsiteX12" fmla="*/ 5486399 w 7981949"/>
              <a:gd name="connsiteY12" fmla="*/ 502340 h 669787"/>
              <a:gd name="connsiteX13" fmla="*/ 5943599 w 7981949"/>
              <a:gd name="connsiteY13" fmla="*/ 228337 h 669787"/>
              <a:gd name="connsiteX14" fmla="*/ 6400799 w 7981949"/>
              <a:gd name="connsiteY14" fmla="*/ 548007 h 669787"/>
              <a:gd name="connsiteX15" fmla="*/ 6857999 w 7981949"/>
              <a:gd name="connsiteY15" fmla="*/ 228337 h 669787"/>
              <a:gd name="connsiteX16" fmla="*/ 7315199 w 7981949"/>
              <a:gd name="connsiteY16" fmla="*/ 495348 h 669787"/>
              <a:gd name="connsiteX17" fmla="*/ 7772399 w 7981949"/>
              <a:gd name="connsiteY17" fmla="*/ 312679 h 669787"/>
              <a:gd name="connsiteX18" fmla="*/ 7924799 w 7981949"/>
              <a:gd name="connsiteY18" fmla="*/ 358346 h 669787"/>
              <a:gd name="connsiteX0" fmla="*/ 0 w 7772399"/>
              <a:gd name="connsiteY0" fmla="*/ 637434 h 669787"/>
              <a:gd name="connsiteX1" fmla="*/ 457199 w 7772399"/>
              <a:gd name="connsiteY1" fmla="*/ 404013 h 669787"/>
              <a:gd name="connsiteX2" fmla="*/ 914399 w 7772399"/>
              <a:gd name="connsiteY2" fmla="*/ 639342 h 669787"/>
              <a:gd name="connsiteX3" fmla="*/ 1371599 w 7772399"/>
              <a:gd name="connsiteY3" fmla="*/ 221343 h 669787"/>
              <a:gd name="connsiteX4" fmla="*/ 1828800 w 7772399"/>
              <a:gd name="connsiteY4" fmla="*/ 637434 h 669787"/>
              <a:gd name="connsiteX5" fmla="*/ 2286000 w 7772399"/>
              <a:gd name="connsiteY5" fmla="*/ 104034 h 669787"/>
              <a:gd name="connsiteX6" fmla="*/ 2743200 w 7772399"/>
              <a:gd name="connsiteY6" fmla="*/ 561234 h 669787"/>
              <a:gd name="connsiteX7" fmla="*/ 3200399 w 7772399"/>
              <a:gd name="connsiteY7" fmla="*/ 0 h 669787"/>
              <a:gd name="connsiteX8" fmla="*/ 3676650 w 7772399"/>
              <a:gd name="connsiteY8" fmla="*/ 561234 h 669787"/>
              <a:gd name="connsiteX9" fmla="*/ 4114799 w 7772399"/>
              <a:gd name="connsiteY9" fmla="*/ 91334 h 669787"/>
              <a:gd name="connsiteX10" fmla="*/ 4571998 w 7772399"/>
              <a:gd name="connsiteY10" fmla="*/ 548007 h 669787"/>
              <a:gd name="connsiteX11" fmla="*/ 5029199 w 7772399"/>
              <a:gd name="connsiteY11" fmla="*/ 137002 h 669787"/>
              <a:gd name="connsiteX12" fmla="*/ 5486399 w 7772399"/>
              <a:gd name="connsiteY12" fmla="*/ 502340 h 669787"/>
              <a:gd name="connsiteX13" fmla="*/ 5943599 w 7772399"/>
              <a:gd name="connsiteY13" fmla="*/ 228337 h 669787"/>
              <a:gd name="connsiteX14" fmla="*/ 6400799 w 7772399"/>
              <a:gd name="connsiteY14" fmla="*/ 548007 h 669787"/>
              <a:gd name="connsiteX15" fmla="*/ 6857999 w 7772399"/>
              <a:gd name="connsiteY15" fmla="*/ 228337 h 669787"/>
              <a:gd name="connsiteX16" fmla="*/ 7315199 w 7772399"/>
              <a:gd name="connsiteY16" fmla="*/ 495348 h 669787"/>
              <a:gd name="connsiteX17" fmla="*/ 7772399 w 7772399"/>
              <a:gd name="connsiteY17" fmla="*/ 312679 h 669787"/>
              <a:gd name="connsiteX0" fmla="*/ 0 w 7772399"/>
              <a:gd name="connsiteY0" fmla="*/ 637434 h 669787"/>
              <a:gd name="connsiteX1" fmla="*/ 457199 w 7772399"/>
              <a:gd name="connsiteY1" fmla="*/ 404013 h 669787"/>
              <a:gd name="connsiteX2" fmla="*/ 914399 w 7772399"/>
              <a:gd name="connsiteY2" fmla="*/ 639342 h 669787"/>
              <a:gd name="connsiteX3" fmla="*/ 1371599 w 7772399"/>
              <a:gd name="connsiteY3" fmla="*/ 221343 h 669787"/>
              <a:gd name="connsiteX4" fmla="*/ 1828800 w 7772399"/>
              <a:gd name="connsiteY4" fmla="*/ 637434 h 669787"/>
              <a:gd name="connsiteX5" fmla="*/ 2286000 w 7772399"/>
              <a:gd name="connsiteY5" fmla="*/ 104034 h 669787"/>
              <a:gd name="connsiteX6" fmla="*/ 2743200 w 7772399"/>
              <a:gd name="connsiteY6" fmla="*/ 561234 h 669787"/>
              <a:gd name="connsiteX7" fmla="*/ 3200399 w 7772399"/>
              <a:gd name="connsiteY7" fmla="*/ 0 h 669787"/>
              <a:gd name="connsiteX8" fmla="*/ 3676650 w 7772399"/>
              <a:gd name="connsiteY8" fmla="*/ 561234 h 669787"/>
              <a:gd name="connsiteX9" fmla="*/ 4114799 w 7772399"/>
              <a:gd name="connsiteY9" fmla="*/ 91334 h 669787"/>
              <a:gd name="connsiteX10" fmla="*/ 4571998 w 7772399"/>
              <a:gd name="connsiteY10" fmla="*/ 548007 h 669787"/>
              <a:gd name="connsiteX11" fmla="*/ 5029199 w 7772399"/>
              <a:gd name="connsiteY11" fmla="*/ 137002 h 669787"/>
              <a:gd name="connsiteX12" fmla="*/ 5486399 w 7772399"/>
              <a:gd name="connsiteY12" fmla="*/ 502340 h 669787"/>
              <a:gd name="connsiteX13" fmla="*/ 5943599 w 7772399"/>
              <a:gd name="connsiteY13" fmla="*/ 228337 h 669787"/>
              <a:gd name="connsiteX14" fmla="*/ 6400799 w 7772399"/>
              <a:gd name="connsiteY14" fmla="*/ 548007 h 669787"/>
              <a:gd name="connsiteX15" fmla="*/ 6857999 w 7772399"/>
              <a:gd name="connsiteY15" fmla="*/ 228337 h 669787"/>
              <a:gd name="connsiteX16" fmla="*/ 7315199 w 7772399"/>
              <a:gd name="connsiteY16" fmla="*/ 495348 h 669787"/>
              <a:gd name="connsiteX17" fmla="*/ 7772399 w 7772399"/>
              <a:gd name="connsiteY17" fmla="*/ 267011 h 669787"/>
              <a:gd name="connsiteX0" fmla="*/ 0 w 7315199"/>
              <a:gd name="connsiteY0" fmla="*/ 637434 h 669787"/>
              <a:gd name="connsiteX1" fmla="*/ 457199 w 7315199"/>
              <a:gd name="connsiteY1" fmla="*/ 404013 h 669787"/>
              <a:gd name="connsiteX2" fmla="*/ 914399 w 7315199"/>
              <a:gd name="connsiteY2" fmla="*/ 639342 h 669787"/>
              <a:gd name="connsiteX3" fmla="*/ 1371599 w 7315199"/>
              <a:gd name="connsiteY3" fmla="*/ 221343 h 669787"/>
              <a:gd name="connsiteX4" fmla="*/ 1828800 w 7315199"/>
              <a:gd name="connsiteY4" fmla="*/ 637434 h 669787"/>
              <a:gd name="connsiteX5" fmla="*/ 2286000 w 7315199"/>
              <a:gd name="connsiteY5" fmla="*/ 104034 h 669787"/>
              <a:gd name="connsiteX6" fmla="*/ 2743200 w 7315199"/>
              <a:gd name="connsiteY6" fmla="*/ 561234 h 669787"/>
              <a:gd name="connsiteX7" fmla="*/ 3200399 w 7315199"/>
              <a:gd name="connsiteY7" fmla="*/ 0 h 669787"/>
              <a:gd name="connsiteX8" fmla="*/ 3676650 w 7315199"/>
              <a:gd name="connsiteY8" fmla="*/ 561234 h 669787"/>
              <a:gd name="connsiteX9" fmla="*/ 4114799 w 7315199"/>
              <a:gd name="connsiteY9" fmla="*/ 91334 h 669787"/>
              <a:gd name="connsiteX10" fmla="*/ 4571998 w 7315199"/>
              <a:gd name="connsiteY10" fmla="*/ 548007 h 669787"/>
              <a:gd name="connsiteX11" fmla="*/ 5029199 w 7315199"/>
              <a:gd name="connsiteY11" fmla="*/ 137002 h 669787"/>
              <a:gd name="connsiteX12" fmla="*/ 5486399 w 7315199"/>
              <a:gd name="connsiteY12" fmla="*/ 502340 h 669787"/>
              <a:gd name="connsiteX13" fmla="*/ 5943599 w 7315199"/>
              <a:gd name="connsiteY13" fmla="*/ 228337 h 669787"/>
              <a:gd name="connsiteX14" fmla="*/ 6400799 w 7315199"/>
              <a:gd name="connsiteY14" fmla="*/ 548007 h 669787"/>
              <a:gd name="connsiteX15" fmla="*/ 6857999 w 7315199"/>
              <a:gd name="connsiteY15" fmla="*/ 228337 h 669787"/>
              <a:gd name="connsiteX16" fmla="*/ 7315199 w 7315199"/>
              <a:gd name="connsiteY16" fmla="*/ 495348 h 669787"/>
              <a:gd name="connsiteX0" fmla="*/ 0 w 6857999"/>
              <a:gd name="connsiteY0" fmla="*/ 637434 h 669787"/>
              <a:gd name="connsiteX1" fmla="*/ 457199 w 6857999"/>
              <a:gd name="connsiteY1" fmla="*/ 404013 h 669787"/>
              <a:gd name="connsiteX2" fmla="*/ 914399 w 6857999"/>
              <a:gd name="connsiteY2" fmla="*/ 639342 h 669787"/>
              <a:gd name="connsiteX3" fmla="*/ 1371599 w 6857999"/>
              <a:gd name="connsiteY3" fmla="*/ 221343 h 669787"/>
              <a:gd name="connsiteX4" fmla="*/ 1828800 w 6857999"/>
              <a:gd name="connsiteY4" fmla="*/ 637434 h 669787"/>
              <a:gd name="connsiteX5" fmla="*/ 2286000 w 6857999"/>
              <a:gd name="connsiteY5" fmla="*/ 104034 h 669787"/>
              <a:gd name="connsiteX6" fmla="*/ 2743200 w 6857999"/>
              <a:gd name="connsiteY6" fmla="*/ 561234 h 669787"/>
              <a:gd name="connsiteX7" fmla="*/ 3200399 w 6857999"/>
              <a:gd name="connsiteY7" fmla="*/ 0 h 669787"/>
              <a:gd name="connsiteX8" fmla="*/ 3676650 w 6857999"/>
              <a:gd name="connsiteY8" fmla="*/ 561234 h 669787"/>
              <a:gd name="connsiteX9" fmla="*/ 4114799 w 6857999"/>
              <a:gd name="connsiteY9" fmla="*/ 91334 h 669787"/>
              <a:gd name="connsiteX10" fmla="*/ 4571998 w 6857999"/>
              <a:gd name="connsiteY10" fmla="*/ 548007 h 669787"/>
              <a:gd name="connsiteX11" fmla="*/ 5029199 w 6857999"/>
              <a:gd name="connsiteY11" fmla="*/ 137002 h 669787"/>
              <a:gd name="connsiteX12" fmla="*/ 5486399 w 6857999"/>
              <a:gd name="connsiteY12" fmla="*/ 502340 h 669787"/>
              <a:gd name="connsiteX13" fmla="*/ 5943599 w 6857999"/>
              <a:gd name="connsiteY13" fmla="*/ 228337 h 669787"/>
              <a:gd name="connsiteX14" fmla="*/ 6400799 w 6857999"/>
              <a:gd name="connsiteY14" fmla="*/ 548007 h 669787"/>
              <a:gd name="connsiteX15" fmla="*/ 6857999 w 6857999"/>
              <a:gd name="connsiteY15" fmla="*/ 228337 h 669787"/>
              <a:gd name="connsiteX0" fmla="*/ 0 w 6400799"/>
              <a:gd name="connsiteY0" fmla="*/ 637434 h 669787"/>
              <a:gd name="connsiteX1" fmla="*/ 457199 w 6400799"/>
              <a:gd name="connsiteY1" fmla="*/ 404013 h 669787"/>
              <a:gd name="connsiteX2" fmla="*/ 914399 w 6400799"/>
              <a:gd name="connsiteY2" fmla="*/ 639342 h 669787"/>
              <a:gd name="connsiteX3" fmla="*/ 1371599 w 6400799"/>
              <a:gd name="connsiteY3" fmla="*/ 221343 h 669787"/>
              <a:gd name="connsiteX4" fmla="*/ 1828800 w 6400799"/>
              <a:gd name="connsiteY4" fmla="*/ 637434 h 669787"/>
              <a:gd name="connsiteX5" fmla="*/ 2286000 w 6400799"/>
              <a:gd name="connsiteY5" fmla="*/ 104034 h 669787"/>
              <a:gd name="connsiteX6" fmla="*/ 2743200 w 6400799"/>
              <a:gd name="connsiteY6" fmla="*/ 561234 h 669787"/>
              <a:gd name="connsiteX7" fmla="*/ 3200399 w 6400799"/>
              <a:gd name="connsiteY7" fmla="*/ 0 h 669787"/>
              <a:gd name="connsiteX8" fmla="*/ 3676650 w 6400799"/>
              <a:gd name="connsiteY8" fmla="*/ 561234 h 669787"/>
              <a:gd name="connsiteX9" fmla="*/ 4114799 w 6400799"/>
              <a:gd name="connsiteY9" fmla="*/ 91334 h 669787"/>
              <a:gd name="connsiteX10" fmla="*/ 4571998 w 6400799"/>
              <a:gd name="connsiteY10" fmla="*/ 548007 h 669787"/>
              <a:gd name="connsiteX11" fmla="*/ 5029199 w 6400799"/>
              <a:gd name="connsiteY11" fmla="*/ 137002 h 669787"/>
              <a:gd name="connsiteX12" fmla="*/ 5486399 w 6400799"/>
              <a:gd name="connsiteY12" fmla="*/ 502340 h 669787"/>
              <a:gd name="connsiteX13" fmla="*/ 5943599 w 6400799"/>
              <a:gd name="connsiteY13" fmla="*/ 228337 h 669787"/>
              <a:gd name="connsiteX14" fmla="*/ 6400799 w 6400799"/>
              <a:gd name="connsiteY14" fmla="*/ 548007 h 669787"/>
              <a:gd name="connsiteX0" fmla="*/ 0 w 5943599"/>
              <a:gd name="connsiteY0" fmla="*/ 637434 h 669787"/>
              <a:gd name="connsiteX1" fmla="*/ 457199 w 5943599"/>
              <a:gd name="connsiteY1" fmla="*/ 404013 h 669787"/>
              <a:gd name="connsiteX2" fmla="*/ 914399 w 5943599"/>
              <a:gd name="connsiteY2" fmla="*/ 639342 h 669787"/>
              <a:gd name="connsiteX3" fmla="*/ 1371599 w 5943599"/>
              <a:gd name="connsiteY3" fmla="*/ 221343 h 669787"/>
              <a:gd name="connsiteX4" fmla="*/ 1828800 w 5943599"/>
              <a:gd name="connsiteY4" fmla="*/ 637434 h 669787"/>
              <a:gd name="connsiteX5" fmla="*/ 2286000 w 5943599"/>
              <a:gd name="connsiteY5" fmla="*/ 104034 h 669787"/>
              <a:gd name="connsiteX6" fmla="*/ 2743200 w 5943599"/>
              <a:gd name="connsiteY6" fmla="*/ 561234 h 669787"/>
              <a:gd name="connsiteX7" fmla="*/ 3200399 w 5943599"/>
              <a:gd name="connsiteY7" fmla="*/ 0 h 669787"/>
              <a:gd name="connsiteX8" fmla="*/ 3676650 w 5943599"/>
              <a:gd name="connsiteY8" fmla="*/ 561234 h 669787"/>
              <a:gd name="connsiteX9" fmla="*/ 4114799 w 5943599"/>
              <a:gd name="connsiteY9" fmla="*/ 91334 h 669787"/>
              <a:gd name="connsiteX10" fmla="*/ 4571998 w 5943599"/>
              <a:gd name="connsiteY10" fmla="*/ 548007 h 669787"/>
              <a:gd name="connsiteX11" fmla="*/ 5029199 w 5943599"/>
              <a:gd name="connsiteY11" fmla="*/ 137002 h 669787"/>
              <a:gd name="connsiteX12" fmla="*/ 5486399 w 5943599"/>
              <a:gd name="connsiteY12" fmla="*/ 502340 h 669787"/>
              <a:gd name="connsiteX13" fmla="*/ 5943599 w 5943599"/>
              <a:gd name="connsiteY13" fmla="*/ 228337 h 669787"/>
              <a:gd name="connsiteX0" fmla="*/ 0 w 5486399"/>
              <a:gd name="connsiteY0" fmla="*/ 637434 h 669787"/>
              <a:gd name="connsiteX1" fmla="*/ 457199 w 5486399"/>
              <a:gd name="connsiteY1" fmla="*/ 404013 h 669787"/>
              <a:gd name="connsiteX2" fmla="*/ 914399 w 5486399"/>
              <a:gd name="connsiteY2" fmla="*/ 639342 h 669787"/>
              <a:gd name="connsiteX3" fmla="*/ 1371599 w 5486399"/>
              <a:gd name="connsiteY3" fmla="*/ 221343 h 669787"/>
              <a:gd name="connsiteX4" fmla="*/ 1828800 w 5486399"/>
              <a:gd name="connsiteY4" fmla="*/ 637434 h 669787"/>
              <a:gd name="connsiteX5" fmla="*/ 2286000 w 5486399"/>
              <a:gd name="connsiteY5" fmla="*/ 104034 h 669787"/>
              <a:gd name="connsiteX6" fmla="*/ 2743200 w 5486399"/>
              <a:gd name="connsiteY6" fmla="*/ 561234 h 669787"/>
              <a:gd name="connsiteX7" fmla="*/ 3200399 w 5486399"/>
              <a:gd name="connsiteY7" fmla="*/ 0 h 669787"/>
              <a:gd name="connsiteX8" fmla="*/ 3676650 w 5486399"/>
              <a:gd name="connsiteY8" fmla="*/ 561234 h 669787"/>
              <a:gd name="connsiteX9" fmla="*/ 4114799 w 5486399"/>
              <a:gd name="connsiteY9" fmla="*/ 91334 h 669787"/>
              <a:gd name="connsiteX10" fmla="*/ 4571998 w 5486399"/>
              <a:gd name="connsiteY10" fmla="*/ 548007 h 669787"/>
              <a:gd name="connsiteX11" fmla="*/ 5029199 w 5486399"/>
              <a:gd name="connsiteY11" fmla="*/ 137002 h 669787"/>
              <a:gd name="connsiteX12" fmla="*/ 5486399 w 5486399"/>
              <a:gd name="connsiteY12" fmla="*/ 502340 h 669787"/>
              <a:gd name="connsiteX0" fmla="*/ 0 w 5029199"/>
              <a:gd name="connsiteY0" fmla="*/ 637434 h 669787"/>
              <a:gd name="connsiteX1" fmla="*/ 457199 w 5029199"/>
              <a:gd name="connsiteY1" fmla="*/ 404013 h 669787"/>
              <a:gd name="connsiteX2" fmla="*/ 914399 w 5029199"/>
              <a:gd name="connsiteY2" fmla="*/ 639342 h 669787"/>
              <a:gd name="connsiteX3" fmla="*/ 1371599 w 5029199"/>
              <a:gd name="connsiteY3" fmla="*/ 221343 h 669787"/>
              <a:gd name="connsiteX4" fmla="*/ 1828800 w 5029199"/>
              <a:gd name="connsiteY4" fmla="*/ 637434 h 669787"/>
              <a:gd name="connsiteX5" fmla="*/ 2286000 w 5029199"/>
              <a:gd name="connsiteY5" fmla="*/ 104034 h 669787"/>
              <a:gd name="connsiteX6" fmla="*/ 2743200 w 5029199"/>
              <a:gd name="connsiteY6" fmla="*/ 561234 h 669787"/>
              <a:gd name="connsiteX7" fmla="*/ 3200399 w 5029199"/>
              <a:gd name="connsiteY7" fmla="*/ 0 h 669787"/>
              <a:gd name="connsiteX8" fmla="*/ 3676650 w 5029199"/>
              <a:gd name="connsiteY8" fmla="*/ 561234 h 669787"/>
              <a:gd name="connsiteX9" fmla="*/ 4114799 w 5029199"/>
              <a:gd name="connsiteY9" fmla="*/ 91334 h 669787"/>
              <a:gd name="connsiteX10" fmla="*/ 4571998 w 5029199"/>
              <a:gd name="connsiteY10" fmla="*/ 548007 h 669787"/>
              <a:gd name="connsiteX11" fmla="*/ 5029199 w 5029199"/>
              <a:gd name="connsiteY11" fmla="*/ 137002 h 669787"/>
              <a:gd name="connsiteX0" fmla="*/ 0 w 4571998"/>
              <a:gd name="connsiteY0" fmla="*/ 637434 h 669787"/>
              <a:gd name="connsiteX1" fmla="*/ 457199 w 4571998"/>
              <a:gd name="connsiteY1" fmla="*/ 404013 h 669787"/>
              <a:gd name="connsiteX2" fmla="*/ 914399 w 4571998"/>
              <a:gd name="connsiteY2" fmla="*/ 639342 h 669787"/>
              <a:gd name="connsiteX3" fmla="*/ 1371599 w 4571998"/>
              <a:gd name="connsiteY3" fmla="*/ 221343 h 669787"/>
              <a:gd name="connsiteX4" fmla="*/ 1828800 w 4571998"/>
              <a:gd name="connsiteY4" fmla="*/ 637434 h 669787"/>
              <a:gd name="connsiteX5" fmla="*/ 2286000 w 4571998"/>
              <a:gd name="connsiteY5" fmla="*/ 104034 h 669787"/>
              <a:gd name="connsiteX6" fmla="*/ 2743200 w 4571998"/>
              <a:gd name="connsiteY6" fmla="*/ 561234 h 669787"/>
              <a:gd name="connsiteX7" fmla="*/ 3200399 w 4571998"/>
              <a:gd name="connsiteY7" fmla="*/ 0 h 669787"/>
              <a:gd name="connsiteX8" fmla="*/ 3676650 w 4571998"/>
              <a:gd name="connsiteY8" fmla="*/ 561234 h 669787"/>
              <a:gd name="connsiteX9" fmla="*/ 4114799 w 4571998"/>
              <a:gd name="connsiteY9" fmla="*/ 91334 h 669787"/>
              <a:gd name="connsiteX10" fmla="*/ 4571998 w 4571998"/>
              <a:gd name="connsiteY10" fmla="*/ 548007 h 669787"/>
              <a:gd name="connsiteX0" fmla="*/ 0 w 4114799"/>
              <a:gd name="connsiteY0" fmla="*/ 637434 h 669787"/>
              <a:gd name="connsiteX1" fmla="*/ 457199 w 4114799"/>
              <a:gd name="connsiteY1" fmla="*/ 404013 h 669787"/>
              <a:gd name="connsiteX2" fmla="*/ 914399 w 4114799"/>
              <a:gd name="connsiteY2" fmla="*/ 639342 h 669787"/>
              <a:gd name="connsiteX3" fmla="*/ 1371599 w 4114799"/>
              <a:gd name="connsiteY3" fmla="*/ 221343 h 669787"/>
              <a:gd name="connsiteX4" fmla="*/ 1828800 w 4114799"/>
              <a:gd name="connsiteY4" fmla="*/ 637434 h 669787"/>
              <a:gd name="connsiteX5" fmla="*/ 2286000 w 4114799"/>
              <a:gd name="connsiteY5" fmla="*/ 104034 h 669787"/>
              <a:gd name="connsiteX6" fmla="*/ 2743200 w 4114799"/>
              <a:gd name="connsiteY6" fmla="*/ 561234 h 669787"/>
              <a:gd name="connsiteX7" fmla="*/ 3200399 w 4114799"/>
              <a:gd name="connsiteY7" fmla="*/ 0 h 669787"/>
              <a:gd name="connsiteX8" fmla="*/ 3676650 w 4114799"/>
              <a:gd name="connsiteY8" fmla="*/ 561234 h 669787"/>
              <a:gd name="connsiteX9" fmla="*/ 4114799 w 4114799"/>
              <a:gd name="connsiteY9" fmla="*/ 91334 h 669787"/>
              <a:gd name="connsiteX0" fmla="*/ 0 w 3676650"/>
              <a:gd name="connsiteY0" fmla="*/ 637434 h 669787"/>
              <a:gd name="connsiteX1" fmla="*/ 457199 w 3676650"/>
              <a:gd name="connsiteY1" fmla="*/ 404013 h 669787"/>
              <a:gd name="connsiteX2" fmla="*/ 914399 w 3676650"/>
              <a:gd name="connsiteY2" fmla="*/ 639342 h 669787"/>
              <a:gd name="connsiteX3" fmla="*/ 1371599 w 3676650"/>
              <a:gd name="connsiteY3" fmla="*/ 221343 h 669787"/>
              <a:gd name="connsiteX4" fmla="*/ 1828800 w 3676650"/>
              <a:gd name="connsiteY4" fmla="*/ 637434 h 669787"/>
              <a:gd name="connsiteX5" fmla="*/ 2286000 w 3676650"/>
              <a:gd name="connsiteY5" fmla="*/ 104034 h 669787"/>
              <a:gd name="connsiteX6" fmla="*/ 2743200 w 3676650"/>
              <a:gd name="connsiteY6" fmla="*/ 561234 h 669787"/>
              <a:gd name="connsiteX7" fmla="*/ 3200399 w 3676650"/>
              <a:gd name="connsiteY7" fmla="*/ 0 h 669787"/>
              <a:gd name="connsiteX8" fmla="*/ 3676650 w 3676650"/>
              <a:gd name="connsiteY8" fmla="*/ 561234 h 669787"/>
              <a:gd name="connsiteX0" fmla="*/ 0 w 7772400"/>
              <a:gd name="connsiteY0" fmla="*/ 1116355 h 1148708"/>
              <a:gd name="connsiteX1" fmla="*/ 457199 w 7772400"/>
              <a:gd name="connsiteY1" fmla="*/ 882934 h 1148708"/>
              <a:gd name="connsiteX2" fmla="*/ 914399 w 7772400"/>
              <a:gd name="connsiteY2" fmla="*/ 1118263 h 1148708"/>
              <a:gd name="connsiteX3" fmla="*/ 1371599 w 7772400"/>
              <a:gd name="connsiteY3" fmla="*/ 700264 h 1148708"/>
              <a:gd name="connsiteX4" fmla="*/ 1828800 w 7772400"/>
              <a:gd name="connsiteY4" fmla="*/ 1116355 h 1148708"/>
              <a:gd name="connsiteX5" fmla="*/ 2286000 w 7772400"/>
              <a:gd name="connsiteY5" fmla="*/ 582955 h 1148708"/>
              <a:gd name="connsiteX6" fmla="*/ 2743200 w 7772400"/>
              <a:gd name="connsiteY6" fmla="*/ 1040155 h 1148708"/>
              <a:gd name="connsiteX7" fmla="*/ 3200399 w 7772400"/>
              <a:gd name="connsiteY7" fmla="*/ 478921 h 1148708"/>
              <a:gd name="connsiteX8" fmla="*/ 7772400 w 7772400"/>
              <a:gd name="connsiteY8" fmla="*/ 15222 h 1148708"/>
              <a:gd name="connsiteX0" fmla="*/ 0 w 7772400"/>
              <a:gd name="connsiteY0" fmla="*/ 1116355 h 1148708"/>
              <a:gd name="connsiteX1" fmla="*/ 457199 w 7772400"/>
              <a:gd name="connsiteY1" fmla="*/ 882934 h 1148708"/>
              <a:gd name="connsiteX2" fmla="*/ 914399 w 7772400"/>
              <a:gd name="connsiteY2" fmla="*/ 1118263 h 1148708"/>
              <a:gd name="connsiteX3" fmla="*/ 1371599 w 7772400"/>
              <a:gd name="connsiteY3" fmla="*/ 700264 h 1148708"/>
              <a:gd name="connsiteX4" fmla="*/ 1828800 w 7772400"/>
              <a:gd name="connsiteY4" fmla="*/ 1116355 h 1148708"/>
              <a:gd name="connsiteX5" fmla="*/ 2286000 w 7772400"/>
              <a:gd name="connsiteY5" fmla="*/ 582955 h 1148708"/>
              <a:gd name="connsiteX6" fmla="*/ 2743200 w 7772400"/>
              <a:gd name="connsiteY6" fmla="*/ 1040155 h 1148708"/>
              <a:gd name="connsiteX7" fmla="*/ 3200399 w 7772400"/>
              <a:gd name="connsiteY7" fmla="*/ 478921 h 1148708"/>
              <a:gd name="connsiteX8" fmla="*/ 7772400 w 7772400"/>
              <a:gd name="connsiteY8" fmla="*/ 15222 h 1148708"/>
              <a:gd name="connsiteX0" fmla="*/ 0 w 7772400"/>
              <a:gd name="connsiteY0" fmla="*/ 1194672 h 1227025"/>
              <a:gd name="connsiteX1" fmla="*/ 457199 w 7772400"/>
              <a:gd name="connsiteY1" fmla="*/ 961251 h 1227025"/>
              <a:gd name="connsiteX2" fmla="*/ 914399 w 7772400"/>
              <a:gd name="connsiteY2" fmla="*/ 1196580 h 1227025"/>
              <a:gd name="connsiteX3" fmla="*/ 1371599 w 7772400"/>
              <a:gd name="connsiteY3" fmla="*/ 778581 h 1227025"/>
              <a:gd name="connsiteX4" fmla="*/ 1828800 w 7772400"/>
              <a:gd name="connsiteY4" fmla="*/ 1194672 h 1227025"/>
              <a:gd name="connsiteX5" fmla="*/ 2286000 w 7772400"/>
              <a:gd name="connsiteY5" fmla="*/ 661272 h 1227025"/>
              <a:gd name="connsiteX6" fmla="*/ 2743200 w 7772400"/>
              <a:gd name="connsiteY6" fmla="*/ 1118472 h 1227025"/>
              <a:gd name="connsiteX7" fmla="*/ 3276600 w 7772400"/>
              <a:gd name="connsiteY7" fmla="*/ 170822 h 1227025"/>
              <a:gd name="connsiteX8" fmla="*/ 7772400 w 7772400"/>
              <a:gd name="connsiteY8" fmla="*/ 93539 h 1227025"/>
              <a:gd name="connsiteX0" fmla="*/ 0 w 7772400"/>
              <a:gd name="connsiteY0" fmla="*/ 1116355 h 1148708"/>
              <a:gd name="connsiteX1" fmla="*/ 457199 w 7772400"/>
              <a:gd name="connsiteY1" fmla="*/ 882934 h 1148708"/>
              <a:gd name="connsiteX2" fmla="*/ 914399 w 7772400"/>
              <a:gd name="connsiteY2" fmla="*/ 1118263 h 1148708"/>
              <a:gd name="connsiteX3" fmla="*/ 1371599 w 7772400"/>
              <a:gd name="connsiteY3" fmla="*/ 700264 h 1148708"/>
              <a:gd name="connsiteX4" fmla="*/ 1828800 w 7772400"/>
              <a:gd name="connsiteY4" fmla="*/ 1116355 h 1148708"/>
              <a:gd name="connsiteX5" fmla="*/ 2286000 w 7772400"/>
              <a:gd name="connsiteY5" fmla="*/ 582955 h 1148708"/>
              <a:gd name="connsiteX6" fmla="*/ 2743200 w 7772400"/>
              <a:gd name="connsiteY6" fmla="*/ 1040155 h 1148708"/>
              <a:gd name="connsiteX7" fmla="*/ 3276600 w 7772400"/>
              <a:gd name="connsiteY7" fmla="*/ 92505 h 1148708"/>
              <a:gd name="connsiteX8" fmla="*/ 7772400 w 7772400"/>
              <a:gd name="connsiteY8" fmla="*/ 15222 h 1148708"/>
              <a:gd name="connsiteX0" fmla="*/ 0 w 7772400"/>
              <a:gd name="connsiteY0" fmla="*/ 1078747 h 1111100"/>
              <a:gd name="connsiteX1" fmla="*/ 457199 w 7772400"/>
              <a:gd name="connsiteY1" fmla="*/ 845326 h 1111100"/>
              <a:gd name="connsiteX2" fmla="*/ 914399 w 7772400"/>
              <a:gd name="connsiteY2" fmla="*/ 1080655 h 1111100"/>
              <a:gd name="connsiteX3" fmla="*/ 1371599 w 7772400"/>
              <a:gd name="connsiteY3" fmla="*/ 662656 h 1111100"/>
              <a:gd name="connsiteX4" fmla="*/ 1828800 w 7772400"/>
              <a:gd name="connsiteY4" fmla="*/ 1078747 h 1111100"/>
              <a:gd name="connsiteX5" fmla="*/ 2286000 w 7772400"/>
              <a:gd name="connsiteY5" fmla="*/ 545347 h 1111100"/>
              <a:gd name="connsiteX6" fmla="*/ 2743200 w 7772400"/>
              <a:gd name="connsiteY6" fmla="*/ 1002547 h 1111100"/>
              <a:gd name="connsiteX7" fmla="*/ 3276600 w 7772400"/>
              <a:gd name="connsiteY7" fmla="*/ 54897 h 1111100"/>
              <a:gd name="connsiteX8" fmla="*/ 7772400 w 7772400"/>
              <a:gd name="connsiteY8" fmla="*/ 54897 h 1111100"/>
              <a:gd name="connsiteX0" fmla="*/ 0 w 7772400"/>
              <a:gd name="connsiteY0" fmla="*/ 1078749 h 1111102"/>
              <a:gd name="connsiteX1" fmla="*/ 457199 w 7772400"/>
              <a:gd name="connsiteY1" fmla="*/ 845328 h 1111102"/>
              <a:gd name="connsiteX2" fmla="*/ 914399 w 7772400"/>
              <a:gd name="connsiteY2" fmla="*/ 1080657 h 1111102"/>
              <a:gd name="connsiteX3" fmla="*/ 1371599 w 7772400"/>
              <a:gd name="connsiteY3" fmla="*/ 662658 h 1111102"/>
              <a:gd name="connsiteX4" fmla="*/ 1828800 w 7772400"/>
              <a:gd name="connsiteY4" fmla="*/ 1078749 h 1111102"/>
              <a:gd name="connsiteX5" fmla="*/ 2286000 w 7772400"/>
              <a:gd name="connsiteY5" fmla="*/ 545349 h 1111102"/>
              <a:gd name="connsiteX6" fmla="*/ 2743200 w 7772400"/>
              <a:gd name="connsiteY6" fmla="*/ 1002549 h 1111102"/>
              <a:gd name="connsiteX7" fmla="*/ 3276600 w 7772400"/>
              <a:gd name="connsiteY7" fmla="*/ 54897 h 1111102"/>
              <a:gd name="connsiteX8" fmla="*/ 7772400 w 7772400"/>
              <a:gd name="connsiteY8" fmla="*/ 54899 h 1111102"/>
              <a:gd name="connsiteX0" fmla="*/ 0 w 7772400"/>
              <a:gd name="connsiteY0" fmla="*/ 1039072 h 1071425"/>
              <a:gd name="connsiteX1" fmla="*/ 457199 w 7772400"/>
              <a:gd name="connsiteY1" fmla="*/ 805651 h 1071425"/>
              <a:gd name="connsiteX2" fmla="*/ 914399 w 7772400"/>
              <a:gd name="connsiteY2" fmla="*/ 1040980 h 1071425"/>
              <a:gd name="connsiteX3" fmla="*/ 1371599 w 7772400"/>
              <a:gd name="connsiteY3" fmla="*/ 622981 h 1071425"/>
              <a:gd name="connsiteX4" fmla="*/ 1828800 w 7772400"/>
              <a:gd name="connsiteY4" fmla="*/ 1039072 h 1071425"/>
              <a:gd name="connsiteX5" fmla="*/ 2286000 w 7772400"/>
              <a:gd name="connsiteY5" fmla="*/ 505672 h 1071425"/>
              <a:gd name="connsiteX6" fmla="*/ 2743200 w 7772400"/>
              <a:gd name="connsiteY6" fmla="*/ 962872 h 1071425"/>
              <a:gd name="connsiteX7" fmla="*/ 3276600 w 7772400"/>
              <a:gd name="connsiteY7" fmla="*/ 15220 h 1071425"/>
              <a:gd name="connsiteX8" fmla="*/ 7772400 w 7772400"/>
              <a:gd name="connsiteY8" fmla="*/ 15222 h 1071425"/>
              <a:gd name="connsiteX0" fmla="*/ 0 w 7696200"/>
              <a:gd name="connsiteY0" fmla="*/ 1039074 h 1071427"/>
              <a:gd name="connsiteX1" fmla="*/ 457199 w 7696200"/>
              <a:gd name="connsiteY1" fmla="*/ 805653 h 1071427"/>
              <a:gd name="connsiteX2" fmla="*/ 914399 w 7696200"/>
              <a:gd name="connsiteY2" fmla="*/ 1040982 h 1071427"/>
              <a:gd name="connsiteX3" fmla="*/ 1371599 w 7696200"/>
              <a:gd name="connsiteY3" fmla="*/ 622983 h 1071427"/>
              <a:gd name="connsiteX4" fmla="*/ 1828800 w 7696200"/>
              <a:gd name="connsiteY4" fmla="*/ 1039074 h 1071427"/>
              <a:gd name="connsiteX5" fmla="*/ 2286000 w 7696200"/>
              <a:gd name="connsiteY5" fmla="*/ 505674 h 1071427"/>
              <a:gd name="connsiteX6" fmla="*/ 2743200 w 7696200"/>
              <a:gd name="connsiteY6" fmla="*/ 962874 h 1071427"/>
              <a:gd name="connsiteX7" fmla="*/ 3276600 w 7696200"/>
              <a:gd name="connsiteY7" fmla="*/ 15222 h 1071427"/>
              <a:gd name="connsiteX8" fmla="*/ 7696200 w 7696200"/>
              <a:gd name="connsiteY8" fmla="*/ 15222 h 1071427"/>
              <a:gd name="connsiteX0" fmla="*/ 0 w 7696200"/>
              <a:gd name="connsiteY0" fmla="*/ 1039074 h 1095437"/>
              <a:gd name="connsiteX1" fmla="*/ 457199 w 7696200"/>
              <a:gd name="connsiteY1" fmla="*/ 805653 h 1095437"/>
              <a:gd name="connsiteX2" fmla="*/ 914399 w 7696200"/>
              <a:gd name="connsiteY2" fmla="*/ 1040982 h 1095437"/>
              <a:gd name="connsiteX3" fmla="*/ 1371600 w 7696200"/>
              <a:gd name="connsiteY3" fmla="*/ 478922 h 1095437"/>
              <a:gd name="connsiteX4" fmla="*/ 1828800 w 7696200"/>
              <a:gd name="connsiteY4" fmla="*/ 1039074 h 1095437"/>
              <a:gd name="connsiteX5" fmla="*/ 2286000 w 7696200"/>
              <a:gd name="connsiteY5" fmla="*/ 505674 h 1095437"/>
              <a:gd name="connsiteX6" fmla="*/ 2743200 w 7696200"/>
              <a:gd name="connsiteY6" fmla="*/ 962874 h 1095437"/>
              <a:gd name="connsiteX7" fmla="*/ 3276600 w 7696200"/>
              <a:gd name="connsiteY7" fmla="*/ 15222 h 1095437"/>
              <a:gd name="connsiteX8" fmla="*/ 7696200 w 7696200"/>
              <a:gd name="connsiteY8" fmla="*/ 15222 h 1095437"/>
              <a:gd name="connsiteX0" fmla="*/ 0 w 7696200"/>
              <a:gd name="connsiteY0" fmla="*/ 1039074 h 1095437"/>
              <a:gd name="connsiteX1" fmla="*/ 457199 w 7696200"/>
              <a:gd name="connsiteY1" fmla="*/ 805653 h 1095437"/>
              <a:gd name="connsiteX2" fmla="*/ 914399 w 7696200"/>
              <a:gd name="connsiteY2" fmla="*/ 1040982 h 1095437"/>
              <a:gd name="connsiteX3" fmla="*/ 1371600 w 7696200"/>
              <a:gd name="connsiteY3" fmla="*/ 478922 h 1095437"/>
              <a:gd name="connsiteX4" fmla="*/ 1828800 w 7696200"/>
              <a:gd name="connsiteY4" fmla="*/ 1039074 h 1095437"/>
              <a:gd name="connsiteX5" fmla="*/ 2286000 w 7696200"/>
              <a:gd name="connsiteY5" fmla="*/ 478921 h 1095437"/>
              <a:gd name="connsiteX6" fmla="*/ 2743200 w 7696200"/>
              <a:gd name="connsiteY6" fmla="*/ 962874 h 1095437"/>
              <a:gd name="connsiteX7" fmla="*/ 3276600 w 7696200"/>
              <a:gd name="connsiteY7" fmla="*/ 15222 h 1095437"/>
              <a:gd name="connsiteX8" fmla="*/ 7696200 w 7696200"/>
              <a:gd name="connsiteY8" fmla="*/ 15222 h 1095437"/>
              <a:gd name="connsiteX0" fmla="*/ 0 w 7696200"/>
              <a:gd name="connsiteY0" fmla="*/ 1039074 h 1079623"/>
              <a:gd name="connsiteX1" fmla="*/ 457200 w 7696200"/>
              <a:gd name="connsiteY1" fmla="*/ 710771 h 1079623"/>
              <a:gd name="connsiteX2" fmla="*/ 914399 w 7696200"/>
              <a:gd name="connsiteY2" fmla="*/ 1040982 h 1079623"/>
              <a:gd name="connsiteX3" fmla="*/ 1371600 w 7696200"/>
              <a:gd name="connsiteY3" fmla="*/ 478922 h 1079623"/>
              <a:gd name="connsiteX4" fmla="*/ 1828800 w 7696200"/>
              <a:gd name="connsiteY4" fmla="*/ 1039074 h 1079623"/>
              <a:gd name="connsiteX5" fmla="*/ 2286000 w 7696200"/>
              <a:gd name="connsiteY5" fmla="*/ 478921 h 1079623"/>
              <a:gd name="connsiteX6" fmla="*/ 2743200 w 7696200"/>
              <a:gd name="connsiteY6" fmla="*/ 962874 h 1079623"/>
              <a:gd name="connsiteX7" fmla="*/ 3276600 w 7696200"/>
              <a:gd name="connsiteY7" fmla="*/ 15222 h 1079623"/>
              <a:gd name="connsiteX8" fmla="*/ 7696200 w 7696200"/>
              <a:gd name="connsiteY8" fmla="*/ 15222 h 1079623"/>
              <a:gd name="connsiteX0" fmla="*/ 0 w 7696200"/>
              <a:gd name="connsiteY0" fmla="*/ 1039074 h 1079623"/>
              <a:gd name="connsiteX1" fmla="*/ 457200 w 7696200"/>
              <a:gd name="connsiteY1" fmla="*/ 710771 h 1079623"/>
              <a:gd name="connsiteX2" fmla="*/ 914399 w 7696200"/>
              <a:gd name="connsiteY2" fmla="*/ 1040982 h 1079623"/>
              <a:gd name="connsiteX3" fmla="*/ 1371600 w 7696200"/>
              <a:gd name="connsiteY3" fmla="*/ 478922 h 1079623"/>
              <a:gd name="connsiteX4" fmla="*/ 1828800 w 7696200"/>
              <a:gd name="connsiteY4" fmla="*/ 1039074 h 1079623"/>
              <a:gd name="connsiteX5" fmla="*/ 2286000 w 7696200"/>
              <a:gd name="connsiteY5" fmla="*/ 401638 h 1079623"/>
              <a:gd name="connsiteX6" fmla="*/ 2743200 w 7696200"/>
              <a:gd name="connsiteY6" fmla="*/ 962874 h 1079623"/>
              <a:gd name="connsiteX7" fmla="*/ 3276600 w 7696200"/>
              <a:gd name="connsiteY7" fmla="*/ 15222 h 1079623"/>
              <a:gd name="connsiteX8" fmla="*/ 7696200 w 7696200"/>
              <a:gd name="connsiteY8" fmla="*/ 15222 h 1079623"/>
              <a:gd name="connsiteX0" fmla="*/ 0 w 7696200"/>
              <a:gd name="connsiteY0" fmla="*/ 1033348 h 1038095"/>
              <a:gd name="connsiteX1" fmla="*/ 457200 w 7696200"/>
              <a:gd name="connsiteY1" fmla="*/ 705045 h 1038095"/>
              <a:gd name="connsiteX2" fmla="*/ 914399 w 7696200"/>
              <a:gd name="connsiteY2" fmla="*/ 1035256 h 1038095"/>
              <a:gd name="connsiteX3" fmla="*/ 1371600 w 7696200"/>
              <a:gd name="connsiteY3" fmla="*/ 473196 h 1038095"/>
              <a:gd name="connsiteX4" fmla="*/ 1828800 w 7696200"/>
              <a:gd name="connsiteY4" fmla="*/ 1033348 h 1038095"/>
              <a:gd name="connsiteX5" fmla="*/ 2286000 w 7696200"/>
              <a:gd name="connsiteY5" fmla="*/ 395912 h 1038095"/>
              <a:gd name="connsiteX6" fmla="*/ 2687782 w 7696200"/>
              <a:gd name="connsiteY6" fmla="*/ 690168 h 1038095"/>
              <a:gd name="connsiteX7" fmla="*/ 3276600 w 7696200"/>
              <a:gd name="connsiteY7" fmla="*/ 9496 h 1038095"/>
              <a:gd name="connsiteX8" fmla="*/ 7696200 w 7696200"/>
              <a:gd name="connsiteY8" fmla="*/ 9496 h 1038095"/>
              <a:gd name="connsiteX0" fmla="*/ 0 w 7696200"/>
              <a:gd name="connsiteY0" fmla="*/ 1033348 h 1038095"/>
              <a:gd name="connsiteX1" fmla="*/ 457200 w 7696200"/>
              <a:gd name="connsiteY1" fmla="*/ 705045 h 1038095"/>
              <a:gd name="connsiteX2" fmla="*/ 914399 w 7696200"/>
              <a:gd name="connsiteY2" fmla="*/ 1035256 h 1038095"/>
              <a:gd name="connsiteX3" fmla="*/ 1371600 w 7696200"/>
              <a:gd name="connsiteY3" fmla="*/ 473196 h 1038095"/>
              <a:gd name="connsiteX4" fmla="*/ 1787237 w 7696200"/>
              <a:gd name="connsiteY4" fmla="*/ 766369 h 1038095"/>
              <a:gd name="connsiteX5" fmla="*/ 2286000 w 7696200"/>
              <a:gd name="connsiteY5" fmla="*/ 395912 h 1038095"/>
              <a:gd name="connsiteX6" fmla="*/ 2687782 w 7696200"/>
              <a:gd name="connsiteY6" fmla="*/ 690168 h 1038095"/>
              <a:gd name="connsiteX7" fmla="*/ 3276600 w 7696200"/>
              <a:gd name="connsiteY7" fmla="*/ 9496 h 1038095"/>
              <a:gd name="connsiteX8" fmla="*/ 7696200 w 7696200"/>
              <a:gd name="connsiteY8" fmla="*/ 9496 h 1038095"/>
              <a:gd name="connsiteX0" fmla="*/ 0 w 7696200"/>
              <a:gd name="connsiteY0" fmla="*/ 1026726 h 1031473"/>
              <a:gd name="connsiteX1" fmla="*/ 457200 w 7696200"/>
              <a:gd name="connsiteY1" fmla="*/ 698423 h 1031473"/>
              <a:gd name="connsiteX2" fmla="*/ 914399 w 7696200"/>
              <a:gd name="connsiteY2" fmla="*/ 1028634 h 1031473"/>
              <a:gd name="connsiteX3" fmla="*/ 1371600 w 7696200"/>
              <a:gd name="connsiteY3" fmla="*/ 466574 h 1031473"/>
              <a:gd name="connsiteX4" fmla="*/ 1787237 w 7696200"/>
              <a:gd name="connsiteY4" fmla="*/ 759747 h 1031473"/>
              <a:gd name="connsiteX5" fmla="*/ 2286000 w 7696200"/>
              <a:gd name="connsiteY5" fmla="*/ 389290 h 1031473"/>
              <a:gd name="connsiteX6" fmla="*/ 2687782 w 7696200"/>
              <a:gd name="connsiteY6" fmla="*/ 683546 h 1031473"/>
              <a:gd name="connsiteX7" fmla="*/ 3276600 w 7696200"/>
              <a:gd name="connsiteY7" fmla="*/ 2874 h 1031473"/>
              <a:gd name="connsiteX8" fmla="*/ 7696200 w 7696200"/>
              <a:gd name="connsiteY8" fmla="*/ 2874 h 1031473"/>
              <a:gd name="connsiteX0" fmla="*/ 0 w 7677150"/>
              <a:gd name="connsiteY0" fmla="*/ 1043579 h 1048326"/>
              <a:gd name="connsiteX1" fmla="*/ 457200 w 7677150"/>
              <a:gd name="connsiteY1" fmla="*/ 715276 h 1048326"/>
              <a:gd name="connsiteX2" fmla="*/ 914399 w 7677150"/>
              <a:gd name="connsiteY2" fmla="*/ 1045487 h 1048326"/>
              <a:gd name="connsiteX3" fmla="*/ 1371600 w 7677150"/>
              <a:gd name="connsiteY3" fmla="*/ 483427 h 1048326"/>
              <a:gd name="connsiteX4" fmla="*/ 1787237 w 7677150"/>
              <a:gd name="connsiteY4" fmla="*/ 776600 h 1048326"/>
              <a:gd name="connsiteX5" fmla="*/ 2286000 w 7677150"/>
              <a:gd name="connsiteY5" fmla="*/ 406143 h 1048326"/>
              <a:gd name="connsiteX6" fmla="*/ 2687782 w 7677150"/>
              <a:gd name="connsiteY6" fmla="*/ 700399 h 1048326"/>
              <a:gd name="connsiteX7" fmla="*/ 3276600 w 7677150"/>
              <a:gd name="connsiteY7" fmla="*/ 19727 h 1048326"/>
              <a:gd name="connsiteX8" fmla="*/ 7677150 w 7677150"/>
              <a:gd name="connsiteY8" fmla="*/ 0 h 1048326"/>
              <a:gd name="connsiteX0" fmla="*/ 0 w 7672388"/>
              <a:gd name="connsiteY0" fmla="*/ 1038648 h 1043395"/>
              <a:gd name="connsiteX1" fmla="*/ 457200 w 7672388"/>
              <a:gd name="connsiteY1" fmla="*/ 710345 h 1043395"/>
              <a:gd name="connsiteX2" fmla="*/ 914399 w 7672388"/>
              <a:gd name="connsiteY2" fmla="*/ 1040556 h 1043395"/>
              <a:gd name="connsiteX3" fmla="*/ 1371600 w 7672388"/>
              <a:gd name="connsiteY3" fmla="*/ 478496 h 1043395"/>
              <a:gd name="connsiteX4" fmla="*/ 1787237 w 7672388"/>
              <a:gd name="connsiteY4" fmla="*/ 771669 h 1043395"/>
              <a:gd name="connsiteX5" fmla="*/ 2286000 w 7672388"/>
              <a:gd name="connsiteY5" fmla="*/ 401212 h 1043395"/>
              <a:gd name="connsiteX6" fmla="*/ 2687782 w 7672388"/>
              <a:gd name="connsiteY6" fmla="*/ 695468 h 1043395"/>
              <a:gd name="connsiteX7" fmla="*/ 3276600 w 7672388"/>
              <a:gd name="connsiteY7" fmla="*/ 14796 h 1043395"/>
              <a:gd name="connsiteX8" fmla="*/ 7672388 w 7672388"/>
              <a:gd name="connsiteY8" fmla="*/ 0 h 1043395"/>
              <a:gd name="connsiteX0" fmla="*/ 0 w 7672388"/>
              <a:gd name="connsiteY0" fmla="*/ 1062765 h 1067512"/>
              <a:gd name="connsiteX1" fmla="*/ 457200 w 7672388"/>
              <a:gd name="connsiteY1" fmla="*/ 734462 h 1067512"/>
              <a:gd name="connsiteX2" fmla="*/ 914399 w 7672388"/>
              <a:gd name="connsiteY2" fmla="*/ 1064673 h 1067512"/>
              <a:gd name="connsiteX3" fmla="*/ 1371600 w 7672388"/>
              <a:gd name="connsiteY3" fmla="*/ 502613 h 1067512"/>
              <a:gd name="connsiteX4" fmla="*/ 1787237 w 7672388"/>
              <a:gd name="connsiteY4" fmla="*/ 795786 h 1067512"/>
              <a:gd name="connsiteX5" fmla="*/ 2286000 w 7672388"/>
              <a:gd name="connsiteY5" fmla="*/ 425329 h 1067512"/>
              <a:gd name="connsiteX6" fmla="*/ 2687782 w 7672388"/>
              <a:gd name="connsiteY6" fmla="*/ 719585 h 1067512"/>
              <a:gd name="connsiteX7" fmla="*/ 3276600 w 7672388"/>
              <a:gd name="connsiteY7" fmla="*/ 38913 h 1067512"/>
              <a:gd name="connsiteX8" fmla="*/ 7672388 w 7672388"/>
              <a:gd name="connsiteY8" fmla="*/ 24117 h 1067512"/>
              <a:gd name="connsiteX0" fmla="*/ 0 w 7672388"/>
              <a:gd name="connsiteY0" fmla="*/ 1045355 h 1050102"/>
              <a:gd name="connsiteX1" fmla="*/ 457200 w 7672388"/>
              <a:gd name="connsiteY1" fmla="*/ 717052 h 1050102"/>
              <a:gd name="connsiteX2" fmla="*/ 914399 w 7672388"/>
              <a:gd name="connsiteY2" fmla="*/ 1047263 h 1050102"/>
              <a:gd name="connsiteX3" fmla="*/ 1371600 w 7672388"/>
              <a:gd name="connsiteY3" fmla="*/ 485203 h 1050102"/>
              <a:gd name="connsiteX4" fmla="*/ 1787237 w 7672388"/>
              <a:gd name="connsiteY4" fmla="*/ 778376 h 1050102"/>
              <a:gd name="connsiteX5" fmla="*/ 2286000 w 7672388"/>
              <a:gd name="connsiteY5" fmla="*/ 407919 h 1050102"/>
              <a:gd name="connsiteX6" fmla="*/ 2687782 w 7672388"/>
              <a:gd name="connsiteY6" fmla="*/ 702175 h 1050102"/>
              <a:gd name="connsiteX7" fmla="*/ 3276600 w 7672388"/>
              <a:gd name="connsiteY7" fmla="*/ 21503 h 1050102"/>
              <a:gd name="connsiteX8" fmla="*/ 7672388 w 7672388"/>
              <a:gd name="connsiteY8" fmla="*/ 6707 h 1050102"/>
              <a:gd name="connsiteX0" fmla="*/ 0 w 7672388"/>
              <a:gd name="connsiteY0" fmla="*/ 1038648 h 1043395"/>
              <a:gd name="connsiteX1" fmla="*/ 457200 w 7672388"/>
              <a:gd name="connsiteY1" fmla="*/ 710345 h 1043395"/>
              <a:gd name="connsiteX2" fmla="*/ 914399 w 7672388"/>
              <a:gd name="connsiteY2" fmla="*/ 1040556 h 1043395"/>
              <a:gd name="connsiteX3" fmla="*/ 1371600 w 7672388"/>
              <a:gd name="connsiteY3" fmla="*/ 478496 h 1043395"/>
              <a:gd name="connsiteX4" fmla="*/ 1787237 w 7672388"/>
              <a:gd name="connsiteY4" fmla="*/ 771669 h 1043395"/>
              <a:gd name="connsiteX5" fmla="*/ 2286000 w 7672388"/>
              <a:gd name="connsiteY5" fmla="*/ 401212 h 1043395"/>
              <a:gd name="connsiteX6" fmla="*/ 2687782 w 7672388"/>
              <a:gd name="connsiteY6" fmla="*/ 695468 h 1043395"/>
              <a:gd name="connsiteX7" fmla="*/ 3267075 w 7672388"/>
              <a:gd name="connsiteY7" fmla="*/ 93701 h 1043395"/>
              <a:gd name="connsiteX8" fmla="*/ 7672388 w 7672388"/>
              <a:gd name="connsiteY8" fmla="*/ 0 h 1043395"/>
              <a:gd name="connsiteX0" fmla="*/ 0 w 7672388"/>
              <a:gd name="connsiteY0" fmla="*/ 989077 h 993824"/>
              <a:gd name="connsiteX1" fmla="*/ 457200 w 7672388"/>
              <a:gd name="connsiteY1" fmla="*/ 660774 h 993824"/>
              <a:gd name="connsiteX2" fmla="*/ 914399 w 7672388"/>
              <a:gd name="connsiteY2" fmla="*/ 990985 h 993824"/>
              <a:gd name="connsiteX3" fmla="*/ 1371600 w 7672388"/>
              <a:gd name="connsiteY3" fmla="*/ 428925 h 993824"/>
              <a:gd name="connsiteX4" fmla="*/ 1787237 w 7672388"/>
              <a:gd name="connsiteY4" fmla="*/ 722098 h 993824"/>
              <a:gd name="connsiteX5" fmla="*/ 2286000 w 7672388"/>
              <a:gd name="connsiteY5" fmla="*/ 351641 h 993824"/>
              <a:gd name="connsiteX6" fmla="*/ 2687782 w 7672388"/>
              <a:gd name="connsiteY6" fmla="*/ 645897 h 993824"/>
              <a:gd name="connsiteX7" fmla="*/ 3267075 w 7672388"/>
              <a:gd name="connsiteY7" fmla="*/ 44130 h 993824"/>
              <a:gd name="connsiteX8" fmla="*/ 7672388 w 7672388"/>
              <a:gd name="connsiteY8" fmla="*/ 39197 h 993824"/>
              <a:gd name="connsiteX0" fmla="*/ 0 w 7672388"/>
              <a:gd name="connsiteY0" fmla="*/ 1004675 h 1009422"/>
              <a:gd name="connsiteX1" fmla="*/ 457200 w 7672388"/>
              <a:gd name="connsiteY1" fmla="*/ 676372 h 1009422"/>
              <a:gd name="connsiteX2" fmla="*/ 914399 w 7672388"/>
              <a:gd name="connsiteY2" fmla="*/ 1006583 h 1009422"/>
              <a:gd name="connsiteX3" fmla="*/ 1371600 w 7672388"/>
              <a:gd name="connsiteY3" fmla="*/ 444523 h 1009422"/>
              <a:gd name="connsiteX4" fmla="*/ 1787237 w 7672388"/>
              <a:gd name="connsiteY4" fmla="*/ 737696 h 1009422"/>
              <a:gd name="connsiteX5" fmla="*/ 2286000 w 7672388"/>
              <a:gd name="connsiteY5" fmla="*/ 367239 h 1009422"/>
              <a:gd name="connsiteX6" fmla="*/ 2687782 w 7672388"/>
              <a:gd name="connsiteY6" fmla="*/ 661495 h 1009422"/>
              <a:gd name="connsiteX7" fmla="*/ 3267075 w 7672388"/>
              <a:gd name="connsiteY7" fmla="*/ 59728 h 1009422"/>
              <a:gd name="connsiteX8" fmla="*/ 7672388 w 7672388"/>
              <a:gd name="connsiteY8" fmla="*/ 15342 h 1009422"/>
              <a:gd name="connsiteX0" fmla="*/ 0 w 7672388"/>
              <a:gd name="connsiteY0" fmla="*/ 1004675 h 1009422"/>
              <a:gd name="connsiteX1" fmla="*/ 457200 w 7672388"/>
              <a:gd name="connsiteY1" fmla="*/ 676372 h 1009422"/>
              <a:gd name="connsiteX2" fmla="*/ 914399 w 7672388"/>
              <a:gd name="connsiteY2" fmla="*/ 1006583 h 1009422"/>
              <a:gd name="connsiteX3" fmla="*/ 1371600 w 7672388"/>
              <a:gd name="connsiteY3" fmla="*/ 444523 h 1009422"/>
              <a:gd name="connsiteX4" fmla="*/ 1787237 w 7672388"/>
              <a:gd name="connsiteY4" fmla="*/ 737696 h 1009422"/>
              <a:gd name="connsiteX5" fmla="*/ 2286000 w 7672388"/>
              <a:gd name="connsiteY5" fmla="*/ 367239 h 1009422"/>
              <a:gd name="connsiteX6" fmla="*/ 2687782 w 7672388"/>
              <a:gd name="connsiteY6" fmla="*/ 661495 h 1009422"/>
              <a:gd name="connsiteX7" fmla="*/ 3267075 w 7672388"/>
              <a:gd name="connsiteY7" fmla="*/ 59728 h 1009422"/>
              <a:gd name="connsiteX8" fmla="*/ 7672388 w 7672388"/>
              <a:gd name="connsiteY8" fmla="*/ 15342 h 100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2388" h="1009422">
                <a:moveTo>
                  <a:pt x="0" y="1004675"/>
                </a:moveTo>
                <a:cubicBezTo>
                  <a:pt x="92075" y="999913"/>
                  <a:pt x="304800" y="676054"/>
                  <a:pt x="457200" y="676372"/>
                </a:cubicBezTo>
                <a:cubicBezTo>
                  <a:pt x="609600" y="676690"/>
                  <a:pt x="761999" y="1045224"/>
                  <a:pt x="914399" y="1006583"/>
                </a:cubicBezTo>
                <a:cubicBezTo>
                  <a:pt x="1066799" y="967942"/>
                  <a:pt x="1226127" y="489338"/>
                  <a:pt x="1371600" y="444523"/>
                </a:cubicBezTo>
                <a:cubicBezTo>
                  <a:pt x="1517073" y="399709"/>
                  <a:pt x="1634837" y="750577"/>
                  <a:pt x="1787237" y="737696"/>
                </a:cubicBezTo>
                <a:cubicBezTo>
                  <a:pt x="1939637" y="724815"/>
                  <a:pt x="2135909" y="379939"/>
                  <a:pt x="2286000" y="367239"/>
                </a:cubicBezTo>
                <a:cubicBezTo>
                  <a:pt x="2436091" y="354539"/>
                  <a:pt x="2524270" y="712747"/>
                  <a:pt x="2687782" y="661495"/>
                </a:cubicBezTo>
                <a:cubicBezTo>
                  <a:pt x="2851294" y="610243"/>
                  <a:pt x="2774470" y="737307"/>
                  <a:pt x="3267075" y="59728"/>
                </a:cubicBezTo>
                <a:cubicBezTo>
                  <a:pt x="3345368" y="-47964"/>
                  <a:pt x="3733800" y="24778"/>
                  <a:pt x="7672388" y="15342"/>
                </a:cubicBez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71100" y="5271701"/>
            <a:ext cx="174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Ambient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/ </a:t>
            </a:r>
            <a:r>
              <a:rPr lang="en-US" sz="1800" b="0" dirty="0" smtClean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Egg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Temperature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66755" y="4483614"/>
            <a:ext cx="15621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Full incubation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81201" y="4482525"/>
            <a:ext cx="18288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Partial incubation &amp; follicular disruption </a:t>
            </a:r>
            <a:endParaRPr lang="en-US" sz="16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728855" y="4678085"/>
            <a:ext cx="318654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143750" y="1792843"/>
            <a:ext cx="15621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Full incubation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8705850" y="1958640"/>
            <a:ext cx="2857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2000" y="1792843"/>
            <a:ext cx="14616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Laying period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>
            <a:endCxn id="61" idx="1"/>
          </p:cNvCxnSpPr>
          <p:nvPr/>
        </p:nvCxnSpPr>
        <p:spPr>
          <a:xfrm>
            <a:off x="2223655" y="1966855"/>
            <a:ext cx="492009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62001" y="4482525"/>
            <a:ext cx="8381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Laying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810001" y="4678085"/>
            <a:ext cx="3567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600200" y="4678085"/>
            <a:ext cx="38100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67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PikaExcer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" y="929670"/>
            <a:ext cx="9144000" cy="5928330"/>
          </a:xfrm>
          <a:prstGeom prst="rect">
            <a:avLst/>
          </a:prstGeom>
        </p:spPr>
      </p:pic>
      <p:pic>
        <p:nvPicPr>
          <p:cNvPr id="60" name="Picture 59" descr="Ochotona_princepsWikimed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23272"/>
          <a:stretch/>
        </p:blipFill>
        <p:spPr>
          <a:xfrm>
            <a:off x="685800" y="1295400"/>
            <a:ext cx="2362200" cy="190915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6200" y="76200"/>
            <a:ext cx="91898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hypotheses about American </a:t>
            </a:r>
            <a:r>
              <a:rPr lang="en-US" dirty="0" err="1" smtClean="0"/>
              <a:t>Pika</a:t>
            </a:r>
            <a:r>
              <a:rPr lang="en-US" dirty="0" smtClean="0"/>
              <a:t> extirpation</a:t>
            </a:r>
          </a:p>
          <a:p>
            <a:r>
              <a:rPr lang="en-US" sz="2400" b="0" dirty="0" smtClean="0"/>
              <a:t>w/ Erik </a:t>
            </a:r>
            <a:r>
              <a:rPr lang="en-US" sz="2400" b="0" dirty="0" err="1" smtClean="0"/>
              <a:t>Beever</a:t>
            </a:r>
            <a:r>
              <a:rPr lang="en-US" sz="2400" b="0" dirty="0" smtClean="0"/>
              <a:t>/USGS</a:t>
            </a:r>
            <a:r>
              <a:rPr lang="en-US" sz="2400" b="0" dirty="0"/>
              <a:t>;</a:t>
            </a:r>
            <a:r>
              <a:rPr lang="en-US" sz="2400" b="0" dirty="0" smtClean="0"/>
              <a:t> funding: GB LCC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59616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143000"/>
            <a:ext cx="5105400" cy="5181600"/>
          </a:xfrm>
          <a:noFill/>
        </p:spPr>
        <p:txBody>
          <a:bodyPr/>
          <a:lstStyle/>
          <a:p>
            <a:pPr marL="609600" indent="-609600" algn="l" eaLnBrk="1" hangingPunct="1">
              <a:lnSpc>
                <a:spcPct val="95000"/>
              </a:lnSpc>
              <a:spcBef>
                <a:spcPct val="30000"/>
              </a:spcBef>
            </a:pPr>
            <a:endParaRPr lang="en-US" sz="2400" dirty="0"/>
          </a:p>
          <a:p>
            <a:pPr marL="609600" indent="-609600" algn="l" eaLnBrk="1" hangingPunct="1">
              <a:lnSpc>
                <a:spcPct val="95000"/>
              </a:lnSpc>
              <a:spcBef>
                <a:spcPct val="30000"/>
              </a:spcBef>
            </a:pPr>
            <a:endParaRPr lang="en-US" sz="2400" dirty="0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7664450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99"/>
              </a:solidFill>
              <a:latin typeface="Calibri" charset="0"/>
            </a:endParaRPr>
          </a:p>
        </p:txBody>
      </p:sp>
      <p:sp>
        <p:nvSpPr>
          <p:cNvPr id="6451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57200" y="358775"/>
            <a:ext cx="7772400" cy="1470025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2E2"/>
                </a:solidFill>
              </a:rPr>
              <a:t>Acknowledgements</a:t>
            </a:r>
            <a:endParaRPr lang="en-US" dirty="0">
              <a:solidFill>
                <a:srgbClr val="FFF2E2"/>
              </a:solidFill>
            </a:endParaRPr>
          </a:p>
        </p:txBody>
      </p:sp>
      <p:sp>
        <p:nvSpPr>
          <p:cNvPr id="64518" name="Text Box 11"/>
          <p:cNvSpPr txBox="1">
            <a:spLocks noChangeArrowheads="1"/>
          </p:cNvSpPr>
          <p:nvPr/>
        </p:nvSpPr>
        <p:spPr bwMode="auto">
          <a:xfrm>
            <a:off x="152400" y="6400800"/>
            <a:ext cx="871452" cy="2462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0" dirty="0" smtClean="0">
                <a:solidFill>
                  <a:srgbClr val="FFFFFF"/>
                </a:solidFill>
              </a:rPr>
              <a:t>[T. Albright]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371600"/>
            <a:ext cx="815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2438" indent="-452438" eaLnBrk="1" hangingPunct="1">
              <a:spcBef>
                <a:spcPct val="30000"/>
              </a:spcBef>
              <a:spcAft>
                <a:spcPts val="1200"/>
              </a:spcAft>
              <a:buFont typeface="Times" charset="0"/>
              <a:buNone/>
              <a:defRPr/>
            </a:pPr>
            <a:r>
              <a:rPr lang="en-US" sz="240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Funding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: </a:t>
            </a:r>
            <a:r>
              <a:rPr lang="en-US" sz="2400" b="0" kern="0" dirty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NASA New Investigator in Earth Science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NNX13AB65G, NASA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Biodiversity Program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,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NSF </a:t>
            </a:r>
            <a:r>
              <a:rPr lang="en-US" sz="2400" b="0" kern="0" dirty="0" err="1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ESPCoR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 EPS-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0814372, Great Basin Landscape Conservation Cooperative</a:t>
            </a:r>
            <a:endParaRPr lang="en-US" sz="2400" b="0" kern="0" dirty="0" smtClean="0">
              <a:solidFill>
                <a:srgbClr val="FFF2E2"/>
              </a:solidFill>
              <a:latin typeface="Century Gothic"/>
              <a:ea typeface="ＭＳ Ｐゴシック"/>
              <a:cs typeface="ＭＳ Ｐゴシック"/>
            </a:endParaRPr>
          </a:p>
          <a:p>
            <a:pPr marL="452438" indent="-452438" eaLnBrk="1" hangingPunct="1">
              <a:spcBef>
                <a:spcPct val="30000"/>
              </a:spcBef>
              <a:spcAft>
                <a:spcPts val="1200"/>
              </a:spcAft>
              <a:buFont typeface="Times" charset="0"/>
              <a:buNone/>
              <a:defRPr/>
            </a:pPr>
            <a:r>
              <a:rPr lang="en-US" sz="240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UNR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: G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. </a:t>
            </a:r>
            <a:r>
              <a:rPr lang="en-US" sz="2400" b="0" kern="0" dirty="0" err="1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Sadoti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, A. Vitale, D. </a:t>
            </a:r>
            <a:r>
              <a:rPr lang="en-US" sz="2400" b="0" kern="0" dirty="0" err="1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Mutiibwa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, K. Howard, J. Ewing-Taylor</a:t>
            </a:r>
          </a:p>
          <a:p>
            <a:pPr marL="452438" indent="-452438" eaLnBrk="1" hangingPunct="1">
              <a:spcBef>
                <a:spcPct val="30000"/>
              </a:spcBef>
              <a:spcAft>
                <a:spcPts val="1200"/>
              </a:spcAft>
              <a:buFont typeface="Times" charset="0"/>
              <a:buNone/>
              <a:defRPr/>
            </a:pPr>
            <a:r>
              <a:rPr lang="en-US" sz="240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Some collaborators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: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B. Wolf, A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. </a:t>
            </a:r>
            <a:r>
              <a:rPr lang="en-US" sz="2400" b="0" kern="0" dirty="0" err="1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Pidgeon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,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M. </a:t>
            </a:r>
            <a:r>
              <a:rPr lang="en-US" sz="2400" b="0" kern="0" dirty="0" err="1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Neteler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, 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E. </a:t>
            </a:r>
            <a:r>
              <a:rPr lang="en-US" sz="2400" b="0" kern="0" dirty="0" err="1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Beever</a:t>
            </a:r>
            <a:r>
              <a:rPr lang="en-US" sz="2400" b="0" kern="0" dirty="0" smtClean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, J. Mejia</a:t>
            </a:r>
          </a:p>
          <a:p>
            <a:pPr marL="452438" indent="-452438" eaLnBrk="1" hangingPunct="1">
              <a:spcBef>
                <a:spcPct val="30000"/>
              </a:spcBef>
              <a:spcAft>
                <a:spcPts val="1200"/>
              </a:spcAft>
              <a:defRPr/>
            </a:pPr>
            <a:r>
              <a:rPr lang="en-US" sz="2400" kern="0" dirty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Field access</a:t>
            </a:r>
            <a:r>
              <a:rPr lang="en-US" sz="2400" b="0" kern="0" dirty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: BLM, Long Now Foundation, Great Basin National Park, </a:t>
            </a:r>
            <a:r>
              <a:rPr lang="en-US" sz="2400" b="0" kern="0" dirty="0" err="1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Kofa</a:t>
            </a:r>
            <a:r>
              <a:rPr lang="en-US" sz="2400" b="0" kern="0" dirty="0">
                <a:solidFill>
                  <a:srgbClr val="FFF2E2"/>
                </a:solidFill>
                <a:latin typeface="Century Gothic"/>
                <a:ea typeface="ＭＳ Ｐゴシック"/>
                <a:cs typeface="ＭＳ Ｐゴシック"/>
              </a:rPr>
              <a:t> National Wildlife Refuge, and more…</a:t>
            </a:r>
          </a:p>
          <a:p>
            <a:pPr marL="452438" indent="-452438" eaLnBrk="1" hangingPunct="1">
              <a:spcBef>
                <a:spcPct val="30000"/>
              </a:spcBef>
              <a:spcAft>
                <a:spcPts val="1200"/>
              </a:spcAft>
              <a:defRPr/>
            </a:pPr>
            <a:r>
              <a:rPr lang="en-US" sz="1800" b="0" dirty="0">
                <a:solidFill>
                  <a:srgbClr val="003366"/>
                </a:solidFill>
              </a:rPr>
              <a:t>		</a:t>
            </a:r>
            <a:r>
              <a:rPr lang="en-US" sz="1800" b="0" dirty="0">
                <a:solidFill>
                  <a:srgbClr val="9ED3D7"/>
                </a:solidFill>
              </a:rPr>
              <a:t>http://</a:t>
            </a:r>
            <a:r>
              <a:rPr lang="en-US" sz="1800" b="0" dirty="0" err="1">
                <a:solidFill>
                  <a:srgbClr val="9ED3D7"/>
                </a:solidFill>
              </a:rPr>
              <a:t>wolfweb.unr.edu</a:t>
            </a:r>
            <a:r>
              <a:rPr lang="en-US" sz="1800" b="0" dirty="0">
                <a:solidFill>
                  <a:srgbClr val="9ED3D7"/>
                </a:solidFill>
              </a:rPr>
              <a:t>/~</a:t>
            </a:r>
            <a:r>
              <a:rPr lang="en-US" sz="1800" b="0" dirty="0" err="1">
                <a:solidFill>
                  <a:srgbClr val="9ED3D7"/>
                </a:solidFill>
              </a:rPr>
              <a:t>talbright</a:t>
            </a:r>
            <a:r>
              <a:rPr lang="en-US" sz="1800" b="0" dirty="0">
                <a:solidFill>
                  <a:srgbClr val="9ED3D7"/>
                </a:solidFill>
              </a:rPr>
              <a:t>/LCB/</a:t>
            </a:r>
          </a:p>
          <a:p>
            <a:pPr marL="452438" indent="-452438" eaLnBrk="1" hangingPunct="1">
              <a:spcBef>
                <a:spcPct val="30000"/>
              </a:spcBef>
              <a:spcAft>
                <a:spcPts val="1200"/>
              </a:spcAft>
              <a:defRPr/>
            </a:pPr>
            <a:endParaRPr lang="en-US" sz="2400" kern="0" dirty="0" smtClean="0">
              <a:solidFill>
                <a:srgbClr val="FFF2E2"/>
              </a:solidFill>
              <a:latin typeface="Century Gothic"/>
              <a:ea typeface="ＭＳ Ｐゴシック"/>
              <a:cs typeface="ＭＳ Ｐゴシック"/>
            </a:endParaRPr>
          </a:p>
        </p:txBody>
      </p:sp>
      <p:pic>
        <p:nvPicPr>
          <p:cNvPr id="9" name="Picture 8" descr="Nevada_Master_stack_no_slogan_RGB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152400"/>
            <a:ext cx="173355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CBLogoCompact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90500"/>
            <a:ext cx="1943100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400800" y="6019800"/>
            <a:ext cx="2438400" cy="69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US" sz="1800" b="0" dirty="0">
                <a:solidFill>
                  <a:srgbClr val="9ED3D7"/>
                </a:solidFill>
                <a:hlinkClick r:id="rId7"/>
              </a:rPr>
              <a:t>talbright@unr.edu</a:t>
            </a:r>
            <a:endParaRPr lang="en-US" sz="1800" b="0" dirty="0">
              <a:solidFill>
                <a:srgbClr val="9ED3D7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US" sz="1800" b="0" dirty="0" smtClean="0">
                <a:solidFill>
                  <a:srgbClr val="9ED3D7"/>
                </a:solidFill>
              </a:rPr>
              <a:t>@</a:t>
            </a:r>
            <a:r>
              <a:rPr lang="en-US" sz="1800" b="0" dirty="0" err="1">
                <a:solidFill>
                  <a:srgbClr val="9ED3D7"/>
                </a:solidFill>
              </a:rPr>
              <a:t>AlbrightLCB</a:t>
            </a:r>
            <a:endParaRPr lang="en-US" sz="1800" b="0" dirty="0">
              <a:solidFill>
                <a:srgbClr val="9ED3D7"/>
              </a:solidFill>
            </a:endParaRPr>
          </a:p>
        </p:txBody>
      </p:sp>
      <p:pic>
        <p:nvPicPr>
          <p:cNvPr id="12" name="Picture 11" descr="Twitt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324600"/>
            <a:ext cx="384212" cy="382504"/>
          </a:xfrm>
          <a:prstGeom prst="rect">
            <a:avLst/>
          </a:prstGeom>
        </p:spPr>
      </p:pic>
      <p:pic>
        <p:nvPicPr>
          <p:cNvPr id="2" name="Picture 1" descr="NASA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0"/>
            <a:ext cx="10287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3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algn="l"/>
            <a:r>
              <a:rPr lang="en-US" dirty="0" smtClean="0"/>
              <a:t>Motivation: Hot and getting hotter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16665" y="1066800"/>
            <a:ext cx="4114800" cy="4138539"/>
            <a:chOff x="2449273" y="1416252"/>
            <a:chExt cx="4114800" cy="4138539"/>
          </a:xfrm>
        </p:grpSpPr>
        <p:pic>
          <p:nvPicPr>
            <p:cNvPr id="21" name="Picture 20" descr="Fig2Coumou&amp;RahmstorfNCC2012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273" y="1416252"/>
              <a:ext cx="4114800" cy="4138539"/>
            </a:xfrm>
            <a:prstGeom prst="rect">
              <a:avLst/>
            </a:prstGeom>
          </p:spPr>
        </p:pic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2881416" y="3559228"/>
              <a:ext cx="3633731" cy="25391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003366"/>
                  </a:solidFill>
                </a:rPr>
                <a:t>[</a:t>
              </a:r>
              <a:r>
                <a:rPr lang="en-US" sz="1000" b="0" dirty="0" err="1" smtClean="0">
                  <a:solidFill>
                    <a:srgbClr val="003366"/>
                  </a:solidFill>
                </a:rPr>
                <a:t>Coumou</a:t>
              </a:r>
              <a:r>
                <a:rPr lang="en-US" sz="1000" b="0" dirty="0" smtClean="0">
                  <a:solidFill>
                    <a:srgbClr val="003366"/>
                  </a:solidFill>
                </a:rPr>
                <a:t> &amp; </a:t>
              </a:r>
              <a:r>
                <a:rPr lang="en-US" sz="1000" b="0" dirty="0" err="1" smtClean="0">
                  <a:solidFill>
                    <a:srgbClr val="003366"/>
                  </a:solidFill>
                </a:rPr>
                <a:t>Rahmstorf</a:t>
              </a:r>
              <a:r>
                <a:rPr lang="en-US" sz="1000" b="0" dirty="0" smtClean="0">
                  <a:solidFill>
                    <a:srgbClr val="003366"/>
                  </a:solidFill>
                </a:rPr>
                <a:t>, </a:t>
              </a:r>
              <a:r>
                <a:rPr lang="en-US" sz="1000" b="0" i="1" dirty="0" smtClean="0">
                  <a:solidFill>
                    <a:srgbClr val="003366"/>
                  </a:solidFill>
                </a:rPr>
                <a:t>Nature Climate Change</a:t>
              </a:r>
              <a:r>
                <a:rPr lang="en-US" sz="1000" b="0" dirty="0" smtClean="0">
                  <a:solidFill>
                    <a:srgbClr val="003366"/>
                  </a:solidFill>
                </a:rPr>
                <a:t>, 2012]</a:t>
              </a:r>
              <a:endParaRPr lang="en-US" sz="1000" b="0" dirty="0">
                <a:solidFill>
                  <a:srgbClr val="003366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29100" y="1066800"/>
            <a:ext cx="4914900" cy="4138539"/>
            <a:chOff x="114300" y="3505200"/>
            <a:chExt cx="4914900" cy="3352800"/>
          </a:xfrm>
        </p:grpSpPr>
        <p:pic>
          <p:nvPicPr>
            <p:cNvPr id="24" name="Picture 23" descr="HeatWaveGCMVavrus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" y="3505200"/>
              <a:ext cx="4914900" cy="3152486"/>
            </a:xfrm>
            <a:prstGeom prst="rect">
              <a:avLst/>
            </a:prstGeom>
          </p:spPr>
        </p:pic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304800" y="6604084"/>
              <a:ext cx="3862331" cy="253916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50" b="0" dirty="0" smtClean="0">
                  <a:solidFill>
                    <a:srgbClr val="003366"/>
                  </a:solidFill>
                </a:rPr>
                <a:t>[IPCC AR4]</a:t>
              </a:r>
              <a:endParaRPr lang="en-US" sz="1050" b="0" dirty="0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34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Motivation: Heat waves and birds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8486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Indirect effects</a:t>
            </a:r>
            <a:endParaRPr lang="en-US" b="1" dirty="0"/>
          </a:p>
          <a:p>
            <a:pPr>
              <a:buFont typeface="Arial" charset="0"/>
              <a:buChar char="•"/>
            </a:pPr>
            <a:r>
              <a:rPr lang="en-US" dirty="0" smtClean="0"/>
              <a:t>Alteration </a:t>
            </a:r>
            <a:r>
              <a:rPr lang="en-US" dirty="0" smtClean="0"/>
              <a:t>of </a:t>
            </a:r>
            <a:r>
              <a:rPr lang="en-US" dirty="0" smtClean="0"/>
              <a:t>behavior, reproduction, </a:t>
            </a:r>
            <a:r>
              <a:rPr lang="en-US" dirty="0" smtClean="0"/>
              <a:t>and habitat selection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Exacerbate drought =&gt; vegetation effects</a:t>
            </a:r>
          </a:p>
          <a:p>
            <a:pPr marL="0" indent="0">
              <a:buNone/>
            </a:pPr>
            <a:r>
              <a:rPr lang="en-US" b="1" dirty="0" smtClean="0"/>
              <a:t>Direct effects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Dehydration</a:t>
            </a:r>
          </a:p>
          <a:p>
            <a:pPr>
              <a:buFont typeface="Arial" charset="0"/>
              <a:buChar char="•"/>
            </a:pPr>
            <a:r>
              <a:rPr lang="en-US" dirty="0"/>
              <a:t>Hyperthermia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2286000" y="3200400"/>
            <a:ext cx="6744494" cy="3527745"/>
            <a:chOff x="2286000" y="3200400"/>
            <a:chExt cx="6744494" cy="3527745"/>
          </a:xfrm>
        </p:grpSpPr>
        <p:grpSp>
          <p:nvGrpSpPr>
            <p:cNvPr id="10" name="Group 9"/>
            <p:cNvGrpSpPr/>
            <p:nvPr/>
          </p:nvGrpSpPr>
          <p:grpSpPr>
            <a:xfrm>
              <a:off x="2286000" y="3200400"/>
              <a:ext cx="6744494" cy="3527745"/>
              <a:chOff x="2286000" y="3200400"/>
              <a:chExt cx="6744494" cy="3527745"/>
            </a:xfrm>
          </p:grpSpPr>
          <p:pic>
            <p:nvPicPr>
              <p:cNvPr id="4" name="Picture 7" descr="GroundNewOrderNoLabels300dp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 bwMode="auto">
              <a:xfrm>
                <a:off x="4114800" y="3200400"/>
                <a:ext cx="4575175" cy="297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4" descr="Legend300dp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6069795"/>
                <a:ext cx="6592094" cy="65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32"/>
              <p:cNvSpPr>
                <a:spLocks noChangeArrowheads="1"/>
              </p:cNvSpPr>
              <p:nvPr/>
            </p:nvSpPr>
            <p:spPr bwMode="auto">
              <a:xfrm>
                <a:off x="2286000" y="5715000"/>
                <a:ext cx="293434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0" dirty="0">
                    <a:solidFill>
                      <a:srgbClr val="003366"/>
                    </a:solidFill>
                  </a:rPr>
                  <a:t>[Albright et al.,</a:t>
                </a:r>
                <a:r>
                  <a:rPr lang="en-US" sz="1400" b="0" dirty="0" smtClean="0">
                    <a:solidFill>
                      <a:srgbClr val="003366"/>
                    </a:solidFill>
                  </a:rPr>
                  <a:t> 2010 </a:t>
                </a:r>
                <a:r>
                  <a:rPr lang="en-US" sz="1400" b="0" i="1" dirty="0" smtClean="0">
                    <a:solidFill>
                      <a:srgbClr val="003366"/>
                    </a:solidFill>
                  </a:rPr>
                  <a:t>Ecosphere</a:t>
                </a:r>
                <a:r>
                  <a:rPr lang="en-US" sz="1400" b="0" dirty="0" smtClean="0">
                    <a:solidFill>
                      <a:srgbClr val="003366"/>
                    </a:solidFill>
                  </a:rPr>
                  <a:t>]</a:t>
                </a:r>
                <a:endParaRPr lang="en-US" sz="1400" b="0" dirty="0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11" name="Rectangle 32"/>
            <p:cNvSpPr>
              <a:spLocks noChangeArrowheads="1"/>
            </p:cNvSpPr>
            <p:nvPr/>
          </p:nvSpPr>
          <p:spPr bwMode="auto">
            <a:xfrm>
              <a:off x="2404403" y="4884002"/>
              <a:ext cx="2244525" cy="830997"/>
            </a:xfrm>
            <a:prstGeom prst="rect">
              <a:avLst/>
            </a:prstGeom>
            <a:solidFill>
              <a:schemeClr val="bg1"/>
            </a:solidFill>
            <a:ln w="15875" cap="rnd">
              <a:solidFill>
                <a:srgbClr val="E66F15"/>
              </a:solidFill>
            </a:ln>
            <a:effectLst/>
            <a:extLst/>
          </p:spPr>
          <p:txBody>
            <a:bodyPr wrap="none">
              <a:spAutoFit/>
            </a:bodyPr>
            <a:lstStyle/>
            <a:p>
              <a:r>
                <a:rPr lang="en-US" sz="1600" b="0" dirty="0" smtClean="0">
                  <a:solidFill>
                    <a:srgbClr val="003366"/>
                  </a:solidFill>
                </a:rPr>
                <a:t>Ground-nesting bird </a:t>
              </a:r>
            </a:p>
            <a:p>
              <a:r>
                <a:rPr lang="en-US" sz="1600" b="0" dirty="0" smtClean="0">
                  <a:solidFill>
                    <a:srgbClr val="003366"/>
                  </a:solidFill>
                </a:rPr>
                <a:t>response to nominal </a:t>
              </a:r>
            </a:p>
            <a:p>
              <a:r>
                <a:rPr lang="en-US" sz="1600" b="0" dirty="0" smtClean="0">
                  <a:solidFill>
                    <a:srgbClr val="003366"/>
                  </a:solidFill>
                </a:rPr>
                <a:t>100-year heat event</a:t>
              </a:r>
              <a:endParaRPr lang="en-US" sz="1600" b="0" dirty="0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9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And yet…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3733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Temperature extremes are highly variable in space and time at multiple scales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Animals vary greatly in ability to tolerate, buffer, and modify temperatures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32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886200" y="1194133"/>
            <a:ext cx="4876800" cy="2643861"/>
            <a:chOff x="3886200" y="1194133"/>
            <a:chExt cx="4876800" cy="2643861"/>
          </a:xfrm>
        </p:grpSpPr>
        <p:pic>
          <p:nvPicPr>
            <p:cNvPr id="13" name="Picture 12" descr="DobrowskiGCB2011Fig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194133"/>
              <a:ext cx="4876800" cy="2643861"/>
            </a:xfrm>
            <a:prstGeom prst="rect">
              <a:avLst/>
            </a:prstGeom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6525065" y="3376329"/>
              <a:ext cx="2133600" cy="46166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[</a:t>
              </a:r>
              <a:r>
                <a:rPr lang="en-US" sz="1200" b="0" dirty="0" err="1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Dobrowski</a:t>
              </a:r>
              <a:r>
                <a:rPr lang="en-US" sz="1200" b="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 2011,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0" i="1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Global Change Biology</a:t>
              </a:r>
              <a:r>
                <a:rPr lang="en-US" sz="1200" b="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]</a:t>
              </a:r>
              <a:endParaRPr lang="en-US" sz="1200" b="0" dirty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968315" y="6172200"/>
            <a:ext cx="1023037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dirty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[T. Albright]</a:t>
            </a:r>
          </a:p>
        </p:txBody>
      </p:sp>
      <p:pic>
        <p:nvPicPr>
          <p:cNvPr id="16" name="Picture 15" descr="IR_0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91000"/>
            <a:ext cx="2717800" cy="2038350"/>
          </a:xfrm>
          <a:prstGeom prst="rect">
            <a:avLst/>
          </a:prstGeom>
        </p:spPr>
      </p:pic>
      <p:pic>
        <p:nvPicPr>
          <p:cNvPr id="17" name="Picture 16" descr="WWDOflower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4" y="3880835"/>
            <a:ext cx="2171346" cy="1459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0" y="5537200"/>
            <a:ext cx="2095500" cy="127000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658343" y="5278120"/>
            <a:ext cx="795411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[B. Wolf]</a:t>
            </a:r>
            <a:endParaRPr lang="en-US" sz="1200" b="0" dirty="0">
              <a:solidFill>
                <a:srgbClr val="00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49615" y="6540027"/>
            <a:ext cx="3084499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[&lt;= </a:t>
            </a:r>
            <a:r>
              <a:rPr lang="en-US" sz="1200" b="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Banangraut</a:t>
            </a:r>
            <a:r>
              <a:rPr lang="en-US" sz="1200" b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, Wikimedia Commons]</a:t>
            </a:r>
            <a:endParaRPr lang="en-US" sz="1200" b="0" dirty="0">
              <a:solidFill>
                <a:srgbClr val="00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6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Characterize high temperature extremes at relevant scales using remote sensing,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85800"/>
            <a:ext cx="8077200" cy="5632312"/>
          </a:xfrm>
          <a:prstGeom prst="rect">
            <a:avLst/>
          </a:prstGeom>
          <a:solidFill>
            <a:schemeClr val="bg1"/>
          </a:solidFill>
          <a:ln w="22225" cap="rnd">
            <a:solidFill>
              <a:srgbClr val="E66F1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Fundamental objective:</a:t>
            </a:r>
          </a:p>
          <a:p>
            <a:r>
              <a:rPr lang="en-US" sz="3600" dirty="0" smtClean="0"/>
              <a:t> </a:t>
            </a:r>
          </a:p>
          <a:p>
            <a:r>
              <a:rPr lang="en-US" sz="3600" b="0" dirty="0" smtClean="0"/>
              <a:t>Improve </a:t>
            </a:r>
            <a:r>
              <a:rPr lang="en-US" sz="3600" b="0" dirty="0"/>
              <a:t>understanding of effects of </a:t>
            </a:r>
            <a:r>
              <a:rPr lang="en-US" sz="3600" b="0" dirty="0" smtClean="0"/>
              <a:t>hot extremes and </a:t>
            </a:r>
            <a:r>
              <a:rPr lang="en-US" sz="3600" b="0" dirty="0"/>
              <a:t>climate change on </a:t>
            </a:r>
            <a:r>
              <a:rPr lang="en-US" sz="3600" b="0" dirty="0" smtClean="0"/>
              <a:t>bird life, to inform:</a:t>
            </a:r>
            <a:endParaRPr lang="en-US" sz="3600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600" b="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0" dirty="0" smtClean="0"/>
              <a:t>Basic ecology</a:t>
            </a:r>
            <a:endParaRPr lang="en-US" sz="3600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600" b="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0" dirty="0" smtClean="0"/>
              <a:t>Resilient conservation</a:t>
            </a:r>
            <a:endParaRPr lang="en-US" sz="3600" b="0" dirty="0"/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69998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Desert Birds in a Warming World: Project Briefing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r>
              <a:rPr lang="en-US" sz="3600" dirty="0" smtClean="0"/>
              <a:t>Background and motivation</a:t>
            </a:r>
          </a:p>
          <a:p>
            <a:r>
              <a:rPr lang="en-US" sz="3600" b="1" dirty="0" smtClean="0"/>
              <a:t>Project overview</a:t>
            </a:r>
          </a:p>
          <a:p>
            <a:r>
              <a:rPr lang="en-US" sz="3600" dirty="0" smtClean="0"/>
              <a:t>Spatial </a:t>
            </a:r>
            <a:r>
              <a:rPr lang="en-US" sz="3600" dirty="0"/>
              <a:t>d</a:t>
            </a:r>
            <a:r>
              <a:rPr lang="en-US" sz="3600" dirty="0" smtClean="0"/>
              <a:t>ata development</a:t>
            </a:r>
          </a:p>
          <a:p>
            <a:r>
              <a:rPr lang="en-US" sz="3600" dirty="0"/>
              <a:t>P</a:t>
            </a:r>
            <a:r>
              <a:rPr lang="en-US" sz="3600" dirty="0" smtClean="0"/>
              <a:t>hysiological models</a:t>
            </a:r>
            <a:endParaRPr lang="en-US" sz="3600" dirty="0" smtClean="0"/>
          </a:p>
          <a:p>
            <a:r>
              <a:rPr lang="en-US" sz="3600" dirty="0" smtClean="0"/>
              <a:t>Other activities</a:t>
            </a:r>
            <a:endParaRPr lang="en-US" sz="36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699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6" name="Content Placeholder 5" descr="DesertBirdsQuestions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r="8308"/>
          <a:stretch>
            <a:fillRect/>
          </a:stretch>
        </p:blipFill>
        <p:spPr>
          <a:xfrm>
            <a:off x="2311400" y="914400"/>
            <a:ext cx="6764866" cy="3581400"/>
          </a:xfrm>
        </p:spPr>
      </p:pic>
    </p:spTree>
    <p:extLst>
      <p:ext uri="{BB962C8B-B14F-4D97-AF65-F5344CB8AC3E}">
        <p14:creationId xmlns:p14="http://schemas.microsoft.com/office/powerpoint/2010/main" val="300928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QuestionsPlusCore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666"/>
          <a:stretch>
            <a:fillRect/>
          </a:stretch>
        </p:blipFill>
        <p:spPr>
          <a:xfrm>
            <a:off x="2743201" y="1214718"/>
            <a:ext cx="6629400" cy="3509682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4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2004:Templates:Presentations:Designs:Twinkle</Template>
  <TotalTime>65189</TotalTime>
  <Words>1098</Words>
  <Application>Microsoft Macintosh PowerPoint</Application>
  <PresentationFormat>On-screen Show (4:3)</PresentationFormat>
  <Paragraphs>238</Paragraphs>
  <Slides>29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Blank Presentation</vt:lpstr>
      <vt:lpstr>1_Blank Presentation</vt:lpstr>
      <vt:lpstr>2_Blank Presentation</vt:lpstr>
      <vt:lpstr>Office Theme</vt:lpstr>
      <vt:lpstr>1_Office Theme</vt:lpstr>
      <vt:lpstr>3_Office Theme</vt:lpstr>
      <vt:lpstr>Desert Birds in a Warming World: Characterizing Thermal Stress with Daily Earth Observation Data in Complex Terrain and Microsites</vt:lpstr>
      <vt:lpstr>PowerPoint Presentation</vt:lpstr>
      <vt:lpstr>Motivation: Hot and getting hotter</vt:lpstr>
      <vt:lpstr>Motivation: Heat waves and birds</vt:lpstr>
      <vt:lpstr>And yet…</vt:lpstr>
      <vt:lpstr>PowerPoint Presentation</vt:lpstr>
      <vt:lpstr>Desert Birds in a Warming World: Project Briefing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team &amp; some collaborators</vt:lpstr>
      <vt:lpstr>Desert Birds in a Warming World: Project Briefing</vt:lpstr>
      <vt:lpstr>Spatial Temperature Datasets</vt:lpstr>
      <vt:lpstr>Spatial Temperature Datasets</vt:lpstr>
      <vt:lpstr>Temperature Data: Remote Sensing</vt:lpstr>
      <vt:lpstr>Temperature Data: In situ sensors</vt:lpstr>
      <vt:lpstr>Can LST observations improve Tair estimates in complex terrain?</vt:lpstr>
      <vt:lpstr>Desert Birds in a Warming World: Project Briefing</vt:lpstr>
      <vt:lpstr>Physiological Models (w/ Blair Wolf)</vt:lpstr>
      <vt:lpstr>Evaporative mechanisms (Blair Wolf)</vt:lpstr>
      <vt:lpstr>PowerPoint Presentation</vt:lpstr>
      <vt:lpstr>Desert Birds in a Warming World: Project Briefing</vt:lpstr>
      <vt:lpstr>Museum egg-sets  (Giancarlo Sadoti)</vt:lpstr>
      <vt:lpstr>Clutch size/laying cessation predicted by hot weather during egg formation (G. Sadoti w/ David Winkler, Cornell University)</vt:lpstr>
      <vt:lpstr>PowerPoint Presentation</vt:lpstr>
      <vt:lpstr>Acknowledgements</vt:lpstr>
    </vt:vector>
  </TitlesOfParts>
  <Company>UW-Madison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Post-docs I:  Tom Albright</dc:title>
  <dc:creator>Tom Albright</dc:creator>
  <cp:lastModifiedBy>Tom Albright</cp:lastModifiedBy>
  <cp:revision>878</cp:revision>
  <cp:lastPrinted>2012-04-19T20:29:29Z</cp:lastPrinted>
  <dcterms:created xsi:type="dcterms:W3CDTF">2011-12-02T06:40:33Z</dcterms:created>
  <dcterms:modified xsi:type="dcterms:W3CDTF">2014-05-07T17:07:32Z</dcterms:modified>
</cp:coreProperties>
</file>