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8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1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3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1D3E-99CF-466E-B51B-FE991CE1AB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E2DB-49F9-43FB-BFFC-56AAB203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Group Feedback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 smtClean="0"/>
              <a:t>Implement an observational system that will allow the collection of biodiversity and optics information to assess biodiversity from space.  This system will include sentinel sites and surveys (coastal </a:t>
            </a:r>
            <a:r>
              <a:rPr lang="en-US" sz="3400" b="1" dirty="0"/>
              <a:t>and pelagic</a:t>
            </a:r>
            <a:r>
              <a:rPr lang="en-US" sz="3400" b="1" dirty="0" smtClean="0"/>
              <a:t>)</a:t>
            </a:r>
          </a:p>
          <a:p>
            <a:pPr lvl="0"/>
            <a:r>
              <a:rPr lang="en-US" sz="3400" b="1" dirty="0" err="1" smtClean="0"/>
              <a:t>Hyperspectral</a:t>
            </a:r>
            <a:r>
              <a:rPr lang="en-US" sz="3400" b="1" dirty="0" smtClean="0"/>
              <a:t> </a:t>
            </a:r>
            <a:r>
              <a:rPr lang="en-US" sz="3400" b="1" dirty="0"/>
              <a:t>and </a:t>
            </a:r>
            <a:r>
              <a:rPr lang="en-US" sz="3400" b="1" dirty="0" err="1"/>
              <a:t>hyperspatial</a:t>
            </a:r>
            <a:r>
              <a:rPr lang="en-US" sz="3400" b="1" dirty="0"/>
              <a:t> data in the global coastal </a:t>
            </a:r>
            <a:r>
              <a:rPr lang="en-US" sz="3400" b="1" dirty="0" smtClean="0"/>
              <a:t>zone and deep ocean (spatial resolution to scale with the distance from the coast)</a:t>
            </a:r>
          </a:p>
          <a:p>
            <a:r>
              <a:rPr lang="en-US" sz="3400" b="1" dirty="0"/>
              <a:t>Develop Marine biodiversity model  comprising global, basin and regional scales within a CF compliant </a:t>
            </a:r>
            <a:r>
              <a:rPr lang="en-US" sz="3400" b="1" dirty="0" smtClean="0"/>
              <a:t>framework.  Develop tools to facilitate easy exchange of biodiversity data and data products</a:t>
            </a:r>
          </a:p>
          <a:p>
            <a:pPr lvl="0"/>
            <a:r>
              <a:rPr lang="en-US" sz="3400" b="1" dirty="0" smtClean="0"/>
              <a:t>Develop an interagency and international policy framework to establish a comprehensive biodiversity observational network that links across land, ocean, and air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Marine Group 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mestes</dc:creator>
  <cp:lastModifiedBy>mestes</cp:lastModifiedBy>
  <cp:revision>17</cp:revision>
  <dcterms:created xsi:type="dcterms:W3CDTF">2013-04-24T20:21:57Z</dcterms:created>
  <dcterms:modified xsi:type="dcterms:W3CDTF">2013-04-24T21:08:58Z</dcterms:modified>
</cp:coreProperties>
</file>