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1DFB-D1E0-485D-A3B7-DB0F7DA9733E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D675-44B9-42F1-B1FB-C3B736F6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1DFB-D1E0-485D-A3B7-DB0F7DA9733E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D675-44B9-42F1-B1FB-C3B736F6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5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1DFB-D1E0-485D-A3B7-DB0F7DA9733E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D675-44B9-42F1-B1FB-C3B736F6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3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1DFB-D1E0-485D-A3B7-DB0F7DA9733E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D675-44B9-42F1-B1FB-C3B736F6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9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1DFB-D1E0-485D-A3B7-DB0F7DA9733E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D675-44B9-42F1-B1FB-C3B736F6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1DFB-D1E0-485D-A3B7-DB0F7DA9733E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D675-44B9-42F1-B1FB-C3B736F6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0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1DFB-D1E0-485D-A3B7-DB0F7DA9733E}" type="datetimeFigureOut">
              <a:rPr lang="en-US" smtClean="0"/>
              <a:t>4/24/13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D675-44B9-42F1-B1FB-C3B736F6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1DFB-D1E0-485D-A3B7-DB0F7DA9733E}" type="datetimeFigureOut">
              <a:rPr lang="en-US" smtClean="0"/>
              <a:t>4/24/13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D675-44B9-42F1-B1FB-C3B736F6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5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1DFB-D1E0-485D-A3B7-DB0F7DA9733E}" type="datetimeFigureOut">
              <a:rPr lang="en-US" smtClean="0"/>
              <a:t>4/24/13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D675-44B9-42F1-B1FB-C3B736F6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8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1DFB-D1E0-485D-A3B7-DB0F7DA9733E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D675-44B9-42F1-B1FB-C3B736F6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2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1DFB-D1E0-485D-A3B7-DB0F7DA9733E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D675-44B9-42F1-B1FB-C3B736F6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51DFB-D1E0-485D-A3B7-DB0F7DA9733E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FD675-44B9-42F1-B1FB-C3B736F6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Goals of </a:t>
            </a:r>
            <a:r>
              <a:rPr lang="en-US" b="1" dirty="0"/>
              <a:t>b</a:t>
            </a:r>
            <a:r>
              <a:rPr lang="en-US" b="1" dirty="0" smtClean="0"/>
              <a:t>reakout discussion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en-US" b="1" u="sng" dirty="0"/>
              <a:t>Objective</a:t>
            </a:r>
            <a:r>
              <a:rPr lang="en-US" dirty="0"/>
              <a:t> </a:t>
            </a:r>
            <a:r>
              <a:rPr lang="en-US" dirty="0" smtClean="0"/>
              <a:t>: Identify </a:t>
            </a:r>
            <a:r>
              <a:rPr lang="en-US" dirty="0"/>
              <a:t>the most important 1-3 factors that can advance (a) our understanding of how biodiversity is changing, or (b) our ability to inform biodiversity management decisions.  Provide a short explanation of how the factor will provide such advancement.  </a:t>
            </a:r>
          </a:p>
          <a:p>
            <a:pPr marL="0" indent="0" fontAlgn="base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0" indent="0" fontAlgn="base">
              <a:buNone/>
            </a:pPr>
            <a:r>
              <a:rPr lang="en-US" b="1" u="sng" dirty="0" smtClean="0"/>
              <a:t>Criteria</a:t>
            </a:r>
            <a:endParaRPr lang="en-US" dirty="0"/>
          </a:p>
          <a:p>
            <a:pPr lvl="0" fontAlgn="base"/>
            <a:r>
              <a:rPr lang="en-US" dirty="0"/>
              <a:t>Factors must be related to NASA’s mission (e.g., uses satellite imagery) </a:t>
            </a:r>
          </a:p>
          <a:p>
            <a:pPr lvl="0" fontAlgn="base"/>
            <a:r>
              <a:rPr lang="en-US" dirty="0"/>
              <a:t>Can be feasibly addressed by NASA over the next </a:t>
            </a:r>
            <a:r>
              <a:rPr lang="en-US" dirty="0" smtClean="0"/>
              <a:t>5-10 </a:t>
            </a:r>
            <a:r>
              <a:rPr lang="en-US" dirty="0"/>
              <a:t>years </a:t>
            </a:r>
            <a:endParaRPr lang="en-US" dirty="0" smtClean="0"/>
          </a:p>
          <a:p>
            <a:pPr marL="0" lvl="0" indent="0" fontAlgn="base">
              <a:buNone/>
            </a:pPr>
            <a:endParaRPr lang="en-US" dirty="0"/>
          </a:p>
          <a:p>
            <a:pPr marL="0" lvl="0" indent="0" fontAlgn="base">
              <a:buNone/>
            </a:pPr>
            <a:r>
              <a:rPr lang="en-US" b="1" u="sng" dirty="0" smtClean="0"/>
              <a:t>Potential topics: </a:t>
            </a:r>
            <a:r>
              <a:rPr lang="en-US" dirty="0" smtClean="0"/>
              <a:t>observations, models, sensors, products, </a:t>
            </a:r>
            <a:r>
              <a:rPr lang="en-US" dirty="0" smtClean="0"/>
              <a:t>policy, etc.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18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Structure of </a:t>
            </a:r>
            <a:r>
              <a:rPr lang="en-US" b="1" dirty="0"/>
              <a:t>b</a:t>
            </a:r>
            <a:r>
              <a:rPr lang="en-US" b="1" dirty="0" smtClean="0"/>
              <a:t>reakout discussion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b="1" u="sng" dirty="0" smtClean="0"/>
              <a:t>Three groups:</a:t>
            </a:r>
            <a:r>
              <a:rPr lang="en-US" dirty="0"/>
              <a:t> </a:t>
            </a:r>
            <a:r>
              <a:rPr lang="en-US" dirty="0" smtClean="0"/>
              <a:t>Marine, Terrestrial Research, Terrestrial Applications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0" indent="0" fontAlgn="base">
              <a:buNone/>
            </a:pPr>
            <a:r>
              <a:rPr lang="en-US" b="1" u="sng" dirty="0" smtClean="0"/>
              <a:t>Format</a:t>
            </a:r>
          </a:p>
          <a:p>
            <a:pPr fontAlgn="base"/>
            <a:r>
              <a:rPr lang="en-US" dirty="0" smtClean="0"/>
              <a:t>Breakouts</a:t>
            </a:r>
            <a:endParaRPr lang="en-US" dirty="0"/>
          </a:p>
          <a:p>
            <a:pPr lvl="1" fontAlgn="base"/>
            <a:r>
              <a:rPr lang="en-US" dirty="0" smtClean="0"/>
              <a:t>Initial brainstorming</a:t>
            </a:r>
          </a:p>
          <a:p>
            <a:pPr lvl="1" fontAlgn="base"/>
            <a:r>
              <a:rPr lang="en-US" dirty="0" smtClean="0"/>
              <a:t>Group discussion</a:t>
            </a:r>
          </a:p>
          <a:p>
            <a:pPr lvl="1" fontAlgn="base"/>
            <a:r>
              <a:rPr lang="en-US" dirty="0" smtClean="0"/>
              <a:t>Group decision</a:t>
            </a:r>
          </a:p>
          <a:p>
            <a:pPr lvl="1" fontAlgn="base"/>
            <a:r>
              <a:rPr lang="en-US" dirty="0" smtClean="0"/>
              <a:t>Preparation of slide for plenary</a:t>
            </a:r>
          </a:p>
          <a:p>
            <a:pPr fontAlgn="base"/>
            <a:r>
              <a:rPr lang="en-US" dirty="0" smtClean="0"/>
              <a:t>Plenary</a:t>
            </a:r>
          </a:p>
          <a:p>
            <a:pPr lvl="1" fontAlgn="base"/>
            <a:r>
              <a:rPr lang="en-US" dirty="0" smtClean="0"/>
              <a:t>Each group presents in &lt; 5 min, followed by 5 min discussion</a:t>
            </a:r>
          </a:p>
          <a:p>
            <a:pPr lvl="1" fontAlgn="base"/>
            <a:r>
              <a:rPr lang="en-US" dirty="0" smtClean="0"/>
              <a:t>Overall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98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67</Words>
  <Application>Microsoft Macintosh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Goals of breakout discussion</vt:lpstr>
      <vt:lpstr>Structure of breakout discussion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 of breakout discussion</dc:title>
  <dc:creator>aleidner</dc:creator>
  <cp:lastModifiedBy>Turner, Woody (HQ-DK000)</cp:lastModifiedBy>
  <cp:revision>3</cp:revision>
  <dcterms:created xsi:type="dcterms:W3CDTF">2013-04-23T20:13:53Z</dcterms:created>
  <dcterms:modified xsi:type="dcterms:W3CDTF">2013-04-24T17:30:12Z</dcterms:modified>
</cp:coreProperties>
</file>